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drawings/drawing1.xml" ContentType="application/vnd.openxmlformats-officedocument.drawingml.chartshapes+xml"/>
  <Override PartName="/ppt/presentation.xml" ContentType="application/vnd.openxmlformats-officedocument.presentationml.presentation.main+xml"/>
  <Override PartName="/ppt/slides/slide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22.xml" ContentType="application/vnd.openxmlformats-officedocument.presentationml.slide+xml"/>
  <Override PartName="/ppt/slides/slide4.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2.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slideMasters/slideMaster2.xml" ContentType="application/vnd.openxmlformats-officedocument.presentationml.slideMaster+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3.xml" ContentType="application/vnd.openxmlformats-officedocument.presentationml.slideLayout+xml"/>
  <Override PartName="/ppt/slideLayouts/slideLayout7.xml" ContentType="application/vnd.openxmlformats-officedocument.presentationml.slideLayout+xml"/>
  <Override PartName="/ppt/slideLayouts/slideLayout25.xml" ContentType="application/vnd.openxmlformats-officedocument.presentationml.slideLayout+xml"/>
  <Override PartName="/ppt/notesSlides/notesSlide2.xml" ContentType="application/vnd.openxmlformats-officedocument.presentationml.notesSlide+xml"/>
  <Override PartName="/ppt/slideLayouts/slideLayout24.xml" ContentType="application/vnd.openxmlformats-officedocument.presentationml.slideLayout+xml"/>
  <Override PartName="/ppt/slideLayouts/slideLayout26.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charts/chart1.xml" ContentType="application/vnd.openxmlformats-officedocument.drawingml.chart+xml"/>
  <Override PartName="/ppt/theme/themeOverride1.xml" ContentType="application/vnd.openxmlformats-officedocument.themeOverrid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charts/chart2.xml" ContentType="application/vnd.openxmlformats-officedocument.drawingml.char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Lst>
  <p:notesMasterIdLst>
    <p:notesMasterId r:id="rId35"/>
  </p:notesMasterIdLst>
  <p:sldIdLst>
    <p:sldId id="257" r:id="rId3"/>
    <p:sldId id="258" r:id="rId4"/>
    <p:sldId id="259" r:id="rId5"/>
    <p:sldId id="290" r:id="rId6"/>
    <p:sldId id="261" r:id="rId7"/>
    <p:sldId id="292" r:id="rId8"/>
    <p:sldId id="263" r:id="rId9"/>
    <p:sldId id="264" r:id="rId10"/>
    <p:sldId id="289"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906000" cy="6858000" type="A4"/>
  <p:notesSz cx="6797675" cy="98742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55" autoAdjust="0"/>
  </p:normalViewPr>
  <p:slideViewPr>
    <p:cSldViewPr>
      <p:cViewPr>
        <p:scale>
          <a:sx n="100" d="100"/>
          <a:sy n="100" d="100"/>
        </p:scale>
        <p:origin x="-58" y="730"/>
      </p:cViewPr>
      <p:guideLst>
        <p:guide orient="horz" pos="2160"/>
        <p:guide pos="3120"/>
      </p:guideLst>
    </p:cSldViewPr>
  </p:slideViewPr>
  <p:notesTextViewPr>
    <p:cViewPr>
      <p:scale>
        <a:sx n="1" d="1"/>
        <a:sy n="1" d="1"/>
      </p:scale>
      <p:origin x="0" y="0"/>
    </p:cViewPr>
  </p:notesText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172650825907458E-2"/>
          <c:y val="6.5091118309208149E-2"/>
          <c:w val="0.78763003675620358"/>
          <c:h val="0.80923748839921927"/>
        </c:manualLayout>
      </c:layout>
      <c:barChart>
        <c:barDir val="col"/>
        <c:grouping val="stacked"/>
        <c:varyColors val="0"/>
        <c:ser>
          <c:idx val="0"/>
          <c:order val="0"/>
          <c:tx>
            <c:strRef>
              <c:f>Sheet1!$B$1</c:f>
              <c:strCache>
                <c:ptCount val="1"/>
                <c:pt idx="0">
                  <c:v>北京</c:v>
                </c:pt>
              </c:strCache>
            </c:strRef>
          </c:tx>
          <c:spPr>
            <a:solidFill>
              <a:srgbClr val="FFFF00"/>
            </a:solidFill>
            <a:ln>
              <a:noFill/>
            </a:ln>
            <a:scene3d>
              <a:camera prst="orthographicFront"/>
              <a:lightRig rig="balanced" dir="t"/>
            </a:scene3d>
            <a:sp3d/>
          </c:spPr>
          <c:invertIfNegative val="0"/>
          <c:cat>
            <c:strRef>
              <c:f>Sheet1!$A$2:$A$7</c:f>
              <c:strCache>
                <c:ptCount val="6"/>
                <c:pt idx="0">
                  <c:v>16年</c:v>
                </c:pt>
                <c:pt idx="1">
                  <c:v>17年</c:v>
                </c:pt>
                <c:pt idx="2">
                  <c:v>18年</c:v>
                </c:pt>
                <c:pt idx="3">
                  <c:v>19年</c:v>
                </c:pt>
                <c:pt idx="4">
                  <c:v>20年</c:v>
                </c:pt>
                <c:pt idx="5">
                  <c:v>21年(计划)</c:v>
                </c:pt>
              </c:strCache>
            </c:strRef>
          </c:cat>
          <c:val>
            <c:numRef>
              <c:f>Sheet1!$B$2:$B$7</c:f>
              <c:numCache>
                <c:formatCode>General</c:formatCode>
                <c:ptCount val="6"/>
                <c:pt idx="0">
                  <c:v>923</c:v>
                </c:pt>
                <c:pt idx="1">
                  <c:v>769</c:v>
                </c:pt>
                <c:pt idx="2">
                  <c:v>733</c:v>
                </c:pt>
                <c:pt idx="3">
                  <c:v>883</c:v>
                </c:pt>
                <c:pt idx="4">
                  <c:v>1443</c:v>
                </c:pt>
                <c:pt idx="5">
                  <c:v>1531</c:v>
                </c:pt>
              </c:numCache>
            </c:numRef>
          </c:val>
        </c:ser>
        <c:ser>
          <c:idx val="1"/>
          <c:order val="1"/>
          <c:tx>
            <c:strRef>
              <c:f>Sheet1!$C$1</c:f>
              <c:strCache>
                <c:ptCount val="1"/>
                <c:pt idx="0">
                  <c:v>天津</c:v>
                </c:pt>
              </c:strCache>
            </c:strRef>
          </c:tx>
          <c:spPr>
            <a:solidFill>
              <a:srgbClr val="0070C0"/>
            </a:solidFill>
            <a:ln>
              <a:noFill/>
            </a:ln>
          </c:spPr>
          <c:invertIfNegative val="0"/>
          <c:cat>
            <c:strRef>
              <c:f>Sheet1!$A$2:$A$7</c:f>
              <c:strCache>
                <c:ptCount val="6"/>
                <c:pt idx="0">
                  <c:v>16年</c:v>
                </c:pt>
                <c:pt idx="1">
                  <c:v>17年</c:v>
                </c:pt>
                <c:pt idx="2">
                  <c:v>18年</c:v>
                </c:pt>
                <c:pt idx="3">
                  <c:v>19年</c:v>
                </c:pt>
                <c:pt idx="4">
                  <c:v>20年</c:v>
                </c:pt>
                <c:pt idx="5">
                  <c:v>21年(计划)</c:v>
                </c:pt>
              </c:strCache>
            </c:strRef>
          </c:cat>
          <c:val>
            <c:numRef>
              <c:f>Sheet1!$C$2:$C$7</c:f>
              <c:numCache>
                <c:formatCode>General</c:formatCode>
                <c:ptCount val="6"/>
                <c:pt idx="0">
                  <c:v>614</c:v>
                </c:pt>
                <c:pt idx="1">
                  <c:v>725</c:v>
                </c:pt>
                <c:pt idx="2">
                  <c:v>713</c:v>
                </c:pt>
                <c:pt idx="3">
                  <c:v>678</c:v>
                </c:pt>
                <c:pt idx="4">
                  <c:v>995</c:v>
                </c:pt>
                <c:pt idx="5">
                  <c:v>689</c:v>
                </c:pt>
              </c:numCache>
            </c:numRef>
          </c:val>
        </c:ser>
        <c:ser>
          <c:idx val="2"/>
          <c:order val="2"/>
          <c:tx>
            <c:strRef>
              <c:f>Sheet1!$D$1</c:f>
              <c:strCache>
                <c:ptCount val="1"/>
                <c:pt idx="0">
                  <c:v>中都</c:v>
                </c:pt>
              </c:strCache>
            </c:strRef>
          </c:tx>
          <c:spPr>
            <a:solidFill>
              <a:srgbClr val="92D050"/>
            </a:solidFill>
            <a:ln>
              <a:noFill/>
            </a:ln>
          </c:spPr>
          <c:invertIfNegative val="0"/>
          <c:cat>
            <c:strRef>
              <c:f>Sheet1!$A$2:$A$7</c:f>
              <c:strCache>
                <c:ptCount val="6"/>
                <c:pt idx="0">
                  <c:v>16年</c:v>
                </c:pt>
                <c:pt idx="1">
                  <c:v>17年</c:v>
                </c:pt>
                <c:pt idx="2">
                  <c:v>18年</c:v>
                </c:pt>
                <c:pt idx="3">
                  <c:v>19年</c:v>
                </c:pt>
                <c:pt idx="4">
                  <c:v>20年</c:v>
                </c:pt>
                <c:pt idx="5">
                  <c:v>21年(计划)</c:v>
                </c:pt>
              </c:strCache>
            </c:strRef>
          </c:cat>
          <c:val>
            <c:numRef>
              <c:f>Sheet1!$D$2:$D$7</c:f>
              <c:numCache>
                <c:formatCode>General</c:formatCode>
                <c:ptCount val="6"/>
                <c:pt idx="0">
                  <c:v>2023</c:v>
                </c:pt>
                <c:pt idx="1">
                  <c:v>1572</c:v>
                </c:pt>
                <c:pt idx="2">
                  <c:v>1447</c:v>
                </c:pt>
                <c:pt idx="3">
                  <c:v>1568</c:v>
                </c:pt>
                <c:pt idx="4">
                  <c:v>914</c:v>
                </c:pt>
                <c:pt idx="5">
                  <c:v>991</c:v>
                </c:pt>
              </c:numCache>
            </c:numRef>
          </c:val>
        </c:ser>
        <c:ser>
          <c:idx val="3"/>
          <c:order val="3"/>
          <c:tx>
            <c:strRef>
              <c:f>Sheet1!$E$1</c:f>
              <c:strCache>
                <c:ptCount val="1"/>
                <c:pt idx="0">
                  <c:v>沧州</c:v>
                </c:pt>
              </c:strCache>
            </c:strRef>
          </c:tx>
          <c:spPr>
            <a:solidFill>
              <a:srgbClr val="C00000"/>
            </a:solidFill>
            <a:ln>
              <a:noFill/>
            </a:ln>
          </c:spPr>
          <c:invertIfNegative val="0"/>
          <c:cat>
            <c:strRef>
              <c:f>Sheet1!$A$2:$A$7</c:f>
              <c:strCache>
                <c:ptCount val="6"/>
                <c:pt idx="0">
                  <c:v>16年</c:v>
                </c:pt>
                <c:pt idx="1">
                  <c:v>17年</c:v>
                </c:pt>
                <c:pt idx="2">
                  <c:v>18年</c:v>
                </c:pt>
                <c:pt idx="3">
                  <c:v>19年</c:v>
                </c:pt>
                <c:pt idx="4">
                  <c:v>20年</c:v>
                </c:pt>
                <c:pt idx="5">
                  <c:v>21年(计划)</c:v>
                </c:pt>
              </c:strCache>
            </c:strRef>
          </c:cat>
          <c:val>
            <c:numRef>
              <c:f>Sheet1!$E$2:$E$7</c:f>
              <c:numCache>
                <c:formatCode>General</c:formatCode>
                <c:ptCount val="6"/>
                <c:pt idx="0">
                  <c:v>14</c:v>
                </c:pt>
                <c:pt idx="1">
                  <c:v>179</c:v>
                </c:pt>
                <c:pt idx="2">
                  <c:v>331</c:v>
                </c:pt>
                <c:pt idx="3">
                  <c:v>148</c:v>
                </c:pt>
                <c:pt idx="4">
                  <c:v>271</c:v>
                </c:pt>
                <c:pt idx="5">
                  <c:v>282</c:v>
                </c:pt>
              </c:numCache>
            </c:numRef>
          </c:val>
        </c:ser>
        <c:ser>
          <c:idx val="4"/>
          <c:order val="4"/>
          <c:tx>
            <c:strRef>
              <c:f>Sheet1!$F$1</c:f>
              <c:strCache>
                <c:ptCount val="1"/>
                <c:pt idx="0">
                  <c:v>四川</c:v>
                </c:pt>
              </c:strCache>
            </c:strRef>
          </c:tx>
          <c:spPr>
            <a:solidFill>
              <a:srgbClr val="2D2DB9">
                <a:lumMod val="60000"/>
                <a:lumOff val="40000"/>
              </a:srgbClr>
            </a:solidFill>
          </c:spPr>
          <c:invertIfNegative val="0"/>
          <c:cat>
            <c:strRef>
              <c:f>Sheet1!$A$2:$A$7</c:f>
              <c:strCache>
                <c:ptCount val="6"/>
                <c:pt idx="0">
                  <c:v>16年</c:v>
                </c:pt>
                <c:pt idx="1">
                  <c:v>17年</c:v>
                </c:pt>
                <c:pt idx="2">
                  <c:v>18年</c:v>
                </c:pt>
                <c:pt idx="3">
                  <c:v>19年</c:v>
                </c:pt>
                <c:pt idx="4">
                  <c:v>20年</c:v>
                </c:pt>
                <c:pt idx="5">
                  <c:v>21年(计划)</c:v>
                </c:pt>
              </c:strCache>
            </c:strRef>
          </c:cat>
          <c:val>
            <c:numRef>
              <c:f>Sheet1!$F$2:$F$7</c:f>
              <c:numCache>
                <c:formatCode>#,##0</c:formatCode>
                <c:ptCount val="6"/>
                <c:pt idx="0">
                  <c:v>153</c:v>
                </c:pt>
                <c:pt idx="1">
                  <c:v>208</c:v>
                </c:pt>
                <c:pt idx="2">
                  <c:v>213</c:v>
                </c:pt>
                <c:pt idx="3">
                  <c:v>225</c:v>
                </c:pt>
                <c:pt idx="4">
                  <c:v>298</c:v>
                </c:pt>
                <c:pt idx="5">
                  <c:v>334</c:v>
                </c:pt>
              </c:numCache>
            </c:numRef>
          </c:val>
        </c:ser>
        <c:ser>
          <c:idx val="5"/>
          <c:order val="5"/>
          <c:tx>
            <c:strRef>
              <c:f>Sheet1!$G$1</c:f>
              <c:strCache>
                <c:ptCount val="1"/>
                <c:pt idx="0">
                  <c:v>重庆</c:v>
                </c:pt>
              </c:strCache>
            </c:strRef>
          </c:tx>
          <c:spPr>
            <a:solidFill>
              <a:srgbClr val="FFC000"/>
            </a:solidFill>
          </c:spPr>
          <c:invertIfNegative val="0"/>
          <c:cat>
            <c:strRef>
              <c:f>Sheet1!$A$2:$A$7</c:f>
              <c:strCache>
                <c:ptCount val="6"/>
                <c:pt idx="0">
                  <c:v>16年</c:v>
                </c:pt>
                <c:pt idx="1">
                  <c:v>17年</c:v>
                </c:pt>
                <c:pt idx="2">
                  <c:v>18年</c:v>
                </c:pt>
                <c:pt idx="3">
                  <c:v>19年</c:v>
                </c:pt>
                <c:pt idx="4">
                  <c:v>20年</c:v>
                </c:pt>
                <c:pt idx="5">
                  <c:v>21年(计划)</c:v>
                </c:pt>
              </c:strCache>
            </c:strRef>
          </c:cat>
          <c:val>
            <c:numRef>
              <c:f>Sheet1!$G$2:$G$7</c:f>
              <c:numCache>
                <c:formatCode>General</c:formatCode>
                <c:ptCount val="6"/>
                <c:pt idx="1">
                  <c:v>41</c:v>
                </c:pt>
                <c:pt idx="2">
                  <c:v>237</c:v>
                </c:pt>
                <c:pt idx="3">
                  <c:v>554</c:v>
                </c:pt>
                <c:pt idx="4">
                  <c:v>510</c:v>
                </c:pt>
                <c:pt idx="5">
                  <c:v>258</c:v>
                </c:pt>
              </c:numCache>
            </c:numRef>
          </c:val>
        </c:ser>
        <c:ser>
          <c:idx val="6"/>
          <c:order val="6"/>
          <c:tx>
            <c:strRef>
              <c:f>Sheet1!$H$1</c:f>
              <c:strCache>
                <c:ptCount val="1"/>
                <c:pt idx="0">
                  <c:v>悦达</c:v>
                </c:pt>
              </c:strCache>
            </c:strRef>
          </c:tx>
          <c:spPr>
            <a:solidFill>
              <a:srgbClr val="AAE2CA">
                <a:lumMod val="75000"/>
              </a:srgbClr>
            </a:solidFill>
          </c:spPr>
          <c:invertIfNegative val="0"/>
          <c:cat>
            <c:strRef>
              <c:f>Sheet1!$A$2:$A$7</c:f>
              <c:strCache>
                <c:ptCount val="6"/>
                <c:pt idx="0">
                  <c:v>16年</c:v>
                </c:pt>
                <c:pt idx="1">
                  <c:v>17年</c:v>
                </c:pt>
                <c:pt idx="2">
                  <c:v>18年</c:v>
                </c:pt>
                <c:pt idx="3">
                  <c:v>19年</c:v>
                </c:pt>
                <c:pt idx="4">
                  <c:v>20年</c:v>
                </c:pt>
                <c:pt idx="5">
                  <c:v>21年(计划)</c:v>
                </c:pt>
              </c:strCache>
            </c:strRef>
          </c:cat>
          <c:val>
            <c:numRef>
              <c:f>Sheet1!$H$2:$H$7</c:f>
              <c:numCache>
                <c:formatCode>General</c:formatCode>
                <c:ptCount val="6"/>
                <c:pt idx="2">
                  <c:v>513</c:v>
                </c:pt>
                <c:pt idx="3">
                  <c:v>626</c:v>
                </c:pt>
                <c:pt idx="4">
                  <c:v>431</c:v>
                </c:pt>
                <c:pt idx="5">
                  <c:v>425</c:v>
                </c:pt>
              </c:numCache>
            </c:numRef>
          </c:val>
        </c:ser>
        <c:ser>
          <c:idx val="7"/>
          <c:order val="7"/>
          <c:tx>
            <c:strRef>
              <c:f>Sheet1!$I$1</c:f>
              <c:strCache>
                <c:ptCount val="1"/>
                <c:pt idx="0">
                  <c:v>格联</c:v>
                </c:pt>
              </c:strCache>
            </c:strRef>
          </c:tx>
          <c:spPr>
            <a:solidFill>
              <a:srgbClr val="00B0F0"/>
            </a:solidFill>
          </c:spPr>
          <c:invertIfNegative val="0"/>
          <c:cat>
            <c:strRef>
              <c:f>Sheet1!$A$2:$A$7</c:f>
              <c:strCache>
                <c:ptCount val="6"/>
                <c:pt idx="0">
                  <c:v>16年</c:v>
                </c:pt>
                <c:pt idx="1">
                  <c:v>17年</c:v>
                </c:pt>
                <c:pt idx="2">
                  <c:v>18年</c:v>
                </c:pt>
                <c:pt idx="3">
                  <c:v>19年</c:v>
                </c:pt>
                <c:pt idx="4">
                  <c:v>20年</c:v>
                </c:pt>
                <c:pt idx="5">
                  <c:v>21年(计划)</c:v>
                </c:pt>
              </c:strCache>
            </c:strRef>
          </c:cat>
          <c:val>
            <c:numRef>
              <c:f>Sheet1!$I$2:$I$7</c:f>
              <c:numCache>
                <c:formatCode>General</c:formatCode>
                <c:ptCount val="6"/>
                <c:pt idx="4">
                  <c:v>98</c:v>
                </c:pt>
                <c:pt idx="5">
                  <c:v>272</c:v>
                </c:pt>
              </c:numCache>
            </c:numRef>
          </c:val>
        </c:ser>
        <c:ser>
          <c:idx val="8"/>
          <c:order val="8"/>
          <c:tx>
            <c:strRef>
              <c:f>Sheet1!$J$1</c:f>
              <c:strCache>
                <c:ptCount val="1"/>
                <c:pt idx="0">
                  <c:v>二手车</c:v>
                </c:pt>
              </c:strCache>
            </c:strRef>
          </c:tx>
          <c:spPr>
            <a:solidFill>
              <a:srgbClr val="99CC00"/>
            </a:solidFill>
          </c:spPr>
          <c:invertIfNegative val="0"/>
          <c:cat>
            <c:strRef>
              <c:f>Sheet1!$A$2:$A$7</c:f>
              <c:strCache>
                <c:ptCount val="6"/>
                <c:pt idx="0">
                  <c:v>16年</c:v>
                </c:pt>
                <c:pt idx="1">
                  <c:v>17年</c:v>
                </c:pt>
                <c:pt idx="2">
                  <c:v>18年</c:v>
                </c:pt>
                <c:pt idx="3">
                  <c:v>19年</c:v>
                </c:pt>
                <c:pt idx="4">
                  <c:v>20年</c:v>
                </c:pt>
                <c:pt idx="5">
                  <c:v>21年(计划)</c:v>
                </c:pt>
              </c:strCache>
            </c:strRef>
          </c:cat>
          <c:val>
            <c:numRef>
              <c:f>Sheet1!$J$2:$J$7</c:f>
              <c:numCache>
                <c:formatCode>General</c:formatCode>
                <c:ptCount val="6"/>
                <c:pt idx="4">
                  <c:v>6</c:v>
                </c:pt>
                <c:pt idx="5">
                  <c:v>90</c:v>
                </c:pt>
              </c:numCache>
            </c:numRef>
          </c:val>
        </c:ser>
        <c:ser>
          <c:idx val="9"/>
          <c:order val="9"/>
          <c:tx>
            <c:strRef>
              <c:f>Sheet1!$K$1</c:f>
              <c:strCache>
                <c:ptCount val="1"/>
                <c:pt idx="0">
                  <c:v>海运</c:v>
                </c:pt>
              </c:strCache>
            </c:strRef>
          </c:tx>
          <c:spPr>
            <a:solidFill>
              <a:srgbClr val="FF00FF"/>
            </a:solidFill>
          </c:spPr>
          <c:invertIfNegative val="0"/>
          <c:cat>
            <c:strRef>
              <c:f>Sheet1!$A$2:$A$7</c:f>
              <c:strCache>
                <c:ptCount val="6"/>
                <c:pt idx="0">
                  <c:v>16年</c:v>
                </c:pt>
                <c:pt idx="1">
                  <c:v>17年</c:v>
                </c:pt>
                <c:pt idx="2">
                  <c:v>18年</c:v>
                </c:pt>
                <c:pt idx="3">
                  <c:v>19年</c:v>
                </c:pt>
                <c:pt idx="4">
                  <c:v>20年</c:v>
                </c:pt>
                <c:pt idx="5">
                  <c:v>21年(计划)</c:v>
                </c:pt>
              </c:strCache>
            </c:strRef>
          </c:cat>
          <c:val>
            <c:numRef>
              <c:f>Sheet1!$K$2:$K$7</c:f>
              <c:numCache>
                <c:formatCode>General</c:formatCode>
                <c:ptCount val="6"/>
                <c:pt idx="4">
                  <c:v>3</c:v>
                </c:pt>
                <c:pt idx="5">
                  <c:v>11</c:v>
                </c:pt>
              </c:numCache>
            </c:numRef>
          </c:val>
        </c:ser>
        <c:dLbls>
          <c:showLegendKey val="0"/>
          <c:showVal val="0"/>
          <c:showCatName val="0"/>
          <c:showSerName val="0"/>
          <c:showPercent val="0"/>
          <c:showBubbleSize val="0"/>
        </c:dLbls>
        <c:gapWidth val="87"/>
        <c:overlap val="100"/>
        <c:axId val="310603136"/>
        <c:axId val="310609024"/>
      </c:barChart>
      <c:catAx>
        <c:axId val="310603136"/>
        <c:scaling>
          <c:orientation val="minMax"/>
        </c:scaling>
        <c:delete val="0"/>
        <c:axPos val="b"/>
        <c:majorTickMark val="out"/>
        <c:minorTickMark val="none"/>
        <c:tickLblPos val="nextTo"/>
        <c:txPr>
          <a:bodyPr/>
          <a:lstStyle/>
          <a:p>
            <a:pPr>
              <a:defRPr sz="1050">
                <a:latin typeface="微软雅黑" pitchFamily="34" charset="-122"/>
                <a:ea typeface="微软雅黑" pitchFamily="34" charset="-122"/>
              </a:defRPr>
            </a:pPr>
            <a:endParaRPr lang="zh-CN"/>
          </a:p>
        </c:txPr>
        <c:crossAx val="310609024"/>
        <c:crosses val="autoZero"/>
        <c:auto val="1"/>
        <c:lblAlgn val="ctr"/>
        <c:lblOffset val="100"/>
        <c:noMultiLvlLbl val="0"/>
      </c:catAx>
      <c:valAx>
        <c:axId val="310609024"/>
        <c:scaling>
          <c:orientation val="minMax"/>
          <c:max val="6000"/>
          <c:min val="0"/>
        </c:scaling>
        <c:delete val="0"/>
        <c:axPos val="l"/>
        <c:majorGridlines/>
        <c:numFmt formatCode="General" sourceLinked="1"/>
        <c:majorTickMark val="out"/>
        <c:minorTickMark val="none"/>
        <c:tickLblPos val="nextTo"/>
        <c:txPr>
          <a:bodyPr/>
          <a:lstStyle/>
          <a:p>
            <a:pPr>
              <a:defRPr sz="900">
                <a:latin typeface="현대하모니 L" pitchFamily="18" charset="-127"/>
                <a:ea typeface="현대하모니 L" pitchFamily="18" charset="-127"/>
              </a:defRPr>
            </a:pPr>
            <a:endParaRPr lang="zh-CN"/>
          </a:p>
        </c:txPr>
        <c:crossAx val="310603136"/>
        <c:crosses val="autoZero"/>
        <c:crossBetween val="between"/>
        <c:majorUnit val="1000"/>
      </c:valAx>
    </c:plotArea>
    <c:legend>
      <c:legendPos val="r"/>
      <c:layout>
        <c:manualLayout>
          <c:xMode val="edge"/>
          <c:yMode val="edge"/>
          <c:x val="0.88626735094547582"/>
          <c:y val="0.2174415846999164"/>
          <c:w val="0.10921345660848984"/>
          <c:h val="0.6823346276194775"/>
        </c:manualLayout>
      </c:layout>
      <c:overlay val="1"/>
      <c:txPr>
        <a:bodyPr/>
        <a:lstStyle/>
        <a:p>
          <a:pPr>
            <a:defRPr sz="900">
              <a:latin typeface="微软雅黑" pitchFamily="34" charset="-122"/>
              <a:ea typeface="微软雅黑" pitchFamily="34" charset="-122"/>
            </a:defRPr>
          </a:pPr>
          <a:endParaRPr lang="zh-CN"/>
        </a:p>
      </c:txPr>
    </c:legend>
    <c:plotVisOnly val="1"/>
    <c:dispBlanksAs val="gap"/>
    <c:showDLblsOverMax val="0"/>
  </c:chart>
  <c:txPr>
    <a:bodyPr/>
    <a:lstStyle/>
    <a:p>
      <a:pPr>
        <a:defRPr sz="18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24"/>
    </mc:Choice>
    <mc:Fallback>
      <c:style val="24"/>
    </mc:Fallback>
  </mc:AlternateContent>
  <c:chart>
    <c:title>
      <c:layout>
        <c:manualLayout>
          <c:xMode val="edge"/>
          <c:yMode val="edge"/>
          <c:x val="2.2966776839610431E-2"/>
          <c:y val="2.6455393845128378E-2"/>
        </c:manualLayout>
      </c:layout>
      <c:overlay val="0"/>
      <c:txPr>
        <a:bodyPr/>
        <a:lstStyle/>
        <a:p>
          <a:pPr>
            <a:defRPr sz="1600">
              <a:latin typeface="微软雅黑" pitchFamily="34" charset="-122"/>
              <a:ea typeface="微软雅黑" pitchFamily="34" charset="-122"/>
            </a:defRPr>
          </a:pPr>
          <a:endParaRPr lang="zh-CN"/>
        </a:p>
      </c:txPr>
    </c:title>
    <c:autoTitleDeleted val="0"/>
    <c:plotArea>
      <c:layout/>
      <c:barChart>
        <c:barDir val="bar"/>
        <c:grouping val="clustered"/>
        <c:varyColors val="0"/>
        <c:ser>
          <c:idx val="0"/>
          <c:order val="0"/>
          <c:tx>
            <c:strRef>
              <c:f>Sheet1!$B$1</c:f>
              <c:strCache>
                <c:ptCount val="1"/>
                <c:pt idx="0">
                  <c:v>▣ 包装材及其他销售</c:v>
                </c:pt>
              </c:strCache>
            </c:strRef>
          </c:tx>
          <c:invertIfNegative val="0"/>
          <c:dPt>
            <c:idx val="2"/>
            <c:invertIfNegative val="0"/>
            <c:bubble3D val="0"/>
            <c:spPr>
              <a:solidFill>
                <a:schemeClr val="accent2">
                  <a:lumMod val="40000"/>
                  <a:lumOff val="60000"/>
                </a:schemeClr>
              </a:solidFill>
            </c:spPr>
          </c:dPt>
          <c:dPt>
            <c:idx val="3"/>
            <c:invertIfNegative val="0"/>
            <c:bubble3D val="0"/>
            <c:spPr>
              <a:solidFill>
                <a:schemeClr val="accent2">
                  <a:lumMod val="40000"/>
                  <a:lumOff val="60000"/>
                </a:schemeClr>
              </a:solidFill>
            </c:spPr>
          </c:dPt>
          <c:dLbls>
            <c:txPr>
              <a:bodyPr/>
              <a:lstStyle/>
              <a:p>
                <a:pPr>
                  <a:defRPr sz="1000" b="1">
                    <a:solidFill>
                      <a:schemeClr val="bg1">
                        <a:lumMod val="95000"/>
                      </a:schemeClr>
                    </a:solidFill>
                    <a:latin typeface="Arial" pitchFamily="34" charset="0"/>
                    <a:cs typeface="Arial" pitchFamily="34" charset="0"/>
                  </a:defRPr>
                </a:pPr>
                <a:endParaRPr lang="zh-CN"/>
              </a:p>
            </c:txPr>
            <c:dLblPos val="inEnd"/>
            <c:showLegendKey val="0"/>
            <c:showVal val="1"/>
            <c:showCatName val="0"/>
            <c:showSerName val="0"/>
            <c:showPercent val="0"/>
            <c:showBubbleSize val="0"/>
            <c:showLeaderLines val="0"/>
          </c:dLbls>
          <c:cat>
            <c:strRef>
              <c:f>Sheet1!$A$2:$A$5</c:f>
              <c:strCache>
                <c:ptCount val="4"/>
                <c:pt idx="0">
                  <c:v>2017</c:v>
                </c:pt>
                <c:pt idx="1">
                  <c:v>2018</c:v>
                </c:pt>
                <c:pt idx="2">
                  <c:v>2019F</c:v>
                </c:pt>
                <c:pt idx="3">
                  <c:v>2020F</c:v>
                </c:pt>
              </c:strCache>
            </c:strRef>
          </c:cat>
          <c:val>
            <c:numRef>
              <c:f>Sheet1!$B$2:$B$5</c:f>
              <c:numCache>
                <c:formatCode>General</c:formatCode>
                <c:ptCount val="4"/>
                <c:pt idx="0" formatCode="0">
                  <c:v>166</c:v>
                </c:pt>
                <c:pt idx="1">
                  <c:v>136</c:v>
                </c:pt>
                <c:pt idx="2">
                  <c:v>343</c:v>
                </c:pt>
                <c:pt idx="3">
                  <c:v>418</c:v>
                </c:pt>
              </c:numCache>
            </c:numRef>
          </c:val>
        </c:ser>
        <c:dLbls>
          <c:showLegendKey val="0"/>
          <c:showVal val="0"/>
          <c:showCatName val="0"/>
          <c:showSerName val="0"/>
          <c:showPercent val="0"/>
          <c:showBubbleSize val="0"/>
        </c:dLbls>
        <c:gapWidth val="150"/>
        <c:axId val="309770880"/>
        <c:axId val="309858688"/>
      </c:barChart>
      <c:catAx>
        <c:axId val="309770880"/>
        <c:scaling>
          <c:orientation val="minMax"/>
        </c:scaling>
        <c:delete val="0"/>
        <c:axPos val="l"/>
        <c:numFmt formatCode="General" sourceLinked="1"/>
        <c:majorTickMark val="out"/>
        <c:minorTickMark val="none"/>
        <c:tickLblPos val="nextTo"/>
        <c:txPr>
          <a:bodyPr/>
          <a:lstStyle/>
          <a:p>
            <a:pPr>
              <a:defRPr sz="1000" b="1" i="1" u="sng">
                <a:latin typeface="Arial" pitchFamily="34" charset="0"/>
                <a:ea typeface="HDharmony M" pitchFamily="18" charset="-127"/>
                <a:cs typeface="Arial" pitchFamily="34" charset="0"/>
              </a:defRPr>
            </a:pPr>
            <a:endParaRPr lang="zh-CN"/>
          </a:p>
        </c:txPr>
        <c:crossAx val="309858688"/>
        <c:crosses val="autoZero"/>
        <c:auto val="1"/>
        <c:lblAlgn val="ctr"/>
        <c:lblOffset val="100"/>
        <c:noMultiLvlLbl val="0"/>
      </c:catAx>
      <c:valAx>
        <c:axId val="309858688"/>
        <c:scaling>
          <c:orientation val="minMax"/>
        </c:scaling>
        <c:delete val="1"/>
        <c:axPos val="b"/>
        <c:numFmt formatCode="0" sourceLinked="1"/>
        <c:majorTickMark val="out"/>
        <c:minorTickMark val="none"/>
        <c:tickLblPos val="nextTo"/>
        <c:crossAx val="309770880"/>
        <c:crosses val="autoZero"/>
        <c:crossBetween val="between"/>
      </c:valAx>
    </c:plotArea>
    <c:plotVisOnly val="1"/>
    <c:dispBlanksAs val="gap"/>
    <c:showDLblsOverMax val="0"/>
  </c:chart>
  <c:txPr>
    <a:bodyPr/>
    <a:lstStyle/>
    <a:p>
      <a:pPr>
        <a:defRPr sz="1800"/>
      </a:pPr>
      <a:endParaRPr lang="zh-CN"/>
    </a:p>
  </c:tx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png"/><Relationship Id="rId1" Type="http://schemas.openxmlformats.org/officeDocument/2006/relationships/image" Target="../media/image172.wmf"/></Relationships>
</file>

<file path=ppt/drawings/drawing1.xml><?xml version="1.0" encoding="utf-8"?>
<c:userShapes xmlns:c="http://schemas.openxmlformats.org/drawingml/2006/chart">
  <cdr:relSizeAnchor xmlns:cdr="http://schemas.openxmlformats.org/drawingml/2006/chartDrawing">
    <cdr:from>
      <cdr:x>0.71524</cdr:x>
      <cdr:y>0.25979</cdr:y>
    </cdr:from>
    <cdr:to>
      <cdr:x>0.86108</cdr:x>
      <cdr:y>0.3507</cdr:y>
    </cdr:to>
    <cdr:sp macro="" textlink="">
      <cdr:nvSpPr>
        <cdr:cNvPr id="2" name="TextBox 1"/>
        <cdr:cNvSpPr txBox="1"/>
      </cdr:nvSpPr>
      <cdr:spPr>
        <a:xfrm xmlns:a="http://schemas.openxmlformats.org/drawingml/2006/main">
          <a:off x="2472152" y="795064"/>
          <a:ext cx="504079" cy="27821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l"/>
          <a:r>
            <a:rPr lang="en-US" altLang="zh-CN" sz="1000" b="1" dirty="0" smtClean="0">
              <a:latin typeface="Arial" pitchFamily="34" charset="0"/>
              <a:cs typeface="Arial" pitchFamily="34" charset="0"/>
            </a:rPr>
            <a:t>(697)</a:t>
          </a:r>
          <a:endParaRPr lang="zh-CN" altLang="en-US" sz="1000" b="1" dirty="0">
            <a:latin typeface="Arial" pitchFamily="34" charset="0"/>
            <a:cs typeface="Arial" pitchFamily="34" charset="0"/>
          </a:endParaRPr>
        </a:p>
      </cdr:txBody>
    </cdr:sp>
  </cdr:relSizeAnchor>
  <cdr:relSizeAnchor xmlns:cdr="http://schemas.openxmlformats.org/drawingml/2006/chartDrawing">
    <cdr:from>
      <cdr:x>0.5983</cdr:x>
      <cdr:y>0.45256</cdr:y>
    </cdr:from>
    <cdr:to>
      <cdr:x>0.74413</cdr:x>
      <cdr:y>0.54347</cdr:y>
    </cdr:to>
    <cdr:sp macro="" textlink="">
      <cdr:nvSpPr>
        <cdr:cNvPr id="3" name="TextBox 1"/>
        <cdr:cNvSpPr txBox="1"/>
      </cdr:nvSpPr>
      <cdr:spPr>
        <a:xfrm xmlns:a="http://schemas.openxmlformats.org/drawingml/2006/main">
          <a:off x="2067941" y="1384998"/>
          <a:ext cx="504045" cy="27821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altLang="zh-CN" sz="1000" b="1" dirty="0" smtClean="0">
              <a:latin typeface="Arial" pitchFamily="34" charset="0"/>
              <a:cs typeface="Arial" pitchFamily="34" charset="0"/>
            </a:rPr>
            <a:t>(573)</a:t>
          </a:r>
          <a:endParaRPr lang="zh-CN" altLang="en-US" sz="1000" b="1" dirty="0">
            <a:latin typeface="Arial" pitchFamily="34" charset="0"/>
            <a:cs typeface="Arial" pitchFamily="34" charset="0"/>
          </a:endParaRPr>
        </a:p>
      </cdr:txBody>
    </cdr:sp>
  </cdr:relSizeAnchor>
  <cdr:relSizeAnchor xmlns:cdr="http://schemas.openxmlformats.org/drawingml/2006/chartDrawing">
    <cdr:from>
      <cdr:x>0.34024</cdr:x>
      <cdr:y>0.63797</cdr:y>
    </cdr:from>
    <cdr:to>
      <cdr:x>0.48608</cdr:x>
      <cdr:y>0.72888</cdr:y>
    </cdr:to>
    <cdr:sp macro="" textlink="">
      <cdr:nvSpPr>
        <cdr:cNvPr id="4" name="TextBox 1"/>
        <cdr:cNvSpPr txBox="1"/>
      </cdr:nvSpPr>
      <cdr:spPr>
        <a:xfrm xmlns:a="http://schemas.openxmlformats.org/drawingml/2006/main">
          <a:off x="1175985" y="1952415"/>
          <a:ext cx="504079" cy="27821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altLang="zh-CN" sz="1000" b="1" dirty="0" smtClean="0">
              <a:latin typeface="Arial" pitchFamily="34" charset="0"/>
              <a:cs typeface="Arial" pitchFamily="34" charset="0"/>
            </a:rPr>
            <a:t>(227)</a:t>
          </a:r>
          <a:endParaRPr lang="zh-CN" altLang="en-US" sz="1000" b="1" dirty="0">
            <a:latin typeface="Arial" pitchFamily="34" charset="0"/>
            <a:cs typeface="Arial" pitchFamily="34" charset="0"/>
          </a:endParaRPr>
        </a:p>
      </cdr:txBody>
    </cdr:sp>
  </cdr:relSizeAnchor>
  <cdr:relSizeAnchor xmlns:cdr="http://schemas.openxmlformats.org/drawingml/2006/chartDrawing">
    <cdr:from>
      <cdr:x>0.37489</cdr:x>
      <cdr:y>0.83269</cdr:y>
    </cdr:from>
    <cdr:to>
      <cdr:x>0.52073</cdr:x>
      <cdr:y>0.9236</cdr:y>
    </cdr:to>
    <cdr:sp macro="" textlink="">
      <cdr:nvSpPr>
        <cdr:cNvPr id="5" name="TextBox 1"/>
        <cdr:cNvSpPr txBox="1"/>
      </cdr:nvSpPr>
      <cdr:spPr>
        <a:xfrm xmlns:a="http://schemas.openxmlformats.org/drawingml/2006/main">
          <a:off x="1295776" y="2548335"/>
          <a:ext cx="504079" cy="27821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altLang="zh-CN" sz="1000" b="1" dirty="0" smtClean="0">
              <a:latin typeface="Arial" pitchFamily="34" charset="0"/>
              <a:cs typeface="Arial" pitchFamily="34" charset="0"/>
            </a:rPr>
            <a:t>(278)</a:t>
          </a:r>
          <a:endParaRPr lang="zh-CN" altLang="en-US" sz="1000" b="1" dirty="0">
            <a:latin typeface="Arial" pitchFamily="34" charset="0"/>
            <a:cs typeface="Arial"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CE048935-7662-49F0-A356-8C2FF72861F6}" type="datetimeFigureOut">
              <a:rPr lang="zh-CN" altLang="en-US" smtClean="0"/>
              <a:t>2021/9/7</a:t>
            </a:fld>
            <a:endParaRPr lang="zh-CN" altLang="en-US"/>
          </a:p>
        </p:txBody>
      </p:sp>
      <p:sp>
        <p:nvSpPr>
          <p:cNvPr id="4" name="幻灯片图像占位符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0B73905D-9540-4E8B-A9F2-30FC053FEC03}" type="slidenum">
              <a:rPr lang="zh-CN" altLang="en-US" smtClean="0"/>
              <a:t>‹#›</a:t>
            </a:fld>
            <a:endParaRPr lang="zh-CN" altLang="en-US"/>
          </a:p>
        </p:txBody>
      </p:sp>
    </p:spTree>
    <p:extLst>
      <p:ext uri="{BB962C8B-B14F-4D97-AF65-F5344CB8AC3E}">
        <p14:creationId xmlns:p14="http://schemas.microsoft.com/office/powerpoint/2010/main" val="512718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슬라이드 이미지 개체 틀 1"/>
          <p:cNvSpPr>
            <a:spLocks noGrp="1" noRot="1" noChangeAspect="1" noTextEdit="1"/>
          </p:cNvSpPr>
          <p:nvPr>
            <p:ph type="sldImg"/>
          </p:nvPr>
        </p:nvSpPr>
        <p:spPr bwMode="auto">
          <a:xfrm>
            <a:off x="725488" y="741363"/>
            <a:ext cx="5346700" cy="3702050"/>
          </a:xfrm>
          <a:noFill/>
          <a:ln>
            <a:solidFill>
              <a:srgbClr val="000000"/>
            </a:solidFill>
            <a:miter lim="800000"/>
            <a:headEnd/>
            <a:tailEnd/>
          </a:ln>
        </p:spPr>
      </p:sp>
      <p:sp>
        <p:nvSpPr>
          <p:cNvPr id="7170" name="슬라이드 노트 개체 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ko-KR" altLang="en-US" smtClean="0"/>
          </a:p>
        </p:txBody>
      </p:sp>
      <p:sp>
        <p:nvSpPr>
          <p:cNvPr id="7171" name="슬라이드 번호 개체 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A4827B8-A0D7-452B-B441-8542D6C41FF8}" type="slidenum">
              <a:rPr lang="ko-KR" altLang="en-US" smtClean="0">
                <a:solidFill>
                  <a:prstClr val="black"/>
                </a:solidFill>
              </a:rPr>
              <a:pPr/>
              <a:t>1</a:t>
            </a:fld>
            <a:endParaRPr lang="en-US" altLang="ko-KR" smtClean="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25488" y="741363"/>
            <a:ext cx="5346700"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9421B3-F5D5-4FAE-87B8-2BCA42947F4D}"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47085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73905D-9540-4E8B-A9F2-30FC053FEC03}" type="slidenum">
              <a:rPr lang="zh-CN" altLang="en-US" smtClean="0"/>
              <a:t>6</a:t>
            </a:fld>
            <a:endParaRPr lang="zh-CN" altLang="en-US"/>
          </a:p>
        </p:txBody>
      </p:sp>
    </p:spTree>
    <p:extLst>
      <p:ext uri="{BB962C8B-B14F-4D97-AF65-F5344CB8AC3E}">
        <p14:creationId xmlns:p14="http://schemas.microsoft.com/office/powerpoint/2010/main" val="2870679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23900" y="738188"/>
            <a:ext cx="5349875" cy="37052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72D050-15E6-484D-A12E-5E35658BA421}"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26047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25488" y="741363"/>
            <a:ext cx="5346700"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72D050-15E6-484D-A12E-5E35658BA421}"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126047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25488" y="741363"/>
            <a:ext cx="5346700" cy="370205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393C9D5-CE82-4979-B8C6-2DF927746DB8}" type="slidenum">
              <a:rPr lang="zh-CN" altLang="en-US" smtClean="0">
                <a:solidFill>
                  <a:prstClr val="black"/>
                </a:solidFill>
              </a:rPr>
              <a:pPr/>
              <a:t>31</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pic>
        <p:nvPicPr>
          <p:cNvPr id="4" name="Picture 6" descr="D:\16_글로비스\보고서템플릿\표준보고서_0804 수정\img\7.jpg"/>
          <p:cNvPicPr>
            <a:picLocks noChangeAspect="1" noChangeArrowheads="1"/>
          </p:cNvPicPr>
          <p:nvPr userDrawn="1"/>
        </p:nvPicPr>
        <p:blipFill>
          <a:blip r:embed="rId2" cstate="print"/>
          <a:srcRect/>
          <a:stretch>
            <a:fillRect/>
          </a:stretch>
        </p:blipFill>
        <p:spPr bwMode="auto">
          <a:xfrm>
            <a:off x="53" y="0"/>
            <a:ext cx="9904413" cy="6858000"/>
          </a:xfrm>
          <a:prstGeom prst="rect">
            <a:avLst/>
          </a:prstGeom>
          <a:noFill/>
          <a:ln w="9525">
            <a:noFill/>
            <a:miter lim="800000"/>
            <a:headEnd/>
            <a:tailEnd/>
          </a:ln>
        </p:spPr>
      </p:pic>
      <p:pic>
        <p:nvPicPr>
          <p:cNvPr id="5" name="그림 7" descr="4_1.jpg"/>
          <p:cNvPicPr>
            <a:picLocks noChangeAspect="1"/>
          </p:cNvPicPr>
          <p:nvPr userDrawn="1"/>
        </p:nvPicPr>
        <p:blipFill>
          <a:blip r:embed="rId3" cstate="print"/>
          <a:srcRect/>
          <a:stretch>
            <a:fillRect/>
          </a:stretch>
        </p:blipFill>
        <p:spPr bwMode="auto">
          <a:xfrm>
            <a:off x="1655" y="0"/>
            <a:ext cx="9902825" cy="6858000"/>
          </a:xfrm>
          <a:prstGeom prst="rect">
            <a:avLst/>
          </a:prstGeom>
          <a:noFill/>
          <a:ln w="9525">
            <a:noFill/>
            <a:miter lim="800000"/>
            <a:headEnd/>
            <a:tailEnd/>
          </a:ln>
        </p:spPr>
      </p:pic>
      <p:pic>
        <p:nvPicPr>
          <p:cNvPr id="6" name="그림 9" descr="4_1.jpg"/>
          <p:cNvPicPr>
            <a:picLocks noChangeAspect="1"/>
          </p:cNvPicPr>
          <p:nvPr userDrawn="1"/>
        </p:nvPicPr>
        <p:blipFill>
          <a:blip r:embed="rId4" cstate="print"/>
          <a:srcRect/>
          <a:stretch>
            <a:fillRect/>
          </a:stretch>
        </p:blipFill>
        <p:spPr bwMode="auto">
          <a:xfrm>
            <a:off x="1655" y="0"/>
            <a:ext cx="9902825" cy="6858000"/>
          </a:xfrm>
          <a:prstGeom prst="rect">
            <a:avLst/>
          </a:prstGeom>
          <a:noFill/>
          <a:ln w="9525">
            <a:noFill/>
            <a:miter lim="800000"/>
            <a:headEnd/>
            <a:tailEnd/>
          </a:ln>
        </p:spPr>
      </p:pic>
      <p:sp>
        <p:nvSpPr>
          <p:cNvPr id="2" name="제목 1"/>
          <p:cNvSpPr>
            <a:spLocks noGrp="1"/>
          </p:cNvSpPr>
          <p:nvPr>
            <p:ph type="ctrTitle"/>
          </p:nvPr>
        </p:nvSpPr>
        <p:spPr>
          <a:xfrm>
            <a:off x="742956" y="2130549"/>
            <a:ext cx="84201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485906"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ko-KR" altLang="en-US"/>
          </a:p>
        </p:txBody>
      </p:sp>
      <p:sp>
        <p:nvSpPr>
          <p:cNvPr id="7" name="슬라이드 번호 개체 틀 5"/>
          <p:cNvSpPr>
            <a:spLocks noGrp="1"/>
          </p:cNvSpPr>
          <p:nvPr>
            <p:ph type="sldNum" sz="quarter" idx="10"/>
          </p:nvPr>
        </p:nvSpPr>
        <p:spPr>
          <a:xfrm>
            <a:off x="3548844" y="6373326"/>
            <a:ext cx="2063750" cy="457200"/>
          </a:xfrm>
        </p:spPr>
        <p:txBody>
          <a:bodyPr/>
          <a:lstStyle>
            <a:lvl1pPr>
              <a:defRPr>
                <a:solidFill>
                  <a:srgbClr val="3333FF"/>
                </a:solidFill>
              </a:defRPr>
            </a:lvl1pPr>
          </a:lstStyle>
          <a:p>
            <a:pPr>
              <a:defRPr/>
            </a:pPr>
            <a:fld id="{236A37E3-F5F7-4395-B8E5-25E91E616CE7}" type="slidenum">
              <a:rPr lang="en-US" altLang="ko-KR" smtClean="0"/>
              <a:pPr>
                <a:defRPr/>
              </a:pPr>
              <a:t>‹#›</a:t>
            </a:fld>
            <a:endParaRPr lang="en-US" altLang="ko-KR" dirty="0"/>
          </a:p>
        </p:txBody>
      </p:sp>
    </p:spTree>
    <p:extLst>
      <p:ext uri="{BB962C8B-B14F-4D97-AF65-F5344CB8AC3E}">
        <p14:creationId xmlns:p14="http://schemas.microsoft.com/office/powerpoint/2010/main" val="1231808669"/>
      </p:ext>
    </p:extLst>
  </p:cSld>
  <p:clrMapOvr>
    <a:masterClrMapping/>
  </p:clrMapOvr>
  <p:transition spd="slow">
    <p:wip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7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16"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2"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26482576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8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16"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2"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203183905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9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16"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2"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39642066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22" y="26"/>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fontAlgn="base">
              <a:spcBef>
                <a:spcPct val="0"/>
              </a:spcBef>
              <a:spcAft>
                <a:spcPct val="0"/>
              </a:spcAft>
            </a:pP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3" y="134969"/>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2931774830"/>
      </p:ext>
    </p:extLst>
  </p:cSld>
  <p:clrMapOvr>
    <a:masterClrMapping/>
  </p:clrMapOvr>
  <p:transition spd="slow">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3" name="그림 6" descr="4_1.jpg"/>
          <p:cNvPicPr>
            <a:picLocks noChangeAspect="1"/>
          </p:cNvPicPr>
          <p:nvPr userDrawn="1"/>
        </p:nvPicPr>
        <p:blipFill>
          <a:blip r:embed="rId2" cstate="print"/>
          <a:srcRect/>
          <a:stretch>
            <a:fillRect/>
          </a:stretch>
        </p:blipFill>
        <p:spPr bwMode="auto">
          <a:xfrm>
            <a:off x="1614" y="0"/>
            <a:ext cx="9902825" cy="6858000"/>
          </a:xfrm>
          <a:prstGeom prst="rect">
            <a:avLst/>
          </a:prstGeom>
          <a:noFill/>
          <a:ln w="9525">
            <a:noFill/>
            <a:miter lim="800000"/>
            <a:headEnd/>
            <a:tailEnd/>
          </a:ln>
        </p:spPr>
      </p:pic>
      <p:pic>
        <p:nvPicPr>
          <p:cNvPr id="4" name="그림 7" descr="4_1.jpg"/>
          <p:cNvPicPr>
            <a:picLocks noChangeAspect="1"/>
          </p:cNvPicPr>
          <p:nvPr userDrawn="1"/>
        </p:nvPicPr>
        <p:blipFill>
          <a:blip r:embed="rId3" cstate="print"/>
          <a:srcRect/>
          <a:stretch>
            <a:fillRect/>
          </a:stretch>
        </p:blipFill>
        <p:spPr bwMode="auto">
          <a:xfrm>
            <a:off x="1614" y="0"/>
            <a:ext cx="9902825" cy="6858000"/>
          </a:xfrm>
          <a:prstGeom prst="rect">
            <a:avLst/>
          </a:prstGeom>
          <a:noFill/>
          <a:ln w="9525">
            <a:noFill/>
            <a:miter lim="800000"/>
            <a:headEnd/>
            <a:tailEnd/>
          </a:ln>
        </p:spPr>
      </p:pic>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5" name="바닥글 개체 틀 2"/>
          <p:cNvSpPr>
            <a:spLocks noGrp="1"/>
          </p:cNvSpPr>
          <p:nvPr>
            <p:ph type="ftr" sz="quarter" idx="10"/>
          </p:nvPr>
        </p:nvSpPr>
        <p:spPr/>
        <p:txBody>
          <a:bodyPr/>
          <a:lstStyle>
            <a:lvl1pPr>
              <a:defRPr/>
            </a:lvl1pPr>
          </a:lstStyle>
          <a:p>
            <a:pPr>
              <a:defRPr/>
            </a:pPr>
            <a:endParaRPr lang="en-US" altLang="ko-KR">
              <a:solidFill>
                <a:srgbClr val="000000"/>
              </a:solidFill>
            </a:endParaRPr>
          </a:p>
        </p:txBody>
      </p:sp>
      <p:sp>
        <p:nvSpPr>
          <p:cNvPr id="6" name="슬라이드 번호 개체 틀 3"/>
          <p:cNvSpPr>
            <a:spLocks noGrp="1"/>
          </p:cNvSpPr>
          <p:nvPr>
            <p:ph type="sldNum" sz="quarter" idx="11"/>
          </p:nvPr>
        </p:nvSpPr>
        <p:spPr>
          <a:xfrm>
            <a:off x="7646877" y="6456363"/>
            <a:ext cx="2063750" cy="457200"/>
          </a:xfrm>
        </p:spPr>
        <p:txBody>
          <a:bodyPr/>
          <a:lstStyle>
            <a:lvl1pPr>
              <a:defRPr sz="1400" b="1">
                <a:solidFill>
                  <a:srgbClr val="0033CC"/>
                </a:solidFill>
              </a:defRPr>
            </a:lvl1pPr>
          </a:lstStyle>
          <a:p>
            <a:pPr>
              <a:defRPr/>
            </a:pPr>
            <a:fld id="{9A400768-0985-42D8-8703-883964B67266}" type="slidenum">
              <a:rPr lang="en-US" altLang="ko-KR" smtClean="0"/>
              <a:pPr>
                <a:defRPr/>
              </a:pPr>
              <a:t>‹#›</a:t>
            </a:fld>
            <a:endParaRPr lang="en-US" altLang="ko-KR" dirty="0"/>
          </a:p>
        </p:txBody>
      </p:sp>
    </p:spTree>
    <p:extLst>
      <p:ext uri="{BB962C8B-B14F-4D97-AF65-F5344CB8AC3E}">
        <p14:creationId xmlns:p14="http://schemas.microsoft.com/office/powerpoint/2010/main" val="838751707"/>
      </p:ext>
    </p:extLst>
  </p:cSld>
  <p:clrMapOvr>
    <a:masterClrMapping/>
  </p:clrMapOvr>
  <p:transition spd="slow">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425468"/>
      </p:ext>
    </p:extLst>
  </p:cSld>
  <p:clrMapOvr>
    <a:masterClrMapping/>
  </p:clrMapOvr>
  <mc:AlternateContent xmlns:mc="http://schemas.openxmlformats.org/markup-compatibility/2006" xmlns:p14="http://schemas.microsoft.com/office/powerpoint/2010/main">
    <mc:Choice Requires="p14">
      <p:transition spd="slow" p14:dur="1600" advTm="7275">
        <p14:gallery dir="l"/>
      </p:transition>
    </mc:Choice>
    <mc:Fallback xmlns="">
      <p:transition spd="slow" advTm="7275">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pic>
        <p:nvPicPr>
          <p:cNvPr id="3" name="그림 6" descr="4_1.jpg"/>
          <p:cNvPicPr>
            <a:picLocks noChangeAspect="1"/>
          </p:cNvPicPr>
          <p:nvPr userDrawn="1"/>
        </p:nvPicPr>
        <p:blipFill>
          <a:blip r:embed="rId2" cstate="print"/>
          <a:srcRect/>
          <a:stretch>
            <a:fillRect/>
          </a:stretch>
        </p:blipFill>
        <p:spPr bwMode="auto">
          <a:xfrm>
            <a:off x="1651" y="0"/>
            <a:ext cx="9902825" cy="6858000"/>
          </a:xfrm>
          <a:prstGeom prst="rect">
            <a:avLst/>
          </a:prstGeom>
          <a:noFill/>
          <a:ln w="9525">
            <a:noFill/>
            <a:miter lim="800000"/>
            <a:headEnd/>
            <a:tailEnd/>
          </a:ln>
        </p:spPr>
      </p:pic>
      <p:pic>
        <p:nvPicPr>
          <p:cNvPr id="4" name="그림 7" descr="4_1.jpg"/>
          <p:cNvPicPr>
            <a:picLocks noChangeAspect="1"/>
          </p:cNvPicPr>
          <p:nvPr userDrawn="1"/>
        </p:nvPicPr>
        <p:blipFill>
          <a:blip r:embed="rId3" cstate="print"/>
          <a:srcRect/>
          <a:stretch>
            <a:fillRect/>
          </a:stretch>
        </p:blipFill>
        <p:spPr bwMode="auto">
          <a:xfrm>
            <a:off x="1651" y="0"/>
            <a:ext cx="9902825" cy="6858000"/>
          </a:xfrm>
          <a:prstGeom prst="rect">
            <a:avLst/>
          </a:prstGeom>
          <a:noFill/>
          <a:ln w="9525">
            <a:noFill/>
            <a:miter lim="800000"/>
            <a:headEnd/>
            <a:tailEnd/>
          </a:ln>
        </p:spPr>
      </p:pic>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5" name="바닥글 개체 틀 2"/>
          <p:cNvSpPr>
            <a:spLocks noGrp="1"/>
          </p:cNvSpPr>
          <p:nvPr>
            <p:ph type="ftr" sz="quarter" idx="10"/>
          </p:nvPr>
        </p:nvSpPr>
        <p:spPr/>
        <p:txBody>
          <a:bodyPr/>
          <a:lstStyle>
            <a:lvl1pPr>
              <a:defRPr/>
            </a:lvl1pPr>
          </a:lstStyle>
          <a:p>
            <a:pPr>
              <a:defRPr/>
            </a:pPr>
            <a:endParaRPr lang="en-US" altLang="ko-KR" dirty="0">
              <a:solidFill>
                <a:srgbClr val="000000"/>
              </a:solidFill>
            </a:endParaRPr>
          </a:p>
        </p:txBody>
      </p:sp>
      <p:sp>
        <p:nvSpPr>
          <p:cNvPr id="6" name="슬라이드 번호 개체 틀 3"/>
          <p:cNvSpPr>
            <a:spLocks noGrp="1"/>
          </p:cNvSpPr>
          <p:nvPr>
            <p:ph type="sldNum" sz="quarter" idx="11"/>
          </p:nvPr>
        </p:nvSpPr>
        <p:spPr>
          <a:xfrm>
            <a:off x="8229368" y="6237312"/>
            <a:ext cx="1499854" cy="457200"/>
          </a:xfrm>
        </p:spPr>
        <p:txBody>
          <a:bodyPr anchor="ctr" anchorCtr="0"/>
          <a:lstStyle>
            <a:lvl1pPr>
              <a:defRPr>
                <a:solidFill>
                  <a:srgbClr val="3333FF"/>
                </a:solidFill>
              </a:defRPr>
            </a:lvl1pPr>
          </a:lstStyle>
          <a:p>
            <a:pPr algn="ctr">
              <a:defRPr/>
            </a:pPr>
            <a:r>
              <a:rPr lang="en-US" altLang="ko-KR" dirty="0" smtClean="0"/>
              <a:t>-</a:t>
            </a:r>
            <a:fld id="{9A400768-0985-42D8-8703-883964B67266}" type="slidenum">
              <a:rPr lang="en-US" altLang="ko-KR" smtClean="0"/>
              <a:pPr algn="ctr">
                <a:defRPr/>
              </a:pPr>
              <a:t>‹#›</a:t>
            </a:fld>
            <a:r>
              <a:rPr lang="en-US" altLang="ko-KR" dirty="0" smtClean="0"/>
              <a:t>-</a:t>
            </a:r>
            <a:endParaRPr lang="en-US" altLang="ko-KR" dirty="0"/>
          </a:p>
        </p:txBody>
      </p:sp>
    </p:spTree>
    <p:extLst>
      <p:ext uri="{BB962C8B-B14F-4D97-AF65-F5344CB8AC3E}">
        <p14:creationId xmlns:p14="http://schemas.microsoft.com/office/powerpoint/2010/main" val="1942765067"/>
      </p:ext>
    </p:extLst>
  </p:cSld>
  <p:clrMapOvr>
    <a:masterClrMapping/>
  </p:clrMapOvr>
  <p:transition spd="slow">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310773" y="6407616"/>
            <a:ext cx="1463469" cy="457200"/>
          </a:xfrm>
        </p:spPr>
        <p:txBody>
          <a:bodyPr anchor="ctr" anchorCtr="0"/>
          <a:lstStyle>
            <a:lvl1pPr algn="r">
              <a:defRPr sz="1300" b="1">
                <a:solidFill>
                  <a:srgbClr val="3333FF"/>
                </a:solidFill>
                <a:latin typeface="Arial" pitchFamily="34" charset="0"/>
                <a:cs typeface="Arial" pitchFamily="34" charset="0"/>
              </a:defRPr>
            </a:lvl1pPr>
          </a:lstStyle>
          <a:p>
            <a:pPr>
              <a:defRPr/>
            </a:pPr>
            <a:fld id="{923128FF-01E0-473F-AD7A-342F7F7DF9A8}" type="slidenum">
              <a:rPr lang="en-US" altLang="ko-KR" smtClean="0"/>
              <a:pPr>
                <a:defRPr/>
              </a:pPr>
              <a:t>‹#›</a:t>
            </a:fld>
            <a:endParaRPr lang="en-US" altLang="ko-KR" dirty="0"/>
          </a:p>
        </p:txBody>
      </p:sp>
    </p:spTree>
    <p:extLst>
      <p:ext uri="{BB962C8B-B14F-4D97-AF65-F5344CB8AC3E}">
        <p14:creationId xmlns:p14="http://schemas.microsoft.com/office/powerpoint/2010/main" val="79738610"/>
      </p:ext>
    </p:extLst>
  </p:cSld>
  <p:clrMapOvr>
    <a:masterClrMapping/>
  </p:clrMapOvr>
  <mc:AlternateContent xmlns:mc="http://schemas.openxmlformats.org/markup-compatibility/2006" xmlns:p14="http://schemas.microsoft.com/office/powerpoint/2010/main">
    <mc:Choice Requires="p14">
      <p:transition spd="slow" p14:dur="1600" advTm="7275">
        <p14:gallery dir="l"/>
      </p:transition>
    </mc:Choice>
    <mc:Fallback xmlns="">
      <p:transition spd="slow" advTm="7275">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2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16"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2"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3374477888"/>
      </p:ext>
    </p:extLst>
  </p:cSld>
  <p:clrMapOvr>
    <a:masterClrMapping/>
  </p:clrMapOvr>
  <p:transition spd="slow">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9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23"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3"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16403244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Rectangle 6"/>
          <p:cNvSpPr>
            <a:spLocks noGrp="1" noChangeArrowheads="1"/>
          </p:cNvSpPr>
          <p:nvPr>
            <p:ph type="sldNum" sz="quarter" idx="10"/>
          </p:nvPr>
        </p:nvSpPr>
        <p:spPr>
          <a:xfrm>
            <a:off x="8310773" y="6407616"/>
            <a:ext cx="1463469" cy="457200"/>
          </a:xfrm>
        </p:spPr>
        <p:txBody>
          <a:bodyPr anchor="ctr" anchorCtr="0"/>
          <a:lstStyle>
            <a:lvl1pPr algn="r">
              <a:defRPr sz="1300" b="1">
                <a:solidFill>
                  <a:srgbClr val="3333FF"/>
                </a:solidFill>
                <a:latin typeface="Arial" pitchFamily="34" charset="0"/>
                <a:cs typeface="Arial" pitchFamily="34" charset="0"/>
              </a:defRPr>
            </a:lvl1pPr>
          </a:lstStyle>
          <a:p>
            <a:pPr>
              <a:defRPr/>
            </a:pPr>
            <a:r>
              <a:rPr lang="en-US" altLang="ko-KR" dirty="0" smtClean="0"/>
              <a:t>-</a:t>
            </a:r>
            <a:fld id="{923128FF-01E0-473F-AD7A-342F7F7DF9A8}" type="slidenum">
              <a:rPr lang="en-US" altLang="ko-KR" smtClean="0"/>
              <a:pPr>
                <a:defRPr/>
              </a:pPr>
              <a:t>‹#›</a:t>
            </a:fld>
            <a:r>
              <a:rPr lang="en-US" altLang="ko-KR" dirty="0" smtClean="0"/>
              <a:t>-</a:t>
            </a:r>
            <a:endParaRPr lang="en-US" altLang="ko-KR" dirty="0"/>
          </a:p>
        </p:txBody>
      </p:sp>
      <p:sp>
        <p:nvSpPr>
          <p:cNvPr id="8" name="Rectangle 2"/>
          <p:cNvSpPr>
            <a:spLocks noChangeArrowheads="1"/>
          </p:cNvSpPr>
          <p:nvPr userDrawn="1"/>
        </p:nvSpPr>
        <p:spPr bwMode="invGray">
          <a:xfrm>
            <a:off x="53" y="64"/>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fontAlgn="base">
              <a:spcBef>
                <a:spcPct val="0"/>
              </a:spcBef>
              <a:spcAft>
                <a:spcPct val="0"/>
              </a:spcAft>
            </a:pP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600950" y="135012"/>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089756"/>
      </p:ext>
    </p:extLst>
  </p:cSld>
  <p:clrMapOvr>
    <a:masterClrMapping/>
  </p:clrMapOvr>
  <p:transition spd="slow">
    <p:wip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pic>
        <p:nvPicPr>
          <p:cNvPr id="4" name="Picture 6" descr="D:\16_글로비스\보고서템플릿\표준보고서_0804 수정\img\7.jpg"/>
          <p:cNvPicPr>
            <a:picLocks noChangeAspect="1" noChangeArrowheads="1"/>
          </p:cNvPicPr>
          <p:nvPr userDrawn="1"/>
        </p:nvPicPr>
        <p:blipFill>
          <a:blip r:embed="rId2" cstate="print"/>
          <a:srcRect/>
          <a:stretch>
            <a:fillRect/>
          </a:stretch>
        </p:blipFill>
        <p:spPr bwMode="auto">
          <a:xfrm>
            <a:off x="18" y="0"/>
            <a:ext cx="9904413" cy="6858000"/>
          </a:xfrm>
          <a:prstGeom prst="rect">
            <a:avLst/>
          </a:prstGeom>
          <a:noFill/>
          <a:ln w="9525">
            <a:noFill/>
            <a:miter lim="800000"/>
            <a:headEnd/>
            <a:tailEnd/>
          </a:ln>
        </p:spPr>
      </p:pic>
      <p:pic>
        <p:nvPicPr>
          <p:cNvPr id="5" name="그림 7" descr="4_1.jpg"/>
          <p:cNvPicPr>
            <a:picLocks noChangeAspect="1"/>
          </p:cNvPicPr>
          <p:nvPr userDrawn="1"/>
        </p:nvPicPr>
        <p:blipFill>
          <a:blip r:embed="rId3" cstate="print"/>
          <a:srcRect/>
          <a:stretch>
            <a:fillRect/>
          </a:stretch>
        </p:blipFill>
        <p:spPr bwMode="auto">
          <a:xfrm>
            <a:off x="1609" y="0"/>
            <a:ext cx="9902825" cy="6858000"/>
          </a:xfrm>
          <a:prstGeom prst="rect">
            <a:avLst/>
          </a:prstGeom>
          <a:noFill/>
          <a:ln w="9525">
            <a:noFill/>
            <a:miter lim="800000"/>
            <a:headEnd/>
            <a:tailEnd/>
          </a:ln>
        </p:spPr>
      </p:pic>
      <p:pic>
        <p:nvPicPr>
          <p:cNvPr id="6" name="그림 9" descr="4_1.jpg"/>
          <p:cNvPicPr>
            <a:picLocks noChangeAspect="1"/>
          </p:cNvPicPr>
          <p:nvPr userDrawn="1"/>
        </p:nvPicPr>
        <p:blipFill>
          <a:blip r:embed="rId4" cstate="print"/>
          <a:srcRect/>
          <a:stretch>
            <a:fillRect/>
          </a:stretch>
        </p:blipFill>
        <p:spPr bwMode="auto">
          <a:xfrm>
            <a:off x="1609" y="0"/>
            <a:ext cx="9902825" cy="6858000"/>
          </a:xfrm>
          <a:prstGeom prst="rect">
            <a:avLst/>
          </a:prstGeom>
          <a:noFill/>
          <a:ln w="9525">
            <a:noFill/>
            <a:miter lim="800000"/>
            <a:headEnd/>
            <a:tailEnd/>
          </a:ln>
        </p:spPr>
      </p:pic>
      <p:sp>
        <p:nvSpPr>
          <p:cNvPr id="2" name="제목 1"/>
          <p:cNvSpPr>
            <a:spLocks noGrp="1"/>
          </p:cNvSpPr>
          <p:nvPr>
            <p:ph type="ctrTitle"/>
          </p:nvPr>
        </p:nvSpPr>
        <p:spPr>
          <a:xfrm>
            <a:off x="742956" y="2130465"/>
            <a:ext cx="84201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485906"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ko-KR" altLang="en-US"/>
          </a:p>
        </p:txBody>
      </p:sp>
      <p:sp>
        <p:nvSpPr>
          <p:cNvPr id="7" name="슬라이드 번호 개체 틀 5"/>
          <p:cNvSpPr>
            <a:spLocks noGrp="1"/>
          </p:cNvSpPr>
          <p:nvPr>
            <p:ph type="sldNum" sz="quarter" idx="10"/>
          </p:nvPr>
        </p:nvSpPr>
        <p:spPr>
          <a:xfrm>
            <a:off x="7614978" y="6456363"/>
            <a:ext cx="2063750" cy="457200"/>
          </a:xfrm>
        </p:spPr>
        <p:txBody>
          <a:bodyPr/>
          <a:lstStyle>
            <a:lvl1pPr>
              <a:defRPr sz="1400" b="1">
                <a:solidFill>
                  <a:srgbClr val="0033CC"/>
                </a:solidFill>
                <a:latin typeface="HDharmony M" pitchFamily="18" charset="-127"/>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324540082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18"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fontAlgn="base">
              <a:spcBef>
                <a:spcPct val="0"/>
              </a:spcBef>
              <a:spcAft>
                <a:spcPct val="0"/>
              </a:spcAft>
            </a:pP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3"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57627818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3" name="그림 6" descr="4_1.jpg"/>
          <p:cNvPicPr>
            <a:picLocks noChangeAspect="1"/>
          </p:cNvPicPr>
          <p:nvPr userDrawn="1"/>
        </p:nvPicPr>
        <p:blipFill>
          <a:blip r:embed="rId2" cstate="print"/>
          <a:srcRect/>
          <a:stretch>
            <a:fillRect/>
          </a:stretch>
        </p:blipFill>
        <p:spPr bwMode="auto">
          <a:xfrm>
            <a:off x="1609" y="0"/>
            <a:ext cx="9902825" cy="6858000"/>
          </a:xfrm>
          <a:prstGeom prst="rect">
            <a:avLst/>
          </a:prstGeom>
          <a:noFill/>
          <a:ln w="9525">
            <a:noFill/>
            <a:miter lim="800000"/>
            <a:headEnd/>
            <a:tailEnd/>
          </a:ln>
        </p:spPr>
      </p:pic>
      <p:pic>
        <p:nvPicPr>
          <p:cNvPr id="4" name="그림 7" descr="4_1.jpg"/>
          <p:cNvPicPr>
            <a:picLocks noChangeAspect="1"/>
          </p:cNvPicPr>
          <p:nvPr userDrawn="1"/>
        </p:nvPicPr>
        <p:blipFill>
          <a:blip r:embed="rId3" cstate="print"/>
          <a:srcRect/>
          <a:stretch>
            <a:fillRect/>
          </a:stretch>
        </p:blipFill>
        <p:spPr bwMode="auto">
          <a:xfrm>
            <a:off x="1609" y="0"/>
            <a:ext cx="9902825" cy="6858000"/>
          </a:xfrm>
          <a:prstGeom prst="rect">
            <a:avLst/>
          </a:prstGeom>
          <a:noFill/>
          <a:ln w="9525">
            <a:noFill/>
            <a:miter lim="800000"/>
            <a:headEnd/>
            <a:tailEnd/>
          </a:ln>
        </p:spPr>
      </p:pic>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5" name="바닥글 개체 틀 2"/>
          <p:cNvSpPr>
            <a:spLocks noGrp="1"/>
          </p:cNvSpPr>
          <p:nvPr>
            <p:ph type="ftr" sz="quarter" idx="10"/>
          </p:nvPr>
        </p:nvSpPr>
        <p:spPr/>
        <p:txBody>
          <a:bodyPr/>
          <a:lstStyle>
            <a:lvl1pPr>
              <a:defRPr/>
            </a:lvl1pPr>
          </a:lstStyle>
          <a:p>
            <a:pPr>
              <a:defRPr/>
            </a:pPr>
            <a:endParaRPr lang="en-US" altLang="ko-KR">
              <a:solidFill>
                <a:srgbClr val="000000"/>
              </a:solidFill>
            </a:endParaRPr>
          </a:p>
        </p:txBody>
      </p:sp>
      <p:sp>
        <p:nvSpPr>
          <p:cNvPr id="6" name="슬라이드 번호 개체 틀 3"/>
          <p:cNvSpPr>
            <a:spLocks noGrp="1"/>
          </p:cNvSpPr>
          <p:nvPr>
            <p:ph type="sldNum" sz="quarter" idx="11"/>
          </p:nvPr>
        </p:nvSpPr>
        <p:spPr>
          <a:xfrm>
            <a:off x="7646877" y="6456363"/>
            <a:ext cx="2063750" cy="457200"/>
          </a:xfrm>
        </p:spPr>
        <p:txBody>
          <a:bodyPr/>
          <a:lstStyle>
            <a:lvl1pPr>
              <a:defRPr sz="1400" b="1">
                <a:solidFill>
                  <a:srgbClr val="0033CC"/>
                </a:solidFill>
              </a:defRPr>
            </a:lvl1pPr>
          </a:lstStyle>
          <a:p>
            <a:pPr>
              <a:defRPr/>
            </a:pPr>
            <a:fld id="{9A400768-0985-42D8-8703-883964B67266}" type="slidenum">
              <a:rPr lang="en-US" altLang="ko-KR" smtClean="0"/>
              <a:pPr>
                <a:defRPr/>
              </a:pPr>
              <a:t>‹#›</a:t>
            </a:fld>
            <a:endParaRPr lang="en-US" altLang="ko-KR" dirty="0"/>
          </a:p>
        </p:txBody>
      </p:sp>
    </p:spTree>
    <p:extLst>
      <p:ext uri="{BB962C8B-B14F-4D97-AF65-F5344CB8AC3E}">
        <p14:creationId xmlns:p14="http://schemas.microsoft.com/office/powerpoint/2010/main" val="327436198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00257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809210"/>
      </p:ext>
    </p:extLst>
  </p:cSld>
  <p:clrMapOvr>
    <a:masterClrMapping/>
  </p:clrMapOvr>
  <mc:AlternateContent xmlns:mc="http://schemas.openxmlformats.org/markup-compatibility/2006" xmlns:p14="http://schemas.microsoft.com/office/powerpoint/2010/main">
    <mc:Choice Requires="p14">
      <p:transition spd="slow" p14:dur="1600" advTm="7275">
        <p14:gallery dir="l"/>
      </p:transition>
    </mc:Choice>
    <mc:Fallback xmlns="">
      <p:transition spd="slow" advTm="7275">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Rectangle 6"/>
          <p:cNvSpPr>
            <a:spLocks noGrp="1" noChangeArrowheads="1"/>
          </p:cNvSpPr>
          <p:nvPr>
            <p:ph type="sldNum" sz="quarter" idx="10"/>
          </p:nvPr>
        </p:nvSpPr>
        <p:spPr>
          <a:xfrm>
            <a:off x="9448800" y="6456363"/>
            <a:ext cx="400050" cy="457200"/>
          </a:xfrm>
        </p:spPr>
        <p:txBody>
          <a:bodyPr/>
          <a:lstStyle>
            <a:lvl1pPr>
              <a:defRPr/>
            </a:lvl1pPr>
          </a:lstStyle>
          <a:p>
            <a:pPr>
              <a:defRPr/>
            </a:pPr>
            <a:fld id="{923128FF-01E0-473F-AD7A-342F7F7DF9A8}" type="slidenum">
              <a:rPr lang="en-US" altLang="ko-KR">
                <a:solidFill>
                  <a:srgbClr val="FFFFFF"/>
                </a:solidFill>
              </a:rPr>
              <a:pPr>
                <a:defRPr/>
              </a:pPr>
              <a:t>‹#›</a:t>
            </a:fld>
            <a:endParaRPr lang="en-US" altLang="ko-KR">
              <a:solidFill>
                <a:srgbClr val="FFFFFF"/>
              </a:solidFill>
            </a:endParaRPr>
          </a:p>
        </p:txBody>
      </p:sp>
      <p:sp>
        <p:nvSpPr>
          <p:cNvPr id="8" name="Rectangle 2"/>
          <p:cNvSpPr>
            <a:spLocks noChangeArrowheads="1"/>
          </p:cNvSpPr>
          <p:nvPr userDrawn="1"/>
        </p:nvSpPr>
        <p:spPr bwMode="invGray">
          <a:xfrm>
            <a:off x="18"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fontAlgn="base">
              <a:spcBef>
                <a:spcPct val="0"/>
              </a:spcBef>
              <a:spcAft>
                <a:spcPct val="0"/>
              </a:spcAft>
            </a:pP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600950"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49280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02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3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16"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fontAlgn="base">
              <a:spcBef>
                <a:spcPct val="0"/>
              </a:spcBef>
              <a:spcAft>
                <a:spcPct val="0"/>
              </a:spcAft>
            </a:pP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2"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275272800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2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24"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fontAlgn="base">
              <a:spcBef>
                <a:spcPct val="0"/>
              </a:spcBef>
              <a:spcAft>
                <a:spcPct val="0"/>
              </a:spcAft>
            </a:pP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3"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20984007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3" name="그림 6" descr="4_1.jpg"/>
          <p:cNvPicPr>
            <a:picLocks noChangeAspect="1"/>
          </p:cNvPicPr>
          <p:nvPr userDrawn="1"/>
        </p:nvPicPr>
        <p:blipFill>
          <a:blip r:embed="rId2" cstate="print"/>
          <a:srcRect/>
          <a:stretch>
            <a:fillRect/>
          </a:stretch>
        </p:blipFill>
        <p:spPr bwMode="auto">
          <a:xfrm>
            <a:off x="1655" y="0"/>
            <a:ext cx="9902825" cy="6858000"/>
          </a:xfrm>
          <a:prstGeom prst="rect">
            <a:avLst/>
          </a:prstGeom>
          <a:noFill/>
          <a:ln w="9525">
            <a:noFill/>
            <a:miter lim="800000"/>
            <a:headEnd/>
            <a:tailEnd/>
          </a:ln>
        </p:spPr>
      </p:pic>
      <p:pic>
        <p:nvPicPr>
          <p:cNvPr id="4" name="그림 7" descr="4_1.jpg"/>
          <p:cNvPicPr>
            <a:picLocks noChangeAspect="1"/>
          </p:cNvPicPr>
          <p:nvPr userDrawn="1"/>
        </p:nvPicPr>
        <p:blipFill>
          <a:blip r:embed="rId3" cstate="print"/>
          <a:srcRect/>
          <a:stretch>
            <a:fillRect/>
          </a:stretch>
        </p:blipFill>
        <p:spPr bwMode="auto">
          <a:xfrm>
            <a:off x="1655" y="0"/>
            <a:ext cx="9902825" cy="6858000"/>
          </a:xfrm>
          <a:prstGeom prst="rect">
            <a:avLst/>
          </a:prstGeom>
          <a:noFill/>
          <a:ln w="9525">
            <a:noFill/>
            <a:miter lim="800000"/>
            <a:headEnd/>
            <a:tailEnd/>
          </a:ln>
        </p:spPr>
      </p:pic>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5" name="바닥글 개체 틀 2"/>
          <p:cNvSpPr>
            <a:spLocks noGrp="1"/>
          </p:cNvSpPr>
          <p:nvPr>
            <p:ph type="ftr" sz="quarter" idx="10"/>
          </p:nvPr>
        </p:nvSpPr>
        <p:spPr/>
        <p:txBody>
          <a:bodyPr/>
          <a:lstStyle>
            <a:lvl1pPr>
              <a:defRPr/>
            </a:lvl1pPr>
          </a:lstStyle>
          <a:p>
            <a:pPr>
              <a:defRPr/>
            </a:pPr>
            <a:endParaRPr lang="en-US" altLang="ko-KR" dirty="0">
              <a:solidFill>
                <a:srgbClr val="000000"/>
              </a:solidFill>
            </a:endParaRPr>
          </a:p>
        </p:txBody>
      </p:sp>
      <p:sp>
        <p:nvSpPr>
          <p:cNvPr id="6" name="슬라이드 번호 개체 틀 3"/>
          <p:cNvSpPr>
            <a:spLocks noGrp="1"/>
          </p:cNvSpPr>
          <p:nvPr>
            <p:ph type="sldNum" sz="quarter" idx="11"/>
          </p:nvPr>
        </p:nvSpPr>
        <p:spPr>
          <a:xfrm>
            <a:off x="8229368" y="6237312"/>
            <a:ext cx="1499854" cy="457200"/>
          </a:xfrm>
        </p:spPr>
        <p:txBody>
          <a:bodyPr anchor="ctr" anchorCtr="0"/>
          <a:lstStyle>
            <a:lvl1pPr>
              <a:defRPr>
                <a:solidFill>
                  <a:srgbClr val="3333FF"/>
                </a:solidFill>
              </a:defRPr>
            </a:lvl1pPr>
          </a:lstStyle>
          <a:p>
            <a:pPr algn="ctr">
              <a:defRPr/>
            </a:pPr>
            <a:r>
              <a:rPr lang="en-US" altLang="ko-KR" dirty="0" smtClean="0"/>
              <a:t>-</a:t>
            </a:r>
            <a:fld id="{9A400768-0985-42D8-8703-883964B67266}" type="slidenum">
              <a:rPr lang="en-US" altLang="ko-KR" smtClean="0"/>
              <a:pPr algn="ctr">
                <a:defRPr/>
              </a:pPr>
              <a:t>‹#›</a:t>
            </a:fld>
            <a:r>
              <a:rPr lang="en-US" altLang="ko-KR" dirty="0" smtClean="0"/>
              <a:t>-</a:t>
            </a:r>
            <a:endParaRPr lang="en-US" altLang="ko-KR" dirty="0"/>
          </a:p>
        </p:txBody>
      </p:sp>
    </p:spTree>
    <p:extLst>
      <p:ext uri="{BB962C8B-B14F-4D97-AF65-F5344CB8AC3E}">
        <p14:creationId xmlns:p14="http://schemas.microsoft.com/office/powerpoint/2010/main" val="1349645349"/>
      </p:ext>
    </p:extLst>
  </p:cSld>
  <p:clrMapOvr>
    <a:masterClrMapping/>
  </p:clrMapOvr>
  <p:transition spd="slow">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310773" y="6407616"/>
            <a:ext cx="1463469" cy="457200"/>
          </a:xfrm>
        </p:spPr>
        <p:txBody>
          <a:bodyPr anchor="ctr" anchorCtr="0"/>
          <a:lstStyle>
            <a:lvl1pPr algn="r">
              <a:defRPr sz="1300" b="1">
                <a:solidFill>
                  <a:srgbClr val="3333FF"/>
                </a:solidFill>
                <a:latin typeface="Arial" pitchFamily="34" charset="0"/>
                <a:cs typeface="Arial" pitchFamily="34" charset="0"/>
              </a:defRPr>
            </a:lvl1pPr>
          </a:lstStyle>
          <a:p>
            <a:pPr>
              <a:defRPr/>
            </a:pPr>
            <a:fld id="{923128FF-01E0-473F-AD7A-342F7F7DF9A8}" type="slidenum">
              <a:rPr lang="en-US" altLang="ko-KR" smtClean="0"/>
              <a:pPr>
                <a:defRPr/>
              </a:pPr>
              <a:t>‹#›</a:t>
            </a:fld>
            <a:endParaRPr lang="en-US" altLang="ko-KR" dirty="0"/>
          </a:p>
        </p:txBody>
      </p:sp>
    </p:spTree>
    <p:extLst>
      <p:ext uri="{BB962C8B-B14F-4D97-AF65-F5344CB8AC3E}">
        <p14:creationId xmlns:p14="http://schemas.microsoft.com/office/powerpoint/2010/main" val="2516967580"/>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2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19"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3"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10487072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3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16"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2"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28714394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4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16"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2"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34864374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5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16"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2"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139016235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6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16" y="18"/>
            <a:ext cx="9904413"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a:endParaRPr kumimoji="0" lang="en-US" altLang="ko-KR" sz="1000">
              <a:solidFill>
                <a:srgbClr val="FFFFFF"/>
              </a:solidFill>
              <a:latin typeface="Arial"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7574662"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7700042" y="6424464"/>
            <a:ext cx="2063750" cy="457200"/>
          </a:xfrm>
        </p:spPr>
        <p:txBody>
          <a:bodyPr anchor="ctr" anchorCtr="0"/>
          <a:lstStyle>
            <a:lvl1pPr>
              <a:defRPr sz="1200" b="1">
                <a:solidFill>
                  <a:srgbClr val="0033CC"/>
                </a:solidFill>
                <a:latin typeface="Arial" pitchFamily="34" charset="0"/>
                <a:cs typeface="Arial" pitchFamily="34" charset="0"/>
              </a:defRPr>
            </a:lvl1pPr>
          </a:lstStyle>
          <a:p>
            <a:pPr>
              <a:defRPr/>
            </a:pPr>
            <a:fld id="{236A37E3-F5F7-4395-B8E5-25E91E616CE7}" type="slidenum">
              <a:rPr lang="en-US" altLang="ko-KR" smtClean="0">
                <a:ea typeface="HDharmony M" pitchFamily="18" charset="-127"/>
              </a:rPr>
              <a:pPr>
                <a:defRPr/>
              </a:pPr>
              <a:t>‹#›</a:t>
            </a:fld>
            <a:endParaRPr lang="en-US" altLang="ko-KR" dirty="0">
              <a:ea typeface="HDharmony M" pitchFamily="18" charset="-127"/>
            </a:endParaRPr>
          </a:p>
        </p:txBody>
      </p:sp>
    </p:spTree>
    <p:extLst>
      <p:ext uri="{BB962C8B-B14F-4D97-AF65-F5344CB8AC3E}">
        <p14:creationId xmlns:p14="http://schemas.microsoft.com/office/powerpoint/2010/main" val="20053184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png"/><Relationship Id="rId5" Type="http://schemas.openxmlformats.org/officeDocument/2006/relationships/slideLayout" Target="../slideLayouts/slideLayout24.xml"/><Relationship Id="rId10"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42956" y="609600"/>
            <a:ext cx="8420100" cy="1143000"/>
          </a:xfrm>
          <a:prstGeom prst="rect">
            <a:avLst/>
          </a:prstGeom>
          <a:noFill/>
          <a:ln w="9525">
            <a:noFill/>
            <a:miter lim="800000"/>
            <a:headEnd/>
            <a:tailEnd/>
          </a:ln>
        </p:spPr>
        <p:txBody>
          <a:bodyPr vert="horz" wrap="square" lIns="95779" tIns="47889" rIns="95779" bIns="47889" numCol="1" anchor="ctr" anchorCtr="0" compatLnSpc="1">
            <a:prstTxWarp prst="textNoShape">
              <a:avLst/>
            </a:prstTxWarp>
          </a:bodyPr>
          <a:lstStyle/>
          <a:p>
            <a:pPr lvl="0"/>
            <a:r>
              <a:rPr lang="ko-KR" altLang="en-US" smtClean="0"/>
              <a:t>마스터 제목 스타일 편집</a:t>
            </a:r>
          </a:p>
        </p:txBody>
      </p:sp>
      <p:sp>
        <p:nvSpPr>
          <p:cNvPr id="1027" name="Rectangle 3"/>
          <p:cNvSpPr>
            <a:spLocks noGrp="1" noChangeArrowheads="1"/>
          </p:cNvSpPr>
          <p:nvPr>
            <p:ph type="body" idx="1"/>
          </p:nvPr>
        </p:nvSpPr>
        <p:spPr bwMode="auto">
          <a:xfrm>
            <a:off x="742956" y="1981200"/>
            <a:ext cx="8420100" cy="4114800"/>
          </a:xfrm>
          <a:prstGeom prst="rect">
            <a:avLst/>
          </a:prstGeom>
          <a:noFill/>
          <a:ln w="9525">
            <a:noFill/>
            <a:miter lim="800000"/>
            <a:headEnd/>
            <a:tailEnd/>
          </a:ln>
        </p:spPr>
        <p:txBody>
          <a:bodyPr vert="horz" wrap="square" lIns="95779" tIns="47889" rIns="95779" bIns="47889"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1029" name="Rectangle 5"/>
          <p:cNvSpPr>
            <a:spLocks noGrp="1" noChangeArrowheads="1"/>
          </p:cNvSpPr>
          <p:nvPr>
            <p:ph type="ftr" sz="quarter" idx="3"/>
          </p:nvPr>
        </p:nvSpPr>
        <p:spPr bwMode="auto">
          <a:xfrm>
            <a:off x="3384556" y="6248400"/>
            <a:ext cx="3136900" cy="457200"/>
          </a:xfrm>
          <a:prstGeom prst="rect">
            <a:avLst/>
          </a:prstGeom>
          <a:noFill/>
          <a:ln w="9525">
            <a:noFill/>
            <a:miter lim="800000"/>
            <a:headEnd/>
            <a:tailEnd/>
          </a:ln>
          <a:effectLst/>
        </p:spPr>
        <p:txBody>
          <a:bodyPr vert="horz" wrap="square" lIns="95779" tIns="47889" rIns="95779" bIns="47889" numCol="1" anchor="t" anchorCtr="0" compatLnSpc="1">
            <a:prstTxWarp prst="textNoShape">
              <a:avLst/>
            </a:prstTxWarp>
          </a:bodyPr>
          <a:lstStyle>
            <a:lvl1pPr algn="ctr">
              <a:defRPr sz="1500">
                <a:latin typeface="굴림" charset="-127"/>
                <a:ea typeface="굴림" charset="-127"/>
              </a:defRPr>
            </a:lvl1pPr>
          </a:lstStyle>
          <a:p>
            <a:pPr fontAlgn="base" latinLnBrk="1">
              <a:spcBef>
                <a:spcPct val="0"/>
              </a:spcBef>
              <a:spcAft>
                <a:spcPct val="0"/>
              </a:spcAft>
              <a:defRPr/>
            </a:pPr>
            <a:endParaRPr kumimoji="1" lang="en-US" altLang="ko-KR" dirty="0">
              <a:solidFill>
                <a:srgbClr val="000000"/>
              </a:solidFill>
            </a:endParaRPr>
          </a:p>
        </p:txBody>
      </p:sp>
      <p:sp>
        <p:nvSpPr>
          <p:cNvPr id="1030" name="Rectangle 6"/>
          <p:cNvSpPr>
            <a:spLocks noGrp="1" noChangeArrowheads="1"/>
          </p:cNvSpPr>
          <p:nvPr>
            <p:ph type="sldNum" sz="quarter" idx="4"/>
          </p:nvPr>
        </p:nvSpPr>
        <p:spPr bwMode="auto">
          <a:xfrm>
            <a:off x="7785106" y="6456363"/>
            <a:ext cx="2063750" cy="457200"/>
          </a:xfrm>
          <a:prstGeom prst="rect">
            <a:avLst/>
          </a:prstGeom>
          <a:noFill/>
          <a:ln w="9525">
            <a:noFill/>
            <a:miter lim="800000"/>
            <a:headEnd/>
            <a:tailEnd/>
          </a:ln>
          <a:effectLst/>
        </p:spPr>
        <p:txBody>
          <a:bodyPr vert="horz" wrap="square" lIns="95779" tIns="47889" rIns="95779" bIns="47889" numCol="1" anchor="t" anchorCtr="0" compatLnSpc="1">
            <a:prstTxWarp prst="textNoShape">
              <a:avLst/>
            </a:prstTxWarp>
          </a:bodyPr>
          <a:lstStyle>
            <a:lvl1pPr algn="r">
              <a:defRPr sz="1200" b="1">
                <a:solidFill>
                  <a:srgbClr val="3333FF"/>
                </a:solidFill>
                <a:latin typeface="Arial" pitchFamily="34" charset="0"/>
                <a:ea typeface="Arial" pitchFamily="34" charset="0"/>
                <a:cs typeface="Arial" pitchFamily="34" charset="0"/>
              </a:defRPr>
            </a:lvl1pPr>
          </a:lstStyle>
          <a:p>
            <a:pPr fontAlgn="base" latinLnBrk="1">
              <a:spcBef>
                <a:spcPct val="0"/>
              </a:spcBef>
              <a:spcAft>
                <a:spcPct val="0"/>
              </a:spcAft>
              <a:defRPr/>
            </a:pPr>
            <a:fld id="{BA176CAF-B9CE-466C-B852-BD1E78AC5A7C}" type="slidenum">
              <a:rPr kumimoji="1" lang="en-US" altLang="ko-KR" smtClean="0"/>
              <a:pPr fontAlgn="base" latinLnBrk="1">
                <a:spcBef>
                  <a:spcPct val="0"/>
                </a:spcBef>
                <a:spcAft>
                  <a:spcPct val="0"/>
                </a:spcAft>
                <a:defRPr/>
              </a:pPr>
              <a:t>‹#›</a:t>
            </a:fld>
            <a:endParaRPr kumimoji="1" lang="en-US" altLang="ko-KR" dirty="0"/>
          </a:p>
        </p:txBody>
      </p:sp>
      <p:pic>
        <p:nvPicPr>
          <p:cNvPr id="9" name="Picture 5"/>
          <p:cNvPicPr>
            <a:picLocks noChangeAspect="1" noChangeArrowheads="1"/>
          </p:cNvPicPr>
          <p:nvPr/>
        </p:nvPicPr>
        <p:blipFill>
          <a:blip r:embed="rId21">
            <a:extLst>
              <a:ext uri="{28A0092B-C50C-407E-A947-70E740481C1C}">
                <a14:useLocalDpi xmlns:a14="http://schemas.microsoft.com/office/drawing/2010/main" val="0"/>
              </a:ext>
            </a:extLst>
          </a:blip>
          <a:srcRect l="17427" t="1631"/>
          <a:stretch>
            <a:fillRect/>
          </a:stretch>
        </p:blipFill>
        <p:spPr bwMode="auto">
          <a:xfrm>
            <a:off x="7600950" y="135012"/>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ChangeArrowheads="1"/>
          </p:cNvSpPr>
          <p:nvPr/>
        </p:nvSpPr>
        <p:spPr bwMode="invGray">
          <a:xfrm>
            <a:off x="0" y="-3018"/>
            <a:ext cx="9910128"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fontAlgn="base">
              <a:spcBef>
                <a:spcPct val="0"/>
              </a:spcBef>
              <a:spcAft>
                <a:spcPct val="0"/>
              </a:spcAft>
            </a:pPr>
            <a:endParaRPr kumimoji="0" lang="en-US" altLang="ko-KR" sz="1000">
              <a:solidFill>
                <a:srgbClr val="FFFFFF"/>
              </a:solidFill>
              <a:latin typeface="Arial" pitchFamily="34" charset="0"/>
            </a:endParaRPr>
          </a:p>
        </p:txBody>
      </p:sp>
      <p:pic>
        <p:nvPicPr>
          <p:cNvPr id="11" name="Picture 5"/>
          <p:cNvPicPr>
            <a:picLocks noChangeAspect="1" noChangeArrowheads="1"/>
          </p:cNvPicPr>
          <p:nvPr/>
        </p:nvPicPr>
        <p:blipFill>
          <a:blip r:embed="rId21">
            <a:extLst>
              <a:ext uri="{28A0092B-C50C-407E-A947-70E740481C1C}">
                <a14:useLocalDpi xmlns:a14="http://schemas.microsoft.com/office/drawing/2010/main" val="0"/>
              </a:ext>
            </a:extLst>
          </a:blip>
          <a:srcRect l="17427" t="1631"/>
          <a:stretch>
            <a:fillRect/>
          </a:stretch>
        </p:blipFill>
        <p:spPr bwMode="auto">
          <a:xfrm>
            <a:off x="7596022" y="131987"/>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47804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spd="slow">
    <p:wipe/>
  </p:transition>
  <p:timing>
    <p:tnLst>
      <p:par>
        <p:cTn id="1" dur="indefinite" restart="never" nodeType="tmRoot"/>
      </p:par>
    </p:tnLst>
  </p:timing>
  <p:hf hdr="0" ftr="0" dt="0"/>
  <p:txStyles>
    <p:titleStyle>
      <a:lvl1pPr algn="ctr" defTabSz="957263" rtl="0" eaLnBrk="0" fontAlgn="base" latinLnBrk="1" hangingPunct="0">
        <a:spcBef>
          <a:spcPct val="0"/>
        </a:spcBef>
        <a:spcAft>
          <a:spcPct val="0"/>
        </a:spcAft>
        <a:defRPr kumimoji="1" sz="4600">
          <a:solidFill>
            <a:schemeClr val="tx2"/>
          </a:solidFill>
          <a:latin typeface="+mj-lt"/>
          <a:ea typeface="+mj-ea"/>
          <a:cs typeface="+mj-cs"/>
        </a:defRPr>
      </a:lvl1pPr>
      <a:lvl2pPr algn="ctr" defTabSz="957263" rtl="0" eaLnBrk="0" fontAlgn="base" latinLnBrk="1" hangingPunct="0">
        <a:spcBef>
          <a:spcPct val="0"/>
        </a:spcBef>
        <a:spcAft>
          <a:spcPct val="0"/>
        </a:spcAft>
        <a:defRPr kumimoji="1" sz="4600">
          <a:solidFill>
            <a:schemeClr val="tx2"/>
          </a:solidFill>
          <a:latin typeface="굴림" charset="-127"/>
          <a:ea typeface="굴림" charset="-127"/>
        </a:defRPr>
      </a:lvl2pPr>
      <a:lvl3pPr algn="ctr" defTabSz="957263" rtl="0" eaLnBrk="0" fontAlgn="base" latinLnBrk="1" hangingPunct="0">
        <a:spcBef>
          <a:spcPct val="0"/>
        </a:spcBef>
        <a:spcAft>
          <a:spcPct val="0"/>
        </a:spcAft>
        <a:defRPr kumimoji="1" sz="4600">
          <a:solidFill>
            <a:schemeClr val="tx2"/>
          </a:solidFill>
          <a:latin typeface="굴림" charset="-127"/>
          <a:ea typeface="굴림" charset="-127"/>
        </a:defRPr>
      </a:lvl3pPr>
      <a:lvl4pPr algn="ctr" defTabSz="957263" rtl="0" eaLnBrk="0" fontAlgn="base" latinLnBrk="1" hangingPunct="0">
        <a:spcBef>
          <a:spcPct val="0"/>
        </a:spcBef>
        <a:spcAft>
          <a:spcPct val="0"/>
        </a:spcAft>
        <a:defRPr kumimoji="1" sz="4600">
          <a:solidFill>
            <a:schemeClr val="tx2"/>
          </a:solidFill>
          <a:latin typeface="굴림" charset="-127"/>
          <a:ea typeface="굴림" charset="-127"/>
        </a:defRPr>
      </a:lvl4pPr>
      <a:lvl5pPr algn="ctr" defTabSz="957263" rtl="0" eaLnBrk="0" fontAlgn="base" latinLnBrk="1" hangingPunct="0">
        <a:spcBef>
          <a:spcPct val="0"/>
        </a:spcBef>
        <a:spcAft>
          <a:spcPct val="0"/>
        </a:spcAft>
        <a:defRPr kumimoji="1" sz="4600">
          <a:solidFill>
            <a:schemeClr val="tx2"/>
          </a:solidFill>
          <a:latin typeface="굴림" charset="-127"/>
          <a:ea typeface="굴림" charset="-127"/>
        </a:defRPr>
      </a:lvl5pPr>
      <a:lvl6pPr marL="457200" algn="ctr" defTabSz="957263" rtl="0" fontAlgn="base" latinLnBrk="1">
        <a:spcBef>
          <a:spcPct val="0"/>
        </a:spcBef>
        <a:spcAft>
          <a:spcPct val="0"/>
        </a:spcAft>
        <a:defRPr kumimoji="1" sz="4600">
          <a:solidFill>
            <a:schemeClr val="tx2"/>
          </a:solidFill>
          <a:latin typeface="굴림" charset="-127"/>
          <a:ea typeface="굴림" charset="-127"/>
        </a:defRPr>
      </a:lvl6pPr>
      <a:lvl7pPr marL="914400" algn="ctr" defTabSz="957263" rtl="0" fontAlgn="base" latinLnBrk="1">
        <a:spcBef>
          <a:spcPct val="0"/>
        </a:spcBef>
        <a:spcAft>
          <a:spcPct val="0"/>
        </a:spcAft>
        <a:defRPr kumimoji="1" sz="4600">
          <a:solidFill>
            <a:schemeClr val="tx2"/>
          </a:solidFill>
          <a:latin typeface="굴림" charset="-127"/>
          <a:ea typeface="굴림" charset="-127"/>
        </a:defRPr>
      </a:lvl7pPr>
      <a:lvl8pPr marL="1371600" algn="ctr" defTabSz="957263" rtl="0" fontAlgn="base" latinLnBrk="1">
        <a:spcBef>
          <a:spcPct val="0"/>
        </a:spcBef>
        <a:spcAft>
          <a:spcPct val="0"/>
        </a:spcAft>
        <a:defRPr kumimoji="1" sz="4600">
          <a:solidFill>
            <a:schemeClr val="tx2"/>
          </a:solidFill>
          <a:latin typeface="굴림" charset="-127"/>
          <a:ea typeface="굴림" charset="-127"/>
        </a:defRPr>
      </a:lvl8pPr>
      <a:lvl9pPr marL="1828800" algn="ctr" defTabSz="957263" rtl="0" fontAlgn="base" latinLnBrk="1">
        <a:spcBef>
          <a:spcPct val="0"/>
        </a:spcBef>
        <a:spcAft>
          <a:spcPct val="0"/>
        </a:spcAft>
        <a:defRPr kumimoji="1" sz="4600">
          <a:solidFill>
            <a:schemeClr val="tx2"/>
          </a:solidFill>
          <a:latin typeface="굴림" charset="-127"/>
          <a:ea typeface="굴림" charset="-127"/>
        </a:defRPr>
      </a:lvl9pPr>
    </p:titleStyle>
    <p:bodyStyle>
      <a:lvl1pPr marL="358775" indent="-358775" algn="l" defTabSz="957263" rtl="0" eaLnBrk="0" fontAlgn="base" latinLnBrk="1" hangingPunct="0">
        <a:spcBef>
          <a:spcPct val="20000"/>
        </a:spcBef>
        <a:spcAft>
          <a:spcPct val="0"/>
        </a:spcAft>
        <a:buChar char="•"/>
        <a:defRPr kumimoji="1" sz="3300">
          <a:solidFill>
            <a:schemeClr val="tx1"/>
          </a:solidFill>
          <a:latin typeface="+mn-lt"/>
          <a:ea typeface="+mn-ea"/>
          <a:cs typeface="+mn-cs"/>
        </a:defRPr>
      </a:lvl1pPr>
      <a:lvl2pPr marL="777875" indent="-298450" algn="l" defTabSz="957263" rtl="0" eaLnBrk="0" fontAlgn="base" latinLnBrk="1" hangingPunct="0">
        <a:spcBef>
          <a:spcPct val="20000"/>
        </a:spcBef>
        <a:spcAft>
          <a:spcPct val="0"/>
        </a:spcAft>
        <a:buChar char="–"/>
        <a:defRPr kumimoji="1" sz="2900">
          <a:solidFill>
            <a:schemeClr val="tx1"/>
          </a:solidFill>
          <a:latin typeface="+mn-lt"/>
          <a:ea typeface="+mn-ea"/>
        </a:defRPr>
      </a:lvl2pPr>
      <a:lvl3pPr marL="1196975" indent="-239713" algn="l" defTabSz="957263" rtl="0" eaLnBrk="0" fontAlgn="base" latinLnBrk="1" hangingPunct="0">
        <a:spcBef>
          <a:spcPct val="20000"/>
        </a:spcBef>
        <a:spcAft>
          <a:spcPct val="0"/>
        </a:spcAft>
        <a:buChar char="•"/>
        <a:defRPr kumimoji="1" sz="2500">
          <a:solidFill>
            <a:schemeClr val="tx1"/>
          </a:solidFill>
          <a:latin typeface="+mn-lt"/>
          <a:ea typeface="+mn-ea"/>
        </a:defRPr>
      </a:lvl3pPr>
      <a:lvl4pPr marL="1676400" indent="-239713" algn="l" defTabSz="957263" rtl="0" eaLnBrk="0" fontAlgn="base" latinLnBrk="1" hangingPunct="0">
        <a:spcBef>
          <a:spcPct val="20000"/>
        </a:spcBef>
        <a:spcAft>
          <a:spcPct val="0"/>
        </a:spcAft>
        <a:buChar char="–"/>
        <a:defRPr kumimoji="1" sz="2100">
          <a:solidFill>
            <a:schemeClr val="tx1"/>
          </a:solidFill>
          <a:latin typeface="+mn-lt"/>
          <a:ea typeface="+mn-ea"/>
        </a:defRPr>
      </a:lvl4pPr>
      <a:lvl5pPr marL="2155825" indent="-239713" algn="l" defTabSz="957263" rtl="0" eaLnBrk="0" fontAlgn="base" latinLnBrk="1" hangingPunct="0">
        <a:spcBef>
          <a:spcPct val="20000"/>
        </a:spcBef>
        <a:spcAft>
          <a:spcPct val="0"/>
        </a:spcAft>
        <a:buChar char="»"/>
        <a:defRPr kumimoji="1" sz="2100">
          <a:solidFill>
            <a:schemeClr val="tx1"/>
          </a:solidFill>
          <a:latin typeface="+mn-lt"/>
          <a:ea typeface="+mn-ea"/>
        </a:defRPr>
      </a:lvl5pPr>
      <a:lvl6pPr marL="2613025" indent="-239713" algn="l" defTabSz="957263" rtl="0" fontAlgn="base" latinLnBrk="1">
        <a:spcBef>
          <a:spcPct val="20000"/>
        </a:spcBef>
        <a:spcAft>
          <a:spcPct val="0"/>
        </a:spcAft>
        <a:buChar char="»"/>
        <a:defRPr kumimoji="1" sz="2100">
          <a:solidFill>
            <a:schemeClr val="tx1"/>
          </a:solidFill>
          <a:latin typeface="+mn-lt"/>
          <a:ea typeface="+mn-ea"/>
        </a:defRPr>
      </a:lvl6pPr>
      <a:lvl7pPr marL="3070225" indent="-239713" algn="l" defTabSz="957263" rtl="0" fontAlgn="base" latinLnBrk="1">
        <a:spcBef>
          <a:spcPct val="20000"/>
        </a:spcBef>
        <a:spcAft>
          <a:spcPct val="0"/>
        </a:spcAft>
        <a:buChar char="»"/>
        <a:defRPr kumimoji="1" sz="2100">
          <a:solidFill>
            <a:schemeClr val="tx1"/>
          </a:solidFill>
          <a:latin typeface="+mn-lt"/>
          <a:ea typeface="+mn-ea"/>
        </a:defRPr>
      </a:lvl7pPr>
      <a:lvl8pPr marL="3527425" indent="-239713" algn="l" defTabSz="957263" rtl="0" fontAlgn="base" latinLnBrk="1">
        <a:spcBef>
          <a:spcPct val="20000"/>
        </a:spcBef>
        <a:spcAft>
          <a:spcPct val="0"/>
        </a:spcAft>
        <a:buChar char="»"/>
        <a:defRPr kumimoji="1" sz="2100">
          <a:solidFill>
            <a:schemeClr val="tx1"/>
          </a:solidFill>
          <a:latin typeface="+mn-lt"/>
          <a:ea typeface="+mn-ea"/>
        </a:defRPr>
      </a:lvl8pPr>
      <a:lvl9pPr marL="3984625" indent="-239713" algn="l" defTabSz="957263" rtl="0" fontAlgn="base" latinLnBrk="1">
        <a:spcBef>
          <a:spcPct val="20000"/>
        </a:spcBef>
        <a:spcAft>
          <a:spcPct val="0"/>
        </a:spcAft>
        <a:buChar char="»"/>
        <a:defRPr kumimoji="1" sz="21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42956" y="609600"/>
            <a:ext cx="8420100" cy="1143000"/>
          </a:xfrm>
          <a:prstGeom prst="rect">
            <a:avLst/>
          </a:prstGeom>
          <a:noFill/>
          <a:ln w="9525">
            <a:noFill/>
            <a:miter lim="800000"/>
            <a:headEnd/>
            <a:tailEnd/>
          </a:ln>
        </p:spPr>
        <p:txBody>
          <a:bodyPr vert="horz" wrap="square" lIns="95779" tIns="47889" rIns="95779" bIns="47889" numCol="1" anchor="ctr" anchorCtr="0" compatLnSpc="1">
            <a:prstTxWarp prst="textNoShape">
              <a:avLst/>
            </a:prstTxWarp>
          </a:bodyPr>
          <a:lstStyle/>
          <a:p>
            <a:pPr lvl="0"/>
            <a:r>
              <a:rPr lang="ko-KR" altLang="en-US" smtClean="0"/>
              <a:t>마스터 제목 스타일 편집</a:t>
            </a:r>
          </a:p>
        </p:txBody>
      </p:sp>
      <p:sp>
        <p:nvSpPr>
          <p:cNvPr id="1027" name="Rectangle 3"/>
          <p:cNvSpPr>
            <a:spLocks noGrp="1" noChangeArrowheads="1"/>
          </p:cNvSpPr>
          <p:nvPr>
            <p:ph type="body" idx="1"/>
          </p:nvPr>
        </p:nvSpPr>
        <p:spPr bwMode="auto">
          <a:xfrm>
            <a:off x="742956" y="1981200"/>
            <a:ext cx="8420100" cy="4114800"/>
          </a:xfrm>
          <a:prstGeom prst="rect">
            <a:avLst/>
          </a:prstGeom>
          <a:noFill/>
          <a:ln w="9525">
            <a:noFill/>
            <a:miter lim="800000"/>
            <a:headEnd/>
            <a:tailEnd/>
          </a:ln>
        </p:spPr>
        <p:txBody>
          <a:bodyPr vert="horz" wrap="square" lIns="95779" tIns="47889" rIns="95779" bIns="47889"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1029" name="Rectangle 5"/>
          <p:cNvSpPr>
            <a:spLocks noGrp="1" noChangeArrowheads="1"/>
          </p:cNvSpPr>
          <p:nvPr>
            <p:ph type="ftr" sz="quarter" idx="3"/>
          </p:nvPr>
        </p:nvSpPr>
        <p:spPr bwMode="auto">
          <a:xfrm>
            <a:off x="3384556" y="6248400"/>
            <a:ext cx="3136900" cy="457200"/>
          </a:xfrm>
          <a:prstGeom prst="rect">
            <a:avLst/>
          </a:prstGeom>
          <a:noFill/>
          <a:ln w="9525">
            <a:noFill/>
            <a:miter lim="800000"/>
            <a:headEnd/>
            <a:tailEnd/>
          </a:ln>
          <a:effectLst/>
        </p:spPr>
        <p:txBody>
          <a:bodyPr vert="horz" wrap="square" lIns="95779" tIns="47889" rIns="95779" bIns="47889" numCol="1" anchor="t" anchorCtr="0" compatLnSpc="1">
            <a:prstTxWarp prst="textNoShape">
              <a:avLst/>
            </a:prstTxWarp>
          </a:bodyPr>
          <a:lstStyle>
            <a:lvl1pPr algn="ctr">
              <a:defRPr sz="1500">
                <a:latin typeface="굴림" charset="-127"/>
                <a:ea typeface="굴림" charset="-127"/>
              </a:defRPr>
            </a:lvl1pPr>
          </a:lstStyle>
          <a:p>
            <a:pPr fontAlgn="base" latinLnBrk="1">
              <a:spcBef>
                <a:spcPct val="0"/>
              </a:spcBef>
              <a:spcAft>
                <a:spcPct val="0"/>
              </a:spcAft>
              <a:defRPr/>
            </a:pPr>
            <a:endParaRPr kumimoji="1" lang="en-US" altLang="ko-KR" dirty="0">
              <a:solidFill>
                <a:srgbClr val="000000"/>
              </a:solidFill>
            </a:endParaRPr>
          </a:p>
        </p:txBody>
      </p:sp>
      <p:sp>
        <p:nvSpPr>
          <p:cNvPr id="1030" name="Rectangle 6"/>
          <p:cNvSpPr>
            <a:spLocks noGrp="1" noChangeArrowheads="1"/>
          </p:cNvSpPr>
          <p:nvPr>
            <p:ph type="sldNum" sz="quarter" idx="4"/>
          </p:nvPr>
        </p:nvSpPr>
        <p:spPr bwMode="auto">
          <a:xfrm>
            <a:off x="7678776" y="6392565"/>
            <a:ext cx="2063750" cy="457200"/>
          </a:xfrm>
          <a:prstGeom prst="rect">
            <a:avLst/>
          </a:prstGeom>
          <a:noFill/>
          <a:ln w="9525">
            <a:noFill/>
            <a:miter lim="800000"/>
            <a:headEnd/>
            <a:tailEnd/>
          </a:ln>
          <a:effectLst/>
        </p:spPr>
        <p:txBody>
          <a:bodyPr vert="horz" wrap="square" lIns="95779" tIns="47889" rIns="95779" bIns="47889" numCol="1" anchor="t" anchorCtr="0" compatLnSpc="1">
            <a:prstTxWarp prst="textNoShape">
              <a:avLst/>
            </a:prstTxWarp>
          </a:bodyPr>
          <a:lstStyle>
            <a:lvl1pPr algn="r">
              <a:defRPr sz="1200">
                <a:solidFill>
                  <a:schemeClr val="bg1"/>
                </a:solidFill>
                <a:latin typeface="맑은 고딕" pitchFamily="50" charset="-127"/>
                <a:ea typeface="맑은 고딕" pitchFamily="50" charset="-127"/>
              </a:defRPr>
            </a:lvl1pPr>
          </a:lstStyle>
          <a:p>
            <a:pPr fontAlgn="base" latinLnBrk="1">
              <a:spcBef>
                <a:spcPct val="0"/>
              </a:spcBef>
              <a:spcAft>
                <a:spcPct val="0"/>
              </a:spcAft>
              <a:defRPr/>
            </a:pPr>
            <a:fld id="{BA176CAF-B9CE-466C-B852-BD1E78AC5A7C}" type="slidenum">
              <a:rPr kumimoji="1" lang="en-US" altLang="ko-KR">
                <a:solidFill>
                  <a:srgbClr val="FFFFFF"/>
                </a:solidFill>
              </a:rPr>
              <a:pPr fontAlgn="base" latinLnBrk="1">
                <a:spcBef>
                  <a:spcPct val="0"/>
                </a:spcBef>
                <a:spcAft>
                  <a:spcPct val="0"/>
                </a:spcAft>
                <a:defRPr/>
              </a:pPr>
              <a:t>‹#›</a:t>
            </a:fld>
            <a:endParaRPr kumimoji="1" lang="en-US" altLang="ko-KR">
              <a:solidFill>
                <a:srgbClr val="FFFFFF"/>
              </a:solidFill>
            </a:endParaRPr>
          </a:p>
        </p:txBody>
      </p:sp>
      <p:pic>
        <p:nvPicPr>
          <p:cNvPr id="9" name="Picture 5"/>
          <p:cNvPicPr>
            <a:picLocks noChangeAspect="1" noChangeArrowheads="1"/>
          </p:cNvPicPr>
          <p:nvPr/>
        </p:nvPicPr>
        <p:blipFill>
          <a:blip r:embed="rId11">
            <a:extLst>
              <a:ext uri="{28A0092B-C50C-407E-A947-70E740481C1C}">
                <a14:useLocalDpi xmlns:a14="http://schemas.microsoft.com/office/drawing/2010/main" val="0"/>
              </a:ext>
            </a:extLst>
          </a:blip>
          <a:srcRect l="17427" t="1631"/>
          <a:stretch>
            <a:fillRect/>
          </a:stretch>
        </p:blipFill>
        <p:spPr bwMode="auto">
          <a:xfrm>
            <a:off x="7600950" y="134961"/>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ChangeArrowheads="1"/>
          </p:cNvSpPr>
          <p:nvPr/>
        </p:nvSpPr>
        <p:spPr bwMode="invGray">
          <a:xfrm>
            <a:off x="0" y="-3018"/>
            <a:ext cx="9910128"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fontAlgn="base">
              <a:spcBef>
                <a:spcPct val="0"/>
              </a:spcBef>
              <a:spcAft>
                <a:spcPct val="0"/>
              </a:spcAft>
            </a:pPr>
            <a:endParaRPr kumimoji="0" lang="en-US" altLang="ko-KR" sz="1000">
              <a:solidFill>
                <a:srgbClr val="FFFFFF"/>
              </a:solidFill>
              <a:latin typeface="Arial" pitchFamily="34" charset="0"/>
            </a:endParaRPr>
          </a:p>
        </p:txBody>
      </p:sp>
      <p:pic>
        <p:nvPicPr>
          <p:cNvPr id="11" name="Picture 5"/>
          <p:cNvPicPr>
            <a:picLocks noChangeAspect="1" noChangeArrowheads="1"/>
          </p:cNvPicPr>
          <p:nvPr/>
        </p:nvPicPr>
        <p:blipFill>
          <a:blip r:embed="rId11">
            <a:extLst>
              <a:ext uri="{28A0092B-C50C-407E-A947-70E740481C1C}">
                <a14:useLocalDpi xmlns:a14="http://schemas.microsoft.com/office/drawing/2010/main" val="0"/>
              </a:ext>
            </a:extLst>
          </a:blip>
          <a:srcRect l="17427" t="1631"/>
          <a:stretch>
            <a:fillRect/>
          </a:stretch>
        </p:blipFill>
        <p:spPr bwMode="auto">
          <a:xfrm>
            <a:off x="7596022" y="131936"/>
            <a:ext cx="2274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698829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iming>
    <p:tnLst>
      <p:par>
        <p:cTn id="1" dur="indefinite" restart="never" nodeType="tmRoot"/>
      </p:par>
    </p:tnLst>
  </p:timing>
  <p:hf hdr="0" ftr="0" dt="0"/>
  <p:txStyles>
    <p:titleStyle>
      <a:lvl1pPr algn="ctr" defTabSz="957263" rtl="0" eaLnBrk="0" fontAlgn="base" latinLnBrk="1" hangingPunct="0">
        <a:spcBef>
          <a:spcPct val="0"/>
        </a:spcBef>
        <a:spcAft>
          <a:spcPct val="0"/>
        </a:spcAft>
        <a:defRPr kumimoji="1" sz="4600">
          <a:solidFill>
            <a:schemeClr val="tx2"/>
          </a:solidFill>
          <a:latin typeface="+mj-lt"/>
          <a:ea typeface="+mj-ea"/>
          <a:cs typeface="+mj-cs"/>
        </a:defRPr>
      </a:lvl1pPr>
      <a:lvl2pPr algn="ctr" defTabSz="957263" rtl="0" eaLnBrk="0" fontAlgn="base" latinLnBrk="1" hangingPunct="0">
        <a:spcBef>
          <a:spcPct val="0"/>
        </a:spcBef>
        <a:spcAft>
          <a:spcPct val="0"/>
        </a:spcAft>
        <a:defRPr kumimoji="1" sz="4600">
          <a:solidFill>
            <a:schemeClr val="tx2"/>
          </a:solidFill>
          <a:latin typeface="굴림" charset="-127"/>
          <a:ea typeface="굴림" charset="-127"/>
        </a:defRPr>
      </a:lvl2pPr>
      <a:lvl3pPr algn="ctr" defTabSz="957263" rtl="0" eaLnBrk="0" fontAlgn="base" latinLnBrk="1" hangingPunct="0">
        <a:spcBef>
          <a:spcPct val="0"/>
        </a:spcBef>
        <a:spcAft>
          <a:spcPct val="0"/>
        </a:spcAft>
        <a:defRPr kumimoji="1" sz="4600">
          <a:solidFill>
            <a:schemeClr val="tx2"/>
          </a:solidFill>
          <a:latin typeface="굴림" charset="-127"/>
          <a:ea typeface="굴림" charset="-127"/>
        </a:defRPr>
      </a:lvl3pPr>
      <a:lvl4pPr algn="ctr" defTabSz="957263" rtl="0" eaLnBrk="0" fontAlgn="base" latinLnBrk="1" hangingPunct="0">
        <a:spcBef>
          <a:spcPct val="0"/>
        </a:spcBef>
        <a:spcAft>
          <a:spcPct val="0"/>
        </a:spcAft>
        <a:defRPr kumimoji="1" sz="4600">
          <a:solidFill>
            <a:schemeClr val="tx2"/>
          </a:solidFill>
          <a:latin typeface="굴림" charset="-127"/>
          <a:ea typeface="굴림" charset="-127"/>
        </a:defRPr>
      </a:lvl4pPr>
      <a:lvl5pPr algn="ctr" defTabSz="957263" rtl="0" eaLnBrk="0" fontAlgn="base" latinLnBrk="1" hangingPunct="0">
        <a:spcBef>
          <a:spcPct val="0"/>
        </a:spcBef>
        <a:spcAft>
          <a:spcPct val="0"/>
        </a:spcAft>
        <a:defRPr kumimoji="1" sz="4600">
          <a:solidFill>
            <a:schemeClr val="tx2"/>
          </a:solidFill>
          <a:latin typeface="굴림" charset="-127"/>
          <a:ea typeface="굴림" charset="-127"/>
        </a:defRPr>
      </a:lvl5pPr>
      <a:lvl6pPr marL="457200" algn="ctr" defTabSz="957263" rtl="0" fontAlgn="base" latinLnBrk="1">
        <a:spcBef>
          <a:spcPct val="0"/>
        </a:spcBef>
        <a:spcAft>
          <a:spcPct val="0"/>
        </a:spcAft>
        <a:defRPr kumimoji="1" sz="4600">
          <a:solidFill>
            <a:schemeClr val="tx2"/>
          </a:solidFill>
          <a:latin typeface="굴림" charset="-127"/>
          <a:ea typeface="굴림" charset="-127"/>
        </a:defRPr>
      </a:lvl6pPr>
      <a:lvl7pPr marL="914400" algn="ctr" defTabSz="957263" rtl="0" fontAlgn="base" latinLnBrk="1">
        <a:spcBef>
          <a:spcPct val="0"/>
        </a:spcBef>
        <a:spcAft>
          <a:spcPct val="0"/>
        </a:spcAft>
        <a:defRPr kumimoji="1" sz="4600">
          <a:solidFill>
            <a:schemeClr val="tx2"/>
          </a:solidFill>
          <a:latin typeface="굴림" charset="-127"/>
          <a:ea typeface="굴림" charset="-127"/>
        </a:defRPr>
      </a:lvl7pPr>
      <a:lvl8pPr marL="1371600" algn="ctr" defTabSz="957263" rtl="0" fontAlgn="base" latinLnBrk="1">
        <a:spcBef>
          <a:spcPct val="0"/>
        </a:spcBef>
        <a:spcAft>
          <a:spcPct val="0"/>
        </a:spcAft>
        <a:defRPr kumimoji="1" sz="4600">
          <a:solidFill>
            <a:schemeClr val="tx2"/>
          </a:solidFill>
          <a:latin typeface="굴림" charset="-127"/>
          <a:ea typeface="굴림" charset="-127"/>
        </a:defRPr>
      </a:lvl8pPr>
      <a:lvl9pPr marL="1828800" algn="ctr" defTabSz="957263" rtl="0" fontAlgn="base" latinLnBrk="1">
        <a:spcBef>
          <a:spcPct val="0"/>
        </a:spcBef>
        <a:spcAft>
          <a:spcPct val="0"/>
        </a:spcAft>
        <a:defRPr kumimoji="1" sz="4600">
          <a:solidFill>
            <a:schemeClr val="tx2"/>
          </a:solidFill>
          <a:latin typeface="굴림" charset="-127"/>
          <a:ea typeface="굴림" charset="-127"/>
        </a:defRPr>
      </a:lvl9pPr>
    </p:titleStyle>
    <p:bodyStyle>
      <a:lvl1pPr marL="358775" indent="-358775" algn="l" defTabSz="957263" rtl="0" eaLnBrk="0" fontAlgn="base" latinLnBrk="1" hangingPunct="0">
        <a:spcBef>
          <a:spcPct val="20000"/>
        </a:spcBef>
        <a:spcAft>
          <a:spcPct val="0"/>
        </a:spcAft>
        <a:buChar char="•"/>
        <a:defRPr kumimoji="1" sz="3300">
          <a:solidFill>
            <a:schemeClr val="tx1"/>
          </a:solidFill>
          <a:latin typeface="+mn-lt"/>
          <a:ea typeface="+mn-ea"/>
          <a:cs typeface="+mn-cs"/>
        </a:defRPr>
      </a:lvl1pPr>
      <a:lvl2pPr marL="777875" indent="-298450" algn="l" defTabSz="957263" rtl="0" eaLnBrk="0" fontAlgn="base" latinLnBrk="1" hangingPunct="0">
        <a:spcBef>
          <a:spcPct val="20000"/>
        </a:spcBef>
        <a:spcAft>
          <a:spcPct val="0"/>
        </a:spcAft>
        <a:buChar char="–"/>
        <a:defRPr kumimoji="1" sz="2900">
          <a:solidFill>
            <a:schemeClr val="tx1"/>
          </a:solidFill>
          <a:latin typeface="+mn-lt"/>
          <a:ea typeface="+mn-ea"/>
        </a:defRPr>
      </a:lvl2pPr>
      <a:lvl3pPr marL="1196975" indent="-239713" algn="l" defTabSz="957263" rtl="0" eaLnBrk="0" fontAlgn="base" latinLnBrk="1" hangingPunct="0">
        <a:spcBef>
          <a:spcPct val="20000"/>
        </a:spcBef>
        <a:spcAft>
          <a:spcPct val="0"/>
        </a:spcAft>
        <a:buChar char="•"/>
        <a:defRPr kumimoji="1" sz="2500">
          <a:solidFill>
            <a:schemeClr val="tx1"/>
          </a:solidFill>
          <a:latin typeface="+mn-lt"/>
          <a:ea typeface="+mn-ea"/>
        </a:defRPr>
      </a:lvl3pPr>
      <a:lvl4pPr marL="1676400" indent="-239713" algn="l" defTabSz="957263" rtl="0" eaLnBrk="0" fontAlgn="base" latinLnBrk="1" hangingPunct="0">
        <a:spcBef>
          <a:spcPct val="20000"/>
        </a:spcBef>
        <a:spcAft>
          <a:spcPct val="0"/>
        </a:spcAft>
        <a:buChar char="–"/>
        <a:defRPr kumimoji="1" sz="2100">
          <a:solidFill>
            <a:schemeClr val="tx1"/>
          </a:solidFill>
          <a:latin typeface="+mn-lt"/>
          <a:ea typeface="+mn-ea"/>
        </a:defRPr>
      </a:lvl4pPr>
      <a:lvl5pPr marL="2155825" indent="-239713" algn="l" defTabSz="957263" rtl="0" eaLnBrk="0" fontAlgn="base" latinLnBrk="1" hangingPunct="0">
        <a:spcBef>
          <a:spcPct val="20000"/>
        </a:spcBef>
        <a:spcAft>
          <a:spcPct val="0"/>
        </a:spcAft>
        <a:buChar char="»"/>
        <a:defRPr kumimoji="1" sz="2100">
          <a:solidFill>
            <a:schemeClr val="tx1"/>
          </a:solidFill>
          <a:latin typeface="+mn-lt"/>
          <a:ea typeface="+mn-ea"/>
        </a:defRPr>
      </a:lvl5pPr>
      <a:lvl6pPr marL="2613025" indent="-239713" algn="l" defTabSz="957263" rtl="0" fontAlgn="base" latinLnBrk="1">
        <a:spcBef>
          <a:spcPct val="20000"/>
        </a:spcBef>
        <a:spcAft>
          <a:spcPct val="0"/>
        </a:spcAft>
        <a:buChar char="»"/>
        <a:defRPr kumimoji="1" sz="2100">
          <a:solidFill>
            <a:schemeClr val="tx1"/>
          </a:solidFill>
          <a:latin typeface="+mn-lt"/>
          <a:ea typeface="+mn-ea"/>
        </a:defRPr>
      </a:lvl6pPr>
      <a:lvl7pPr marL="3070225" indent="-239713" algn="l" defTabSz="957263" rtl="0" fontAlgn="base" latinLnBrk="1">
        <a:spcBef>
          <a:spcPct val="20000"/>
        </a:spcBef>
        <a:spcAft>
          <a:spcPct val="0"/>
        </a:spcAft>
        <a:buChar char="»"/>
        <a:defRPr kumimoji="1" sz="2100">
          <a:solidFill>
            <a:schemeClr val="tx1"/>
          </a:solidFill>
          <a:latin typeface="+mn-lt"/>
          <a:ea typeface="+mn-ea"/>
        </a:defRPr>
      </a:lvl7pPr>
      <a:lvl8pPr marL="3527425" indent="-239713" algn="l" defTabSz="957263" rtl="0" fontAlgn="base" latinLnBrk="1">
        <a:spcBef>
          <a:spcPct val="20000"/>
        </a:spcBef>
        <a:spcAft>
          <a:spcPct val="0"/>
        </a:spcAft>
        <a:buChar char="»"/>
        <a:defRPr kumimoji="1" sz="2100">
          <a:solidFill>
            <a:schemeClr val="tx1"/>
          </a:solidFill>
          <a:latin typeface="+mn-lt"/>
          <a:ea typeface="+mn-ea"/>
        </a:defRPr>
      </a:lvl8pPr>
      <a:lvl9pPr marL="3984625" indent="-239713" algn="l" defTabSz="957263" rtl="0" fontAlgn="base" latinLnBrk="1">
        <a:spcBef>
          <a:spcPct val="20000"/>
        </a:spcBef>
        <a:spcAft>
          <a:spcPct val="0"/>
        </a:spcAft>
        <a:buChar char="»"/>
        <a:defRPr kumimoji="1" sz="21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3" Type="http://schemas.openxmlformats.org/officeDocument/2006/relationships/image" Target="../media/image53.png"/><Relationship Id="rId21" Type="http://schemas.openxmlformats.org/officeDocument/2006/relationships/image" Target="../media/image71.png"/><Relationship Id="rId34" Type="http://schemas.openxmlformats.org/officeDocument/2006/relationships/image" Target="../media/image84.png"/><Relationship Id="rId7" Type="http://schemas.openxmlformats.org/officeDocument/2006/relationships/image" Target="../media/image57.jpe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38" Type="http://schemas.openxmlformats.org/officeDocument/2006/relationships/image" Target="../media/image88.png"/><Relationship Id="rId2" Type="http://schemas.openxmlformats.org/officeDocument/2006/relationships/notesSlide" Target="../notesSlides/notesSlide4.xml"/><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36" Type="http://schemas.openxmlformats.org/officeDocument/2006/relationships/image" Target="../media/image86.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jpe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hyperlink" Target="https://www.google.com/url?sa=i&amp;rct=j&amp;q=&amp;esrc=s&amp;source=images&amp;cd=&amp;cad=rja&amp;uact=8&amp;docid=13xNgCo5uBEJ1M&amp;tbnid=uvze47eRMiXgqM:&amp;ved=0CAUQjRw&amp;url=https://www.iconfinder.com/icons/168489/factory_green_industrial_industry_leaf_nature_organic_pipes_plant_tree_icon&amp;ei=PRfjU9bwDcfn8AXiqYHICA&amp;bvm=bv.72676100,d.dGc&amp;psig=AFQjCNHCbCbLTnoHOgqah7W-Vkl8Xm_prw&amp;ust=1407477860161798" TargetMode="External"/><Relationship Id="rId13" Type="http://schemas.openxmlformats.org/officeDocument/2006/relationships/image" Target="../media/image97.png"/><Relationship Id="rId3" Type="http://schemas.openxmlformats.org/officeDocument/2006/relationships/chart" Target="../charts/chart2.xml"/><Relationship Id="rId7" Type="http://schemas.openxmlformats.org/officeDocument/2006/relationships/image" Target="../media/image92.png"/><Relationship Id="rId12" Type="http://schemas.openxmlformats.org/officeDocument/2006/relationships/image" Target="../media/image96.jpeg"/><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image" Target="../media/image90.emf"/><Relationship Id="rId11" Type="http://schemas.openxmlformats.org/officeDocument/2006/relationships/image" Target="../media/image95.png"/><Relationship Id="rId5" Type="http://schemas.openxmlformats.org/officeDocument/2006/relationships/oleObject" Target="../embeddings/oleObject1.bin"/><Relationship Id="rId15" Type="http://schemas.openxmlformats.org/officeDocument/2006/relationships/image" Target="../media/image98.png"/><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93.png"/><Relationship Id="rId1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jpeg"/><Relationship Id="rId18" Type="http://schemas.openxmlformats.org/officeDocument/2006/relationships/image" Target="../media/image113.jpeg"/><Relationship Id="rId26" Type="http://schemas.openxmlformats.org/officeDocument/2006/relationships/image" Target="../media/image121.png"/><Relationship Id="rId3" Type="http://schemas.openxmlformats.org/officeDocument/2006/relationships/image" Target="../media/image99.png"/><Relationship Id="rId21" Type="http://schemas.openxmlformats.org/officeDocument/2006/relationships/image" Target="../media/image116.png"/><Relationship Id="rId34" Type="http://schemas.openxmlformats.org/officeDocument/2006/relationships/image" Target="../media/image129.png"/><Relationship Id="rId7" Type="http://schemas.openxmlformats.org/officeDocument/2006/relationships/image" Target="../media/image102.jpe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20.jpeg"/><Relationship Id="rId33" Type="http://schemas.openxmlformats.org/officeDocument/2006/relationships/image" Target="../media/image128.png"/><Relationship Id="rId2" Type="http://schemas.openxmlformats.org/officeDocument/2006/relationships/notesSlide" Target="../notesSlides/notesSlide5.xml"/><Relationship Id="rId16" Type="http://schemas.openxmlformats.org/officeDocument/2006/relationships/image" Target="../media/image111.jpeg"/><Relationship Id="rId20" Type="http://schemas.openxmlformats.org/officeDocument/2006/relationships/image" Target="../media/image115.png"/><Relationship Id="rId29"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image" Target="../media/image101.jpeg"/><Relationship Id="rId11" Type="http://schemas.openxmlformats.org/officeDocument/2006/relationships/image" Target="../media/image106.jpeg"/><Relationship Id="rId24" Type="http://schemas.openxmlformats.org/officeDocument/2006/relationships/image" Target="../media/image119.jpeg"/><Relationship Id="rId32" Type="http://schemas.openxmlformats.org/officeDocument/2006/relationships/image" Target="../media/image127.png"/><Relationship Id="rId5" Type="http://schemas.openxmlformats.org/officeDocument/2006/relationships/image" Target="../media/image100.jpeg"/><Relationship Id="rId15" Type="http://schemas.openxmlformats.org/officeDocument/2006/relationships/image" Target="../media/image110.png"/><Relationship Id="rId23" Type="http://schemas.openxmlformats.org/officeDocument/2006/relationships/image" Target="../media/image118.jpeg"/><Relationship Id="rId28" Type="http://schemas.openxmlformats.org/officeDocument/2006/relationships/image" Target="../media/image123.jpeg"/><Relationship Id="rId36" Type="http://schemas.openxmlformats.org/officeDocument/2006/relationships/image" Target="../media/image131.png"/><Relationship Id="rId10" Type="http://schemas.openxmlformats.org/officeDocument/2006/relationships/image" Target="../media/image105.png"/><Relationship Id="rId19" Type="http://schemas.openxmlformats.org/officeDocument/2006/relationships/image" Target="../media/image114.png"/><Relationship Id="rId31" Type="http://schemas.openxmlformats.org/officeDocument/2006/relationships/image" Target="../media/image126.png"/><Relationship Id="rId4" Type="http://schemas.openxmlformats.org/officeDocument/2006/relationships/image" Target="../media/image49.jpeg"/><Relationship Id="rId9" Type="http://schemas.openxmlformats.org/officeDocument/2006/relationships/image" Target="../media/image104.jpeg"/><Relationship Id="rId14" Type="http://schemas.openxmlformats.org/officeDocument/2006/relationships/image" Target="../media/image109.jpeg"/><Relationship Id="rId22" Type="http://schemas.openxmlformats.org/officeDocument/2006/relationships/image" Target="../media/image117.jpeg"/><Relationship Id="rId27" Type="http://schemas.openxmlformats.org/officeDocument/2006/relationships/image" Target="../media/image122.jpeg"/><Relationship Id="rId30" Type="http://schemas.openxmlformats.org/officeDocument/2006/relationships/image" Target="../media/image125.png"/><Relationship Id="rId35" Type="http://schemas.openxmlformats.org/officeDocument/2006/relationships/image" Target="../media/image130.png"/></Relationships>
</file>

<file path=ppt/slides/_rels/slide1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 Id="rId5" Type="http://schemas.openxmlformats.org/officeDocument/2006/relationships/image" Target="../media/image138.jpeg"/><Relationship Id="rId4" Type="http://schemas.openxmlformats.org/officeDocument/2006/relationships/image" Target="../media/image137.jpeg"/></Relationships>
</file>

<file path=ppt/slides/_rels/slide1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1.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8.jpeg"/><Relationship Id="rId13" Type="http://schemas.openxmlformats.org/officeDocument/2006/relationships/image" Target="../media/image163.jpeg"/><Relationship Id="rId3" Type="http://schemas.openxmlformats.org/officeDocument/2006/relationships/image" Target="../media/image153.png"/><Relationship Id="rId7" Type="http://schemas.openxmlformats.org/officeDocument/2006/relationships/image" Target="../media/image157.jpeg"/><Relationship Id="rId12" Type="http://schemas.openxmlformats.org/officeDocument/2006/relationships/image" Target="../media/image162.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56.jpeg"/><Relationship Id="rId11" Type="http://schemas.openxmlformats.org/officeDocument/2006/relationships/image" Target="../media/image161.jpeg"/><Relationship Id="rId5" Type="http://schemas.openxmlformats.org/officeDocument/2006/relationships/image" Target="../media/image155.jpeg"/><Relationship Id="rId15" Type="http://schemas.openxmlformats.org/officeDocument/2006/relationships/image" Target="../media/image165.jpeg"/><Relationship Id="rId10" Type="http://schemas.openxmlformats.org/officeDocument/2006/relationships/image" Target="../media/image160.jpeg"/><Relationship Id="rId4" Type="http://schemas.openxmlformats.org/officeDocument/2006/relationships/image" Target="../media/image154.jpeg"/><Relationship Id="rId9" Type="http://schemas.openxmlformats.org/officeDocument/2006/relationships/image" Target="../media/image159.jpeg"/><Relationship Id="rId14" Type="http://schemas.openxmlformats.org/officeDocument/2006/relationships/image" Target="../media/image164.jpeg"/></Relationships>
</file>

<file path=ppt/slides/_rels/slide21.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2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7.png"/><Relationship Id="rId3" Type="http://schemas.openxmlformats.org/officeDocument/2006/relationships/image" Target="../media/image21.jpeg"/><Relationship Id="rId7" Type="http://schemas.openxmlformats.org/officeDocument/2006/relationships/oleObject" Target="../embeddings/oleObject3.bin"/><Relationship Id="rId12" Type="http://schemas.openxmlformats.org/officeDocument/2006/relationships/image" Target="../media/image17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5.png"/><Relationship Id="rId11" Type="http://schemas.openxmlformats.org/officeDocument/2006/relationships/oleObject" Target="../embeddings/oleObject5.bin"/><Relationship Id="rId5" Type="http://schemas.openxmlformats.org/officeDocument/2006/relationships/image" Target="../media/image172.wmf"/><Relationship Id="rId10" Type="http://schemas.openxmlformats.org/officeDocument/2006/relationships/image" Target="../media/image176.png"/><Relationship Id="rId4" Type="http://schemas.openxmlformats.org/officeDocument/2006/relationships/oleObject" Target="../embeddings/oleObject2.bin"/><Relationship Id="rId9" Type="http://schemas.openxmlformats.org/officeDocument/2006/relationships/oleObject" Target="../embeddings/oleObject4.bin"/><Relationship Id="rId14" Type="http://schemas.openxmlformats.org/officeDocument/2006/relationships/image" Target="../media/image178.png"/></Relationships>
</file>

<file path=ppt/slides/_rels/slide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 Id="rId5" Type="http://schemas.openxmlformats.org/officeDocument/2006/relationships/image" Target="../media/image182.jpeg"/><Relationship Id="rId4" Type="http://schemas.openxmlformats.org/officeDocument/2006/relationships/image" Target="../media/image181.png"/></Relationships>
</file>

<file path=ppt/slides/_rels/slide24.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7.xml"/><Relationship Id="rId5" Type="http://schemas.openxmlformats.org/officeDocument/2006/relationships/image" Target="../media/image186.jpeg"/><Relationship Id="rId4" Type="http://schemas.openxmlformats.org/officeDocument/2006/relationships/image" Target="../media/image18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187.jpeg"/><Relationship Id="rId1" Type="http://schemas.openxmlformats.org/officeDocument/2006/relationships/slideLayout" Target="../slideLayouts/slideLayout10.xml"/><Relationship Id="rId6" Type="http://schemas.openxmlformats.org/officeDocument/2006/relationships/image" Target="../media/image191.jpeg"/><Relationship Id="rId5" Type="http://schemas.openxmlformats.org/officeDocument/2006/relationships/image" Target="../media/image190.png"/><Relationship Id="rId4" Type="http://schemas.openxmlformats.org/officeDocument/2006/relationships/image" Target="../media/image189.png"/></Relationships>
</file>

<file path=ppt/slides/_rels/slide28.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5.png"/><Relationship Id="rId7" Type="http://schemas.microsoft.com/office/2007/relationships/hdphoto" Target="../media/hdphoto4.wdp"/><Relationship Id="rId2" Type="http://schemas.openxmlformats.org/officeDocument/2006/relationships/image" Target="../media/image194.png"/><Relationship Id="rId1" Type="http://schemas.openxmlformats.org/officeDocument/2006/relationships/slideLayout" Target="../slideLayouts/slideLayout11.xml"/><Relationship Id="rId6" Type="http://schemas.openxmlformats.org/officeDocument/2006/relationships/image" Target="../media/image197.png"/><Relationship Id="rId5" Type="http://schemas.microsoft.com/office/2007/relationships/hdphoto" Target="../media/hdphoto3.wdp"/><Relationship Id="rId4" Type="http://schemas.openxmlformats.org/officeDocument/2006/relationships/image" Target="../media/image196.png"/><Relationship Id="rId9"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2.xml"/><Relationship Id="rId5" Type="http://schemas.openxmlformats.org/officeDocument/2006/relationships/image" Target="../media/image202.png"/><Relationship Id="rId4" Type="http://schemas.openxmlformats.org/officeDocument/2006/relationships/image" Target="../media/image20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jpeg"/></Relationships>
</file>

<file path=ppt/slides/_rels/slide31.xml.rels><?xml version="1.0" encoding="UTF-8" standalone="yes"?>
<Relationships xmlns="http://schemas.openxmlformats.org/package/2006/relationships"><Relationship Id="rId3" Type="http://schemas.openxmlformats.org/officeDocument/2006/relationships/image" Target="../media/image207.jpeg"/><Relationship Id="rId7" Type="http://schemas.openxmlformats.org/officeDocument/2006/relationships/image" Target="../media/image2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0.jpeg"/><Relationship Id="rId5" Type="http://schemas.openxmlformats.org/officeDocument/2006/relationships/image" Target="../media/image209.jpeg"/><Relationship Id="rId4" Type="http://schemas.openxmlformats.org/officeDocument/2006/relationships/image" Target="../media/image20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jpeg"/><Relationship Id="rId21" Type="http://schemas.openxmlformats.org/officeDocument/2006/relationships/image" Target="../media/image39.png"/><Relationship Id="rId7" Type="http://schemas.openxmlformats.org/officeDocument/2006/relationships/image" Target="../media/image25.jpe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3.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8.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jpeg"/><Relationship Id="rId4" Type="http://schemas.openxmlformats.org/officeDocument/2006/relationships/image" Target="../media/image22.jpe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jpeg"/></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7.xml"/><Relationship Id="rId5" Type="http://schemas.openxmlformats.org/officeDocument/2006/relationships/image" Target="../media/image46.jpeg"/><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9"/>
          <p:cNvSpPr txBox="1">
            <a:spLocks noChangeArrowheads="1"/>
          </p:cNvSpPr>
          <p:nvPr/>
        </p:nvSpPr>
        <p:spPr bwMode="auto">
          <a:xfrm>
            <a:off x="0" y="1221189"/>
            <a:ext cx="9906000" cy="769441"/>
          </a:xfrm>
          <a:prstGeom prst="rect">
            <a:avLst/>
          </a:prstGeom>
          <a:noFill/>
          <a:ln w="9525">
            <a:noFill/>
            <a:miter lim="800000"/>
            <a:headEnd/>
            <a:tailEnd/>
          </a:ln>
        </p:spPr>
        <p:txBody>
          <a:bodyPr anchor="ctr">
            <a:spAutoFit/>
          </a:bodyPr>
          <a:lstStyle/>
          <a:p>
            <a:pPr algn="ctr" fontAlgn="base" latinLnBrk="1">
              <a:spcBef>
                <a:spcPct val="50000"/>
              </a:spcBef>
              <a:spcAft>
                <a:spcPct val="0"/>
              </a:spcAft>
            </a:pPr>
            <a:r>
              <a:rPr kumimoji="1" lang="zh-CN" altLang="en-US" sz="4400" dirty="0">
                <a:solidFill>
                  <a:srgbClr val="FFFFFF"/>
                </a:solidFill>
                <a:latin typeface="微软雅黑" pitchFamily="34" charset="-122"/>
                <a:ea typeface="微软雅黑" pitchFamily="34" charset="-122"/>
              </a:rPr>
              <a:t>北京格罗唯视介绍</a:t>
            </a:r>
            <a:endParaRPr kumimoji="1" lang="en-US" altLang="zh-CN" sz="44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5918363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121"/>
          <p:cNvSpPr>
            <a:spLocks noChangeArrowheads="1"/>
          </p:cNvSpPr>
          <p:nvPr/>
        </p:nvSpPr>
        <p:spPr bwMode="auto">
          <a:xfrm>
            <a:off x="8212415" y="1744663"/>
            <a:ext cx="1368153" cy="792162"/>
          </a:xfrm>
          <a:prstGeom prst="homePlate">
            <a:avLst>
              <a:gd name="adj" fmla="val 26837"/>
            </a:avLst>
          </a:prstGeom>
          <a:solidFill>
            <a:srgbClr val="0057A6"/>
          </a:solidFill>
          <a:ln w="28575" algn="ctr">
            <a:solidFill>
              <a:srgbClr val="FFFFFF"/>
            </a:solidFill>
            <a:miter lim="800000"/>
            <a:headEnd/>
            <a:tailEnd/>
          </a:ln>
        </p:spPr>
        <p:txBody>
          <a:bodyPr wrap="none" lIns="54000" rIns="5400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algn="ctr" fontAlgn="b"/>
            <a:r>
              <a:rPr kumimoji="0" lang="ko-KR" altLang="en-US" sz="1100" dirty="0">
                <a:solidFill>
                  <a:srgbClr val="FFFFFF"/>
                </a:solidFill>
                <a:latin typeface="微软雅黑" pitchFamily="34" charset="-122"/>
                <a:ea typeface="HDharmony M" pitchFamily="18" charset="-127"/>
              </a:rPr>
              <a:t>       </a:t>
            </a:r>
            <a:r>
              <a:rPr kumimoji="0" lang="ko-KR" altLang="en-US" sz="1100" dirty="0" smtClean="0">
                <a:solidFill>
                  <a:srgbClr val="FFFFFF"/>
                </a:solidFill>
                <a:latin typeface="微软雅黑" pitchFamily="34" charset="-122"/>
                <a:ea typeface="HDharmony M" pitchFamily="18" charset="-127"/>
              </a:rPr>
              <a:t>      </a:t>
            </a:r>
            <a:r>
              <a:rPr kumimoji="0" lang="zh-CN" altLang="en-US" dirty="0" smtClean="0">
                <a:solidFill>
                  <a:srgbClr val="FFFFFF"/>
                </a:solidFill>
                <a:latin typeface="微软雅黑" pitchFamily="34" charset="-122"/>
                <a:ea typeface="微软雅黑" pitchFamily="34" charset="-122"/>
              </a:rPr>
              <a:t>海上</a:t>
            </a:r>
            <a:r>
              <a:rPr kumimoji="0" lang="zh-CN" altLang="en-US" dirty="0">
                <a:solidFill>
                  <a:srgbClr val="FFFFFF"/>
                </a:solidFill>
                <a:latin typeface="微软雅黑" pitchFamily="34" charset="-122"/>
                <a:ea typeface="微软雅黑" pitchFamily="34" charset="-122"/>
              </a:rPr>
              <a:t>运输</a:t>
            </a:r>
            <a:r>
              <a:rPr kumimoji="0" lang="ko-KR" altLang="en-US" dirty="0" smtClean="0">
                <a:solidFill>
                  <a:srgbClr val="FFFFFF"/>
                </a:solidFill>
                <a:latin typeface="微软雅黑" pitchFamily="34" charset="-122"/>
                <a:ea typeface="HDharmony M" pitchFamily="18" charset="-127"/>
              </a:rPr>
              <a:t> </a:t>
            </a:r>
            <a:endParaRPr kumimoji="0" lang="ko-KR" altLang="en-US" dirty="0">
              <a:solidFill>
                <a:srgbClr val="FFFFFF"/>
              </a:solidFill>
              <a:latin typeface="微软雅黑" pitchFamily="34" charset="-122"/>
              <a:ea typeface="HDharmony M" pitchFamily="18" charset="-127"/>
            </a:endParaRPr>
          </a:p>
        </p:txBody>
      </p:sp>
      <p:sp>
        <p:nvSpPr>
          <p:cNvPr id="147459" name="Text Box 2"/>
          <p:cNvSpPr txBox="1">
            <a:spLocks noChangeArrowheads="1"/>
          </p:cNvSpPr>
          <p:nvPr/>
        </p:nvSpPr>
        <p:spPr bwMode="auto">
          <a:xfrm>
            <a:off x="284401" y="732910"/>
            <a:ext cx="9020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eaLnBrk="1" fontAlgn="base" latinLnBrk="1" hangingPunct="1">
              <a:spcBef>
                <a:spcPct val="0"/>
              </a:spcBef>
              <a:spcAft>
                <a:spcPct val="0"/>
              </a:spcAft>
              <a:buFont typeface="Wingdings" pitchFamily="2" charset="2"/>
              <a:buNone/>
            </a:pPr>
            <a:r>
              <a:rPr lang="zh-CN" altLang="en-US" sz="1400" dirty="0">
                <a:solidFill>
                  <a:srgbClr val="000000"/>
                </a:solidFill>
                <a:latin typeface="微软雅黑" pitchFamily="34" charset="-122"/>
                <a:ea typeface="微软雅黑" pitchFamily="34" charset="-122"/>
              </a:rPr>
              <a:t>中国法人的业务领域分为整车</a:t>
            </a:r>
            <a:r>
              <a:rPr lang="zh-CN" altLang="en-US" sz="1400" dirty="0" smtClean="0">
                <a:solidFill>
                  <a:srgbClr val="000000"/>
                </a:solidFill>
                <a:latin typeface="微软雅黑" pitchFamily="34" charset="-122"/>
                <a:ea typeface="微软雅黑" pitchFamily="34" charset="-122"/>
              </a:rPr>
              <a:t>运输</a:t>
            </a:r>
            <a:r>
              <a:rPr lang="zh-CN" altLang="en-US" sz="1400" dirty="0">
                <a:solidFill>
                  <a:srgbClr val="000000"/>
                </a:solidFill>
                <a:latin typeface="微软雅黑" pitchFamily="34" charset="-122"/>
                <a:ea typeface="微软雅黑" pitchFamily="34" charset="-122"/>
              </a:rPr>
              <a:t>、</a:t>
            </a:r>
            <a:r>
              <a:rPr lang="zh-CN" altLang="en-US" sz="1400" dirty="0" smtClean="0">
                <a:solidFill>
                  <a:srgbClr val="000000"/>
                </a:solidFill>
                <a:latin typeface="微软雅黑" pitchFamily="34" charset="-122"/>
                <a:ea typeface="微软雅黑" pitchFamily="34" charset="-122"/>
              </a:rPr>
              <a:t>进出口物流</a:t>
            </a:r>
            <a:r>
              <a:rPr lang="zh-CN" altLang="en-US" sz="1400" dirty="0">
                <a:solidFill>
                  <a:srgbClr val="000000"/>
                </a:solidFill>
                <a:latin typeface="微软雅黑" pitchFamily="34" charset="-122"/>
                <a:ea typeface="微软雅黑" pitchFamily="34" charset="-122"/>
              </a:rPr>
              <a:t>、</a:t>
            </a:r>
            <a:r>
              <a:rPr lang="zh-CN" altLang="en-US" sz="1400" dirty="0" smtClean="0">
                <a:solidFill>
                  <a:srgbClr val="000000"/>
                </a:solidFill>
                <a:latin typeface="微软雅黑" pitchFamily="34" charset="-122"/>
                <a:ea typeface="微软雅黑" pitchFamily="34" charset="-122"/>
              </a:rPr>
              <a:t>配送物流</a:t>
            </a:r>
            <a:r>
              <a:rPr lang="zh-CN" altLang="en-US" sz="1400" dirty="0">
                <a:solidFill>
                  <a:srgbClr val="000000"/>
                </a:solidFill>
                <a:latin typeface="微软雅黑" pitchFamily="34" charset="-122"/>
                <a:ea typeface="微软雅黑" pitchFamily="34" charset="-122"/>
              </a:rPr>
              <a:t>、</a:t>
            </a:r>
            <a:r>
              <a:rPr lang="zh-CN" altLang="en-US" sz="1400" dirty="0" smtClean="0">
                <a:solidFill>
                  <a:srgbClr val="000000"/>
                </a:solidFill>
                <a:latin typeface="微软雅黑" pitchFamily="34" charset="-122"/>
                <a:ea typeface="微软雅黑" pitchFamily="34" charset="-122"/>
              </a:rPr>
              <a:t>全球</a:t>
            </a:r>
            <a:r>
              <a:rPr lang="zh-CN" altLang="en-US" sz="1400" dirty="0">
                <a:solidFill>
                  <a:srgbClr val="000000"/>
                </a:solidFill>
                <a:latin typeface="微软雅黑" pitchFamily="34" charset="-122"/>
                <a:ea typeface="微软雅黑" pitchFamily="34" charset="-122"/>
              </a:rPr>
              <a:t>采购</a:t>
            </a:r>
            <a:r>
              <a:rPr lang="en-US" altLang="ko-KR" sz="1400" dirty="0">
                <a:solidFill>
                  <a:srgbClr val="000000"/>
                </a:solidFill>
                <a:latin typeface="微软雅黑" pitchFamily="34" charset="-122"/>
                <a:ea typeface="微软雅黑" pitchFamily="34" charset="-122"/>
              </a:rPr>
              <a:t>(</a:t>
            </a:r>
            <a:r>
              <a:rPr lang="zh-CN" altLang="en-US" sz="1400" dirty="0">
                <a:solidFill>
                  <a:srgbClr val="000000"/>
                </a:solidFill>
                <a:latin typeface="微软雅黑" pitchFamily="34" charset="-122"/>
                <a:ea typeface="微软雅黑" pitchFamily="34" charset="-122"/>
              </a:rPr>
              <a:t>流通</a:t>
            </a:r>
            <a:r>
              <a:rPr lang="en-US" altLang="ko-KR" sz="1400" dirty="0">
                <a:solidFill>
                  <a:srgbClr val="000000"/>
                </a:solidFill>
                <a:latin typeface="微软雅黑" pitchFamily="34" charset="-122"/>
                <a:ea typeface="微软雅黑" pitchFamily="34" charset="-122"/>
              </a:rPr>
              <a:t>)</a:t>
            </a:r>
            <a:r>
              <a:rPr lang="zh-CN" altLang="en-US" sz="1400" dirty="0">
                <a:solidFill>
                  <a:srgbClr val="000000"/>
                </a:solidFill>
                <a:latin typeface="微软雅黑" pitchFamily="34" charset="-122"/>
                <a:ea typeface="微软雅黑" pitchFamily="34" charset="-122"/>
              </a:rPr>
              <a:t>等</a:t>
            </a:r>
            <a:endParaRPr lang="ko-KR" altLang="en-US" sz="1400" dirty="0">
              <a:solidFill>
                <a:srgbClr val="000000"/>
              </a:solidFill>
              <a:latin typeface="微软雅黑" pitchFamily="34" charset="-122"/>
              <a:ea typeface="HDharmony M" pitchFamily="18" charset="-127"/>
            </a:endParaRPr>
          </a:p>
        </p:txBody>
      </p:sp>
      <p:sp>
        <p:nvSpPr>
          <p:cNvPr id="147460" name="AutoShape 121"/>
          <p:cNvSpPr>
            <a:spLocks noChangeArrowheads="1"/>
          </p:cNvSpPr>
          <p:nvPr/>
        </p:nvSpPr>
        <p:spPr bwMode="auto">
          <a:xfrm>
            <a:off x="7469193" y="1744663"/>
            <a:ext cx="1279766" cy="792162"/>
          </a:xfrm>
          <a:prstGeom prst="homePlate">
            <a:avLst>
              <a:gd name="adj" fmla="val 26837"/>
            </a:avLst>
          </a:prstGeom>
          <a:solidFill>
            <a:srgbClr val="0057A6"/>
          </a:solidFill>
          <a:ln w="28575" algn="ctr">
            <a:solidFill>
              <a:srgbClr val="FFFFFF"/>
            </a:solidFill>
            <a:miter lim="800000"/>
            <a:headEnd/>
            <a:tailEnd/>
          </a:ln>
        </p:spPr>
        <p:txBody>
          <a:bodyPr wrap="none" lIns="54000" rIns="5400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algn="ctr" fontAlgn="b">
              <a:spcBef>
                <a:spcPct val="0"/>
              </a:spcBef>
            </a:pPr>
            <a:r>
              <a:rPr kumimoji="0" lang="ko-KR" altLang="en-US" sz="1100" dirty="0" smtClean="0">
                <a:solidFill>
                  <a:srgbClr val="FFFFFF"/>
                </a:solidFill>
                <a:latin typeface="微软雅黑" pitchFamily="34" charset="-122"/>
                <a:ea typeface="HDharmony M" pitchFamily="18" charset="-127"/>
              </a:rPr>
              <a:t>           </a:t>
            </a:r>
            <a:r>
              <a:rPr kumimoji="0" lang="zh-CN" altLang="en-US" dirty="0" smtClean="0">
                <a:solidFill>
                  <a:srgbClr val="FFFFFF"/>
                </a:solidFill>
                <a:latin typeface="微软雅黑" pitchFamily="34" charset="-122"/>
                <a:ea typeface="微软雅黑" pitchFamily="34" charset="-122"/>
              </a:rPr>
              <a:t>销售</a:t>
            </a:r>
            <a:r>
              <a:rPr kumimoji="0" lang="ko-KR" altLang="en-US" sz="1100" dirty="0" smtClean="0">
                <a:solidFill>
                  <a:srgbClr val="FFFFFF"/>
                </a:solidFill>
                <a:latin typeface="微软雅黑" pitchFamily="34" charset="-122"/>
                <a:ea typeface="HDharmony M" pitchFamily="18" charset="-127"/>
              </a:rPr>
              <a:t> </a:t>
            </a:r>
            <a:endParaRPr kumimoji="0" lang="ko-KR" altLang="en-US" sz="1100" dirty="0">
              <a:solidFill>
                <a:srgbClr val="FFFFFF"/>
              </a:solidFill>
              <a:latin typeface="微软雅黑" pitchFamily="34" charset="-122"/>
              <a:ea typeface="HDharmony M" pitchFamily="18" charset="-127"/>
            </a:endParaRPr>
          </a:p>
        </p:txBody>
      </p:sp>
      <p:sp>
        <p:nvSpPr>
          <p:cNvPr id="147461" name="AutoShape 120"/>
          <p:cNvSpPr>
            <a:spLocks noChangeArrowheads="1"/>
          </p:cNvSpPr>
          <p:nvPr/>
        </p:nvSpPr>
        <p:spPr bwMode="auto">
          <a:xfrm>
            <a:off x="6564313" y="1744663"/>
            <a:ext cx="1341015" cy="792162"/>
          </a:xfrm>
          <a:prstGeom prst="homePlate">
            <a:avLst>
              <a:gd name="adj" fmla="val 26837"/>
            </a:avLst>
          </a:prstGeom>
          <a:solidFill>
            <a:srgbClr val="0057A6"/>
          </a:solidFill>
          <a:ln w="28575" algn="ctr">
            <a:solidFill>
              <a:srgbClr val="FFFFFF"/>
            </a:solidFill>
            <a:miter lim="800000"/>
            <a:headEnd/>
            <a:tailEnd/>
          </a:ln>
        </p:spPr>
        <p:txBody>
          <a:bodyPr wrap="none" lIns="54000" rIns="5400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algn="ctr" fontAlgn="b">
              <a:spcBef>
                <a:spcPct val="0"/>
              </a:spcBef>
              <a:spcAft>
                <a:spcPct val="0"/>
              </a:spcAft>
            </a:pPr>
            <a:r>
              <a:rPr kumimoji="0" lang="ko-KR" altLang="en-US" sz="1100" dirty="0" smtClean="0">
                <a:solidFill>
                  <a:srgbClr val="FFFFFF"/>
                </a:solidFill>
                <a:latin typeface="微软雅黑" pitchFamily="34" charset="-122"/>
                <a:ea typeface="HDharmony M" pitchFamily="18" charset="-127"/>
              </a:rPr>
              <a:t>            </a:t>
            </a:r>
            <a:r>
              <a:rPr kumimoji="0" lang="zh-CN" altLang="en-US" dirty="0" smtClean="0">
                <a:solidFill>
                  <a:srgbClr val="FFFFFF"/>
                </a:solidFill>
                <a:latin typeface="微软雅黑" pitchFamily="34" charset="-122"/>
                <a:ea typeface="微软雅黑" pitchFamily="34" charset="-122"/>
              </a:rPr>
              <a:t>整</a:t>
            </a:r>
            <a:r>
              <a:rPr kumimoji="0" lang="zh-CN" altLang="en-US" dirty="0">
                <a:solidFill>
                  <a:srgbClr val="FFFFFF"/>
                </a:solidFill>
                <a:latin typeface="微软雅黑" pitchFamily="34" charset="-122"/>
                <a:ea typeface="微软雅黑" pitchFamily="34" charset="-122"/>
              </a:rPr>
              <a:t>车</a:t>
            </a:r>
            <a:endParaRPr kumimoji="0" lang="en-US" altLang="zh-CN" dirty="0">
              <a:solidFill>
                <a:srgbClr val="FFFFFF"/>
              </a:solidFill>
              <a:latin typeface="微软雅黑" pitchFamily="34" charset="-122"/>
              <a:ea typeface="微软雅黑" pitchFamily="34" charset="-122"/>
            </a:endParaRPr>
          </a:p>
          <a:p>
            <a:pPr algn="ctr" fontAlgn="b">
              <a:spcBef>
                <a:spcPct val="0"/>
              </a:spcBef>
              <a:spcAft>
                <a:spcPct val="0"/>
              </a:spcAft>
            </a:pPr>
            <a:r>
              <a:rPr kumimoji="0" lang="zh-CN" altLang="en-US" dirty="0">
                <a:solidFill>
                  <a:srgbClr val="FFFFFF"/>
                </a:solidFill>
                <a:latin typeface="微软雅黑" pitchFamily="34" charset="-122"/>
                <a:ea typeface="微软雅黑" pitchFamily="34" charset="-122"/>
              </a:rPr>
              <a:t>  </a:t>
            </a:r>
            <a:r>
              <a:rPr kumimoji="0" lang="zh-CN" altLang="en-US" dirty="0" smtClean="0">
                <a:solidFill>
                  <a:srgbClr val="FFFFFF"/>
                </a:solidFill>
                <a:latin typeface="微软雅黑" pitchFamily="34" charset="-122"/>
                <a:ea typeface="微软雅黑" pitchFamily="34" charset="-122"/>
              </a:rPr>
              <a:t>           生产</a:t>
            </a:r>
            <a:endParaRPr kumimoji="0" lang="ko-KR" altLang="en-US" dirty="0">
              <a:solidFill>
                <a:srgbClr val="FFFFFF"/>
              </a:solidFill>
              <a:latin typeface="微软雅黑" pitchFamily="34" charset="-122"/>
              <a:ea typeface="HDharmony M" pitchFamily="18" charset="-127"/>
            </a:endParaRPr>
          </a:p>
        </p:txBody>
      </p:sp>
      <p:sp>
        <p:nvSpPr>
          <p:cNvPr id="147462" name="AutoShape 119"/>
          <p:cNvSpPr>
            <a:spLocks noChangeArrowheads="1"/>
          </p:cNvSpPr>
          <p:nvPr/>
        </p:nvSpPr>
        <p:spPr bwMode="auto">
          <a:xfrm>
            <a:off x="5678489" y="1744663"/>
            <a:ext cx="1387746" cy="792162"/>
          </a:xfrm>
          <a:prstGeom prst="homePlate">
            <a:avLst>
              <a:gd name="adj" fmla="val 26837"/>
            </a:avLst>
          </a:prstGeom>
          <a:solidFill>
            <a:srgbClr val="0057A6"/>
          </a:solidFill>
          <a:ln w="28575" algn="ctr">
            <a:solidFill>
              <a:srgbClr val="FFFFFF"/>
            </a:solidFill>
            <a:miter lim="800000"/>
            <a:headEnd/>
            <a:tailEnd/>
          </a:ln>
        </p:spPr>
        <p:txBody>
          <a:bodyPr wrap="none" lIns="54000" rIns="5400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zh-CN" altLang="en-US" sz="1100" dirty="0" smtClean="0">
                <a:solidFill>
                  <a:srgbClr val="FFFFFF"/>
                </a:solidFill>
                <a:latin typeface="微软雅黑" pitchFamily="34" charset="-122"/>
                <a:ea typeface="微软雅黑" pitchFamily="34" charset="-122"/>
              </a:rPr>
              <a:t>              </a:t>
            </a:r>
            <a:r>
              <a:rPr kumimoji="0" lang="zh-CN" altLang="en-US" dirty="0" smtClean="0">
                <a:solidFill>
                  <a:srgbClr val="FFFFFF"/>
                </a:solidFill>
                <a:latin typeface="微软雅黑" pitchFamily="34" charset="-122"/>
                <a:ea typeface="微软雅黑" pitchFamily="34" charset="-122"/>
              </a:rPr>
              <a:t>中国</a:t>
            </a:r>
            <a:r>
              <a:rPr kumimoji="0" lang="zh-CN" altLang="en-US" dirty="0">
                <a:solidFill>
                  <a:srgbClr val="FFFFFF"/>
                </a:solidFill>
                <a:latin typeface="微软雅黑" pitchFamily="34" charset="-122"/>
                <a:ea typeface="微软雅黑" pitchFamily="34" charset="-122"/>
              </a:rPr>
              <a:t>国内</a:t>
            </a:r>
            <a:endParaRPr kumimoji="0" lang="en-US" altLang="zh-CN" dirty="0">
              <a:solidFill>
                <a:srgbClr val="FFFFFF"/>
              </a:solidFill>
              <a:latin typeface="微软雅黑" pitchFamily="34" charset="-122"/>
              <a:ea typeface="微软雅黑" pitchFamily="34" charset="-122"/>
            </a:endParaRPr>
          </a:p>
          <a:p>
            <a:pPr fontAlgn="b">
              <a:spcBef>
                <a:spcPct val="0"/>
              </a:spcBef>
              <a:spcAft>
                <a:spcPct val="0"/>
              </a:spcAft>
            </a:pPr>
            <a:r>
              <a:rPr kumimoji="0" lang="zh-CN" altLang="en-US" dirty="0">
                <a:solidFill>
                  <a:srgbClr val="FFFFFF"/>
                </a:solidFill>
                <a:latin typeface="微软雅黑" pitchFamily="34" charset="-122"/>
                <a:ea typeface="微软雅黑" pitchFamily="34" charset="-122"/>
              </a:rPr>
              <a:t>  </a:t>
            </a:r>
            <a:r>
              <a:rPr kumimoji="0" lang="zh-CN" altLang="en-US" dirty="0" smtClean="0">
                <a:solidFill>
                  <a:srgbClr val="FFFFFF"/>
                </a:solidFill>
                <a:latin typeface="微软雅黑" pitchFamily="34" charset="-122"/>
                <a:ea typeface="微软雅黑" pitchFamily="34" charset="-122"/>
              </a:rPr>
              <a:t>             道路运输</a:t>
            </a:r>
            <a:endParaRPr kumimoji="0" lang="ko-KR" altLang="en-US" dirty="0">
              <a:solidFill>
                <a:srgbClr val="FFFFFF"/>
              </a:solidFill>
              <a:latin typeface="微软雅黑" pitchFamily="34" charset="-122"/>
              <a:ea typeface="HDharmony M" pitchFamily="18" charset="-127"/>
            </a:endParaRPr>
          </a:p>
        </p:txBody>
      </p:sp>
      <p:sp>
        <p:nvSpPr>
          <p:cNvPr id="147463" name="AutoShape 118"/>
          <p:cNvSpPr>
            <a:spLocks noChangeArrowheads="1"/>
          </p:cNvSpPr>
          <p:nvPr/>
        </p:nvSpPr>
        <p:spPr bwMode="auto">
          <a:xfrm>
            <a:off x="4783142" y="1744663"/>
            <a:ext cx="1468571" cy="792162"/>
          </a:xfrm>
          <a:prstGeom prst="homePlate">
            <a:avLst>
              <a:gd name="adj" fmla="val 26837"/>
            </a:avLst>
          </a:prstGeom>
          <a:solidFill>
            <a:srgbClr val="0057A6"/>
          </a:solidFill>
          <a:ln w="28575" algn="ctr">
            <a:solidFill>
              <a:srgbClr val="FFFFFF"/>
            </a:solidFill>
            <a:miter lim="800000"/>
            <a:headEnd/>
            <a:tailEnd/>
          </a:ln>
        </p:spPr>
        <p:txBody>
          <a:bodyPr wrap="none" lIns="54000" rIns="5400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algn="ctr" fontAlgn="b">
              <a:spcBef>
                <a:spcPct val="0"/>
              </a:spcBef>
              <a:spcAft>
                <a:spcPct val="0"/>
              </a:spcAft>
            </a:pPr>
            <a:r>
              <a:rPr kumimoji="0" lang="en-US" altLang="ko-KR" dirty="0">
                <a:solidFill>
                  <a:srgbClr val="FFFFFF"/>
                </a:solidFill>
                <a:latin typeface="微软雅黑" pitchFamily="34" charset="-122"/>
                <a:ea typeface="微软雅黑" pitchFamily="34" charset="-122"/>
              </a:rPr>
              <a:t>     </a:t>
            </a:r>
            <a:r>
              <a:rPr kumimoji="0" lang="en-US" altLang="ko-KR" dirty="0" smtClean="0">
                <a:solidFill>
                  <a:srgbClr val="FFFFFF"/>
                </a:solidFill>
                <a:latin typeface="微软雅黑" pitchFamily="34" charset="-122"/>
                <a:ea typeface="微软雅黑" pitchFamily="34" charset="-122"/>
              </a:rPr>
              <a:t>        </a:t>
            </a:r>
            <a:r>
              <a:rPr kumimoji="0" lang="zh-CN" altLang="en-US" dirty="0" smtClean="0">
                <a:solidFill>
                  <a:srgbClr val="FFFFFF"/>
                </a:solidFill>
                <a:latin typeface="微软雅黑" pitchFamily="34" charset="-122"/>
                <a:ea typeface="微软雅黑" pitchFamily="34" charset="-122"/>
              </a:rPr>
              <a:t>出口</a:t>
            </a:r>
            <a:r>
              <a:rPr kumimoji="0" lang="ko-KR" altLang="en-US" dirty="0" smtClean="0">
                <a:solidFill>
                  <a:srgbClr val="FFFFFF"/>
                </a:solidFill>
                <a:latin typeface="微软雅黑" pitchFamily="34" charset="-122"/>
                <a:ea typeface="HDharmony M" pitchFamily="18" charset="-127"/>
              </a:rPr>
              <a:t>   </a:t>
            </a:r>
            <a:endParaRPr kumimoji="0" lang="ko-KR" altLang="en-US" dirty="0">
              <a:solidFill>
                <a:srgbClr val="FFFFFF"/>
              </a:solidFill>
              <a:latin typeface="微软雅黑" pitchFamily="34" charset="-122"/>
              <a:ea typeface="HDharmony M" pitchFamily="18" charset="-127"/>
            </a:endParaRPr>
          </a:p>
          <a:p>
            <a:pPr algn="r" fontAlgn="b">
              <a:spcBef>
                <a:spcPct val="0"/>
              </a:spcBef>
              <a:spcAft>
                <a:spcPct val="0"/>
              </a:spcAft>
            </a:pPr>
            <a:r>
              <a:rPr kumimoji="0" lang="ko-KR" altLang="en-US" dirty="0">
                <a:solidFill>
                  <a:srgbClr val="FFFFFF"/>
                </a:solidFill>
                <a:latin typeface="微软雅黑" pitchFamily="34" charset="-122"/>
                <a:ea typeface="HDharmony M" pitchFamily="18" charset="-127"/>
              </a:rPr>
              <a:t>   </a:t>
            </a:r>
            <a:r>
              <a:rPr kumimoji="0" lang="zh-CN" altLang="en-US" dirty="0">
                <a:solidFill>
                  <a:srgbClr val="FFFFFF"/>
                </a:solidFill>
                <a:latin typeface="微软雅黑" pitchFamily="34" charset="-122"/>
                <a:ea typeface="微软雅黑" pitchFamily="34" charset="-122"/>
              </a:rPr>
              <a:t>海上运输</a:t>
            </a:r>
            <a:endParaRPr kumimoji="0" lang="ko-KR" altLang="en-US" dirty="0">
              <a:solidFill>
                <a:srgbClr val="FFFFFF"/>
              </a:solidFill>
              <a:latin typeface="微软雅黑" pitchFamily="34" charset="-122"/>
              <a:ea typeface="HDharmony M" pitchFamily="18" charset="-127"/>
            </a:endParaRPr>
          </a:p>
        </p:txBody>
      </p:sp>
      <p:sp>
        <p:nvSpPr>
          <p:cNvPr id="147464" name="AutoShape 117"/>
          <p:cNvSpPr>
            <a:spLocks noChangeArrowheads="1"/>
          </p:cNvSpPr>
          <p:nvPr/>
        </p:nvSpPr>
        <p:spPr bwMode="auto">
          <a:xfrm>
            <a:off x="3800872" y="1744663"/>
            <a:ext cx="1584176" cy="792162"/>
          </a:xfrm>
          <a:prstGeom prst="homePlate">
            <a:avLst>
              <a:gd name="adj" fmla="val 26837"/>
            </a:avLst>
          </a:prstGeom>
          <a:solidFill>
            <a:srgbClr val="0057A6"/>
          </a:solidFill>
          <a:ln w="28575" algn="ctr">
            <a:solidFill>
              <a:srgbClr val="FFFFFF"/>
            </a:solidFill>
            <a:miter lim="800000"/>
            <a:headEnd/>
            <a:tailEnd/>
          </a:ln>
        </p:spPr>
        <p:txBody>
          <a:bodyPr wrap="none" lIns="54000" rIns="5400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algn="ctr" fontAlgn="b">
              <a:spcBef>
                <a:spcPct val="0"/>
              </a:spcBef>
            </a:pPr>
            <a:r>
              <a:rPr kumimoji="0" lang="ko-KR" altLang="en-US" sz="1100" dirty="0" smtClean="0">
                <a:solidFill>
                  <a:srgbClr val="FFFFFF"/>
                </a:solidFill>
                <a:latin typeface="微软雅黑" pitchFamily="34" charset="-122"/>
                <a:ea typeface="HDharmony M" pitchFamily="18" charset="-127"/>
              </a:rPr>
              <a:t>                </a:t>
            </a:r>
            <a:r>
              <a:rPr kumimoji="0" lang="zh-CN" altLang="en-US" dirty="0" smtClean="0">
                <a:solidFill>
                  <a:srgbClr val="FFFFFF"/>
                </a:solidFill>
                <a:latin typeface="微软雅黑" pitchFamily="34" charset="-122"/>
                <a:ea typeface="微软雅黑" pitchFamily="34" charset="-122"/>
              </a:rPr>
              <a:t>装船</a:t>
            </a:r>
            <a:endParaRPr kumimoji="0" lang="ko-KR" altLang="en-US" dirty="0">
              <a:solidFill>
                <a:srgbClr val="FFFFFF"/>
              </a:solidFill>
              <a:latin typeface="微软雅黑" pitchFamily="34" charset="-122"/>
              <a:ea typeface="HDharmony M" pitchFamily="18" charset="-127"/>
            </a:endParaRPr>
          </a:p>
        </p:txBody>
      </p:sp>
      <p:sp>
        <p:nvSpPr>
          <p:cNvPr id="147465" name="AutoShape 116"/>
          <p:cNvSpPr>
            <a:spLocks noChangeArrowheads="1"/>
          </p:cNvSpPr>
          <p:nvPr/>
        </p:nvSpPr>
        <p:spPr bwMode="auto">
          <a:xfrm>
            <a:off x="3097770" y="1744663"/>
            <a:ext cx="1423182" cy="792162"/>
          </a:xfrm>
          <a:prstGeom prst="homePlate">
            <a:avLst>
              <a:gd name="adj" fmla="val 26837"/>
            </a:avLst>
          </a:prstGeom>
          <a:solidFill>
            <a:srgbClr val="0057A6"/>
          </a:solidFill>
          <a:ln w="28575" algn="ctr">
            <a:solidFill>
              <a:srgbClr val="FFFFFF"/>
            </a:solidFill>
            <a:miter lim="800000"/>
            <a:headEnd/>
            <a:tailEnd/>
          </a:ln>
        </p:spPr>
        <p:txBody>
          <a:bodyPr wrap="none" lIns="54000" rIns="5400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ko-KR" altLang="en-US" sz="1100" dirty="0" smtClean="0">
                <a:solidFill>
                  <a:srgbClr val="FFFFFF"/>
                </a:solidFill>
                <a:latin typeface="微软雅黑" pitchFamily="34" charset="-122"/>
                <a:ea typeface="HDharmony M" pitchFamily="18" charset="-127"/>
              </a:rPr>
              <a:t>               </a:t>
            </a:r>
            <a:r>
              <a:rPr kumimoji="0" lang="zh-CN" altLang="en-US" dirty="0" smtClean="0">
                <a:solidFill>
                  <a:srgbClr val="FFFFFF"/>
                </a:solidFill>
                <a:latin typeface="微软雅黑" pitchFamily="34" charset="-122"/>
                <a:ea typeface="微软雅黑" pitchFamily="34" charset="-122"/>
              </a:rPr>
              <a:t>国内</a:t>
            </a:r>
            <a:endParaRPr kumimoji="0" lang="en-US" altLang="zh-CN" dirty="0">
              <a:solidFill>
                <a:srgbClr val="FFFFFF"/>
              </a:solidFill>
              <a:latin typeface="微软雅黑" pitchFamily="34" charset="-122"/>
              <a:ea typeface="微软雅黑" pitchFamily="34" charset="-122"/>
            </a:endParaRPr>
          </a:p>
          <a:p>
            <a:pPr algn="r" fontAlgn="b">
              <a:spcBef>
                <a:spcPct val="0"/>
              </a:spcBef>
              <a:spcAft>
                <a:spcPct val="0"/>
              </a:spcAft>
            </a:pPr>
            <a:r>
              <a:rPr kumimoji="0" lang="zh-CN" altLang="en-US" dirty="0">
                <a:solidFill>
                  <a:srgbClr val="FFFFFF"/>
                </a:solidFill>
                <a:latin typeface="微软雅黑" pitchFamily="34" charset="-122"/>
                <a:ea typeface="微软雅黑" pitchFamily="34" charset="-122"/>
              </a:rPr>
              <a:t>  道路运输</a:t>
            </a:r>
            <a:endParaRPr kumimoji="0" lang="ko-KR" altLang="en-US" dirty="0">
              <a:solidFill>
                <a:srgbClr val="FFFFFF"/>
              </a:solidFill>
              <a:latin typeface="微软雅黑" pitchFamily="34" charset="-122"/>
              <a:ea typeface="HDharmony M" pitchFamily="18" charset="-127"/>
            </a:endParaRPr>
          </a:p>
        </p:txBody>
      </p:sp>
      <p:sp>
        <p:nvSpPr>
          <p:cNvPr id="147466" name="AutoShape 115"/>
          <p:cNvSpPr>
            <a:spLocks noChangeArrowheads="1"/>
          </p:cNvSpPr>
          <p:nvPr/>
        </p:nvSpPr>
        <p:spPr bwMode="auto">
          <a:xfrm>
            <a:off x="2449525" y="1744663"/>
            <a:ext cx="1215825" cy="792162"/>
          </a:xfrm>
          <a:prstGeom prst="homePlate">
            <a:avLst>
              <a:gd name="adj" fmla="val 26837"/>
            </a:avLst>
          </a:prstGeom>
          <a:solidFill>
            <a:srgbClr val="0057A6"/>
          </a:solidFill>
          <a:ln w="28575" algn="ctr">
            <a:solidFill>
              <a:srgbClr val="FFFFFF"/>
            </a:solidFill>
            <a:miter lim="800000"/>
            <a:headEnd/>
            <a:tailEnd/>
          </a:ln>
        </p:spPr>
        <p:txBody>
          <a:bodyPr wrap="none" lIns="54000" rIns="5400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zh-CN" altLang="en-US" sz="1100" dirty="0" smtClean="0">
                <a:solidFill>
                  <a:srgbClr val="FFFFFF"/>
                </a:solidFill>
                <a:latin typeface="微软雅黑" pitchFamily="34" charset="-122"/>
                <a:ea typeface="微软雅黑" pitchFamily="34" charset="-122"/>
              </a:rPr>
              <a:t>             </a:t>
            </a:r>
            <a:r>
              <a:rPr kumimoji="0" lang="zh-CN" altLang="en-US" dirty="0" smtClean="0">
                <a:solidFill>
                  <a:srgbClr val="FFFFFF"/>
                </a:solidFill>
                <a:latin typeface="微软雅黑" pitchFamily="34" charset="-122"/>
                <a:ea typeface="微软雅黑" pitchFamily="34" charset="-122"/>
              </a:rPr>
              <a:t>包装</a:t>
            </a:r>
            <a:endParaRPr kumimoji="0" lang="ko-KR" altLang="en-US" dirty="0">
              <a:solidFill>
                <a:srgbClr val="FFFFFF"/>
              </a:solidFill>
              <a:latin typeface="微软雅黑" pitchFamily="34" charset="-122"/>
              <a:ea typeface="HDharmony M" pitchFamily="18" charset="-127"/>
            </a:endParaRPr>
          </a:p>
        </p:txBody>
      </p:sp>
      <p:sp>
        <p:nvSpPr>
          <p:cNvPr id="147467" name="AutoShape 114"/>
          <p:cNvSpPr>
            <a:spLocks noChangeArrowheads="1"/>
          </p:cNvSpPr>
          <p:nvPr/>
        </p:nvSpPr>
        <p:spPr bwMode="auto">
          <a:xfrm>
            <a:off x="1507288" y="1744663"/>
            <a:ext cx="1321587" cy="792162"/>
          </a:xfrm>
          <a:prstGeom prst="homePlate">
            <a:avLst>
              <a:gd name="adj" fmla="val 30076"/>
            </a:avLst>
          </a:prstGeom>
          <a:solidFill>
            <a:srgbClr val="0057A6"/>
          </a:solidFill>
          <a:ln w="28575" algn="ctr">
            <a:solidFill>
              <a:srgbClr val="FFFFFF"/>
            </a:solidFill>
            <a:miter lim="800000"/>
            <a:headEnd/>
            <a:tailEnd/>
          </a:ln>
        </p:spPr>
        <p:txBody>
          <a:bodyPr wrap="none" lIns="54000" rIns="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zh-CN" altLang="en-US" sz="900" dirty="0" smtClean="0">
                <a:solidFill>
                  <a:srgbClr val="FFFFFF"/>
                </a:solidFill>
                <a:latin typeface="微软雅黑" pitchFamily="34" charset="-122"/>
                <a:ea typeface="微软雅黑" pitchFamily="34" charset="-122"/>
              </a:rPr>
              <a:t>            </a:t>
            </a:r>
            <a:r>
              <a:rPr kumimoji="0" lang="zh-CN" altLang="en-US" dirty="0" smtClean="0">
                <a:solidFill>
                  <a:srgbClr val="FFFFFF"/>
                </a:solidFill>
                <a:latin typeface="微软雅黑" pitchFamily="34" charset="-122"/>
                <a:ea typeface="微软雅黑" pitchFamily="34" charset="-122"/>
              </a:rPr>
              <a:t>供应</a:t>
            </a:r>
            <a:r>
              <a:rPr kumimoji="0" lang="zh-CN" altLang="en-US" dirty="0">
                <a:solidFill>
                  <a:srgbClr val="FFFFFF"/>
                </a:solidFill>
                <a:latin typeface="微软雅黑" pitchFamily="34" charset="-122"/>
                <a:ea typeface="微软雅黑" pitchFamily="34" charset="-122"/>
              </a:rPr>
              <a:t>商</a:t>
            </a:r>
            <a:r>
              <a:rPr kumimoji="0" lang="zh-CN" altLang="en-US" dirty="0" smtClean="0">
                <a:solidFill>
                  <a:srgbClr val="FFFFFF"/>
                </a:solidFill>
                <a:latin typeface="微软雅黑" pitchFamily="34" charset="-122"/>
                <a:ea typeface="微软雅黑" pitchFamily="34" charset="-122"/>
              </a:rPr>
              <a:t>下订</a:t>
            </a:r>
            <a:endParaRPr kumimoji="0" lang="en-US" altLang="zh-CN" dirty="0" smtClean="0">
              <a:solidFill>
                <a:srgbClr val="FFFFFF"/>
              </a:solidFill>
              <a:latin typeface="微软雅黑" pitchFamily="34" charset="-122"/>
              <a:ea typeface="微软雅黑" pitchFamily="34" charset="-122"/>
            </a:endParaRPr>
          </a:p>
          <a:p>
            <a:pPr fontAlgn="b">
              <a:spcBef>
                <a:spcPct val="0"/>
              </a:spcBef>
              <a:spcAft>
                <a:spcPct val="0"/>
              </a:spcAft>
            </a:pPr>
            <a:r>
              <a:rPr kumimoji="0" lang="zh-CN" altLang="en-US" dirty="0" smtClean="0">
                <a:solidFill>
                  <a:srgbClr val="FFFFFF"/>
                </a:solidFill>
                <a:latin typeface="微软雅黑" pitchFamily="34" charset="-122"/>
                <a:ea typeface="微软雅黑" pitchFamily="34" charset="-122"/>
              </a:rPr>
              <a:t>     单   </a:t>
            </a:r>
            <a:r>
              <a:rPr kumimoji="0" lang="en-US" altLang="ko-KR" dirty="0" smtClean="0">
                <a:solidFill>
                  <a:srgbClr val="FFFFFF"/>
                </a:solidFill>
                <a:latin typeface="微软雅黑" pitchFamily="34" charset="-122"/>
                <a:ea typeface="微软雅黑" pitchFamily="34" charset="-122"/>
              </a:rPr>
              <a:t>/</a:t>
            </a:r>
            <a:r>
              <a:rPr kumimoji="0" lang="zh-CN" altLang="en-US" dirty="0" smtClean="0">
                <a:solidFill>
                  <a:srgbClr val="FFFFFF"/>
                </a:solidFill>
                <a:latin typeface="微软雅黑" pitchFamily="34" charset="-122"/>
                <a:ea typeface="微软雅黑" pitchFamily="34" charset="-122"/>
              </a:rPr>
              <a:t>支付</a:t>
            </a:r>
            <a:r>
              <a:rPr kumimoji="0" lang="zh-CN" altLang="en-US" dirty="0">
                <a:solidFill>
                  <a:srgbClr val="FFFFFF"/>
                </a:solidFill>
                <a:latin typeface="微软雅黑" pitchFamily="34" charset="-122"/>
                <a:ea typeface="微软雅黑" pitchFamily="34" charset="-122"/>
              </a:rPr>
              <a:t>货款</a:t>
            </a:r>
            <a:endParaRPr kumimoji="0" lang="ko-KR" altLang="en-US" dirty="0">
              <a:solidFill>
                <a:srgbClr val="FFFFFF"/>
              </a:solidFill>
              <a:latin typeface="微软雅黑" pitchFamily="34" charset="-122"/>
              <a:ea typeface="HDharmony M" pitchFamily="18" charset="-127"/>
            </a:endParaRPr>
          </a:p>
        </p:txBody>
      </p:sp>
      <p:sp>
        <p:nvSpPr>
          <p:cNvPr id="147468" name="AutoShape 113"/>
          <p:cNvSpPr>
            <a:spLocks noChangeArrowheads="1"/>
          </p:cNvSpPr>
          <p:nvPr/>
        </p:nvSpPr>
        <p:spPr bwMode="auto">
          <a:xfrm>
            <a:off x="920756" y="1744663"/>
            <a:ext cx="1007908" cy="792162"/>
          </a:xfrm>
          <a:prstGeom prst="homePlate">
            <a:avLst>
              <a:gd name="adj" fmla="val 25873"/>
            </a:avLst>
          </a:prstGeom>
          <a:solidFill>
            <a:srgbClr val="0057A6"/>
          </a:solidFill>
          <a:ln w="28575" algn="ctr">
            <a:solidFill>
              <a:srgbClr val="FFFFFF"/>
            </a:solidFill>
            <a:miter lim="800000"/>
            <a:headEnd/>
            <a:tailEnd/>
          </a:ln>
        </p:spPr>
        <p:txBody>
          <a:bodyPr wrap="none" lIns="54000" rIns="5400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algn="ctr" fontAlgn="b">
              <a:spcBef>
                <a:spcPct val="0"/>
              </a:spcBef>
            </a:pPr>
            <a:r>
              <a:rPr kumimoji="0" lang="en-US" altLang="ko-KR" sz="1100" dirty="0">
                <a:solidFill>
                  <a:srgbClr val="FFFFFF"/>
                </a:solidFill>
                <a:latin typeface="微软雅黑" pitchFamily="34" charset="-122"/>
                <a:ea typeface="微软雅黑" pitchFamily="34" charset="-122"/>
              </a:rPr>
              <a:t>Order</a:t>
            </a:r>
          </a:p>
        </p:txBody>
      </p:sp>
      <p:sp>
        <p:nvSpPr>
          <p:cNvPr id="147469" name="Text Box 123"/>
          <p:cNvSpPr txBox="1">
            <a:spLocks noChangeArrowheads="1"/>
          </p:cNvSpPr>
          <p:nvPr/>
        </p:nvSpPr>
        <p:spPr bwMode="auto">
          <a:xfrm>
            <a:off x="213563" y="1978060"/>
            <a:ext cx="4168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54000" rIns="54000">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zh-CN" altLang="en-US" sz="1200" dirty="0">
                <a:solidFill>
                  <a:srgbClr val="000000"/>
                </a:solidFill>
                <a:latin typeface="微软雅黑" pitchFamily="34" charset="-122"/>
                <a:ea typeface="微软雅黑" pitchFamily="34" charset="-122"/>
              </a:rPr>
              <a:t>流程</a:t>
            </a:r>
            <a:endParaRPr kumimoji="0" lang="ko-KR" altLang="en-US" sz="1200" dirty="0">
              <a:solidFill>
                <a:srgbClr val="000000"/>
              </a:solidFill>
              <a:latin typeface="微软雅黑" pitchFamily="34" charset="-122"/>
              <a:ea typeface="HDharmony M" pitchFamily="18" charset="-127"/>
            </a:endParaRPr>
          </a:p>
        </p:txBody>
      </p:sp>
      <p:sp>
        <p:nvSpPr>
          <p:cNvPr id="147470" name="Line 124"/>
          <p:cNvSpPr>
            <a:spLocks noChangeShapeType="1"/>
          </p:cNvSpPr>
          <p:nvPr/>
        </p:nvSpPr>
        <p:spPr bwMode="auto">
          <a:xfrm>
            <a:off x="233372" y="2608263"/>
            <a:ext cx="9505950" cy="0"/>
          </a:xfrm>
          <a:prstGeom prst="line">
            <a:avLst/>
          </a:prstGeom>
          <a:noFill/>
          <a:ln w="19050">
            <a:solidFill>
              <a:schemeClr val="bg2"/>
            </a:solidFill>
            <a:prstDash val="sysDot"/>
            <a:round/>
            <a:headEnd/>
            <a:tailEn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71" name="Text Box 125"/>
          <p:cNvSpPr txBox="1">
            <a:spLocks noChangeArrowheads="1"/>
          </p:cNvSpPr>
          <p:nvPr/>
        </p:nvSpPr>
        <p:spPr bwMode="auto">
          <a:xfrm>
            <a:off x="17873" y="2924226"/>
            <a:ext cx="7246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54000" rIns="54000">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zh-CN" altLang="en-US" sz="1200" dirty="0">
                <a:solidFill>
                  <a:srgbClr val="000000"/>
                </a:solidFill>
                <a:latin typeface="微软雅黑" pitchFamily="34" charset="-122"/>
                <a:ea typeface="微软雅黑" pitchFamily="34" charset="-122"/>
              </a:rPr>
              <a:t>运营主体</a:t>
            </a:r>
            <a:endParaRPr kumimoji="0" lang="ko-KR" altLang="en-US" sz="1200" dirty="0">
              <a:solidFill>
                <a:srgbClr val="000000"/>
              </a:solidFill>
              <a:latin typeface="微软雅黑" pitchFamily="34" charset="-122"/>
              <a:ea typeface="HDharmony M" pitchFamily="18" charset="-127"/>
            </a:endParaRPr>
          </a:p>
        </p:txBody>
      </p:sp>
      <p:sp>
        <p:nvSpPr>
          <p:cNvPr id="147472" name="Line 126"/>
          <p:cNvSpPr>
            <a:spLocks noChangeShapeType="1"/>
          </p:cNvSpPr>
          <p:nvPr/>
        </p:nvSpPr>
        <p:spPr bwMode="auto">
          <a:xfrm>
            <a:off x="5151440" y="2509735"/>
            <a:ext cx="0" cy="9731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73" name="Line 127"/>
          <p:cNvSpPr>
            <a:spLocks noChangeShapeType="1"/>
          </p:cNvSpPr>
          <p:nvPr/>
        </p:nvSpPr>
        <p:spPr bwMode="auto">
          <a:xfrm>
            <a:off x="5200267" y="2517775"/>
            <a:ext cx="0" cy="9731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74" name="Line 128"/>
          <p:cNvSpPr>
            <a:spLocks noChangeShapeType="1"/>
          </p:cNvSpPr>
          <p:nvPr/>
        </p:nvSpPr>
        <p:spPr bwMode="auto">
          <a:xfrm>
            <a:off x="920750" y="2527300"/>
            <a:ext cx="0" cy="9731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75" name="Line 129"/>
          <p:cNvSpPr>
            <a:spLocks noChangeShapeType="1"/>
          </p:cNvSpPr>
          <p:nvPr/>
        </p:nvSpPr>
        <p:spPr bwMode="auto">
          <a:xfrm>
            <a:off x="6858162" y="2517775"/>
            <a:ext cx="0" cy="9731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76" name="Line 130"/>
          <p:cNvSpPr>
            <a:spLocks noChangeShapeType="1"/>
          </p:cNvSpPr>
          <p:nvPr/>
        </p:nvSpPr>
        <p:spPr bwMode="auto">
          <a:xfrm>
            <a:off x="6905241" y="2527300"/>
            <a:ext cx="0" cy="9731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77" name="Line 131"/>
          <p:cNvSpPr>
            <a:spLocks noChangeShapeType="1"/>
          </p:cNvSpPr>
          <p:nvPr/>
        </p:nvSpPr>
        <p:spPr bwMode="auto">
          <a:xfrm>
            <a:off x="7685113" y="2527300"/>
            <a:ext cx="0" cy="9731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78" name="Line 132"/>
          <p:cNvSpPr>
            <a:spLocks noChangeShapeType="1"/>
          </p:cNvSpPr>
          <p:nvPr/>
        </p:nvSpPr>
        <p:spPr bwMode="auto">
          <a:xfrm>
            <a:off x="7737092" y="2527300"/>
            <a:ext cx="0" cy="9731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79" name="Line 133"/>
          <p:cNvSpPr>
            <a:spLocks noChangeShapeType="1"/>
          </p:cNvSpPr>
          <p:nvPr/>
        </p:nvSpPr>
        <p:spPr bwMode="auto">
          <a:xfrm>
            <a:off x="8534016" y="2527300"/>
            <a:ext cx="0" cy="9731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80" name="Line 134"/>
          <p:cNvSpPr>
            <a:spLocks noChangeShapeType="1"/>
          </p:cNvSpPr>
          <p:nvPr/>
        </p:nvSpPr>
        <p:spPr bwMode="auto">
          <a:xfrm flipV="1">
            <a:off x="929148" y="2990901"/>
            <a:ext cx="4212783" cy="1"/>
          </a:xfrm>
          <a:prstGeom prst="line">
            <a:avLst/>
          </a:prstGeom>
          <a:noFill/>
          <a:ln w="1270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81" name="Line 135"/>
          <p:cNvSpPr>
            <a:spLocks noChangeShapeType="1"/>
          </p:cNvSpPr>
          <p:nvPr/>
        </p:nvSpPr>
        <p:spPr bwMode="auto">
          <a:xfrm flipV="1">
            <a:off x="5238379" y="2986784"/>
            <a:ext cx="1586830" cy="919"/>
          </a:xfrm>
          <a:prstGeom prst="line">
            <a:avLst/>
          </a:prstGeom>
          <a:noFill/>
          <a:ln w="1270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82" name="Line 136"/>
          <p:cNvSpPr>
            <a:spLocks noChangeShapeType="1"/>
          </p:cNvSpPr>
          <p:nvPr/>
        </p:nvSpPr>
        <p:spPr bwMode="auto">
          <a:xfrm flipV="1">
            <a:off x="6905243" y="2986784"/>
            <a:ext cx="779870" cy="4117"/>
          </a:xfrm>
          <a:prstGeom prst="line">
            <a:avLst/>
          </a:prstGeom>
          <a:noFill/>
          <a:ln w="1270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83" name="Line 137"/>
          <p:cNvSpPr>
            <a:spLocks noChangeShapeType="1"/>
          </p:cNvSpPr>
          <p:nvPr/>
        </p:nvSpPr>
        <p:spPr bwMode="auto">
          <a:xfrm flipV="1">
            <a:off x="7737092" y="2986784"/>
            <a:ext cx="811100" cy="1"/>
          </a:xfrm>
          <a:prstGeom prst="line">
            <a:avLst/>
          </a:prstGeom>
          <a:noFill/>
          <a:ln w="1270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147484" name="Text Box 138"/>
          <p:cNvSpPr txBox="1">
            <a:spLocks noChangeArrowheads="1"/>
          </p:cNvSpPr>
          <p:nvPr/>
        </p:nvSpPr>
        <p:spPr bwMode="auto">
          <a:xfrm>
            <a:off x="2395267" y="2856319"/>
            <a:ext cx="1301689" cy="253916"/>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54000" rIns="54000">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zh-CN" altLang="en-US" sz="1050" dirty="0">
                <a:solidFill>
                  <a:srgbClr val="000000"/>
                </a:solidFill>
                <a:latin typeface="微软雅黑" pitchFamily="34" charset="-122"/>
                <a:ea typeface="微软雅黑" pitchFamily="34" charset="-122"/>
              </a:rPr>
              <a:t>配送</a:t>
            </a:r>
            <a:r>
              <a:rPr kumimoji="0" lang="en-US" altLang="ko-KR" sz="1050" dirty="0">
                <a:solidFill>
                  <a:srgbClr val="000000"/>
                </a:solidFill>
                <a:latin typeface="微软雅黑" pitchFamily="34" charset="-122"/>
                <a:ea typeface="微软雅黑" pitchFamily="34" charset="-122"/>
              </a:rPr>
              <a:t>/</a:t>
            </a:r>
            <a:r>
              <a:rPr kumimoji="0" lang="zh-CN" altLang="en-US" sz="1050" dirty="0">
                <a:solidFill>
                  <a:srgbClr val="000000"/>
                </a:solidFill>
                <a:latin typeface="微软雅黑" pitchFamily="34" charset="-122"/>
                <a:ea typeface="微软雅黑" pitchFamily="34" charset="-122"/>
              </a:rPr>
              <a:t>包装</a:t>
            </a:r>
            <a:r>
              <a:rPr kumimoji="0" lang="en-US" altLang="ko-KR" sz="1050" dirty="0">
                <a:solidFill>
                  <a:srgbClr val="000000"/>
                </a:solidFill>
                <a:latin typeface="微软雅黑" pitchFamily="34" charset="-122"/>
                <a:ea typeface="微软雅黑" pitchFamily="34" charset="-122"/>
              </a:rPr>
              <a:t>/</a:t>
            </a:r>
            <a:r>
              <a:rPr kumimoji="0" lang="zh-CN" altLang="en-US" sz="1050" dirty="0">
                <a:solidFill>
                  <a:srgbClr val="000000"/>
                </a:solidFill>
                <a:latin typeface="微软雅黑" pitchFamily="34" charset="-122"/>
                <a:ea typeface="微软雅黑" pitchFamily="34" charset="-122"/>
              </a:rPr>
              <a:t>出口运输</a:t>
            </a:r>
            <a:endParaRPr kumimoji="0" lang="ko-KR" altLang="en-US" sz="1050" dirty="0">
              <a:solidFill>
                <a:srgbClr val="000000"/>
              </a:solidFill>
              <a:latin typeface="微软雅黑" pitchFamily="34" charset="-122"/>
              <a:ea typeface="HDharmony M" pitchFamily="18" charset="-127"/>
            </a:endParaRPr>
          </a:p>
        </p:txBody>
      </p:sp>
      <p:sp>
        <p:nvSpPr>
          <p:cNvPr id="147485" name="Text Box 139"/>
          <p:cNvSpPr txBox="1">
            <a:spLocks noChangeArrowheads="1"/>
          </p:cNvSpPr>
          <p:nvPr/>
        </p:nvSpPr>
        <p:spPr bwMode="auto">
          <a:xfrm>
            <a:off x="5593965" y="2852762"/>
            <a:ext cx="974676" cy="253916"/>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54000" rIns="54000">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zh-CN" altLang="en-US" sz="1050" dirty="0">
                <a:solidFill>
                  <a:srgbClr val="000000"/>
                </a:solidFill>
                <a:latin typeface="微软雅黑" pitchFamily="34" charset="-122"/>
                <a:ea typeface="微软雅黑" pitchFamily="34" charset="-122"/>
              </a:rPr>
              <a:t>通关</a:t>
            </a:r>
            <a:r>
              <a:rPr kumimoji="0" lang="en-US" altLang="ko-KR" sz="1050" dirty="0">
                <a:solidFill>
                  <a:srgbClr val="000000"/>
                </a:solidFill>
                <a:latin typeface="微软雅黑" pitchFamily="34" charset="-122"/>
                <a:ea typeface="微软雅黑" pitchFamily="34" charset="-122"/>
              </a:rPr>
              <a:t>/</a:t>
            </a:r>
            <a:r>
              <a:rPr kumimoji="0" lang="zh-CN" altLang="en-US" sz="1050" dirty="0">
                <a:solidFill>
                  <a:srgbClr val="000000"/>
                </a:solidFill>
                <a:latin typeface="微软雅黑" pitchFamily="34" charset="-122"/>
                <a:ea typeface="微软雅黑" pitchFamily="34" charset="-122"/>
              </a:rPr>
              <a:t>内陆运输</a:t>
            </a:r>
            <a:endParaRPr kumimoji="0" lang="ko-KR" altLang="en-US" sz="1050" dirty="0">
              <a:solidFill>
                <a:srgbClr val="000000"/>
              </a:solidFill>
              <a:latin typeface="微软雅黑" pitchFamily="34" charset="-122"/>
              <a:ea typeface="HDharmony M" pitchFamily="18" charset="-127"/>
            </a:endParaRPr>
          </a:p>
        </p:txBody>
      </p:sp>
      <p:sp>
        <p:nvSpPr>
          <p:cNvPr id="147486" name="Text Box 140"/>
          <p:cNvSpPr txBox="1">
            <a:spLocks noChangeArrowheads="1"/>
          </p:cNvSpPr>
          <p:nvPr/>
        </p:nvSpPr>
        <p:spPr bwMode="auto">
          <a:xfrm>
            <a:off x="7119567" y="2755952"/>
            <a:ext cx="378359" cy="415498"/>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54000" rIns="54000">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zh-CN" altLang="en-US" sz="1050" dirty="0">
                <a:solidFill>
                  <a:srgbClr val="000000"/>
                </a:solidFill>
                <a:latin typeface="微软雅黑" pitchFamily="34" charset="-122"/>
                <a:ea typeface="微软雅黑" pitchFamily="34" charset="-122"/>
              </a:rPr>
              <a:t>生产</a:t>
            </a:r>
            <a:endParaRPr kumimoji="0" lang="en-US" altLang="zh-CN" sz="1050" dirty="0">
              <a:solidFill>
                <a:srgbClr val="000000"/>
              </a:solidFill>
              <a:latin typeface="微软雅黑" pitchFamily="34" charset="-122"/>
              <a:ea typeface="微软雅黑" pitchFamily="34" charset="-122"/>
            </a:endParaRPr>
          </a:p>
          <a:p>
            <a:pPr fontAlgn="b">
              <a:spcBef>
                <a:spcPct val="0"/>
              </a:spcBef>
              <a:spcAft>
                <a:spcPct val="0"/>
              </a:spcAft>
            </a:pPr>
            <a:r>
              <a:rPr kumimoji="0" lang="zh-CN" altLang="en-US" sz="1050" dirty="0">
                <a:solidFill>
                  <a:srgbClr val="000000"/>
                </a:solidFill>
                <a:latin typeface="微软雅黑" pitchFamily="34" charset="-122"/>
                <a:ea typeface="微软雅黑" pitchFamily="34" charset="-122"/>
              </a:rPr>
              <a:t>物流</a:t>
            </a:r>
            <a:endParaRPr kumimoji="0" lang="en-US" altLang="zh-CN" sz="1050" dirty="0">
              <a:solidFill>
                <a:srgbClr val="000000"/>
              </a:solidFill>
              <a:latin typeface="微软雅黑" pitchFamily="34" charset="-122"/>
              <a:ea typeface="微软雅黑" pitchFamily="34" charset="-122"/>
            </a:endParaRPr>
          </a:p>
        </p:txBody>
      </p:sp>
      <p:sp>
        <p:nvSpPr>
          <p:cNvPr id="147487" name="Text Box 141"/>
          <p:cNvSpPr txBox="1">
            <a:spLocks noChangeArrowheads="1"/>
          </p:cNvSpPr>
          <p:nvPr/>
        </p:nvSpPr>
        <p:spPr bwMode="auto">
          <a:xfrm>
            <a:off x="7838340" y="2765476"/>
            <a:ext cx="602780" cy="415498"/>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54000" rIns="54000">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en-US" altLang="ko-KR" sz="1050" dirty="0">
                <a:solidFill>
                  <a:srgbClr val="000000"/>
                </a:solidFill>
                <a:latin typeface="微软雅黑" pitchFamily="34" charset="-122"/>
                <a:ea typeface="微软雅黑" pitchFamily="34" charset="-122"/>
              </a:rPr>
              <a:t>PDI</a:t>
            </a:r>
            <a:r>
              <a:rPr kumimoji="0" lang="zh-CN" altLang="en-US" sz="1050" dirty="0">
                <a:solidFill>
                  <a:srgbClr val="000000"/>
                </a:solidFill>
                <a:latin typeface="微软雅黑" pitchFamily="34" charset="-122"/>
                <a:ea typeface="微软雅黑" pitchFamily="34" charset="-122"/>
              </a:rPr>
              <a:t>中心</a:t>
            </a:r>
            <a:endParaRPr kumimoji="0" lang="ko-KR" altLang="en-US" sz="1050" dirty="0">
              <a:solidFill>
                <a:srgbClr val="000000"/>
              </a:solidFill>
              <a:latin typeface="微软雅黑" pitchFamily="34" charset="-122"/>
              <a:ea typeface="HDharmony M" pitchFamily="18" charset="-127"/>
            </a:endParaRPr>
          </a:p>
          <a:p>
            <a:pPr fontAlgn="b">
              <a:spcBef>
                <a:spcPct val="0"/>
              </a:spcBef>
              <a:spcAft>
                <a:spcPct val="0"/>
              </a:spcAft>
            </a:pPr>
            <a:r>
              <a:rPr kumimoji="0" lang="en-US" altLang="ko-KR" sz="1050" dirty="0">
                <a:solidFill>
                  <a:srgbClr val="000000"/>
                </a:solidFill>
                <a:latin typeface="微软雅黑" pitchFamily="34" charset="-122"/>
                <a:ea typeface="微软雅黑" pitchFamily="34" charset="-122"/>
              </a:rPr>
              <a:t>T/P</a:t>
            </a:r>
            <a:r>
              <a:rPr kumimoji="0" lang="zh-CN" altLang="en-US" sz="1050" dirty="0">
                <a:solidFill>
                  <a:srgbClr val="000000"/>
                </a:solidFill>
                <a:latin typeface="微软雅黑" pitchFamily="34" charset="-122"/>
                <a:ea typeface="微软雅黑" pitchFamily="34" charset="-122"/>
              </a:rPr>
              <a:t>运输</a:t>
            </a:r>
            <a:endParaRPr kumimoji="0" lang="ko-KR" altLang="en-US" sz="1050" dirty="0">
              <a:solidFill>
                <a:srgbClr val="000000"/>
              </a:solidFill>
              <a:latin typeface="微软雅黑" pitchFamily="34" charset="-122"/>
              <a:ea typeface="HDharmony M" pitchFamily="18" charset="-127"/>
            </a:endParaRPr>
          </a:p>
        </p:txBody>
      </p:sp>
      <p:sp>
        <p:nvSpPr>
          <p:cNvPr id="147488" name="AutoShape 142"/>
          <p:cNvSpPr>
            <a:spLocks/>
          </p:cNvSpPr>
          <p:nvPr/>
        </p:nvSpPr>
        <p:spPr bwMode="auto">
          <a:xfrm rot="-5400000">
            <a:off x="5885760" y="789732"/>
            <a:ext cx="287337" cy="1657501"/>
          </a:xfrm>
          <a:prstGeom prst="rightBracket">
            <a:avLst>
              <a:gd name="adj" fmla="val 0"/>
            </a:avLst>
          </a:prstGeom>
          <a:noFill/>
          <a:ln w="127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54000" rIns="5400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pPr>
            <a:endParaRPr kumimoji="0" lang="ko-KR" altLang="en-US" sz="1100">
              <a:solidFill>
                <a:srgbClr val="FFFFFF"/>
              </a:solidFill>
              <a:latin typeface="微软雅黑" pitchFamily="34" charset="-122"/>
              <a:ea typeface="HDharmony M" pitchFamily="18" charset="-127"/>
            </a:endParaRPr>
          </a:p>
        </p:txBody>
      </p:sp>
      <p:sp>
        <p:nvSpPr>
          <p:cNvPr id="147489" name="AutoShape 143"/>
          <p:cNvSpPr>
            <a:spLocks/>
          </p:cNvSpPr>
          <p:nvPr/>
        </p:nvSpPr>
        <p:spPr bwMode="auto">
          <a:xfrm rot="-5400000">
            <a:off x="7982845" y="379744"/>
            <a:ext cx="269870" cy="2470771"/>
          </a:xfrm>
          <a:prstGeom prst="rightBracket">
            <a:avLst>
              <a:gd name="adj" fmla="val 0"/>
            </a:avLst>
          </a:prstGeom>
          <a:noFill/>
          <a:ln w="127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54000" rIns="54000"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pPr>
            <a:endParaRPr kumimoji="0" lang="ko-KR" altLang="en-US" sz="1100">
              <a:solidFill>
                <a:srgbClr val="FFFFFF"/>
              </a:solidFill>
              <a:latin typeface="微软雅黑" pitchFamily="34" charset="-122"/>
              <a:ea typeface="HDharmony M" pitchFamily="18" charset="-127"/>
            </a:endParaRPr>
          </a:p>
        </p:txBody>
      </p:sp>
      <p:sp>
        <p:nvSpPr>
          <p:cNvPr id="147490" name="Text Box 144"/>
          <p:cNvSpPr txBox="1">
            <a:spLocks noChangeArrowheads="1"/>
          </p:cNvSpPr>
          <p:nvPr/>
        </p:nvSpPr>
        <p:spPr bwMode="auto">
          <a:xfrm>
            <a:off x="5335285" y="1342396"/>
            <a:ext cx="1243981" cy="253916"/>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54000" rIns="54000">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zh-CN" altLang="en-US" sz="1050" dirty="0">
                <a:solidFill>
                  <a:srgbClr val="000000"/>
                </a:solidFill>
                <a:latin typeface="微软雅黑" pitchFamily="34" charset="-122"/>
                <a:ea typeface="微软雅黑" pitchFamily="34" charset="-122"/>
              </a:rPr>
              <a:t>通关</a:t>
            </a:r>
            <a:r>
              <a:rPr kumimoji="0" lang="en-US" altLang="ko-KR" sz="1050" dirty="0">
                <a:solidFill>
                  <a:srgbClr val="000000"/>
                </a:solidFill>
                <a:latin typeface="微软雅黑" pitchFamily="34" charset="-122"/>
                <a:ea typeface="微软雅黑" pitchFamily="34" charset="-122"/>
              </a:rPr>
              <a:t>/</a:t>
            </a:r>
            <a:r>
              <a:rPr kumimoji="0" lang="zh-CN" altLang="en-US" sz="1050" dirty="0">
                <a:solidFill>
                  <a:srgbClr val="000000"/>
                </a:solidFill>
                <a:latin typeface="微软雅黑" pitchFamily="34" charset="-122"/>
                <a:ea typeface="微软雅黑" pitchFamily="34" charset="-122"/>
              </a:rPr>
              <a:t>保税仓库运营</a:t>
            </a:r>
            <a:endParaRPr kumimoji="0" lang="ko-KR" altLang="en-US" sz="1050" dirty="0">
              <a:solidFill>
                <a:srgbClr val="000000"/>
              </a:solidFill>
              <a:latin typeface="微软雅黑" pitchFamily="34" charset="-122"/>
              <a:ea typeface="HDharmony M" pitchFamily="18" charset="-127"/>
            </a:endParaRPr>
          </a:p>
        </p:txBody>
      </p:sp>
      <p:sp>
        <p:nvSpPr>
          <p:cNvPr id="147491" name="Text Box 145"/>
          <p:cNvSpPr txBox="1">
            <a:spLocks noChangeArrowheads="1"/>
          </p:cNvSpPr>
          <p:nvPr/>
        </p:nvSpPr>
        <p:spPr bwMode="auto">
          <a:xfrm>
            <a:off x="7464681" y="1345561"/>
            <a:ext cx="1251996" cy="253916"/>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54000" rIns="54000">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zh-CN" altLang="en-US" sz="1050" dirty="0">
                <a:solidFill>
                  <a:srgbClr val="000000"/>
                </a:solidFill>
                <a:latin typeface="微软雅黑" pitchFamily="34" charset="-122"/>
                <a:ea typeface="微软雅黑" pitchFamily="34" charset="-122"/>
              </a:rPr>
              <a:t>生产</a:t>
            </a:r>
            <a:r>
              <a:rPr kumimoji="0" lang="en-US" altLang="ko-KR" sz="1050" dirty="0">
                <a:solidFill>
                  <a:srgbClr val="000000"/>
                </a:solidFill>
                <a:latin typeface="微软雅黑" pitchFamily="34" charset="-122"/>
                <a:ea typeface="微软雅黑" pitchFamily="34" charset="-122"/>
              </a:rPr>
              <a:t>(KD)/</a:t>
            </a:r>
            <a:r>
              <a:rPr kumimoji="0" lang="zh-CN" altLang="en-US" sz="1050" dirty="0">
                <a:solidFill>
                  <a:srgbClr val="000000"/>
                </a:solidFill>
                <a:latin typeface="微软雅黑" pitchFamily="34" charset="-122"/>
                <a:ea typeface="微软雅黑" pitchFamily="34" charset="-122"/>
              </a:rPr>
              <a:t>销售物流</a:t>
            </a:r>
            <a:endParaRPr kumimoji="0" lang="ko-KR" altLang="en-US" sz="1050" dirty="0">
              <a:solidFill>
                <a:srgbClr val="000000"/>
              </a:solidFill>
              <a:latin typeface="微软雅黑" pitchFamily="34" charset="-122"/>
              <a:ea typeface="HDharmony M" pitchFamily="18" charset="-127"/>
            </a:endParaRPr>
          </a:p>
        </p:txBody>
      </p:sp>
      <p:sp>
        <p:nvSpPr>
          <p:cNvPr id="147492" name="Text Box 147"/>
          <p:cNvSpPr txBox="1">
            <a:spLocks noChangeArrowheads="1"/>
          </p:cNvSpPr>
          <p:nvPr/>
        </p:nvSpPr>
        <p:spPr bwMode="auto">
          <a:xfrm>
            <a:off x="42333" y="4658638"/>
            <a:ext cx="9370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54000" rIns="54000">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spcAft>
                <a:spcPct val="0"/>
              </a:spcAft>
            </a:pPr>
            <a:r>
              <a:rPr kumimoji="0" lang="zh-CN" altLang="en-US" sz="1200" dirty="0" smtClean="0">
                <a:solidFill>
                  <a:srgbClr val="000000"/>
                </a:solidFill>
                <a:latin typeface="微软雅黑" pitchFamily="34" charset="-122"/>
                <a:ea typeface="微软雅黑" pitchFamily="34" charset="-122"/>
              </a:rPr>
              <a:t>业务范围</a:t>
            </a:r>
            <a:endParaRPr kumimoji="0" lang="ko-KR" altLang="en-US" sz="1200" dirty="0">
              <a:solidFill>
                <a:srgbClr val="000000"/>
              </a:solidFill>
              <a:latin typeface="微软雅黑" pitchFamily="34" charset="-122"/>
              <a:ea typeface="HDharmony M" pitchFamily="18" charset="-127"/>
            </a:endParaRPr>
          </a:p>
        </p:txBody>
      </p:sp>
      <p:sp>
        <p:nvSpPr>
          <p:cNvPr id="147493" name="Rectangle 148"/>
          <p:cNvSpPr>
            <a:spLocks noChangeArrowheads="1"/>
          </p:cNvSpPr>
          <p:nvPr/>
        </p:nvSpPr>
        <p:spPr bwMode="auto">
          <a:xfrm>
            <a:off x="954935" y="3500438"/>
            <a:ext cx="4175883" cy="2736874"/>
          </a:xfrm>
          <a:prstGeom prst="rect">
            <a:avLst/>
          </a:prstGeom>
          <a:solidFill>
            <a:srgbClr val="DCDCDC"/>
          </a:solidFill>
          <a:ln w="28575" algn="ctr">
            <a:solidFill>
              <a:srgbClr val="FFFFFF"/>
            </a:solidFill>
            <a:miter lim="800000"/>
            <a:headEnd/>
            <a:tailEnd/>
          </a:ln>
        </p:spPr>
        <p:txBody>
          <a:bodyPr wrap="none" lIns="90000" tIns="82800" rIns="54000"/>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lnSpc>
                <a:spcPct val="180000"/>
              </a:lnSpc>
              <a:spcBef>
                <a:spcPct val="0"/>
              </a:spcBef>
              <a:spcAft>
                <a:spcPct val="0"/>
              </a:spcAft>
              <a:buFont typeface="Wingdings" pitchFamily="2" charset="2"/>
              <a:buChar char="§"/>
            </a:pPr>
            <a:r>
              <a:rPr kumimoji="0" lang="en-US" altLang="ko-KR" sz="1100" dirty="0">
                <a:solidFill>
                  <a:srgbClr val="000000"/>
                </a:solidFill>
                <a:latin typeface="微软雅黑" pitchFamily="34" charset="-122"/>
                <a:ea typeface="微软雅黑" pitchFamily="34" charset="-122"/>
              </a:rPr>
              <a:t> </a:t>
            </a:r>
            <a:r>
              <a:rPr kumimoji="0" lang="zh-CN" altLang="en-US" sz="1100" dirty="0">
                <a:solidFill>
                  <a:srgbClr val="000000"/>
                </a:solidFill>
                <a:latin typeface="微软雅黑" pitchFamily="34" charset="-122"/>
                <a:ea typeface="微软雅黑" pitchFamily="34" charset="-122"/>
              </a:rPr>
              <a:t>配送物流</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进出口物流</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货代</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海上运输</a:t>
            </a:r>
            <a:r>
              <a:rPr kumimoji="0" lang="en-US" altLang="ko-KR" sz="1100" dirty="0">
                <a:solidFill>
                  <a:srgbClr val="000000"/>
                </a:solidFill>
                <a:latin typeface="微软雅黑" pitchFamily="34" charset="-122"/>
                <a:ea typeface="微软雅黑" pitchFamily="34" charset="-122"/>
              </a:rPr>
              <a:t>)</a:t>
            </a:r>
          </a:p>
          <a:p>
            <a:pPr fontAlgn="b">
              <a:lnSpc>
                <a:spcPct val="200000"/>
              </a:lnSpc>
              <a:spcBef>
                <a:spcPct val="0"/>
              </a:spcBef>
              <a:spcAft>
                <a:spcPct val="0"/>
              </a:spcAft>
              <a:buFont typeface="Wingdings" pitchFamily="2" charset="2"/>
              <a:buNone/>
            </a:pPr>
            <a:r>
              <a:rPr kumimoji="0" lang="en-US" altLang="ko-KR" sz="1100" dirty="0">
                <a:solidFill>
                  <a:srgbClr val="000000"/>
                </a:solidFill>
                <a:latin typeface="微软雅黑" pitchFamily="34" charset="-122"/>
                <a:ea typeface="微软雅黑" pitchFamily="34" charset="-122"/>
              </a:rPr>
              <a:t>  - </a:t>
            </a:r>
            <a:r>
              <a:rPr kumimoji="0" lang="zh-CN" altLang="en-US" sz="1100" dirty="0">
                <a:solidFill>
                  <a:srgbClr val="000000"/>
                </a:solidFill>
                <a:latin typeface="微软雅黑" pitchFamily="34" charset="-122"/>
                <a:ea typeface="微软雅黑" pitchFamily="34" charset="-122"/>
              </a:rPr>
              <a:t>原产地零部件采购</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包装</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出口</a:t>
            </a:r>
            <a:endParaRPr kumimoji="0" lang="ko-KR" altLang="en-US" sz="1100" dirty="0">
              <a:solidFill>
                <a:srgbClr val="000000"/>
              </a:solidFill>
              <a:latin typeface="微软雅黑" pitchFamily="34" charset="-122"/>
              <a:ea typeface="HDharmony M" pitchFamily="18" charset="-127"/>
            </a:endParaRPr>
          </a:p>
          <a:p>
            <a:pPr fontAlgn="b">
              <a:lnSpc>
                <a:spcPct val="180000"/>
              </a:lnSpc>
              <a:spcBef>
                <a:spcPct val="0"/>
              </a:spcBef>
              <a:spcAft>
                <a:spcPct val="0"/>
              </a:spcAft>
              <a:buFont typeface="Wingdings" pitchFamily="2" charset="2"/>
              <a:buNone/>
            </a:pPr>
            <a:r>
              <a:rPr kumimoji="0" lang="ko-KR" altLang="en-US" sz="1100" dirty="0">
                <a:solidFill>
                  <a:srgbClr val="000000"/>
                </a:solidFill>
                <a:latin typeface="微软雅黑" pitchFamily="34" charset="-122"/>
                <a:ea typeface="HDharmony M" pitchFamily="18" charset="-127"/>
              </a:rPr>
              <a:t>  </a:t>
            </a:r>
            <a:r>
              <a:rPr kumimoji="0" lang="en-US" altLang="ko-KR" sz="1100" dirty="0">
                <a:solidFill>
                  <a:srgbClr val="000000"/>
                </a:solidFill>
                <a:latin typeface="微软雅黑" pitchFamily="34" charset="-122"/>
                <a:ea typeface="微软雅黑" pitchFamily="34" charset="-122"/>
              </a:rPr>
              <a:t>- </a:t>
            </a:r>
            <a:r>
              <a:rPr kumimoji="0" lang="zh-CN" altLang="en-US" sz="1100" dirty="0">
                <a:solidFill>
                  <a:srgbClr val="000000"/>
                </a:solidFill>
                <a:latin typeface="微软雅黑" pitchFamily="34" charset="-122"/>
                <a:ea typeface="微软雅黑" pitchFamily="34" charset="-122"/>
              </a:rPr>
              <a:t>装船</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海上运输</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到达进口地</a:t>
            </a:r>
            <a:r>
              <a:rPr kumimoji="0" lang="ko-KR" altLang="en-US" sz="1100" dirty="0">
                <a:solidFill>
                  <a:srgbClr val="000000"/>
                </a:solidFill>
                <a:latin typeface="微软雅黑" pitchFamily="34" charset="-122"/>
                <a:ea typeface="HDharmony M" pitchFamily="18" charset="-127"/>
              </a:rPr>
              <a:t> </a:t>
            </a:r>
          </a:p>
          <a:p>
            <a:pPr fontAlgn="b">
              <a:lnSpc>
                <a:spcPct val="180000"/>
              </a:lnSpc>
              <a:spcBef>
                <a:spcPct val="0"/>
              </a:spcBef>
              <a:spcAft>
                <a:spcPct val="0"/>
              </a:spcAft>
              <a:buFont typeface="Wingdings" pitchFamily="2" charset="2"/>
              <a:buNone/>
            </a:pPr>
            <a:r>
              <a:rPr kumimoji="0" lang="ko-KR" altLang="en-US" sz="1100" dirty="0">
                <a:solidFill>
                  <a:srgbClr val="000000"/>
                </a:solidFill>
                <a:latin typeface="微软雅黑" pitchFamily="34" charset="-122"/>
                <a:ea typeface="HDharmony M" pitchFamily="18" charset="-127"/>
              </a:rPr>
              <a:t>  </a:t>
            </a:r>
            <a:r>
              <a:rPr kumimoji="0" lang="en-US" altLang="ko-KR" sz="1100" dirty="0">
                <a:solidFill>
                  <a:srgbClr val="000000"/>
                </a:solidFill>
                <a:latin typeface="微软雅黑" pitchFamily="34" charset="-122"/>
                <a:ea typeface="微软雅黑" pitchFamily="34" charset="-122"/>
              </a:rPr>
              <a:t>- </a:t>
            </a:r>
            <a:r>
              <a:rPr kumimoji="0" lang="zh-CN" altLang="en-US" sz="1100" dirty="0">
                <a:solidFill>
                  <a:srgbClr val="000000"/>
                </a:solidFill>
                <a:latin typeface="微软雅黑" pitchFamily="34" charset="-122"/>
                <a:ea typeface="微软雅黑" pitchFamily="34" charset="-122"/>
              </a:rPr>
              <a:t>零部件企业内陆运输</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仓储</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整车工厂外部仓储</a:t>
            </a:r>
            <a:r>
              <a:rPr kumimoji="0" lang="en-US" altLang="ko-KR" sz="1100" dirty="0">
                <a:solidFill>
                  <a:srgbClr val="000000"/>
                </a:solidFill>
                <a:latin typeface="微软雅黑" pitchFamily="34" charset="-122"/>
                <a:ea typeface="微软雅黑" pitchFamily="34" charset="-122"/>
              </a:rPr>
              <a:t>)</a:t>
            </a:r>
          </a:p>
          <a:p>
            <a:pPr fontAlgn="b">
              <a:lnSpc>
                <a:spcPct val="180000"/>
              </a:lnSpc>
              <a:spcBef>
                <a:spcPct val="0"/>
              </a:spcBef>
              <a:spcAft>
                <a:spcPct val="0"/>
              </a:spcAft>
              <a:buFont typeface="Wingdings" pitchFamily="2" charset="2"/>
              <a:buNone/>
            </a:pPr>
            <a:r>
              <a:rPr kumimoji="0" lang="en-US" altLang="ko-KR" sz="1100" dirty="0">
                <a:solidFill>
                  <a:srgbClr val="000000"/>
                </a:solidFill>
                <a:latin typeface="微软雅黑" pitchFamily="34" charset="-122"/>
                <a:ea typeface="微软雅黑" pitchFamily="34" charset="-122"/>
              </a:rPr>
              <a:t>  - </a:t>
            </a:r>
            <a:r>
              <a:rPr kumimoji="0" lang="zh-CN" altLang="en-US" sz="1100" dirty="0">
                <a:solidFill>
                  <a:srgbClr val="000000"/>
                </a:solidFill>
                <a:latin typeface="微软雅黑" pitchFamily="34" charset="-122"/>
                <a:ea typeface="微软雅黑" pitchFamily="34" charset="-122"/>
              </a:rPr>
              <a:t>物流中心运营及工厂配送</a:t>
            </a:r>
            <a:endParaRPr kumimoji="0" lang="ko-KR" altLang="en-US" sz="1100" dirty="0">
              <a:solidFill>
                <a:srgbClr val="000000"/>
              </a:solidFill>
              <a:latin typeface="微软雅黑" pitchFamily="34" charset="-122"/>
              <a:ea typeface="HDharmony M" pitchFamily="18" charset="-127"/>
            </a:endParaRPr>
          </a:p>
        </p:txBody>
      </p:sp>
      <p:sp>
        <p:nvSpPr>
          <p:cNvPr id="147494" name="Rectangle 149"/>
          <p:cNvSpPr>
            <a:spLocks noChangeArrowheads="1"/>
          </p:cNvSpPr>
          <p:nvPr/>
        </p:nvSpPr>
        <p:spPr bwMode="auto">
          <a:xfrm>
            <a:off x="5195531" y="3500438"/>
            <a:ext cx="4164029" cy="2736874"/>
          </a:xfrm>
          <a:prstGeom prst="rect">
            <a:avLst/>
          </a:prstGeom>
          <a:solidFill>
            <a:srgbClr val="DCDCDC"/>
          </a:solidFill>
          <a:ln w="28575" algn="ctr">
            <a:solidFill>
              <a:srgbClr val="FFFFFF"/>
            </a:solidFill>
            <a:miter lim="800000"/>
            <a:headEnd/>
            <a:tailEnd/>
          </a:ln>
        </p:spPr>
        <p:txBody>
          <a:bodyPr wrap="none" lIns="90000" tIns="82800" rIns="54000"/>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lnSpc>
                <a:spcPct val="180000"/>
              </a:lnSpc>
              <a:spcBef>
                <a:spcPct val="0"/>
              </a:spcBef>
              <a:spcAft>
                <a:spcPct val="0"/>
              </a:spcAft>
              <a:buFont typeface="Wingdings" pitchFamily="2" charset="2"/>
              <a:buChar char="§"/>
            </a:pPr>
            <a:r>
              <a:rPr kumimoji="0" lang="en-US" altLang="ko-KR" sz="1100" dirty="0">
                <a:solidFill>
                  <a:srgbClr val="000000"/>
                </a:solidFill>
                <a:latin typeface="微软雅黑" pitchFamily="34" charset="-122"/>
                <a:ea typeface="微软雅黑" pitchFamily="34" charset="-122"/>
              </a:rPr>
              <a:t> </a:t>
            </a:r>
            <a:r>
              <a:rPr kumimoji="0" lang="zh-CN" altLang="en-US" sz="1100" dirty="0">
                <a:solidFill>
                  <a:srgbClr val="000000"/>
                </a:solidFill>
                <a:latin typeface="微软雅黑" pitchFamily="34" charset="-122"/>
                <a:ea typeface="微软雅黑" pitchFamily="34" charset="-122"/>
              </a:rPr>
              <a:t>生产</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销售物流</a:t>
            </a:r>
            <a:endParaRPr kumimoji="0" lang="ko-KR" altLang="en-US" sz="1100" dirty="0">
              <a:solidFill>
                <a:srgbClr val="000000"/>
              </a:solidFill>
              <a:latin typeface="微软雅黑" pitchFamily="34" charset="-122"/>
              <a:ea typeface="HDharmony M" pitchFamily="18" charset="-127"/>
            </a:endParaRPr>
          </a:p>
          <a:p>
            <a:pPr fontAlgn="b">
              <a:lnSpc>
                <a:spcPct val="200000"/>
              </a:lnSpc>
              <a:spcBef>
                <a:spcPct val="0"/>
              </a:spcBef>
              <a:spcAft>
                <a:spcPct val="0"/>
              </a:spcAft>
              <a:buFont typeface="Wingdings" pitchFamily="2" charset="2"/>
              <a:buNone/>
            </a:pPr>
            <a:r>
              <a:rPr kumimoji="0" lang="ko-KR" altLang="en-US" sz="1100" dirty="0">
                <a:solidFill>
                  <a:srgbClr val="000000"/>
                </a:solidFill>
                <a:latin typeface="微软雅黑" pitchFamily="34" charset="-122"/>
                <a:ea typeface="HDharmony M" pitchFamily="18" charset="-127"/>
              </a:rPr>
              <a:t> </a:t>
            </a:r>
            <a:r>
              <a:rPr kumimoji="0" lang="en-US" altLang="ko-KR" sz="1100" dirty="0">
                <a:solidFill>
                  <a:srgbClr val="000000"/>
                </a:solidFill>
                <a:latin typeface="微软雅黑" pitchFamily="34" charset="-122"/>
                <a:ea typeface="微软雅黑" pitchFamily="34" charset="-122"/>
              </a:rPr>
              <a:t>- </a:t>
            </a:r>
            <a:r>
              <a:rPr kumimoji="0" lang="zh-CN" altLang="en-US" sz="1100" dirty="0">
                <a:solidFill>
                  <a:srgbClr val="000000"/>
                </a:solidFill>
                <a:latin typeface="微软雅黑" pitchFamily="34" charset="-122"/>
                <a:ea typeface="微软雅黑" pitchFamily="34" charset="-122"/>
              </a:rPr>
              <a:t>工厂内叉车</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牵引车设备运营</a:t>
            </a:r>
            <a:endParaRPr kumimoji="0" lang="ko-KR" altLang="en-US" sz="1100" dirty="0">
              <a:solidFill>
                <a:srgbClr val="000000"/>
              </a:solidFill>
              <a:latin typeface="微软雅黑" pitchFamily="34" charset="-122"/>
              <a:ea typeface="HDharmony M" pitchFamily="18" charset="-127"/>
            </a:endParaRPr>
          </a:p>
          <a:p>
            <a:pPr fontAlgn="b">
              <a:lnSpc>
                <a:spcPct val="180000"/>
              </a:lnSpc>
              <a:spcBef>
                <a:spcPct val="0"/>
              </a:spcBef>
              <a:spcAft>
                <a:spcPct val="0"/>
              </a:spcAft>
              <a:buFont typeface="Wingdings" pitchFamily="2" charset="2"/>
              <a:buNone/>
            </a:pPr>
            <a:r>
              <a:rPr kumimoji="0" lang="ko-KR" altLang="en-US" sz="1100" dirty="0">
                <a:solidFill>
                  <a:srgbClr val="000000"/>
                </a:solidFill>
                <a:latin typeface="微软雅黑" pitchFamily="34" charset="-122"/>
                <a:ea typeface="HDharmony M" pitchFamily="18" charset="-127"/>
              </a:rPr>
              <a:t> </a:t>
            </a:r>
            <a:r>
              <a:rPr kumimoji="0" lang="en-US" altLang="ko-KR" sz="1100" dirty="0">
                <a:solidFill>
                  <a:srgbClr val="000000"/>
                </a:solidFill>
                <a:latin typeface="微软雅黑" pitchFamily="34" charset="-122"/>
                <a:ea typeface="微软雅黑" pitchFamily="34" charset="-122"/>
              </a:rPr>
              <a:t>- </a:t>
            </a:r>
            <a:r>
              <a:rPr kumimoji="0" lang="zh-CN" altLang="en-US" sz="1100" dirty="0">
                <a:solidFill>
                  <a:srgbClr val="000000"/>
                </a:solidFill>
                <a:latin typeface="微软雅黑" pitchFamily="34" charset="-122"/>
                <a:ea typeface="微软雅黑" pitchFamily="34" charset="-122"/>
              </a:rPr>
              <a:t>工厂内物流中心运营</a:t>
            </a:r>
            <a:r>
              <a:rPr kumimoji="0" lang="en-US" altLang="ko-KR" sz="1100" dirty="0">
                <a:solidFill>
                  <a:srgbClr val="000000"/>
                </a:solidFill>
                <a:latin typeface="微软雅黑" pitchFamily="34" charset="-122"/>
                <a:ea typeface="微软雅黑" pitchFamily="34" charset="-122"/>
              </a:rPr>
              <a:t>(KD</a:t>
            </a:r>
            <a:r>
              <a:rPr kumimoji="0" lang="zh-CN" altLang="en-US" sz="1100" dirty="0">
                <a:solidFill>
                  <a:srgbClr val="000000"/>
                </a:solidFill>
                <a:latin typeface="微软雅黑" pitchFamily="34" charset="-122"/>
                <a:ea typeface="微软雅黑" pitchFamily="34" charset="-122"/>
              </a:rPr>
              <a:t>物流中心</a:t>
            </a:r>
            <a:r>
              <a:rPr kumimoji="0" lang="en-US" altLang="ko-KR" sz="1100" dirty="0">
                <a:solidFill>
                  <a:srgbClr val="000000"/>
                </a:solidFill>
                <a:latin typeface="微软雅黑" pitchFamily="34" charset="-122"/>
                <a:ea typeface="微软雅黑" pitchFamily="34" charset="-122"/>
              </a:rPr>
              <a:t>)</a:t>
            </a:r>
          </a:p>
          <a:p>
            <a:pPr fontAlgn="b">
              <a:lnSpc>
                <a:spcPct val="180000"/>
              </a:lnSpc>
              <a:spcBef>
                <a:spcPct val="0"/>
              </a:spcBef>
              <a:spcAft>
                <a:spcPct val="0"/>
              </a:spcAft>
              <a:buFont typeface="Wingdings" pitchFamily="2" charset="2"/>
              <a:buNone/>
            </a:pPr>
            <a:r>
              <a:rPr kumimoji="0" lang="en-US" altLang="ko-KR" sz="1100" dirty="0">
                <a:solidFill>
                  <a:srgbClr val="000000"/>
                </a:solidFill>
                <a:latin typeface="微软雅黑" pitchFamily="34" charset="-122"/>
                <a:ea typeface="微软雅黑" pitchFamily="34" charset="-122"/>
              </a:rPr>
              <a:t> - </a:t>
            </a:r>
            <a:r>
              <a:rPr kumimoji="0" lang="zh-CN" altLang="en-US" sz="1100" dirty="0">
                <a:solidFill>
                  <a:srgbClr val="000000"/>
                </a:solidFill>
                <a:latin typeface="微软雅黑" pitchFamily="34" charset="-122"/>
                <a:ea typeface="微软雅黑" pitchFamily="34" charset="-122"/>
              </a:rPr>
              <a:t>工厂内投入</a:t>
            </a:r>
            <a:r>
              <a:rPr kumimoji="0" lang="en-US" altLang="ko-KR" sz="1100" dirty="0">
                <a:solidFill>
                  <a:srgbClr val="000000"/>
                </a:solidFill>
                <a:latin typeface="微软雅黑" pitchFamily="34" charset="-122"/>
                <a:ea typeface="微软雅黑" pitchFamily="34" charset="-122"/>
              </a:rPr>
              <a:t>Lin</a:t>
            </a:r>
            <a:r>
              <a:rPr kumimoji="0" lang="en-US" altLang="zh-CN" sz="1100" dirty="0">
                <a:solidFill>
                  <a:srgbClr val="000000"/>
                </a:solidFill>
                <a:latin typeface="微软雅黑" pitchFamily="34" charset="-122"/>
                <a:ea typeface="微软雅黑" pitchFamily="34" charset="-122"/>
              </a:rPr>
              <a:t>e</a:t>
            </a:r>
            <a:r>
              <a:rPr kumimoji="0" lang="zh-CN" altLang="en-US" sz="1100" dirty="0">
                <a:solidFill>
                  <a:srgbClr val="000000"/>
                </a:solidFill>
                <a:latin typeface="微软雅黑" pitchFamily="34" charset="-122"/>
                <a:ea typeface="微软雅黑" pitchFamily="34" charset="-122"/>
              </a:rPr>
              <a:t>物流</a:t>
            </a:r>
            <a:endParaRPr kumimoji="0" lang="ko-KR" altLang="en-US" sz="1100" dirty="0">
              <a:solidFill>
                <a:srgbClr val="000000"/>
              </a:solidFill>
              <a:latin typeface="微软雅黑" pitchFamily="34" charset="-122"/>
              <a:ea typeface="HDharmony M" pitchFamily="18" charset="-127"/>
            </a:endParaRPr>
          </a:p>
          <a:p>
            <a:pPr fontAlgn="b">
              <a:lnSpc>
                <a:spcPct val="180000"/>
              </a:lnSpc>
              <a:spcBef>
                <a:spcPct val="0"/>
              </a:spcBef>
              <a:spcAft>
                <a:spcPct val="0"/>
              </a:spcAft>
              <a:buFont typeface="Wingdings" pitchFamily="2" charset="2"/>
              <a:buNone/>
            </a:pPr>
            <a:r>
              <a:rPr kumimoji="0" lang="ko-KR" altLang="en-US" sz="1100" dirty="0">
                <a:solidFill>
                  <a:srgbClr val="000000"/>
                </a:solidFill>
                <a:latin typeface="微软雅黑" pitchFamily="34" charset="-122"/>
                <a:ea typeface="HDharmony M" pitchFamily="18" charset="-127"/>
              </a:rPr>
              <a:t> </a:t>
            </a:r>
            <a:r>
              <a:rPr kumimoji="0" lang="en-US" altLang="ko-KR" sz="1100" dirty="0">
                <a:solidFill>
                  <a:srgbClr val="000000"/>
                </a:solidFill>
                <a:latin typeface="微软雅黑" pitchFamily="34" charset="-122"/>
                <a:ea typeface="微软雅黑" pitchFamily="34" charset="-122"/>
              </a:rPr>
              <a:t>- </a:t>
            </a:r>
            <a:r>
              <a:rPr kumimoji="0" lang="zh-CN" altLang="en-US" sz="1100" dirty="0">
                <a:solidFill>
                  <a:srgbClr val="000000"/>
                </a:solidFill>
                <a:latin typeface="微软雅黑" pitchFamily="34" charset="-122"/>
                <a:ea typeface="微软雅黑" pitchFamily="34" charset="-122"/>
              </a:rPr>
              <a:t>厂内</a:t>
            </a:r>
            <a:r>
              <a:rPr kumimoji="0" lang="en-US" altLang="ko-KR" sz="1100" dirty="0">
                <a:solidFill>
                  <a:srgbClr val="000000"/>
                </a:solidFill>
                <a:latin typeface="微软雅黑" pitchFamily="34" charset="-122"/>
                <a:ea typeface="微软雅黑" pitchFamily="34" charset="-122"/>
              </a:rPr>
              <a:t>PDI</a:t>
            </a:r>
            <a:r>
              <a:rPr kumimoji="0" lang="zh-CN" altLang="en-US" sz="1100" dirty="0">
                <a:solidFill>
                  <a:srgbClr val="000000"/>
                </a:solidFill>
                <a:latin typeface="微软雅黑" pitchFamily="34" charset="-122"/>
                <a:ea typeface="微软雅黑" pitchFamily="34" charset="-122"/>
              </a:rPr>
              <a:t>中心运营</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车辆检查</a:t>
            </a:r>
            <a:r>
              <a:rPr kumimoji="0" lang="en-US" altLang="ko-KR" sz="1100" dirty="0">
                <a:solidFill>
                  <a:srgbClr val="000000"/>
                </a:solidFill>
                <a:latin typeface="微软雅黑" pitchFamily="34" charset="-122"/>
                <a:ea typeface="微软雅黑" pitchFamily="34" charset="-122"/>
              </a:rPr>
              <a:t>,PDI</a:t>
            </a:r>
            <a:r>
              <a:rPr kumimoji="0" lang="zh-CN" altLang="en-US" sz="1100" dirty="0">
                <a:solidFill>
                  <a:srgbClr val="000000"/>
                </a:solidFill>
                <a:latin typeface="微软雅黑" pitchFamily="34" charset="-122"/>
                <a:ea typeface="微软雅黑" pitchFamily="34" charset="-122"/>
              </a:rPr>
              <a:t>随车用品</a:t>
            </a:r>
            <a:r>
              <a:rPr kumimoji="0" lang="en-US" altLang="ko-KR" sz="1100" dirty="0">
                <a:solidFill>
                  <a:srgbClr val="000000"/>
                </a:solidFill>
                <a:latin typeface="微软雅黑" pitchFamily="34" charset="-122"/>
                <a:ea typeface="微软雅黑" pitchFamily="34" charset="-122"/>
              </a:rPr>
              <a:t>)</a:t>
            </a:r>
          </a:p>
          <a:p>
            <a:pPr fontAlgn="b">
              <a:lnSpc>
                <a:spcPct val="180000"/>
              </a:lnSpc>
              <a:spcBef>
                <a:spcPct val="0"/>
              </a:spcBef>
              <a:spcAft>
                <a:spcPct val="0"/>
              </a:spcAft>
              <a:buFont typeface="Wingdings" pitchFamily="2" charset="2"/>
              <a:buNone/>
            </a:pPr>
            <a:r>
              <a:rPr kumimoji="0" lang="en-US" altLang="ko-KR" sz="1100" dirty="0">
                <a:solidFill>
                  <a:srgbClr val="000000"/>
                </a:solidFill>
                <a:latin typeface="微软雅黑" pitchFamily="34" charset="-122"/>
                <a:ea typeface="微软雅黑" pitchFamily="34" charset="-122"/>
              </a:rPr>
              <a:t> - </a:t>
            </a:r>
            <a:r>
              <a:rPr kumimoji="0" lang="zh-CN" altLang="en-US" sz="1100" dirty="0">
                <a:solidFill>
                  <a:srgbClr val="000000"/>
                </a:solidFill>
                <a:latin typeface="微软雅黑" pitchFamily="34" charset="-122"/>
                <a:ea typeface="微软雅黑" pitchFamily="34" charset="-122"/>
              </a:rPr>
              <a:t>整车</a:t>
            </a:r>
            <a:r>
              <a:rPr kumimoji="0" lang="en-US" altLang="ko-KR" sz="1100" dirty="0">
                <a:solidFill>
                  <a:srgbClr val="000000"/>
                </a:solidFill>
                <a:latin typeface="微软雅黑" pitchFamily="34" charset="-122"/>
                <a:ea typeface="微软雅黑" pitchFamily="34" charset="-122"/>
              </a:rPr>
              <a:t>T/P</a:t>
            </a:r>
            <a:r>
              <a:rPr kumimoji="0" lang="zh-CN" altLang="en-US" sz="1100" dirty="0">
                <a:solidFill>
                  <a:srgbClr val="000000"/>
                </a:solidFill>
                <a:latin typeface="微软雅黑" pitchFamily="34" charset="-122"/>
                <a:ea typeface="微软雅黑" pitchFamily="34" charset="-122"/>
              </a:rPr>
              <a:t>运输</a:t>
            </a:r>
            <a:r>
              <a:rPr kumimoji="0" lang="en-US" altLang="ko-KR" sz="1100" dirty="0">
                <a:solidFill>
                  <a:srgbClr val="000000"/>
                </a:solidFill>
                <a:latin typeface="微软雅黑" pitchFamily="34" charset="-122"/>
                <a:ea typeface="微软雅黑" pitchFamily="34" charset="-122"/>
              </a:rPr>
              <a:t>,</a:t>
            </a:r>
            <a:r>
              <a:rPr kumimoji="0" lang="zh-CN" altLang="en-US" sz="1100" dirty="0">
                <a:solidFill>
                  <a:srgbClr val="000000"/>
                </a:solidFill>
                <a:latin typeface="微软雅黑" pitchFamily="34" charset="-122"/>
                <a:ea typeface="微软雅黑" pitchFamily="34" charset="-122"/>
              </a:rPr>
              <a:t>地域出库中心运营</a:t>
            </a:r>
            <a:r>
              <a:rPr kumimoji="0" lang="en-US" altLang="ko-KR" sz="1100" dirty="0">
                <a:solidFill>
                  <a:srgbClr val="000000"/>
                </a:solidFill>
                <a:latin typeface="微软雅黑" pitchFamily="34" charset="-122"/>
                <a:ea typeface="微软雅黑" pitchFamily="34" charset="-122"/>
              </a:rPr>
              <a:t>, </a:t>
            </a:r>
          </a:p>
          <a:p>
            <a:pPr fontAlgn="b">
              <a:lnSpc>
                <a:spcPct val="130000"/>
              </a:lnSpc>
              <a:spcBef>
                <a:spcPct val="0"/>
              </a:spcBef>
              <a:spcAft>
                <a:spcPct val="0"/>
              </a:spcAft>
              <a:buFont typeface="Wingdings" pitchFamily="2" charset="2"/>
              <a:buNone/>
            </a:pPr>
            <a:r>
              <a:rPr kumimoji="0" lang="en-US" altLang="ko-KR" sz="1100" dirty="0">
                <a:solidFill>
                  <a:srgbClr val="000000"/>
                </a:solidFill>
                <a:latin typeface="微软雅黑" pitchFamily="34" charset="-122"/>
                <a:ea typeface="微软雅黑" pitchFamily="34" charset="-122"/>
              </a:rPr>
              <a:t>   A/S </a:t>
            </a:r>
            <a:r>
              <a:rPr kumimoji="0" lang="zh-CN" altLang="en-US" sz="1100" dirty="0">
                <a:solidFill>
                  <a:srgbClr val="000000"/>
                </a:solidFill>
                <a:latin typeface="微软雅黑" pitchFamily="34" charset="-122"/>
                <a:ea typeface="微软雅黑" pitchFamily="34" charset="-122"/>
              </a:rPr>
              <a:t>零部件配送</a:t>
            </a:r>
            <a:endParaRPr kumimoji="0" lang="ko-KR" altLang="en-US" sz="1100" dirty="0">
              <a:solidFill>
                <a:srgbClr val="000000"/>
              </a:solidFill>
              <a:latin typeface="微软雅黑" pitchFamily="34" charset="-122"/>
              <a:ea typeface="HDharmony M" pitchFamily="18" charset="-127"/>
            </a:endParaRPr>
          </a:p>
          <a:p>
            <a:pPr fontAlgn="b">
              <a:lnSpc>
                <a:spcPct val="150000"/>
              </a:lnSpc>
              <a:spcBef>
                <a:spcPct val="0"/>
              </a:spcBef>
              <a:spcAft>
                <a:spcPct val="0"/>
              </a:spcAft>
            </a:pPr>
            <a:r>
              <a:rPr kumimoji="0" lang="en-US" altLang="ko-KR" sz="1100" dirty="0">
                <a:solidFill>
                  <a:srgbClr val="000000"/>
                </a:solidFill>
                <a:latin typeface="微软雅黑" pitchFamily="34" charset="-122"/>
                <a:ea typeface="微软雅黑" pitchFamily="34" charset="-122"/>
              </a:rPr>
              <a:t> - </a:t>
            </a:r>
            <a:r>
              <a:rPr kumimoji="0" lang="zh-CN" altLang="en-US" sz="1100" dirty="0">
                <a:solidFill>
                  <a:srgbClr val="000000"/>
                </a:solidFill>
                <a:latin typeface="微软雅黑" pitchFamily="34" charset="-122"/>
                <a:ea typeface="微软雅黑" pitchFamily="34" charset="-122"/>
              </a:rPr>
              <a:t>整车滚装船国际海运</a:t>
            </a:r>
            <a:r>
              <a:rPr kumimoji="0" lang="en-US" altLang="ko-KR" sz="1100" dirty="0">
                <a:solidFill>
                  <a:srgbClr val="000000"/>
                </a:solidFill>
                <a:latin typeface="微软雅黑" pitchFamily="34" charset="-122"/>
                <a:ea typeface="微软雅黑" pitchFamily="34" charset="-122"/>
              </a:rPr>
              <a:t>  </a:t>
            </a:r>
            <a:r>
              <a:rPr kumimoji="0" lang="ko-KR" altLang="en-US" sz="1100" dirty="0">
                <a:solidFill>
                  <a:srgbClr val="000000"/>
                </a:solidFill>
                <a:latin typeface="微软雅黑" pitchFamily="34" charset="-122"/>
                <a:ea typeface="HDharmony M" pitchFamily="18" charset="-127"/>
              </a:rPr>
              <a:t> </a:t>
            </a:r>
          </a:p>
        </p:txBody>
      </p:sp>
      <p:sp>
        <p:nvSpPr>
          <p:cNvPr id="40" name="Line 133"/>
          <p:cNvSpPr>
            <a:spLocks noChangeShapeType="1"/>
          </p:cNvSpPr>
          <p:nvPr/>
        </p:nvSpPr>
        <p:spPr bwMode="auto">
          <a:xfrm>
            <a:off x="9359544" y="2527300"/>
            <a:ext cx="0" cy="9731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41" name="Line 137"/>
          <p:cNvSpPr>
            <a:spLocks noChangeShapeType="1"/>
          </p:cNvSpPr>
          <p:nvPr/>
        </p:nvSpPr>
        <p:spPr bwMode="auto">
          <a:xfrm flipV="1">
            <a:off x="8552711" y="2986784"/>
            <a:ext cx="811100" cy="1"/>
          </a:xfrm>
          <a:prstGeom prst="line">
            <a:avLst/>
          </a:prstGeom>
          <a:noFill/>
          <a:ln w="1270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wrap="none" lIns="54000" rIns="54000" anchor="ctr"/>
          <a:lstStyle/>
          <a:p>
            <a:endParaRPr lang="zh-CN" altLang="en-US" sz="1600">
              <a:solidFill>
                <a:srgbClr val="000000"/>
              </a:solidFill>
              <a:latin typeface="微软雅黑" pitchFamily="34" charset="-122"/>
              <a:ea typeface="微软雅黑" pitchFamily="34" charset="-122"/>
            </a:endParaRPr>
          </a:p>
        </p:txBody>
      </p:sp>
      <p:sp>
        <p:nvSpPr>
          <p:cNvPr id="42" name="Text Box 141"/>
          <p:cNvSpPr txBox="1">
            <a:spLocks noChangeArrowheads="1"/>
          </p:cNvSpPr>
          <p:nvPr/>
        </p:nvSpPr>
        <p:spPr bwMode="auto">
          <a:xfrm>
            <a:off x="8595129" y="2783064"/>
            <a:ext cx="647664" cy="415498"/>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lIns="54000" rIns="54000">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a:spcBef>
                <a:spcPct val="0"/>
              </a:spcBef>
            </a:pPr>
            <a:r>
              <a:rPr kumimoji="0" lang="zh-CN" altLang="en-US" sz="1050" dirty="0" smtClean="0">
                <a:solidFill>
                  <a:srgbClr val="000000"/>
                </a:solidFill>
                <a:latin typeface="微软雅黑" pitchFamily="34" charset="-122"/>
                <a:ea typeface="微软雅黑" pitchFamily="34" charset="-122"/>
              </a:rPr>
              <a:t>滚装船</a:t>
            </a:r>
            <a:endParaRPr kumimoji="0" lang="ko-KR" altLang="en-US" sz="1050" dirty="0">
              <a:solidFill>
                <a:srgbClr val="000000"/>
              </a:solidFill>
              <a:latin typeface="微软雅黑" pitchFamily="34" charset="-122"/>
              <a:ea typeface="HDharmony M" pitchFamily="18" charset="-127"/>
            </a:endParaRPr>
          </a:p>
          <a:p>
            <a:pPr fontAlgn="b">
              <a:spcBef>
                <a:spcPct val="0"/>
              </a:spcBef>
            </a:pPr>
            <a:r>
              <a:rPr kumimoji="0" lang="zh-CN" altLang="en-US" sz="1050" dirty="0" smtClean="0">
                <a:solidFill>
                  <a:srgbClr val="000000"/>
                </a:solidFill>
                <a:latin typeface="微软雅黑" pitchFamily="34" charset="-122"/>
                <a:ea typeface="微软雅黑" pitchFamily="34" charset="-122"/>
              </a:rPr>
              <a:t>国际海运</a:t>
            </a:r>
            <a:endParaRPr kumimoji="0" lang="ko-KR" altLang="en-US" sz="1050" dirty="0">
              <a:solidFill>
                <a:srgbClr val="000000"/>
              </a:solidFill>
              <a:latin typeface="微软雅黑" pitchFamily="34" charset="-122"/>
              <a:ea typeface="HDharmony M" pitchFamily="18" charset="-127"/>
            </a:endParaRPr>
          </a:p>
        </p:txBody>
      </p:sp>
      <p:sp>
        <p:nvSpPr>
          <p:cNvPr id="4" name="灯片编号占位符 3"/>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10</a:t>
            </a:fld>
            <a:endParaRPr lang="en-US" altLang="ko-KR" sz="1100" dirty="0">
              <a:latin typeface="微软雅黑" pitchFamily="34" charset="-122"/>
              <a:ea typeface="微软雅黑" pitchFamily="34" charset="-122"/>
            </a:endParaRPr>
          </a:p>
        </p:txBody>
      </p:sp>
      <p:sp>
        <p:nvSpPr>
          <p:cNvPr id="44" name="TextBox 43"/>
          <p:cNvSpPr txBox="1"/>
          <p:nvPr/>
        </p:nvSpPr>
        <p:spPr>
          <a:xfrm>
            <a:off x="273973" y="44625"/>
            <a:ext cx="1654691" cy="461665"/>
          </a:xfrm>
          <a:prstGeom prst="rect">
            <a:avLst/>
          </a:prstGeom>
          <a:noFill/>
        </p:spPr>
        <p:txBody>
          <a:bodyPr wrap="square" rtlCol="0">
            <a:spAutoFit/>
          </a:bodyPr>
          <a:lstStyle/>
          <a:p>
            <a:pPr fontAlgn="base" latinLnBrk="1">
              <a:spcBef>
                <a:spcPct val="0"/>
              </a:spcBef>
              <a:spcAft>
                <a:spcPct val="0"/>
              </a:spcAft>
            </a:pPr>
            <a:r>
              <a:rPr lang="zh-CN" altLang="en-US" sz="2400" dirty="0">
                <a:solidFill>
                  <a:srgbClr val="FFFFFF"/>
                </a:solidFill>
                <a:latin typeface="微软雅黑" pitchFamily="34" charset="-122"/>
                <a:ea typeface="微软雅黑" pitchFamily="34" charset="-122"/>
              </a:rPr>
              <a:t>业务领域</a:t>
            </a:r>
            <a:endParaRPr lang="ko-KR" altLang="en-US" sz="2400" dirty="0">
              <a:solidFill>
                <a:srgbClr val="FFFFFF"/>
              </a:solidFill>
              <a:latin typeface="微软雅黑" pitchFamily="34" charset="-122"/>
              <a:ea typeface="HDharmony M" pitchFamily="18" charset="-127"/>
            </a:endParaRPr>
          </a:p>
        </p:txBody>
      </p:sp>
    </p:spTree>
    <p:extLst>
      <p:ext uri="{BB962C8B-B14F-4D97-AF65-F5344CB8AC3E}">
        <p14:creationId xmlns:p14="http://schemas.microsoft.com/office/powerpoint/2010/main" val="277493324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71728" y="906462"/>
            <a:ext cx="9362546" cy="5346700"/>
          </a:xfrm>
          <a:custGeom>
            <a:avLst/>
            <a:gdLst>
              <a:gd name="connsiteX0" fmla="*/ 0 w 8642350"/>
              <a:gd name="connsiteY0" fmla="*/ 5346700 h 5346700"/>
              <a:gd name="connsiteX1" fmla="*/ 8642350 w 8642350"/>
              <a:gd name="connsiteY1" fmla="*/ 5346700 h 5346700"/>
              <a:gd name="connsiteX2" fmla="*/ 8642350 w 8642350"/>
              <a:gd name="connsiteY2" fmla="*/ 0 h 5346700"/>
              <a:gd name="connsiteX3" fmla="*/ 0 w 8642350"/>
              <a:gd name="connsiteY3" fmla="*/ 0 h 5346700"/>
              <a:gd name="connsiteX4" fmla="*/ 0 w 8642350"/>
              <a:gd name="connsiteY4" fmla="*/ 5346700 h 5346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42350" h="5346700">
                <a:moveTo>
                  <a:pt x="0" y="5346700"/>
                </a:moveTo>
                <a:lnTo>
                  <a:pt x="8642350" y="5346700"/>
                </a:lnTo>
                <a:lnTo>
                  <a:pt x="8642350" y="0"/>
                </a:lnTo>
                <a:lnTo>
                  <a:pt x="0" y="0"/>
                </a:lnTo>
                <a:lnTo>
                  <a:pt x="0" y="53467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微软雅黑" pitchFamily="34" charset="-122"/>
              <a:ea typeface="微软雅黑" pitchFamily="34" charset="-122"/>
            </a:endParaRPr>
          </a:p>
        </p:txBody>
      </p:sp>
      <p:grpSp>
        <p:nvGrpSpPr>
          <p:cNvPr id="2" name="组合 16"/>
          <p:cNvGrpSpPr/>
          <p:nvPr/>
        </p:nvGrpSpPr>
        <p:grpSpPr>
          <a:xfrm>
            <a:off x="2366498" y="920085"/>
            <a:ext cx="6963505" cy="1477530"/>
            <a:chOff x="2184400" y="981138"/>
            <a:chExt cx="6427851" cy="1345326"/>
          </a:xfrm>
        </p:grpSpPr>
        <p:sp>
          <p:nvSpPr>
            <p:cNvPr id="5" name="Freeform 3"/>
            <p:cNvSpPr/>
            <p:nvPr/>
          </p:nvSpPr>
          <p:spPr>
            <a:xfrm>
              <a:off x="2184400" y="1265300"/>
              <a:ext cx="6427851" cy="1061164"/>
            </a:xfrm>
            <a:custGeom>
              <a:avLst/>
              <a:gdLst>
                <a:gd name="connsiteX0" fmla="*/ 9525 w 6427851"/>
                <a:gd name="connsiteY0" fmla="*/ 1376299 h 1385824"/>
                <a:gd name="connsiteX1" fmla="*/ 6418326 w 6427851"/>
                <a:gd name="connsiteY1" fmla="*/ 1376299 h 1385824"/>
                <a:gd name="connsiteX2" fmla="*/ 6418326 w 6427851"/>
                <a:gd name="connsiteY2" fmla="*/ 9525 h 1385824"/>
                <a:gd name="connsiteX3" fmla="*/ 9525 w 6427851"/>
                <a:gd name="connsiteY3" fmla="*/ 9525 h 1385824"/>
                <a:gd name="connsiteX4" fmla="*/ 9525 w 6427851"/>
                <a:gd name="connsiteY4" fmla="*/ 1376299 h 13858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27851" h="1385824">
                  <a:moveTo>
                    <a:pt x="9525" y="1376299"/>
                  </a:moveTo>
                  <a:lnTo>
                    <a:pt x="6418326" y="1376299"/>
                  </a:lnTo>
                  <a:lnTo>
                    <a:pt x="6418326" y="9525"/>
                  </a:lnTo>
                  <a:lnTo>
                    <a:pt x="9525" y="9525"/>
                  </a:lnTo>
                  <a:lnTo>
                    <a:pt x="9525" y="1376299"/>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60000"/>
                </a:lnSpc>
                <a:buSzPct val="50000"/>
                <a:buFont typeface="Wingdings" pitchFamily="2" charset="2"/>
                <a:buChar char="n"/>
              </a:pPr>
              <a:r>
                <a:rPr lang="zh-CN" altLang="en-US" sz="1100" dirty="0">
                  <a:solidFill>
                    <a:prstClr val="black"/>
                  </a:solidFill>
                  <a:latin typeface="微软雅黑" pitchFamily="34" charset="-122"/>
                  <a:ea typeface="微软雅黑" pitchFamily="34" charset="-122"/>
                </a:rPr>
                <a:t>中国各地区进出口货代业务</a:t>
              </a:r>
              <a:r>
                <a:rPr lang="en-US" altLang="ko-KR" sz="1100" dirty="0">
                  <a:solidFill>
                    <a:prstClr val="black"/>
                  </a:solidFill>
                  <a:latin typeface="微软雅黑" pitchFamily="34" charset="-122"/>
                  <a:ea typeface="微软雅黑" pitchFamily="34" charset="-122"/>
                </a:rPr>
                <a:t>(</a:t>
              </a:r>
              <a:r>
                <a:rPr lang="zh-CN" altLang="en-US" sz="1100" dirty="0">
                  <a:solidFill>
                    <a:prstClr val="black"/>
                  </a:solidFill>
                  <a:latin typeface="微软雅黑" pitchFamily="34" charset="-122"/>
                  <a:ea typeface="微软雅黑" pitchFamily="34" charset="-122"/>
                </a:rPr>
                <a:t>天津、青岛、盐城、上海等</a:t>
              </a:r>
              <a:r>
                <a:rPr lang="en-US" altLang="zh-CN" sz="1100" dirty="0">
                  <a:solidFill>
                    <a:prstClr val="black"/>
                  </a:solidFill>
                  <a:latin typeface="微软雅黑" pitchFamily="34" charset="-122"/>
                  <a:ea typeface="微软雅黑" pitchFamily="34" charset="-122"/>
                </a:rPr>
                <a:t>)</a:t>
              </a:r>
              <a:endParaRPr lang="en-US" altLang="ko-KR" sz="1100" dirty="0">
                <a:solidFill>
                  <a:prstClr val="black"/>
                </a:solidFill>
                <a:latin typeface="微软雅黑" pitchFamily="34" charset="-122"/>
                <a:ea typeface="微软雅黑" pitchFamily="34" charset="-122"/>
              </a:endParaRPr>
            </a:p>
            <a:p>
              <a:pPr marL="171450" indent="-171450">
                <a:lnSpc>
                  <a:spcPct val="160000"/>
                </a:lnSpc>
                <a:buSzPct val="50000"/>
                <a:buFont typeface="Wingdings" pitchFamily="2" charset="2"/>
                <a:buChar char="n"/>
              </a:pPr>
              <a:r>
                <a:rPr lang="zh-CN" altLang="en-US" sz="1100" dirty="0">
                  <a:solidFill>
                    <a:prstClr val="black"/>
                  </a:solidFill>
                  <a:latin typeface="微软雅黑" pitchFamily="34" charset="-122"/>
                  <a:ea typeface="微软雅黑" pitchFamily="34" charset="-122"/>
                </a:rPr>
                <a:t>中韩间进出口货代及中国到海外工厂</a:t>
              </a:r>
              <a:r>
                <a:rPr lang="en-US" altLang="zh-CN" sz="1100" dirty="0">
                  <a:solidFill>
                    <a:prstClr val="black"/>
                  </a:solidFill>
                  <a:latin typeface="微软雅黑" pitchFamily="34" charset="-122"/>
                  <a:ea typeface="微软雅黑" pitchFamily="34" charset="-122"/>
                </a:rPr>
                <a:t>(</a:t>
              </a:r>
              <a:r>
                <a:rPr lang="zh-CN" altLang="en-US" sz="1100" dirty="0">
                  <a:solidFill>
                    <a:prstClr val="black"/>
                  </a:solidFill>
                  <a:latin typeface="微软雅黑" pitchFamily="34" charset="-122"/>
                  <a:ea typeface="微软雅黑" pitchFamily="34" charset="-122"/>
                </a:rPr>
                <a:t>现代</a:t>
              </a:r>
              <a:r>
                <a:rPr lang="en-US" altLang="zh-CN" sz="1100" dirty="0">
                  <a:solidFill>
                    <a:prstClr val="black"/>
                  </a:solidFill>
                  <a:latin typeface="微软雅黑" pitchFamily="34" charset="-122"/>
                  <a:ea typeface="微软雅黑" pitchFamily="34" charset="-122"/>
                </a:rPr>
                <a:t>/</a:t>
              </a:r>
              <a:r>
                <a:rPr lang="zh-CN" altLang="en-US" sz="1100" dirty="0">
                  <a:solidFill>
                    <a:prstClr val="black"/>
                  </a:solidFill>
                  <a:latin typeface="微软雅黑" pitchFamily="34" charset="-122"/>
                  <a:ea typeface="微软雅黑" pitchFamily="34" charset="-122"/>
                </a:rPr>
                <a:t>起亚</a:t>
              </a:r>
              <a:r>
                <a:rPr lang="en-US" altLang="zh-CN" sz="1100" dirty="0">
                  <a:solidFill>
                    <a:prstClr val="black"/>
                  </a:solidFill>
                  <a:latin typeface="微软雅黑" pitchFamily="34" charset="-122"/>
                  <a:ea typeface="微软雅黑" pitchFamily="34" charset="-122"/>
                </a:rPr>
                <a:t>/</a:t>
              </a:r>
              <a:r>
                <a:rPr lang="zh-CN" altLang="en-US" sz="1100" dirty="0">
                  <a:solidFill>
                    <a:prstClr val="black"/>
                  </a:solidFill>
                  <a:latin typeface="微软雅黑" pitchFamily="34" charset="-122"/>
                  <a:ea typeface="微软雅黑" pitchFamily="34" charset="-122"/>
                </a:rPr>
                <a:t>摩比斯等</a:t>
              </a:r>
              <a:r>
                <a:rPr lang="en-US" altLang="zh-CN" sz="1100" dirty="0">
                  <a:solidFill>
                    <a:prstClr val="black"/>
                  </a:solidFill>
                  <a:latin typeface="微软雅黑" pitchFamily="34" charset="-122"/>
                  <a:ea typeface="微软雅黑" pitchFamily="34" charset="-122"/>
                </a:rPr>
                <a:t>)</a:t>
              </a:r>
              <a:r>
                <a:rPr lang="zh-CN" altLang="en-US" sz="1100" dirty="0">
                  <a:solidFill>
                    <a:prstClr val="black"/>
                  </a:solidFill>
                  <a:latin typeface="微软雅黑" pitchFamily="34" charset="-122"/>
                  <a:ea typeface="微软雅黑" pitchFamily="34" charset="-122"/>
                </a:rPr>
                <a:t>的出口业务</a:t>
              </a:r>
              <a:endParaRPr lang="en-US" altLang="ko-KR" sz="1100" dirty="0">
                <a:solidFill>
                  <a:prstClr val="black"/>
                </a:solidFill>
                <a:latin typeface="微软雅黑" pitchFamily="34" charset="-122"/>
                <a:ea typeface="微软雅黑" pitchFamily="34" charset="-122"/>
              </a:endParaRPr>
            </a:p>
            <a:p>
              <a:pPr marL="171450" indent="-171450">
                <a:lnSpc>
                  <a:spcPct val="160000"/>
                </a:lnSpc>
                <a:buSzPct val="50000"/>
                <a:buFont typeface="Wingdings" pitchFamily="2" charset="2"/>
                <a:buChar char="n"/>
              </a:pPr>
              <a:r>
                <a:rPr lang="zh-CN" altLang="en-US" sz="1100" dirty="0">
                  <a:solidFill>
                    <a:prstClr val="black"/>
                  </a:solidFill>
                  <a:latin typeface="微软雅黑" pitchFamily="34" charset="-122"/>
                  <a:ea typeface="微软雅黑" pitchFamily="34" charset="-122"/>
                </a:rPr>
                <a:t>其他第三方货代业务的强化与扩大</a:t>
              </a:r>
              <a:r>
                <a:rPr lang="en-US" altLang="ko-KR" sz="1100" dirty="0">
                  <a:solidFill>
                    <a:prstClr val="black"/>
                  </a:solidFill>
                  <a:latin typeface="微软雅黑" pitchFamily="34" charset="-122"/>
                  <a:ea typeface="微软雅黑" pitchFamily="34" charset="-122"/>
                </a:rPr>
                <a:t> </a:t>
              </a:r>
              <a:endParaRPr lang="zh-CN" altLang="en-US" sz="1100" dirty="0">
                <a:solidFill>
                  <a:prstClr val="white"/>
                </a:solidFill>
                <a:latin typeface="微软雅黑" pitchFamily="34" charset="-122"/>
                <a:ea typeface="微软雅黑" pitchFamily="34" charset="-122"/>
              </a:endParaRPr>
            </a:p>
          </p:txBody>
        </p:sp>
        <p:sp>
          <p:nvSpPr>
            <p:cNvPr id="6" name="Freeform 3"/>
            <p:cNvSpPr/>
            <p:nvPr/>
          </p:nvSpPr>
          <p:spPr>
            <a:xfrm>
              <a:off x="2193925" y="981138"/>
              <a:ext cx="1655826" cy="293687"/>
            </a:xfrm>
            <a:custGeom>
              <a:avLst/>
              <a:gdLst>
                <a:gd name="connsiteX0" fmla="*/ 0 w 1655826"/>
                <a:gd name="connsiteY0" fmla="*/ 293687 h 293687"/>
                <a:gd name="connsiteX1" fmla="*/ 1655826 w 1655826"/>
                <a:gd name="connsiteY1" fmla="*/ 293687 h 293687"/>
                <a:gd name="connsiteX2" fmla="*/ 1655826 w 1655826"/>
                <a:gd name="connsiteY2" fmla="*/ 0 h 293687"/>
                <a:gd name="connsiteX3" fmla="*/ 0 w 1655826"/>
                <a:gd name="connsiteY3" fmla="*/ 0 h 293687"/>
                <a:gd name="connsiteX4" fmla="*/ 0 w 1655826"/>
                <a:gd name="connsiteY4" fmla="*/ 29368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5826" h="293687">
                  <a:moveTo>
                    <a:pt x="0" y="293687"/>
                  </a:moveTo>
                  <a:lnTo>
                    <a:pt x="1655826" y="293687"/>
                  </a:lnTo>
                  <a:lnTo>
                    <a:pt x="1655826" y="0"/>
                  </a:lnTo>
                  <a:lnTo>
                    <a:pt x="0" y="0"/>
                  </a:lnTo>
                  <a:lnTo>
                    <a:pt x="0" y="293687"/>
                  </a:lnTo>
                </a:path>
              </a:pathLst>
            </a:custGeom>
            <a:solidFill>
              <a:srgbClr val="25406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prstClr val="white"/>
                  </a:solidFill>
                  <a:latin typeface="微软雅黑" pitchFamily="34" charset="-122"/>
                  <a:ea typeface="微软雅黑" pitchFamily="34" charset="-122"/>
                </a:rPr>
                <a:t>进出口货代</a:t>
              </a:r>
            </a:p>
          </p:txBody>
        </p:sp>
      </p:grpSp>
      <p:pic>
        <p:nvPicPr>
          <p:cNvPr id="22" name="Picture 88" descr="D:\glovis\photo\모비스범퍼\图像002.jpg"/>
          <p:cNvPicPr>
            <a:picLocks noChangeAspect="1" noChangeArrowheads="1"/>
          </p:cNvPicPr>
          <p:nvPr/>
        </p:nvPicPr>
        <p:blipFill>
          <a:blip r:embed="rId2">
            <a:extLst>
              <a:ext uri="{28A0092B-C50C-407E-A947-70E740481C1C}">
                <a14:useLocalDpi xmlns:a14="http://schemas.microsoft.com/office/drawing/2010/main" val="0"/>
              </a:ext>
            </a:extLst>
          </a:blip>
          <a:srcRect t="10735" b="19498"/>
          <a:stretch>
            <a:fillRect/>
          </a:stretch>
        </p:blipFill>
        <p:spPr bwMode="auto">
          <a:xfrm>
            <a:off x="434546" y="3051160"/>
            <a:ext cx="1623961" cy="115498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p:nvPr/>
        </p:nvSpPr>
        <p:spPr>
          <a:xfrm>
            <a:off x="2389033" y="2709771"/>
            <a:ext cx="1793812" cy="322547"/>
          </a:xfrm>
          <a:custGeom>
            <a:avLst/>
            <a:gdLst>
              <a:gd name="connsiteX0" fmla="*/ 0 w 1655826"/>
              <a:gd name="connsiteY0" fmla="*/ 293687 h 293687"/>
              <a:gd name="connsiteX1" fmla="*/ 1655826 w 1655826"/>
              <a:gd name="connsiteY1" fmla="*/ 293687 h 293687"/>
              <a:gd name="connsiteX2" fmla="*/ 1655826 w 1655826"/>
              <a:gd name="connsiteY2" fmla="*/ 0 h 293687"/>
              <a:gd name="connsiteX3" fmla="*/ 0 w 1655826"/>
              <a:gd name="connsiteY3" fmla="*/ 0 h 293687"/>
              <a:gd name="connsiteX4" fmla="*/ 0 w 1655826"/>
              <a:gd name="connsiteY4" fmla="*/ 29368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5826" h="293687">
                <a:moveTo>
                  <a:pt x="0" y="293687"/>
                </a:moveTo>
                <a:lnTo>
                  <a:pt x="1655826" y="293687"/>
                </a:lnTo>
                <a:lnTo>
                  <a:pt x="1655826" y="0"/>
                </a:lnTo>
                <a:lnTo>
                  <a:pt x="0" y="0"/>
                </a:lnTo>
                <a:lnTo>
                  <a:pt x="0" y="293687"/>
                </a:lnTo>
              </a:path>
            </a:pathLst>
          </a:custGeom>
          <a:solidFill>
            <a:srgbClr val="25406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prstClr val="white"/>
                </a:solidFill>
                <a:latin typeface="微软雅黑" pitchFamily="34" charset="-122"/>
                <a:ea typeface="微软雅黑" pitchFamily="34" charset="-122"/>
              </a:rPr>
              <a:t>零部件配送</a:t>
            </a:r>
          </a:p>
        </p:txBody>
      </p:sp>
      <p:grpSp>
        <p:nvGrpSpPr>
          <p:cNvPr id="4" name="组合 27"/>
          <p:cNvGrpSpPr/>
          <p:nvPr/>
        </p:nvGrpSpPr>
        <p:grpSpPr>
          <a:xfrm>
            <a:off x="2373243" y="4543880"/>
            <a:ext cx="6963505" cy="1477529"/>
            <a:chOff x="2184400" y="981138"/>
            <a:chExt cx="6427851" cy="1345325"/>
          </a:xfrm>
        </p:grpSpPr>
        <p:sp>
          <p:nvSpPr>
            <p:cNvPr id="29" name="Freeform 3"/>
            <p:cNvSpPr/>
            <p:nvPr/>
          </p:nvSpPr>
          <p:spPr>
            <a:xfrm>
              <a:off x="2184400" y="1265300"/>
              <a:ext cx="6427851" cy="1061163"/>
            </a:xfrm>
            <a:custGeom>
              <a:avLst/>
              <a:gdLst>
                <a:gd name="connsiteX0" fmla="*/ 9525 w 6427851"/>
                <a:gd name="connsiteY0" fmla="*/ 1376299 h 1385824"/>
                <a:gd name="connsiteX1" fmla="*/ 6418326 w 6427851"/>
                <a:gd name="connsiteY1" fmla="*/ 1376299 h 1385824"/>
                <a:gd name="connsiteX2" fmla="*/ 6418326 w 6427851"/>
                <a:gd name="connsiteY2" fmla="*/ 9525 h 1385824"/>
                <a:gd name="connsiteX3" fmla="*/ 9525 w 6427851"/>
                <a:gd name="connsiteY3" fmla="*/ 9525 h 1385824"/>
                <a:gd name="connsiteX4" fmla="*/ 9525 w 6427851"/>
                <a:gd name="connsiteY4" fmla="*/ 1376299 h 13858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27851" h="1385824">
                  <a:moveTo>
                    <a:pt x="9525" y="1376299"/>
                  </a:moveTo>
                  <a:lnTo>
                    <a:pt x="6418326" y="1376299"/>
                  </a:lnTo>
                  <a:lnTo>
                    <a:pt x="6418326" y="9525"/>
                  </a:lnTo>
                  <a:lnTo>
                    <a:pt x="9525" y="9525"/>
                  </a:lnTo>
                  <a:lnTo>
                    <a:pt x="9525" y="1376299"/>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2800" indent="-172800">
                <a:lnSpc>
                  <a:spcPct val="160000"/>
                </a:lnSpc>
                <a:buSzPct val="50000"/>
                <a:buFont typeface="Wingdings" pitchFamily="2" charset="2"/>
                <a:buChar char="n"/>
                <a:defRPr/>
              </a:pPr>
              <a:r>
                <a:rPr lang="zh-CN" altLang="en-US" sz="1100" dirty="0">
                  <a:solidFill>
                    <a:prstClr val="black"/>
                  </a:solidFill>
                  <a:latin typeface="微软雅黑" pitchFamily="34" charset="-122"/>
                  <a:ea typeface="微软雅黑" pitchFamily="34" charset="-122"/>
                </a:rPr>
                <a:t>现代</a:t>
              </a:r>
              <a:r>
                <a:rPr lang="en-US" altLang="zh-CN" sz="1100" dirty="0">
                  <a:solidFill>
                    <a:prstClr val="black"/>
                  </a:solidFill>
                  <a:latin typeface="微软雅黑" pitchFamily="34" charset="-122"/>
                  <a:ea typeface="微软雅黑" pitchFamily="34" charset="-122"/>
                </a:rPr>
                <a:t>/</a:t>
              </a:r>
              <a:r>
                <a:rPr lang="zh-CN" altLang="en-US" sz="1100" dirty="0">
                  <a:solidFill>
                    <a:prstClr val="black"/>
                  </a:solidFill>
                  <a:latin typeface="微软雅黑" pitchFamily="34" charset="-122"/>
                  <a:ea typeface="微软雅黑" pitchFamily="34" charset="-122"/>
                </a:rPr>
                <a:t>起亚进口整车的通关</a:t>
              </a:r>
              <a:r>
                <a:rPr lang="en-US" altLang="zh-CN" sz="1100" dirty="0">
                  <a:solidFill>
                    <a:prstClr val="black"/>
                  </a:solidFill>
                  <a:latin typeface="微软雅黑" pitchFamily="34" charset="-122"/>
                  <a:ea typeface="微软雅黑" pitchFamily="34" charset="-122"/>
                </a:rPr>
                <a:t>/</a:t>
              </a:r>
              <a:r>
                <a:rPr lang="zh-CN" altLang="en-US" sz="1100" dirty="0">
                  <a:solidFill>
                    <a:prstClr val="black"/>
                  </a:solidFill>
                  <a:latin typeface="微软雅黑" pitchFamily="34" charset="-122"/>
                  <a:ea typeface="微软雅黑" pitchFamily="34" charset="-122"/>
                </a:rPr>
                <a:t>保管</a:t>
              </a:r>
              <a:r>
                <a:rPr lang="en-US" altLang="zh-CN" sz="1100" dirty="0">
                  <a:solidFill>
                    <a:prstClr val="black"/>
                  </a:solidFill>
                  <a:latin typeface="微软雅黑" pitchFamily="34" charset="-122"/>
                  <a:ea typeface="微软雅黑" pitchFamily="34" charset="-122"/>
                </a:rPr>
                <a:t>/PDI/</a:t>
              </a:r>
              <a:r>
                <a:rPr lang="zh-CN" altLang="en-US" sz="1100" dirty="0">
                  <a:solidFill>
                    <a:prstClr val="black"/>
                  </a:solidFill>
                  <a:latin typeface="微软雅黑" pitchFamily="34" charset="-122"/>
                  <a:ea typeface="微软雅黑" pitchFamily="34" charset="-122"/>
                </a:rPr>
                <a:t>运输等业务</a:t>
              </a:r>
              <a:endParaRPr lang="en-US" altLang="ko-KR" sz="1100" dirty="0">
                <a:solidFill>
                  <a:prstClr val="black"/>
                </a:solidFill>
                <a:latin typeface="微软雅黑" pitchFamily="34" charset="-122"/>
                <a:ea typeface="微软雅黑" pitchFamily="34" charset="-122"/>
              </a:endParaRPr>
            </a:p>
            <a:p>
              <a:pPr marL="172800" indent="-172800">
                <a:lnSpc>
                  <a:spcPct val="160000"/>
                </a:lnSpc>
                <a:buSzPct val="50000"/>
                <a:buFont typeface="Wingdings" pitchFamily="2" charset="2"/>
                <a:buChar char="n"/>
                <a:defRPr/>
              </a:pPr>
              <a:r>
                <a:rPr lang="en-US" altLang="ko-KR" sz="1100" dirty="0">
                  <a:solidFill>
                    <a:prstClr val="black"/>
                  </a:solidFill>
                  <a:latin typeface="微软雅黑" pitchFamily="34" charset="-122"/>
                  <a:ea typeface="微软雅黑" pitchFamily="34" charset="-122"/>
                </a:rPr>
                <a:t>DYK </a:t>
              </a:r>
              <a:r>
                <a:rPr lang="zh-CN" altLang="en-US" sz="1100" dirty="0">
                  <a:solidFill>
                    <a:prstClr val="black"/>
                  </a:solidFill>
                  <a:latin typeface="微软雅黑" pitchFamily="34" charset="-122"/>
                  <a:ea typeface="微软雅黑" pitchFamily="34" charset="-122"/>
                </a:rPr>
                <a:t>整车销售物流</a:t>
              </a:r>
              <a:endParaRPr lang="ko-KR" altLang="en-US" sz="1100" dirty="0">
                <a:solidFill>
                  <a:prstClr val="black"/>
                </a:solidFill>
                <a:latin typeface="微软雅黑" pitchFamily="34" charset="-122"/>
                <a:ea typeface="HDharmony M" pitchFamily="18" charset="-127"/>
              </a:endParaRPr>
            </a:p>
            <a:p>
              <a:pPr marL="172800" indent="-172800">
                <a:lnSpc>
                  <a:spcPct val="160000"/>
                </a:lnSpc>
                <a:buSzPct val="50000"/>
                <a:buFont typeface="Wingdings" pitchFamily="2" charset="2"/>
                <a:buChar char="n"/>
                <a:defRPr/>
              </a:pPr>
              <a:r>
                <a:rPr lang="zh-CN" altLang="en-US" sz="1100" dirty="0">
                  <a:solidFill>
                    <a:prstClr val="black"/>
                  </a:solidFill>
                  <a:latin typeface="微软雅黑" pitchFamily="34" charset="-122"/>
                  <a:ea typeface="微软雅黑" pitchFamily="34" charset="-122"/>
                </a:rPr>
                <a:t>开展其它品牌商品车销售物流及存储业务</a:t>
              </a:r>
              <a:endParaRPr lang="zh-CN" altLang="en-US" sz="1100" dirty="0">
                <a:solidFill>
                  <a:srgbClr val="FF0000"/>
                </a:solidFill>
                <a:latin typeface="微软雅黑" pitchFamily="34" charset="-122"/>
                <a:ea typeface="微软雅黑" pitchFamily="34" charset="-122"/>
              </a:endParaRPr>
            </a:p>
          </p:txBody>
        </p:sp>
        <p:sp>
          <p:nvSpPr>
            <p:cNvPr id="30" name="Freeform 3"/>
            <p:cNvSpPr/>
            <p:nvPr/>
          </p:nvSpPr>
          <p:spPr>
            <a:xfrm>
              <a:off x="2193925" y="981138"/>
              <a:ext cx="1655826" cy="293687"/>
            </a:xfrm>
            <a:custGeom>
              <a:avLst/>
              <a:gdLst>
                <a:gd name="connsiteX0" fmla="*/ 0 w 1655826"/>
                <a:gd name="connsiteY0" fmla="*/ 293687 h 293687"/>
                <a:gd name="connsiteX1" fmla="*/ 1655826 w 1655826"/>
                <a:gd name="connsiteY1" fmla="*/ 293687 h 293687"/>
                <a:gd name="connsiteX2" fmla="*/ 1655826 w 1655826"/>
                <a:gd name="connsiteY2" fmla="*/ 0 h 293687"/>
                <a:gd name="connsiteX3" fmla="*/ 0 w 1655826"/>
                <a:gd name="connsiteY3" fmla="*/ 0 h 293687"/>
                <a:gd name="connsiteX4" fmla="*/ 0 w 1655826"/>
                <a:gd name="connsiteY4" fmla="*/ 29368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5826" h="293687">
                  <a:moveTo>
                    <a:pt x="0" y="293687"/>
                  </a:moveTo>
                  <a:lnTo>
                    <a:pt x="1655826" y="293687"/>
                  </a:lnTo>
                  <a:lnTo>
                    <a:pt x="1655826" y="0"/>
                  </a:lnTo>
                  <a:lnTo>
                    <a:pt x="0" y="0"/>
                  </a:lnTo>
                  <a:lnTo>
                    <a:pt x="0" y="293687"/>
                  </a:lnTo>
                </a:path>
              </a:pathLst>
            </a:custGeom>
            <a:solidFill>
              <a:srgbClr val="25406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prstClr val="white"/>
                  </a:solidFill>
                  <a:latin typeface="微软雅黑" pitchFamily="34" charset="-122"/>
                  <a:ea typeface="微软雅黑" pitchFamily="34" charset="-122"/>
                </a:rPr>
                <a:t>销售物流</a:t>
              </a:r>
            </a:p>
          </p:txBody>
        </p:sp>
      </p:grpSp>
      <p:pic>
        <p:nvPicPr>
          <p:cNvPr id="16" name="Picture 44" descr="20p_bulk물류"/>
          <p:cNvPicPr>
            <a:picLocks noChangeAspect="1" noChangeArrowheads="1"/>
          </p:cNvPicPr>
          <p:nvPr/>
        </p:nvPicPr>
        <p:blipFill>
          <a:blip r:embed="rId3">
            <a:extLst>
              <a:ext uri="{28A0092B-C50C-407E-A947-70E740481C1C}">
                <a14:useLocalDpi xmlns:a14="http://schemas.microsoft.com/office/drawing/2010/main" val="0"/>
              </a:ext>
            </a:extLst>
          </a:blip>
          <a:srcRect t="24492"/>
          <a:stretch>
            <a:fillRect/>
          </a:stretch>
        </p:blipFill>
        <p:spPr bwMode="auto">
          <a:xfrm>
            <a:off x="434545" y="1260746"/>
            <a:ext cx="1589552" cy="115498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3" name="Freeform 3"/>
          <p:cNvSpPr/>
          <p:nvPr/>
        </p:nvSpPr>
        <p:spPr>
          <a:xfrm>
            <a:off x="2387136" y="3027069"/>
            <a:ext cx="6963505" cy="1165444"/>
          </a:xfrm>
          <a:custGeom>
            <a:avLst/>
            <a:gdLst>
              <a:gd name="connsiteX0" fmla="*/ 9525 w 6427851"/>
              <a:gd name="connsiteY0" fmla="*/ 1376299 h 1385824"/>
              <a:gd name="connsiteX1" fmla="*/ 6418326 w 6427851"/>
              <a:gd name="connsiteY1" fmla="*/ 1376299 h 1385824"/>
              <a:gd name="connsiteX2" fmla="*/ 6418326 w 6427851"/>
              <a:gd name="connsiteY2" fmla="*/ 9525 h 1385824"/>
              <a:gd name="connsiteX3" fmla="*/ 9525 w 6427851"/>
              <a:gd name="connsiteY3" fmla="*/ 9525 h 1385824"/>
              <a:gd name="connsiteX4" fmla="*/ 9525 w 6427851"/>
              <a:gd name="connsiteY4" fmla="*/ 1376299 h 13858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27851" h="1385824">
                <a:moveTo>
                  <a:pt x="9525" y="1376299"/>
                </a:moveTo>
                <a:lnTo>
                  <a:pt x="6418326" y="1376299"/>
                </a:lnTo>
                <a:lnTo>
                  <a:pt x="6418326" y="9525"/>
                </a:lnTo>
                <a:lnTo>
                  <a:pt x="9525" y="9525"/>
                </a:lnTo>
                <a:lnTo>
                  <a:pt x="9525" y="1376299"/>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60000"/>
              </a:lnSpc>
              <a:buSzPct val="50000"/>
              <a:buFont typeface="Wingdings" pitchFamily="2" charset="2"/>
              <a:buChar char="n"/>
            </a:pPr>
            <a:r>
              <a:rPr lang="zh-CN" altLang="en-US" sz="1100" dirty="0">
                <a:solidFill>
                  <a:prstClr val="black"/>
                </a:solidFill>
                <a:latin typeface="微软雅黑" pitchFamily="34" charset="-122"/>
                <a:ea typeface="微软雅黑" pitchFamily="34" charset="-122"/>
              </a:rPr>
              <a:t>零部件企业国内道路配送及仓储物流</a:t>
            </a:r>
            <a:endParaRPr lang="ko-KR" altLang="en-US" sz="1100" dirty="0">
              <a:solidFill>
                <a:prstClr val="black"/>
              </a:solidFill>
              <a:latin typeface="微软雅黑" pitchFamily="34" charset="-122"/>
              <a:ea typeface="微软雅黑" pitchFamily="34" charset="-122"/>
            </a:endParaRPr>
          </a:p>
          <a:p>
            <a:pPr marL="171450" indent="-171450">
              <a:lnSpc>
                <a:spcPct val="170000"/>
              </a:lnSpc>
              <a:buSzPct val="50000"/>
              <a:buFont typeface="Wingdings" pitchFamily="2" charset="2"/>
              <a:buChar char="n"/>
            </a:pPr>
            <a:r>
              <a:rPr lang="zh-CN" altLang="en-US" sz="1100" dirty="0">
                <a:solidFill>
                  <a:prstClr val="black"/>
                </a:solidFill>
                <a:latin typeface="微软雅黑" pitchFamily="34" charset="-122"/>
                <a:ea typeface="微软雅黑" pitchFamily="34" charset="-122"/>
              </a:rPr>
              <a:t>物流中心运营及</a:t>
            </a:r>
            <a:r>
              <a:rPr lang="en-US" altLang="zh-CN" sz="1100" dirty="0">
                <a:solidFill>
                  <a:prstClr val="black"/>
                </a:solidFill>
                <a:latin typeface="微软雅黑" pitchFamily="34" charset="-122"/>
                <a:ea typeface="微软雅黑" pitchFamily="34" charset="-122"/>
              </a:rPr>
              <a:t>JIT</a:t>
            </a:r>
            <a:r>
              <a:rPr lang="zh-CN" altLang="en-US" sz="1100" dirty="0">
                <a:solidFill>
                  <a:prstClr val="black"/>
                </a:solidFill>
                <a:latin typeface="微软雅黑" pitchFamily="34" charset="-122"/>
                <a:ea typeface="微软雅黑" pitchFamily="34" charset="-122"/>
              </a:rPr>
              <a:t>配送业务</a:t>
            </a:r>
            <a:endParaRPr lang="en-US" altLang="ko-KR" sz="1100" dirty="0">
              <a:solidFill>
                <a:prstClr val="black"/>
              </a:solidFill>
              <a:latin typeface="微软雅黑" pitchFamily="34" charset="-122"/>
              <a:ea typeface="微软雅黑" pitchFamily="34" charset="-122"/>
            </a:endParaRPr>
          </a:p>
          <a:p>
            <a:pPr marL="171450" indent="-171450">
              <a:lnSpc>
                <a:spcPct val="160000"/>
              </a:lnSpc>
              <a:buSzPct val="50000"/>
              <a:buFont typeface="Wingdings" pitchFamily="2" charset="2"/>
              <a:buChar char="n"/>
              <a:defRPr/>
            </a:pPr>
            <a:r>
              <a:rPr lang="zh-CN" altLang="en-US" sz="1100" dirty="0">
                <a:solidFill>
                  <a:prstClr val="black"/>
                </a:solidFill>
                <a:latin typeface="微软雅黑" pitchFamily="34" charset="-122"/>
                <a:ea typeface="微软雅黑" pitchFamily="34" charset="-122"/>
              </a:rPr>
              <a:t>厂内叉车</a:t>
            </a:r>
            <a:r>
              <a:rPr lang="en-US" altLang="zh-CN" sz="1100" dirty="0">
                <a:solidFill>
                  <a:prstClr val="black"/>
                </a:solidFill>
                <a:latin typeface="微软雅黑" pitchFamily="34" charset="-122"/>
                <a:ea typeface="微软雅黑" pitchFamily="34" charset="-122"/>
              </a:rPr>
              <a:t>/</a:t>
            </a:r>
            <a:r>
              <a:rPr lang="zh-CN" altLang="en-US" sz="1100" dirty="0">
                <a:solidFill>
                  <a:prstClr val="black"/>
                </a:solidFill>
                <a:latin typeface="微软雅黑" pitchFamily="34" charset="-122"/>
                <a:ea typeface="微软雅黑" pitchFamily="34" charset="-122"/>
              </a:rPr>
              <a:t>牵引车等装备服务</a:t>
            </a:r>
            <a:endParaRPr lang="ko-KR" altLang="en-US" sz="1100" dirty="0">
              <a:solidFill>
                <a:prstClr val="black"/>
              </a:solidFill>
              <a:latin typeface="微软雅黑" pitchFamily="34" charset="-122"/>
              <a:ea typeface="HDharmony M" pitchFamily="18" charset="-127"/>
            </a:endParaRPr>
          </a:p>
        </p:txBody>
      </p:sp>
      <p:sp>
        <p:nvSpPr>
          <p:cNvPr id="10" name="灯片编号占位符 9"/>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11</a:t>
            </a:fld>
            <a:endParaRPr lang="en-US" altLang="ko-KR" sz="1100" dirty="0">
              <a:latin typeface="微软雅黑" pitchFamily="34" charset="-122"/>
              <a:ea typeface="微软雅黑" pitchFamily="34" charset="-122"/>
            </a:endParaRPr>
          </a:p>
        </p:txBody>
      </p:sp>
      <p:sp>
        <p:nvSpPr>
          <p:cNvPr id="17" name="TextBox 16"/>
          <p:cNvSpPr txBox="1"/>
          <p:nvPr/>
        </p:nvSpPr>
        <p:spPr>
          <a:xfrm>
            <a:off x="273973" y="44625"/>
            <a:ext cx="3742923" cy="461665"/>
          </a:xfrm>
          <a:prstGeom prst="rect">
            <a:avLst/>
          </a:prstGeom>
          <a:noFill/>
        </p:spPr>
        <p:txBody>
          <a:bodyPr wrap="square" rtlCol="0">
            <a:spAutoFit/>
          </a:bodyPr>
          <a:lstStyle/>
          <a:p>
            <a:r>
              <a:rPr lang="zh-CN" altLang="en-US" sz="2400" dirty="0">
                <a:solidFill>
                  <a:prstClr val="white"/>
                </a:solidFill>
                <a:latin typeface="微软雅黑" pitchFamily="34" charset="-122"/>
                <a:ea typeface="微软雅黑" pitchFamily="34" charset="-122"/>
              </a:rPr>
              <a:t>主要业务</a:t>
            </a:r>
            <a:r>
              <a:rPr lang="en-US" altLang="zh-CN" sz="2400" dirty="0">
                <a:solidFill>
                  <a:prstClr val="white"/>
                </a:solidFill>
                <a:latin typeface="微软雅黑" pitchFamily="34" charset="-122"/>
                <a:ea typeface="微软雅黑" pitchFamily="34" charset="-122"/>
              </a:rPr>
              <a:t>(1/2)</a:t>
            </a:r>
            <a:endParaRPr lang="zh-CN" altLang="en-US" sz="2400" dirty="0">
              <a:solidFill>
                <a:prstClr val="white"/>
              </a:solidFill>
              <a:latin typeface="微软雅黑" pitchFamily="34" charset="-122"/>
              <a:ea typeface="微软雅黑" pitchFamily="34" charset="-122"/>
            </a:endParaRPr>
          </a:p>
        </p:txBody>
      </p:sp>
      <p:pic>
        <p:nvPicPr>
          <p:cNvPr id="18" name="Picture 10" descr="4월-TP운송"/>
          <p:cNvPicPr>
            <a:picLocks noChangeAspect="1" noChangeArrowheads="1"/>
          </p:cNvPicPr>
          <p:nvPr/>
        </p:nvPicPr>
        <p:blipFill>
          <a:blip r:embed="rId4" cstate="print">
            <a:extLst>
              <a:ext uri="{28A0092B-C50C-407E-A947-70E740481C1C}">
                <a14:useLocalDpi xmlns:a14="http://schemas.microsoft.com/office/drawing/2010/main" val="0"/>
              </a:ext>
            </a:extLst>
          </a:blip>
          <a:srcRect t="545" r="1550" b="10390"/>
          <a:stretch>
            <a:fillRect/>
          </a:stretch>
        </p:blipFill>
        <p:spPr bwMode="auto">
          <a:xfrm>
            <a:off x="434546" y="4850806"/>
            <a:ext cx="1623962" cy="11148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40646"/>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71728" y="906462"/>
            <a:ext cx="9362546" cy="5346700"/>
          </a:xfrm>
          <a:custGeom>
            <a:avLst/>
            <a:gdLst>
              <a:gd name="connsiteX0" fmla="*/ 0 w 8642350"/>
              <a:gd name="connsiteY0" fmla="*/ 5346700 h 5346700"/>
              <a:gd name="connsiteX1" fmla="*/ 8642350 w 8642350"/>
              <a:gd name="connsiteY1" fmla="*/ 5346700 h 5346700"/>
              <a:gd name="connsiteX2" fmla="*/ 8642350 w 8642350"/>
              <a:gd name="connsiteY2" fmla="*/ 0 h 5346700"/>
              <a:gd name="connsiteX3" fmla="*/ 0 w 8642350"/>
              <a:gd name="connsiteY3" fmla="*/ 0 h 5346700"/>
              <a:gd name="connsiteX4" fmla="*/ 0 w 8642350"/>
              <a:gd name="connsiteY4" fmla="*/ 5346700 h 5346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42350" h="5346700">
                <a:moveTo>
                  <a:pt x="0" y="5346700"/>
                </a:moveTo>
                <a:lnTo>
                  <a:pt x="8642350" y="5346700"/>
                </a:lnTo>
                <a:lnTo>
                  <a:pt x="8642350" y="0"/>
                </a:lnTo>
                <a:lnTo>
                  <a:pt x="0" y="0"/>
                </a:lnTo>
                <a:lnTo>
                  <a:pt x="0" y="53467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微软雅黑" pitchFamily="34" charset="-122"/>
              <a:ea typeface="微软雅黑" pitchFamily="34" charset="-122"/>
            </a:endParaRPr>
          </a:p>
        </p:txBody>
      </p:sp>
      <p:grpSp>
        <p:nvGrpSpPr>
          <p:cNvPr id="25" name="组合 24"/>
          <p:cNvGrpSpPr/>
          <p:nvPr/>
        </p:nvGrpSpPr>
        <p:grpSpPr>
          <a:xfrm>
            <a:off x="2378743" y="908742"/>
            <a:ext cx="6963505" cy="1477529"/>
            <a:chOff x="2184400" y="981138"/>
            <a:chExt cx="6427851" cy="1345325"/>
          </a:xfrm>
        </p:grpSpPr>
        <p:sp>
          <p:nvSpPr>
            <p:cNvPr id="26" name="Freeform 3"/>
            <p:cNvSpPr/>
            <p:nvPr/>
          </p:nvSpPr>
          <p:spPr>
            <a:xfrm>
              <a:off x="2184400" y="1265300"/>
              <a:ext cx="6427851" cy="1061163"/>
            </a:xfrm>
            <a:custGeom>
              <a:avLst/>
              <a:gdLst>
                <a:gd name="connsiteX0" fmla="*/ 9525 w 6427851"/>
                <a:gd name="connsiteY0" fmla="*/ 1376299 h 1385824"/>
                <a:gd name="connsiteX1" fmla="*/ 6418326 w 6427851"/>
                <a:gd name="connsiteY1" fmla="*/ 1376299 h 1385824"/>
                <a:gd name="connsiteX2" fmla="*/ 6418326 w 6427851"/>
                <a:gd name="connsiteY2" fmla="*/ 9525 h 1385824"/>
                <a:gd name="connsiteX3" fmla="*/ 9525 w 6427851"/>
                <a:gd name="connsiteY3" fmla="*/ 9525 h 1385824"/>
                <a:gd name="connsiteX4" fmla="*/ 9525 w 6427851"/>
                <a:gd name="connsiteY4" fmla="*/ 1376299 h 13858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27851" h="1385824">
                  <a:moveTo>
                    <a:pt x="9525" y="1376299"/>
                  </a:moveTo>
                  <a:lnTo>
                    <a:pt x="6418326" y="1376299"/>
                  </a:lnTo>
                  <a:lnTo>
                    <a:pt x="6418326" y="9525"/>
                  </a:lnTo>
                  <a:lnTo>
                    <a:pt x="9525" y="9525"/>
                  </a:lnTo>
                  <a:lnTo>
                    <a:pt x="9525" y="1376299"/>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微软雅黑" pitchFamily="34" charset="-122"/>
                <a:ea typeface="微软雅黑" pitchFamily="34" charset="-122"/>
              </a:endParaRPr>
            </a:p>
          </p:txBody>
        </p:sp>
        <p:sp>
          <p:nvSpPr>
            <p:cNvPr id="27" name="Freeform 3"/>
            <p:cNvSpPr/>
            <p:nvPr/>
          </p:nvSpPr>
          <p:spPr>
            <a:xfrm>
              <a:off x="2193924" y="981138"/>
              <a:ext cx="1862663" cy="293687"/>
            </a:xfrm>
            <a:custGeom>
              <a:avLst/>
              <a:gdLst>
                <a:gd name="connsiteX0" fmla="*/ 0 w 1655826"/>
                <a:gd name="connsiteY0" fmla="*/ 293687 h 293687"/>
                <a:gd name="connsiteX1" fmla="*/ 1655826 w 1655826"/>
                <a:gd name="connsiteY1" fmla="*/ 293687 h 293687"/>
                <a:gd name="connsiteX2" fmla="*/ 1655826 w 1655826"/>
                <a:gd name="connsiteY2" fmla="*/ 0 h 293687"/>
                <a:gd name="connsiteX3" fmla="*/ 0 w 1655826"/>
                <a:gd name="connsiteY3" fmla="*/ 0 h 293687"/>
                <a:gd name="connsiteX4" fmla="*/ 0 w 1655826"/>
                <a:gd name="connsiteY4" fmla="*/ 29368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5826" h="293687">
                  <a:moveTo>
                    <a:pt x="0" y="293687"/>
                  </a:moveTo>
                  <a:lnTo>
                    <a:pt x="1655826" y="293687"/>
                  </a:lnTo>
                  <a:lnTo>
                    <a:pt x="1655826" y="0"/>
                  </a:lnTo>
                  <a:lnTo>
                    <a:pt x="0" y="0"/>
                  </a:lnTo>
                  <a:lnTo>
                    <a:pt x="0" y="293687"/>
                  </a:lnTo>
                </a:path>
              </a:pathLst>
            </a:custGeom>
            <a:solidFill>
              <a:srgbClr val="25406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prstClr val="white"/>
                  </a:solidFill>
                  <a:latin typeface="微软雅黑" pitchFamily="34" charset="-122"/>
                  <a:ea typeface="微软雅黑" pitchFamily="34" charset="-122"/>
                </a:rPr>
                <a:t>乘用车销售</a:t>
              </a:r>
            </a:p>
          </p:txBody>
        </p:sp>
      </p:grpSp>
      <p:grpSp>
        <p:nvGrpSpPr>
          <p:cNvPr id="28" name="组合 27"/>
          <p:cNvGrpSpPr/>
          <p:nvPr/>
        </p:nvGrpSpPr>
        <p:grpSpPr>
          <a:xfrm>
            <a:off x="2373206" y="2742860"/>
            <a:ext cx="6963505" cy="1477529"/>
            <a:chOff x="2184400" y="981138"/>
            <a:chExt cx="6427851" cy="1345325"/>
          </a:xfrm>
        </p:grpSpPr>
        <p:sp>
          <p:nvSpPr>
            <p:cNvPr id="29" name="Freeform 3"/>
            <p:cNvSpPr/>
            <p:nvPr/>
          </p:nvSpPr>
          <p:spPr>
            <a:xfrm>
              <a:off x="2184400" y="1265300"/>
              <a:ext cx="6427851" cy="1061163"/>
            </a:xfrm>
            <a:custGeom>
              <a:avLst/>
              <a:gdLst>
                <a:gd name="connsiteX0" fmla="*/ 9525 w 6427851"/>
                <a:gd name="connsiteY0" fmla="*/ 1376299 h 1385824"/>
                <a:gd name="connsiteX1" fmla="*/ 6418326 w 6427851"/>
                <a:gd name="connsiteY1" fmla="*/ 1376299 h 1385824"/>
                <a:gd name="connsiteX2" fmla="*/ 6418326 w 6427851"/>
                <a:gd name="connsiteY2" fmla="*/ 9525 h 1385824"/>
                <a:gd name="connsiteX3" fmla="*/ 9525 w 6427851"/>
                <a:gd name="connsiteY3" fmla="*/ 9525 h 1385824"/>
                <a:gd name="connsiteX4" fmla="*/ 9525 w 6427851"/>
                <a:gd name="connsiteY4" fmla="*/ 1376299 h 13858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27851" h="1385824">
                  <a:moveTo>
                    <a:pt x="9525" y="1376299"/>
                  </a:moveTo>
                  <a:lnTo>
                    <a:pt x="6418326" y="1376299"/>
                  </a:lnTo>
                  <a:lnTo>
                    <a:pt x="6418326" y="9525"/>
                  </a:lnTo>
                  <a:lnTo>
                    <a:pt x="9525" y="9525"/>
                  </a:lnTo>
                  <a:lnTo>
                    <a:pt x="9525" y="1376299"/>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微软雅黑" pitchFamily="34" charset="-122"/>
                <a:ea typeface="微软雅黑" pitchFamily="34" charset="-122"/>
              </a:endParaRPr>
            </a:p>
          </p:txBody>
        </p:sp>
        <p:sp>
          <p:nvSpPr>
            <p:cNvPr id="30" name="Freeform 3"/>
            <p:cNvSpPr/>
            <p:nvPr/>
          </p:nvSpPr>
          <p:spPr>
            <a:xfrm>
              <a:off x="2193925" y="981138"/>
              <a:ext cx="1867774" cy="293687"/>
            </a:xfrm>
            <a:custGeom>
              <a:avLst/>
              <a:gdLst>
                <a:gd name="connsiteX0" fmla="*/ 0 w 1655826"/>
                <a:gd name="connsiteY0" fmla="*/ 293687 h 293687"/>
                <a:gd name="connsiteX1" fmla="*/ 1655826 w 1655826"/>
                <a:gd name="connsiteY1" fmla="*/ 293687 h 293687"/>
                <a:gd name="connsiteX2" fmla="*/ 1655826 w 1655826"/>
                <a:gd name="connsiteY2" fmla="*/ 0 h 293687"/>
                <a:gd name="connsiteX3" fmla="*/ 0 w 1655826"/>
                <a:gd name="connsiteY3" fmla="*/ 0 h 293687"/>
                <a:gd name="connsiteX4" fmla="*/ 0 w 1655826"/>
                <a:gd name="connsiteY4" fmla="*/ 29368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5826" h="293687">
                  <a:moveTo>
                    <a:pt x="0" y="293687"/>
                  </a:moveTo>
                  <a:lnTo>
                    <a:pt x="1655826" y="293687"/>
                  </a:lnTo>
                  <a:lnTo>
                    <a:pt x="1655826" y="0"/>
                  </a:lnTo>
                  <a:lnTo>
                    <a:pt x="0" y="0"/>
                  </a:lnTo>
                  <a:lnTo>
                    <a:pt x="0" y="293687"/>
                  </a:lnTo>
                </a:path>
              </a:pathLst>
            </a:custGeom>
            <a:solidFill>
              <a:srgbClr val="25406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prstClr val="white"/>
                  </a:solidFill>
                  <a:latin typeface="微软雅黑" pitchFamily="34" charset="-122"/>
                  <a:ea typeface="微软雅黑" pitchFamily="34" charset="-122"/>
                </a:rPr>
                <a:t>轮胎组装及全球采购</a:t>
              </a:r>
            </a:p>
          </p:txBody>
        </p:sp>
      </p:grpSp>
      <p:pic>
        <p:nvPicPr>
          <p:cNvPr id="19" name="Picture 101" descr="ti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099" y="3100141"/>
            <a:ext cx="1501143" cy="11202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3"/>
          <p:cNvSpPr/>
          <p:nvPr/>
        </p:nvSpPr>
        <p:spPr>
          <a:xfrm>
            <a:off x="2399096" y="1485192"/>
            <a:ext cx="5262599" cy="642942"/>
          </a:xfrm>
          <a:custGeom>
            <a:avLst/>
            <a:gdLst>
              <a:gd name="connsiteX0" fmla="*/ 9525 w 6427851"/>
              <a:gd name="connsiteY0" fmla="*/ 1376299 h 1385824"/>
              <a:gd name="connsiteX1" fmla="*/ 6418326 w 6427851"/>
              <a:gd name="connsiteY1" fmla="*/ 1376299 h 1385824"/>
              <a:gd name="connsiteX2" fmla="*/ 6418326 w 6427851"/>
              <a:gd name="connsiteY2" fmla="*/ 9525 h 1385824"/>
              <a:gd name="connsiteX3" fmla="*/ 9525 w 6427851"/>
              <a:gd name="connsiteY3" fmla="*/ 9525 h 1385824"/>
              <a:gd name="connsiteX4" fmla="*/ 9525 w 6427851"/>
              <a:gd name="connsiteY4" fmla="*/ 1376299 h 13858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27851" h="1385824">
                <a:moveTo>
                  <a:pt x="9525" y="1376299"/>
                </a:moveTo>
                <a:lnTo>
                  <a:pt x="6418326" y="1376299"/>
                </a:lnTo>
                <a:lnTo>
                  <a:pt x="6418326" y="9525"/>
                </a:lnTo>
                <a:lnTo>
                  <a:pt x="9525" y="9525"/>
                </a:lnTo>
                <a:lnTo>
                  <a:pt x="9525" y="1376299"/>
                </a:lnTo>
              </a:path>
            </a:pathLst>
          </a:custGeom>
          <a:solidFill>
            <a:srgbClr val="000000">
              <a:alpha val="0"/>
            </a:srgb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60000"/>
              </a:lnSpc>
              <a:buSzPct val="50000"/>
              <a:buFont typeface="Wingdings" pitchFamily="2" charset="2"/>
              <a:buChar char="n"/>
              <a:defRPr/>
            </a:pPr>
            <a:r>
              <a:rPr lang="zh-CN" altLang="en-US" sz="1100" dirty="0">
                <a:solidFill>
                  <a:prstClr val="black"/>
                </a:solidFill>
                <a:latin typeface="微软雅黑" pitchFamily="34" charset="-122"/>
                <a:ea typeface="微软雅黑" pitchFamily="34" charset="-122"/>
              </a:rPr>
              <a:t>四川现代创虎全系列重卡销售及服务</a:t>
            </a:r>
            <a:endParaRPr lang="ko-KR" altLang="en-US" sz="1100" dirty="0">
              <a:solidFill>
                <a:prstClr val="black"/>
              </a:solidFill>
              <a:latin typeface="微软雅黑" pitchFamily="34" charset="-122"/>
              <a:ea typeface="HDharmony M" pitchFamily="18" charset="-127"/>
            </a:endParaRPr>
          </a:p>
          <a:p>
            <a:pPr marL="171450" indent="-171450">
              <a:lnSpc>
                <a:spcPct val="160000"/>
              </a:lnSpc>
              <a:buSzPct val="50000"/>
              <a:buFont typeface="Wingdings" pitchFamily="2" charset="2"/>
              <a:buChar char="n"/>
              <a:defRPr/>
            </a:pPr>
            <a:r>
              <a:rPr lang="zh-CN" altLang="en-US" sz="1100" dirty="0">
                <a:solidFill>
                  <a:prstClr val="black"/>
                </a:solidFill>
                <a:latin typeface="微软雅黑" pitchFamily="34" charset="-122"/>
                <a:ea typeface="微软雅黑" pitchFamily="34" charset="-122"/>
              </a:rPr>
              <a:t>四川现代康恩迪系列豪华客车销售及服务</a:t>
            </a:r>
            <a:endParaRPr lang="ko-KR" altLang="en-US" sz="1100" dirty="0">
              <a:solidFill>
                <a:prstClr val="black"/>
              </a:solidFill>
              <a:latin typeface="微软雅黑" pitchFamily="34" charset="-122"/>
              <a:ea typeface="HDharmony M" pitchFamily="18" charset="-127"/>
            </a:endParaRPr>
          </a:p>
        </p:txBody>
      </p:sp>
      <p:sp>
        <p:nvSpPr>
          <p:cNvPr id="24" name="Freeform 3"/>
          <p:cNvSpPr/>
          <p:nvPr/>
        </p:nvSpPr>
        <p:spPr>
          <a:xfrm>
            <a:off x="2384398" y="3188129"/>
            <a:ext cx="5262599" cy="928694"/>
          </a:xfrm>
          <a:custGeom>
            <a:avLst/>
            <a:gdLst>
              <a:gd name="connsiteX0" fmla="*/ 9525 w 6427851"/>
              <a:gd name="connsiteY0" fmla="*/ 1376299 h 1385824"/>
              <a:gd name="connsiteX1" fmla="*/ 6418326 w 6427851"/>
              <a:gd name="connsiteY1" fmla="*/ 1376299 h 1385824"/>
              <a:gd name="connsiteX2" fmla="*/ 6418326 w 6427851"/>
              <a:gd name="connsiteY2" fmla="*/ 9525 h 1385824"/>
              <a:gd name="connsiteX3" fmla="*/ 9525 w 6427851"/>
              <a:gd name="connsiteY3" fmla="*/ 9525 h 1385824"/>
              <a:gd name="connsiteX4" fmla="*/ 9525 w 6427851"/>
              <a:gd name="connsiteY4" fmla="*/ 1376299 h 13858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27851" h="1385824">
                <a:moveTo>
                  <a:pt x="9525" y="1376299"/>
                </a:moveTo>
                <a:lnTo>
                  <a:pt x="6418326" y="1376299"/>
                </a:lnTo>
                <a:lnTo>
                  <a:pt x="6418326" y="9525"/>
                </a:lnTo>
                <a:lnTo>
                  <a:pt x="9525" y="9525"/>
                </a:lnTo>
                <a:lnTo>
                  <a:pt x="9525" y="1376299"/>
                </a:lnTo>
              </a:path>
            </a:pathLst>
          </a:custGeom>
          <a:solidFill>
            <a:srgbClr val="000000">
              <a:alpha val="0"/>
            </a:srgb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60000"/>
              </a:lnSpc>
              <a:buSzPct val="50000"/>
              <a:buFont typeface="Wingdings" pitchFamily="2" charset="2"/>
              <a:buChar char="n"/>
              <a:defRPr/>
            </a:pPr>
            <a:r>
              <a:rPr lang="en-US" altLang="ko-KR" sz="1100" dirty="0">
                <a:solidFill>
                  <a:prstClr val="black"/>
                </a:solidFill>
                <a:latin typeface="微软雅黑" pitchFamily="34" charset="-122"/>
                <a:ea typeface="微软雅黑" pitchFamily="34" charset="-122"/>
              </a:rPr>
              <a:t>TIRE &amp; WHEEL </a:t>
            </a:r>
            <a:r>
              <a:rPr lang="zh-CN" altLang="en-US" sz="1100" dirty="0">
                <a:solidFill>
                  <a:prstClr val="black"/>
                </a:solidFill>
                <a:latin typeface="微软雅黑" pitchFamily="34" charset="-122"/>
                <a:ea typeface="微软雅黑" pitchFamily="34" charset="-122"/>
              </a:rPr>
              <a:t>组装及海外出口</a:t>
            </a:r>
            <a:endParaRPr lang="ko-KR" altLang="en-US" sz="1100" dirty="0">
              <a:solidFill>
                <a:prstClr val="black"/>
              </a:solidFill>
              <a:latin typeface="微软雅黑" pitchFamily="34" charset="-122"/>
              <a:ea typeface="HDharmony M" pitchFamily="18" charset="-127"/>
            </a:endParaRPr>
          </a:p>
          <a:p>
            <a:pPr marL="171450" indent="-171450">
              <a:lnSpc>
                <a:spcPct val="160000"/>
              </a:lnSpc>
              <a:buSzPct val="50000"/>
              <a:buFont typeface="Wingdings" pitchFamily="2" charset="2"/>
              <a:buChar char="n"/>
              <a:defRPr/>
            </a:pPr>
            <a:r>
              <a:rPr lang="zh-CN" altLang="en-US" sz="1100" dirty="0">
                <a:solidFill>
                  <a:prstClr val="black"/>
                </a:solidFill>
                <a:latin typeface="微软雅黑" pitchFamily="34" charset="-122"/>
                <a:ea typeface="微软雅黑" pitchFamily="34" charset="-122"/>
              </a:rPr>
              <a:t>现代起亚海外工厂</a:t>
            </a:r>
            <a:r>
              <a:rPr lang="en-US" altLang="ko-KR" sz="1100" dirty="0">
                <a:solidFill>
                  <a:prstClr val="black"/>
                </a:solidFill>
                <a:latin typeface="微软雅黑" pitchFamily="34" charset="-122"/>
                <a:ea typeface="微软雅黑" pitchFamily="34" charset="-122"/>
              </a:rPr>
              <a:t>CKD</a:t>
            </a:r>
            <a:r>
              <a:rPr lang="zh-CN" altLang="en-US" sz="1100" dirty="0">
                <a:solidFill>
                  <a:prstClr val="black"/>
                </a:solidFill>
                <a:latin typeface="微软雅黑" pitchFamily="34" charset="-122"/>
                <a:ea typeface="微软雅黑" pitchFamily="34" charset="-122"/>
              </a:rPr>
              <a:t>零部件采购及出口业务</a:t>
            </a:r>
            <a:r>
              <a:rPr lang="en-US" altLang="ko-KR" sz="1100" dirty="0">
                <a:solidFill>
                  <a:prstClr val="black"/>
                </a:solidFill>
                <a:latin typeface="微软雅黑" pitchFamily="34" charset="-122"/>
                <a:ea typeface="微软雅黑" pitchFamily="34" charset="-122"/>
              </a:rPr>
              <a:t>(</a:t>
            </a:r>
            <a:r>
              <a:rPr lang="zh-CN" altLang="en-US" sz="1100" dirty="0">
                <a:solidFill>
                  <a:prstClr val="black"/>
                </a:solidFill>
                <a:latin typeface="微软雅黑" pitchFamily="34" charset="-122"/>
                <a:ea typeface="微软雅黑" pitchFamily="34" charset="-122"/>
              </a:rPr>
              <a:t>内陆运输</a:t>
            </a:r>
            <a:r>
              <a:rPr lang="en-US" altLang="zh-CN" sz="1100" dirty="0">
                <a:solidFill>
                  <a:prstClr val="black"/>
                </a:solidFill>
                <a:latin typeface="微软雅黑" pitchFamily="34" charset="-122"/>
                <a:ea typeface="微软雅黑" pitchFamily="34" charset="-122"/>
              </a:rPr>
              <a:t>/</a:t>
            </a:r>
            <a:r>
              <a:rPr lang="zh-CN" altLang="en-US" sz="1100" dirty="0">
                <a:solidFill>
                  <a:prstClr val="black"/>
                </a:solidFill>
                <a:latin typeface="微软雅黑" pitchFamily="34" charset="-122"/>
                <a:ea typeface="微软雅黑" pitchFamily="34" charset="-122"/>
              </a:rPr>
              <a:t>海上运输</a:t>
            </a:r>
            <a:r>
              <a:rPr lang="en-US" altLang="ko-KR" sz="1100" dirty="0">
                <a:solidFill>
                  <a:prstClr val="black"/>
                </a:solidFill>
                <a:latin typeface="微软雅黑" pitchFamily="34" charset="-122"/>
                <a:ea typeface="微软雅黑" pitchFamily="34" charset="-122"/>
              </a:rPr>
              <a:t>)</a:t>
            </a:r>
            <a:endParaRPr lang="ko-KR" altLang="en-US" sz="1100" dirty="0">
              <a:solidFill>
                <a:prstClr val="black"/>
              </a:solidFill>
              <a:latin typeface="微软雅黑" pitchFamily="34" charset="-122"/>
              <a:ea typeface="HDharmony M" pitchFamily="18" charset="-127"/>
            </a:endParaRPr>
          </a:p>
        </p:txBody>
      </p:sp>
      <p:grpSp>
        <p:nvGrpSpPr>
          <p:cNvPr id="20" name="组合 19"/>
          <p:cNvGrpSpPr/>
          <p:nvPr/>
        </p:nvGrpSpPr>
        <p:grpSpPr>
          <a:xfrm>
            <a:off x="2373206" y="4610462"/>
            <a:ext cx="6963505" cy="1477529"/>
            <a:chOff x="2184400" y="981138"/>
            <a:chExt cx="6427851" cy="1345325"/>
          </a:xfrm>
        </p:grpSpPr>
        <p:sp>
          <p:nvSpPr>
            <p:cNvPr id="21" name="Freeform 3"/>
            <p:cNvSpPr/>
            <p:nvPr/>
          </p:nvSpPr>
          <p:spPr>
            <a:xfrm>
              <a:off x="2184400" y="1265300"/>
              <a:ext cx="6427851" cy="1061163"/>
            </a:xfrm>
            <a:custGeom>
              <a:avLst/>
              <a:gdLst>
                <a:gd name="connsiteX0" fmla="*/ 9525 w 6427851"/>
                <a:gd name="connsiteY0" fmla="*/ 1376299 h 1385824"/>
                <a:gd name="connsiteX1" fmla="*/ 6418326 w 6427851"/>
                <a:gd name="connsiteY1" fmla="*/ 1376299 h 1385824"/>
                <a:gd name="connsiteX2" fmla="*/ 6418326 w 6427851"/>
                <a:gd name="connsiteY2" fmla="*/ 9525 h 1385824"/>
                <a:gd name="connsiteX3" fmla="*/ 9525 w 6427851"/>
                <a:gd name="connsiteY3" fmla="*/ 9525 h 1385824"/>
                <a:gd name="connsiteX4" fmla="*/ 9525 w 6427851"/>
                <a:gd name="connsiteY4" fmla="*/ 1376299 h 13858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27851" h="1385824">
                  <a:moveTo>
                    <a:pt x="9525" y="1376299"/>
                  </a:moveTo>
                  <a:lnTo>
                    <a:pt x="6418326" y="1376299"/>
                  </a:lnTo>
                  <a:lnTo>
                    <a:pt x="6418326" y="9525"/>
                  </a:lnTo>
                  <a:lnTo>
                    <a:pt x="9525" y="9525"/>
                  </a:lnTo>
                  <a:lnTo>
                    <a:pt x="9525" y="1376299"/>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微软雅黑" pitchFamily="34" charset="-122"/>
                <a:ea typeface="微软雅黑" pitchFamily="34" charset="-122"/>
              </a:endParaRPr>
            </a:p>
          </p:txBody>
        </p:sp>
        <p:sp>
          <p:nvSpPr>
            <p:cNvPr id="22" name="Freeform 3"/>
            <p:cNvSpPr/>
            <p:nvPr/>
          </p:nvSpPr>
          <p:spPr>
            <a:xfrm>
              <a:off x="2193925" y="981138"/>
              <a:ext cx="1867774" cy="293687"/>
            </a:xfrm>
            <a:custGeom>
              <a:avLst/>
              <a:gdLst>
                <a:gd name="connsiteX0" fmla="*/ 0 w 1655826"/>
                <a:gd name="connsiteY0" fmla="*/ 293687 h 293687"/>
                <a:gd name="connsiteX1" fmla="*/ 1655826 w 1655826"/>
                <a:gd name="connsiteY1" fmla="*/ 293687 h 293687"/>
                <a:gd name="connsiteX2" fmla="*/ 1655826 w 1655826"/>
                <a:gd name="connsiteY2" fmla="*/ 0 h 293687"/>
                <a:gd name="connsiteX3" fmla="*/ 0 w 1655826"/>
                <a:gd name="connsiteY3" fmla="*/ 0 h 293687"/>
                <a:gd name="connsiteX4" fmla="*/ 0 w 1655826"/>
                <a:gd name="connsiteY4" fmla="*/ 29368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5826" h="293687">
                  <a:moveTo>
                    <a:pt x="0" y="293687"/>
                  </a:moveTo>
                  <a:lnTo>
                    <a:pt x="1655826" y="293687"/>
                  </a:lnTo>
                  <a:lnTo>
                    <a:pt x="1655826" y="0"/>
                  </a:lnTo>
                  <a:lnTo>
                    <a:pt x="0" y="0"/>
                  </a:lnTo>
                  <a:lnTo>
                    <a:pt x="0" y="293687"/>
                  </a:lnTo>
                </a:path>
              </a:pathLst>
            </a:custGeom>
            <a:solidFill>
              <a:srgbClr val="25406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prstClr val="white"/>
                  </a:solidFill>
                  <a:latin typeface="微软雅黑" pitchFamily="34" charset="-122"/>
                  <a:ea typeface="微软雅黑" pitchFamily="34" charset="-122"/>
                </a:rPr>
                <a:t>海上运输</a:t>
              </a:r>
            </a:p>
          </p:txBody>
        </p:sp>
      </p:grpSp>
      <p:sp>
        <p:nvSpPr>
          <p:cNvPr id="32" name="Freeform 3"/>
          <p:cNvSpPr/>
          <p:nvPr/>
        </p:nvSpPr>
        <p:spPr>
          <a:xfrm>
            <a:off x="2384398" y="5055711"/>
            <a:ext cx="5262599" cy="928694"/>
          </a:xfrm>
          <a:custGeom>
            <a:avLst/>
            <a:gdLst>
              <a:gd name="connsiteX0" fmla="*/ 9525 w 6427851"/>
              <a:gd name="connsiteY0" fmla="*/ 1376299 h 1385824"/>
              <a:gd name="connsiteX1" fmla="*/ 6418326 w 6427851"/>
              <a:gd name="connsiteY1" fmla="*/ 1376299 h 1385824"/>
              <a:gd name="connsiteX2" fmla="*/ 6418326 w 6427851"/>
              <a:gd name="connsiteY2" fmla="*/ 9525 h 1385824"/>
              <a:gd name="connsiteX3" fmla="*/ 9525 w 6427851"/>
              <a:gd name="connsiteY3" fmla="*/ 9525 h 1385824"/>
              <a:gd name="connsiteX4" fmla="*/ 9525 w 6427851"/>
              <a:gd name="connsiteY4" fmla="*/ 1376299 h 13858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27851" h="1385824">
                <a:moveTo>
                  <a:pt x="9525" y="1376299"/>
                </a:moveTo>
                <a:lnTo>
                  <a:pt x="6418326" y="1376299"/>
                </a:lnTo>
                <a:lnTo>
                  <a:pt x="6418326" y="9525"/>
                </a:lnTo>
                <a:lnTo>
                  <a:pt x="9525" y="9525"/>
                </a:lnTo>
                <a:lnTo>
                  <a:pt x="9525" y="1376299"/>
                </a:lnTo>
              </a:path>
            </a:pathLst>
          </a:custGeom>
          <a:solidFill>
            <a:srgbClr val="000000">
              <a:alpha val="0"/>
            </a:srgb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60000"/>
              </a:lnSpc>
              <a:buSzPct val="50000"/>
              <a:buFont typeface="Wingdings" pitchFamily="2" charset="2"/>
              <a:buChar char="n"/>
              <a:defRPr/>
            </a:pPr>
            <a:r>
              <a:rPr lang="zh-CN" altLang="en-US" sz="1100" dirty="0">
                <a:solidFill>
                  <a:prstClr val="black"/>
                </a:solidFill>
                <a:latin typeface="微软雅黑" pitchFamily="34" charset="-122"/>
                <a:ea typeface="微软雅黑" pitchFamily="34" charset="-122"/>
              </a:rPr>
              <a:t>整车全球滚装船运输</a:t>
            </a:r>
            <a:endParaRPr lang="en-US" altLang="ko-KR" sz="1100" dirty="0">
              <a:solidFill>
                <a:prstClr val="black"/>
              </a:solidFill>
              <a:latin typeface="微软雅黑" pitchFamily="34" charset="-122"/>
              <a:ea typeface="微软雅黑" pitchFamily="34" charset="-122"/>
            </a:endParaRPr>
          </a:p>
          <a:p>
            <a:pPr marL="171450" indent="-171450">
              <a:lnSpc>
                <a:spcPct val="160000"/>
              </a:lnSpc>
              <a:buSzPct val="50000"/>
              <a:buFont typeface="Wingdings" pitchFamily="2" charset="2"/>
              <a:buChar char="n"/>
              <a:defRPr/>
            </a:pPr>
            <a:r>
              <a:rPr lang="zh-CN" altLang="en-US" sz="1100" dirty="0">
                <a:solidFill>
                  <a:prstClr val="black"/>
                </a:solidFill>
                <a:latin typeface="微软雅黑" pitchFamily="34" charset="-122"/>
                <a:ea typeface="微软雅黑" pitchFamily="34" charset="-122"/>
              </a:rPr>
              <a:t>建筑装备</a:t>
            </a:r>
            <a:r>
              <a:rPr lang="en-US" altLang="zh-CN" sz="1100" dirty="0">
                <a:solidFill>
                  <a:prstClr val="black"/>
                </a:solidFill>
                <a:latin typeface="微软雅黑" pitchFamily="34" charset="-122"/>
                <a:ea typeface="微软雅黑" pitchFamily="34" charset="-122"/>
              </a:rPr>
              <a:t>/</a:t>
            </a:r>
            <a:r>
              <a:rPr lang="zh-CN" altLang="en-US" sz="1100" dirty="0">
                <a:solidFill>
                  <a:prstClr val="black"/>
                </a:solidFill>
                <a:latin typeface="微软雅黑" pitchFamily="34" charset="-122"/>
                <a:ea typeface="微软雅黑" pitchFamily="34" charset="-122"/>
              </a:rPr>
              <a:t>大型设施等海上运输</a:t>
            </a:r>
            <a:endParaRPr lang="en-US" altLang="ko-KR" sz="1100" dirty="0">
              <a:solidFill>
                <a:prstClr val="black"/>
              </a:solidFill>
              <a:latin typeface="微软雅黑" pitchFamily="34" charset="-122"/>
              <a:ea typeface="微软雅黑" pitchFamily="34" charset="-122"/>
            </a:endParaRPr>
          </a:p>
        </p:txBody>
      </p:sp>
      <p:pic>
        <p:nvPicPr>
          <p:cNvPr id="33" name="Picture 9" descr="크기변환_3월아세안그레이스"/>
          <p:cNvPicPr>
            <a:picLocks noChangeAspect="1" noChangeArrowheads="1"/>
          </p:cNvPicPr>
          <p:nvPr/>
        </p:nvPicPr>
        <p:blipFill rotWithShape="1">
          <a:blip r:embed="rId3" cstate="print"/>
          <a:srcRect r="18092"/>
          <a:stretch/>
        </p:blipFill>
        <p:spPr bwMode="auto">
          <a:xfrm>
            <a:off x="587694" y="4940290"/>
            <a:ext cx="1486279" cy="1148027"/>
          </a:xfrm>
          <a:prstGeom prst="rect">
            <a:avLst/>
          </a:prstGeom>
          <a:ln>
            <a:noFill/>
          </a:ln>
          <a:effectLst>
            <a:outerShdw blurRad="190500" algn="tl" rotWithShape="0">
              <a:srgbClr val="000000">
                <a:alpha val="70000"/>
              </a:srgbClr>
            </a:outerShdw>
          </a:effectLst>
        </p:spPr>
      </p:pic>
      <p:sp>
        <p:nvSpPr>
          <p:cNvPr id="6" name="灯片编号占位符 5"/>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12</a:t>
            </a:fld>
            <a:endParaRPr lang="en-US" altLang="ko-KR" sz="1100" dirty="0">
              <a:latin typeface="微软雅黑" pitchFamily="34" charset="-122"/>
              <a:ea typeface="微软雅黑" pitchFamily="34" charset="-122"/>
            </a:endParaRPr>
          </a:p>
        </p:txBody>
      </p:sp>
      <p:pic>
        <p:nvPicPr>
          <p:cNvPr id="3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099" y="1231286"/>
            <a:ext cx="1501143" cy="11549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TextBox 34"/>
          <p:cNvSpPr txBox="1"/>
          <p:nvPr/>
        </p:nvSpPr>
        <p:spPr>
          <a:xfrm>
            <a:off x="273973" y="44625"/>
            <a:ext cx="3742923" cy="461665"/>
          </a:xfrm>
          <a:prstGeom prst="rect">
            <a:avLst/>
          </a:prstGeom>
          <a:noFill/>
        </p:spPr>
        <p:txBody>
          <a:bodyPr wrap="square" rtlCol="0">
            <a:spAutoFit/>
          </a:bodyPr>
          <a:lstStyle/>
          <a:p>
            <a:r>
              <a:rPr lang="zh-CN" altLang="en-US" sz="2400" dirty="0">
                <a:solidFill>
                  <a:prstClr val="white"/>
                </a:solidFill>
                <a:latin typeface="微软雅黑" pitchFamily="34" charset="-122"/>
                <a:ea typeface="微软雅黑" pitchFamily="34" charset="-122"/>
              </a:rPr>
              <a:t>主要业务</a:t>
            </a:r>
            <a:r>
              <a:rPr lang="en-US" altLang="zh-CN" sz="2400" dirty="0">
                <a:solidFill>
                  <a:prstClr val="white"/>
                </a:solidFill>
                <a:latin typeface="微软雅黑" pitchFamily="34" charset="-122"/>
                <a:ea typeface="微软雅黑" pitchFamily="34" charset="-122"/>
              </a:rPr>
              <a:t>(2/2)</a:t>
            </a:r>
            <a:endParaRPr lang="zh-CN" altLang="en-US" sz="2400"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26424694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Freeform 238"/>
          <p:cNvSpPr>
            <a:spLocks/>
          </p:cNvSpPr>
          <p:nvPr/>
        </p:nvSpPr>
        <p:spPr bwMode="auto">
          <a:xfrm>
            <a:off x="6827057" y="4614694"/>
            <a:ext cx="629883" cy="726553"/>
          </a:xfrm>
          <a:custGeom>
            <a:avLst/>
            <a:gdLst/>
            <a:ahLst/>
            <a:cxnLst>
              <a:cxn ang="0">
                <a:pos x="145" y="18"/>
              </a:cxn>
              <a:cxn ang="0">
                <a:pos x="141" y="9"/>
              </a:cxn>
              <a:cxn ang="0">
                <a:pos x="127" y="13"/>
              </a:cxn>
              <a:cxn ang="0">
                <a:pos x="106" y="14"/>
              </a:cxn>
              <a:cxn ang="0">
                <a:pos x="95" y="8"/>
              </a:cxn>
              <a:cxn ang="0">
                <a:pos x="79" y="4"/>
              </a:cxn>
              <a:cxn ang="0">
                <a:pos x="73" y="2"/>
              </a:cxn>
              <a:cxn ang="0">
                <a:pos x="66" y="7"/>
              </a:cxn>
              <a:cxn ang="0">
                <a:pos x="55" y="25"/>
              </a:cxn>
              <a:cxn ang="0">
                <a:pos x="52" y="34"/>
              </a:cxn>
              <a:cxn ang="0">
                <a:pos x="51" y="43"/>
              </a:cxn>
              <a:cxn ang="0">
                <a:pos x="37" y="53"/>
              </a:cxn>
              <a:cxn ang="0">
                <a:pos x="30" y="71"/>
              </a:cxn>
              <a:cxn ang="0">
                <a:pos x="22" y="78"/>
              </a:cxn>
              <a:cxn ang="0">
                <a:pos x="10" y="86"/>
              </a:cxn>
              <a:cxn ang="0">
                <a:pos x="9" y="95"/>
              </a:cxn>
              <a:cxn ang="0">
                <a:pos x="3" y="99"/>
              </a:cxn>
              <a:cxn ang="0">
                <a:pos x="11" y="110"/>
              </a:cxn>
              <a:cxn ang="0">
                <a:pos x="18" y="116"/>
              </a:cxn>
              <a:cxn ang="0">
                <a:pos x="26" y="125"/>
              </a:cxn>
              <a:cxn ang="0">
                <a:pos x="31" y="144"/>
              </a:cxn>
              <a:cxn ang="0">
                <a:pos x="42" y="143"/>
              </a:cxn>
              <a:cxn ang="0">
                <a:pos x="42" y="152"/>
              </a:cxn>
              <a:cxn ang="0">
                <a:pos x="43" y="155"/>
              </a:cxn>
              <a:cxn ang="0">
                <a:pos x="46" y="156"/>
              </a:cxn>
              <a:cxn ang="0">
                <a:pos x="55" y="179"/>
              </a:cxn>
              <a:cxn ang="0">
                <a:pos x="75" y="178"/>
              </a:cxn>
              <a:cxn ang="0">
                <a:pos x="83" y="168"/>
              </a:cxn>
              <a:cxn ang="0">
                <a:pos x="97" y="181"/>
              </a:cxn>
              <a:cxn ang="0">
                <a:pos x="113" y="176"/>
              </a:cxn>
              <a:cxn ang="0">
                <a:pos x="125" y="188"/>
              </a:cxn>
              <a:cxn ang="0">
                <a:pos x="135" y="180"/>
              </a:cxn>
              <a:cxn ang="0">
                <a:pos x="142" y="171"/>
              </a:cxn>
              <a:cxn ang="0">
                <a:pos x="142" y="162"/>
              </a:cxn>
              <a:cxn ang="0">
                <a:pos x="146" y="147"/>
              </a:cxn>
              <a:cxn ang="0">
                <a:pos x="148" y="144"/>
              </a:cxn>
              <a:cxn ang="0">
                <a:pos x="151" y="143"/>
              </a:cxn>
              <a:cxn ang="0">
                <a:pos x="159" y="134"/>
              </a:cxn>
              <a:cxn ang="0">
                <a:pos x="168" y="131"/>
              </a:cxn>
              <a:cxn ang="0">
                <a:pos x="171" y="130"/>
              </a:cxn>
              <a:cxn ang="0">
                <a:pos x="168" y="113"/>
              </a:cxn>
              <a:cxn ang="0">
                <a:pos x="172" y="104"/>
              </a:cxn>
              <a:cxn ang="0">
                <a:pos x="167" y="94"/>
              </a:cxn>
              <a:cxn ang="0">
                <a:pos x="175" y="80"/>
              </a:cxn>
              <a:cxn ang="0">
                <a:pos x="181" y="64"/>
              </a:cxn>
              <a:cxn ang="0">
                <a:pos x="172" y="52"/>
              </a:cxn>
              <a:cxn ang="0">
                <a:pos x="163" y="47"/>
              </a:cxn>
              <a:cxn ang="0">
                <a:pos x="155" y="40"/>
              </a:cxn>
              <a:cxn ang="0">
                <a:pos x="149" y="38"/>
              </a:cxn>
              <a:cxn ang="0">
                <a:pos x="130" y="47"/>
              </a:cxn>
              <a:cxn ang="0">
                <a:pos x="113" y="44"/>
              </a:cxn>
              <a:cxn ang="0">
                <a:pos x="110" y="43"/>
              </a:cxn>
              <a:cxn ang="0">
                <a:pos x="128" y="30"/>
              </a:cxn>
              <a:cxn ang="0">
                <a:pos x="139" y="24"/>
              </a:cxn>
              <a:cxn ang="0">
                <a:pos x="141" y="19"/>
              </a:cxn>
              <a:cxn ang="0">
                <a:pos x="138" y="12"/>
              </a:cxn>
            </a:cxnLst>
            <a:rect l="0" t="0" r="r" b="b"/>
            <a:pathLst>
              <a:path w="184" h="188">
                <a:moveTo>
                  <a:pt x="145" y="18"/>
                </a:moveTo>
                <a:cubicBezTo>
                  <a:pt x="143" y="11"/>
                  <a:pt x="144" y="14"/>
                  <a:pt x="141" y="9"/>
                </a:cubicBezTo>
                <a:cubicBezTo>
                  <a:pt x="135" y="11"/>
                  <a:pt x="134" y="12"/>
                  <a:pt x="127" y="13"/>
                </a:cubicBezTo>
                <a:cubicBezTo>
                  <a:pt x="125" y="19"/>
                  <a:pt x="112" y="15"/>
                  <a:pt x="106" y="14"/>
                </a:cubicBezTo>
                <a:cubicBezTo>
                  <a:pt x="103" y="9"/>
                  <a:pt x="101" y="9"/>
                  <a:pt x="95" y="8"/>
                </a:cubicBezTo>
                <a:cubicBezTo>
                  <a:pt x="92" y="0"/>
                  <a:pt x="95" y="6"/>
                  <a:pt x="79" y="4"/>
                </a:cubicBezTo>
                <a:cubicBezTo>
                  <a:pt x="77" y="4"/>
                  <a:pt x="73" y="2"/>
                  <a:pt x="73" y="2"/>
                </a:cubicBezTo>
                <a:cubicBezTo>
                  <a:pt x="54" y="4"/>
                  <a:pt x="64" y="0"/>
                  <a:pt x="66" y="7"/>
                </a:cubicBezTo>
                <a:cubicBezTo>
                  <a:pt x="64" y="18"/>
                  <a:pt x="63" y="20"/>
                  <a:pt x="55" y="25"/>
                </a:cubicBezTo>
                <a:cubicBezTo>
                  <a:pt x="54" y="28"/>
                  <a:pt x="52" y="34"/>
                  <a:pt x="52" y="34"/>
                </a:cubicBezTo>
                <a:cubicBezTo>
                  <a:pt x="59" y="36"/>
                  <a:pt x="59" y="45"/>
                  <a:pt x="51" y="43"/>
                </a:cubicBezTo>
                <a:cubicBezTo>
                  <a:pt x="36" y="44"/>
                  <a:pt x="35" y="41"/>
                  <a:pt x="37" y="53"/>
                </a:cubicBezTo>
                <a:cubicBezTo>
                  <a:pt x="36" y="62"/>
                  <a:pt x="35" y="64"/>
                  <a:pt x="30" y="71"/>
                </a:cubicBezTo>
                <a:cubicBezTo>
                  <a:pt x="29" y="78"/>
                  <a:pt x="28" y="76"/>
                  <a:pt x="22" y="78"/>
                </a:cubicBezTo>
                <a:cubicBezTo>
                  <a:pt x="20" y="84"/>
                  <a:pt x="16" y="85"/>
                  <a:pt x="10" y="86"/>
                </a:cubicBezTo>
                <a:cubicBezTo>
                  <a:pt x="10" y="89"/>
                  <a:pt x="10" y="92"/>
                  <a:pt x="9" y="95"/>
                </a:cubicBezTo>
                <a:cubicBezTo>
                  <a:pt x="8" y="97"/>
                  <a:pt x="3" y="99"/>
                  <a:pt x="3" y="99"/>
                </a:cubicBezTo>
                <a:cubicBezTo>
                  <a:pt x="0" y="108"/>
                  <a:pt x="4" y="108"/>
                  <a:pt x="11" y="110"/>
                </a:cubicBezTo>
                <a:cubicBezTo>
                  <a:pt x="12" y="114"/>
                  <a:pt x="14" y="115"/>
                  <a:pt x="18" y="116"/>
                </a:cubicBezTo>
                <a:cubicBezTo>
                  <a:pt x="19" y="123"/>
                  <a:pt x="18" y="124"/>
                  <a:pt x="26" y="125"/>
                </a:cubicBezTo>
                <a:cubicBezTo>
                  <a:pt x="26" y="132"/>
                  <a:pt x="24" y="142"/>
                  <a:pt x="31" y="144"/>
                </a:cubicBezTo>
                <a:cubicBezTo>
                  <a:pt x="39" y="141"/>
                  <a:pt x="35" y="142"/>
                  <a:pt x="42" y="143"/>
                </a:cubicBezTo>
                <a:cubicBezTo>
                  <a:pt x="44" y="145"/>
                  <a:pt x="42" y="152"/>
                  <a:pt x="42" y="152"/>
                </a:cubicBezTo>
                <a:cubicBezTo>
                  <a:pt x="42" y="153"/>
                  <a:pt x="42" y="154"/>
                  <a:pt x="43" y="155"/>
                </a:cubicBezTo>
                <a:cubicBezTo>
                  <a:pt x="44" y="156"/>
                  <a:pt x="45" y="155"/>
                  <a:pt x="46" y="156"/>
                </a:cubicBezTo>
                <a:cubicBezTo>
                  <a:pt x="50" y="164"/>
                  <a:pt x="47" y="173"/>
                  <a:pt x="55" y="179"/>
                </a:cubicBezTo>
                <a:cubicBezTo>
                  <a:pt x="59" y="177"/>
                  <a:pt x="71" y="178"/>
                  <a:pt x="75" y="178"/>
                </a:cubicBezTo>
                <a:cubicBezTo>
                  <a:pt x="76" y="174"/>
                  <a:pt x="80" y="170"/>
                  <a:pt x="83" y="168"/>
                </a:cubicBezTo>
                <a:cubicBezTo>
                  <a:pt x="93" y="170"/>
                  <a:pt x="87" y="178"/>
                  <a:pt x="97" y="181"/>
                </a:cubicBezTo>
                <a:cubicBezTo>
                  <a:pt x="113" y="180"/>
                  <a:pt x="104" y="179"/>
                  <a:pt x="113" y="176"/>
                </a:cubicBezTo>
                <a:cubicBezTo>
                  <a:pt x="126" y="178"/>
                  <a:pt x="115" y="185"/>
                  <a:pt x="125" y="188"/>
                </a:cubicBezTo>
                <a:cubicBezTo>
                  <a:pt x="136" y="184"/>
                  <a:pt x="128" y="182"/>
                  <a:pt x="135" y="180"/>
                </a:cubicBezTo>
                <a:cubicBezTo>
                  <a:pt x="140" y="173"/>
                  <a:pt x="134" y="177"/>
                  <a:pt x="142" y="171"/>
                </a:cubicBezTo>
                <a:cubicBezTo>
                  <a:pt x="143" y="167"/>
                  <a:pt x="149" y="164"/>
                  <a:pt x="142" y="162"/>
                </a:cubicBezTo>
                <a:cubicBezTo>
                  <a:pt x="140" y="157"/>
                  <a:pt x="141" y="149"/>
                  <a:pt x="146" y="147"/>
                </a:cubicBezTo>
                <a:cubicBezTo>
                  <a:pt x="147" y="146"/>
                  <a:pt x="147" y="145"/>
                  <a:pt x="148" y="144"/>
                </a:cubicBezTo>
                <a:cubicBezTo>
                  <a:pt x="149" y="143"/>
                  <a:pt x="150" y="144"/>
                  <a:pt x="151" y="143"/>
                </a:cubicBezTo>
                <a:cubicBezTo>
                  <a:pt x="156" y="136"/>
                  <a:pt x="151" y="137"/>
                  <a:pt x="159" y="134"/>
                </a:cubicBezTo>
                <a:cubicBezTo>
                  <a:pt x="162" y="133"/>
                  <a:pt x="165" y="132"/>
                  <a:pt x="168" y="131"/>
                </a:cubicBezTo>
                <a:cubicBezTo>
                  <a:pt x="169" y="131"/>
                  <a:pt x="171" y="130"/>
                  <a:pt x="171" y="130"/>
                </a:cubicBezTo>
                <a:cubicBezTo>
                  <a:pt x="173" y="125"/>
                  <a:pt x="171" y="118"/>
                  <a:pt x="168" y="113"/>
                </a:cubicBezTo>
                <a:cubicBezTo>
                  <a:pt x="169" y="110"/>
                  <a:pt x="171" y="107"/>
                  <a:pt x="172" y="104"/>
                </a:cubicBezTo>
                <a:cubicBezTo>
                  <a:pt x="171" y="99"/>
                  <a:pt x="172" y="96"/>
                  <a:pt x="167" y="94"/>
                </a:cubicBezTo>
                <a:cubicBezTo>
                  <a:pt x="165" y="87"/>
                  <a:pt x="168" y="82"/>
                  <a:pt x="175" y="80"/>
                </a:cubicBezTo>
                <a:cubicBezTo>
                  <a:pt x="177" y="74"/>
                  <a:pt x="175" y="68"/>
                  <a:pt x="181" y="64"/>
                </a:cubicBezTo>
                <a:cubicBezTo>
                  <a:pt x="184" y="54"/>
                  <a:pt x="180" y="53"/>
                  <a:pt x="172" y="52"/>
                </a:cubicBezTo>
                <a:cubicBezTo>
                  <a:pt x="165" y="47"/>
                  <a:pt x="168" y="49"/>
                  <a:pt x="163" y="47"/>
                </a:cubicBezTo>
                <a:cubicBezTo>
                  <a:pt x="161" y="45"/>
                  <a:pt x="157" y="41"/>
                  <a:pt x="155" y="40"/>
                </a:cubicBezTo>
                <a:cubicBezTo>
                  <a:pt x="153" y="39"/>
                  <a:pt x="149" y="38"/>
                  <a:pt x="149" y="38"/>
                </a:cubicBezTo>
                <a:cubicBezTo>
                  <a:pt x="129" y="40"/>
                  <a:pt x="141" y="40"/>
                  <a:pt x="130" y="47"/>
                </a:cubicBezTo>
                <a:cubicBezTo>
                  <a:pt x="117" y="46"/>
                  <a:pt x="122" y="47"/>
                  <a:pt x="113" y="44"/>
                </a:cubicBezTo>
                <a:cubicBezTo>
                  <a:pt x="112" y="44"/>
                  <a:pt x="110" y="43"/>
                  <a:pt x="110" y="43"/>
                </a:cubicBezTo>
                <a:cubicBezTo>
                  <a:pt x="113" y="29"/>
                  <a:pt x="111" y="31"/>
                  <a:pt x="128" y="30"/>
                </a:cubicBezTo>
                <a:cubicBezTo>
                  <a:pt x="132" y="29"/>
                  <a:pt x="139" y="24"/>
                  <a:pt x="139" y="24"/>
                </a:cubicBezTo>
                <a:cubicBezTo>
                  <a:pt x="133" y="22"/>
                  <a:pt x="138" y="20"/>
                  <a:pt x="141" y="19"/>
                </a:cubicBezTo>
                <a:cubicBezTo>
                  <a:pt x="139" y="13"/>
                  <a:pt x="140" y="14"/>
                  <a:pt x="138" y="12"/>
                </a:cubicBezTo>
              </a:path>
            </a:pathLst>
          </a:custGeom>
          <a:solidFill>
            <a:schemeClr val="accent1">
              <a:lumMod val="90000"/>
            </a:schemeClr>
          </a:solidFill>
          <a:ln w="3175" cap="flat" cmpd="sng">
            <a:solidFill>
              <a:schemeClr val="bg1">
                <a:lumMod val="75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pic>
        <p:nvPicPr>
          <p:cNvPr id="180" name="Picture 2" descr="C:\Users\Lenovo\Desktop\159972597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6267" y="4942506"/>
            <a:ext cx="263608" cy="118540"/>
          </a:xfrm>
          <a:prstGeom prst="rect">
            <a:avLst/>
          </a:prstGeom>
          <a:noFill/>
          <a:extLst>
            <a:ext uri="{909E8E84-426E-40DD-AFC4-6F175D3DCCD1}">
              <a14:hiddenFill xmlns:a14="http://schemas.microsoft.com/office/drawing/2010/main">
                <a:solidFill>
                  <a:srgbClr val="FFFFFF"/>
                </a:solidFill>
              </a14:hiddenFill>
            </a:ext>
          </a:extLst>
        </p:spPr>
      </p:pic>
      <p:pic>
        <p:nvPicPr>
          <p:cNvPr id="177" name="图片 176"/>
          <p:cNvPicPr>
            <a:picLocks noChangeAspect="1"/>
          </p:cNvPicPr>
          <p:nvPr/>
        </p:nvPicPr>
        <p:blipFill>
          <a:blip r:embed="rId4"/>
          <a:stretch>
            <a:fillRect/>
          </a:stretch>
        </p:blipFill>
        <p:spPr>
          <a:xfrm>
            <a:off x="5823177" y="6031614"/>
            <a:ext cx="322069" cy="169218"/>
          </a:xfrm>
          <a:prstGeom prst="rect">
            <a:avLst/>
          </a:prstGeom>
        </p:spPr>
      </p:pic>
      <p:pic>
        <p:nvPicPr>
          <p:cNvPr id="225" name="图片 224"/>
          <p:cNvPicPr>
            <a:picLocks noChangeAspect="1"/>
          </p:cNvPicPr>
          <p:nvPr/>
        </p:nvPicPr>
        <p:blipFill>
          <a:blip r:embed="rId5" cstate="print"/>
          <a:stretch>
            <a:fillRect/>
          </a:stretch>
        </p:blipFill>
        <p:spPr>
          <a:xfrm>
            <a:off x="6031903" y="5918530"/>
            <a:ext cx="361334" cy="150142"/>
          </a:xfrm>
          <a:prstGeom prst="rect">
            <a:avLst/>
          </a:prstGeom>
        </p:spPr>
      </p:pic>
      <p:sp>
        <p:nvSpPr>
          <p:cNvPr id="141" name="Freeform 225"/>
          <p:cNvSpPr>
            <a:spLocks/>
          </p:cNvSpPr>
          <p:nvPr/>
        </p:nvSpPr>
        <p:spPr bwMode="auto">
          <a:xfrm>
            <a:off x="5283657" y="4307698"/>
            <a:ext cx="1233982" cy="767487"/>
          </a:xfrm>
          <a:custGeom>
            <a:avLst/>
            <a:gdLst/>
            <a:ahLst/>
            <a:cxnLst>
              <a:cxn ang="0">
                <a:pos x="268" y="191"/>
              </a:cxn>
              <a:cxn ang="0">
                <a:pos x="261" y="196"/>
              </a:cxn>
              <a:cxn ang="0">
                <a:pos x="234" y="179"/>
              </a:cxn>
              <a:cxn ang="0">
                <a:pos x="213" y="177"/>
              </a:cxn>
              <a:cxn ang="0">
                <a:pos x="210" y="168"/>
              </a:cxn>
              <a:cxn ang="0">
                <a:pos x="176" y="174"/>
              </a:cxn>
              <a:cxn ang="0">
                <a:pos x="121" y="154"/>
              </a:cxn>
              <a:cxn ang="0">
                <a:pos x="107" y="168"/>
              </a:cxn>
              <a:cxn ang="0">
                <a:pos x="58" y="174"/>
              </a:cxn>
              <a:cxn ang="0">
                <a:pos x="40" y="199"/>
              </a:cxn>
              <a:cxn ang="0">
                <a:pos x="25" y="175"/>
              </a:cxn>
              <a:cxn ang="0">
                <a:pos x="12" y="167"/>
              </a:cxn>
              <a:cxn ang="0">
                <a:pos x="6" y="140"/>
              </a:cxn>
              <a:cxn ang="0">
                <a:pos x="30" y="128"/>
              </a:cxn>
              <a:cxn ang="0">
                <a:pos x="54" y="129"/>
              </a:cxn>
              <a:cxn ang="0">
                <a:pos x="84" y="92"/>
              </a:cxn>
              <a:cxn ang="0">
                <a:pos x="68" y="85"/>
              </a:cxn>
              <a:cxn ang="0">
                <a:pos x="61" y="56"/>
              </a:cxn>
              <a:cxn ang="0">
                <a:pos x="77" y="39"/>
              </a:cxn>
              <a:cxn ang="0">
                <a:pos x="68" y="20"/>
              </a:cxn>
              <a:cxn ang="0">
                <a:pos x="80" y="6"/>
              </a:cxn>
              <a:cxn ang="0">
                <a:pos x="108" y="6"/>
              </a:cxn>
              <a:cxn ang="0">
                <a:pos x="132" y="15"/>
              </a:cxn>
              <a:cxn ang="0">
                <a:pos x="160" y="38"/>
              </a:cxn>
              <a:cxn ang="0">
                <a:pos x="182" y="46"/>
              </a:cxn>
              <a:cxn ang="0">
                <a:pos x="244" y="42"/>
              </a:cxn>
              <a:cxn ang="0">
                <a:pos x="262" y="71"/>
              </a:cxn>
              <a:cxn ang="0">
                <a:pos x="290" y="75"/>
              </a:cxn>
              <a:cxn ang="0">
                <a:pos x="304" y="87"/>
              </a:cxn>
              <a:cxn ang="0">
                <a:pos x="316" y="81"/>
              </a:cxn>
              <a:cxn ang="0">
                <a:pos x="333" y="93"/>
              </a:cxn>
              <a:cxn ang="0">
                <a:pos x="343" y="116"/>
              </a:cxn>
              <a:cxn ang="0">
                <a:pos x="359" y="153"/>
              </a:cxn>
              <a:cxn ang="0">
                <a:pos x="335" y="162"/>
              </a:cxn>
              <a:cxn ang="0">
                <a:pos x="305" y="177"/>
              </a:cxn>
              <a:cxn ang="0">
                <a:pos x="272" y="187"/>
              </a:cxn>
            </a:cxnLst>
            <a:rect l="0" t="0" r="r" b="b"/>
            <a:pathLst>
              <a:path w="360" h="199">
                <a:moveTo>
                  <a:pt x="271" y="190"/>
                </a:moveTo>
                <a:cubicBezTo>
                  <a:pt x="270" y="190"/>
                  <a:pt x="269" y="190"/>
                  <a:pt x="268" y="191"/>
                </a:cubicBezTo>
                <a:cubicBezTo>
                  <a:pt x="267" y="192"/>
                  <a:pt x="268" y="193"/>
                  <a:pt x="267" y="194"/>
                </a:cubicBezTo>
                <a:cubicBezTo>
                  <a:pt x="265" y="195"/>
                  <a:pt x="261" y="196"/>
                  <a:pt x="261" y="196"/>
                </a:cubicBezTo>
                <a:cubicBezTo>
                  <a:pt x="239" y="194"/>
                  <a:pt x="258" y="185"/>
                  <a:pt x="247" y="168"/>
                </a:cubicBezTo>
                <a:cubicBezTo>
                  <a:pt x="236" y="172"/>
                  <a:pt x="252" y="177"/>
                  <a:pt x="234" y="179"/>
                </a:cubicBezTo>
                <a:cubicBezTo>
                  <a:pt x="229" y="181"/>
                  <a:pt x="231" y="185"/>
                  <a:pt x="226" y="187"/>
                </a:cubicBezTo>
                <a:cubicBezTo>
                  <a:pt x="220" y="185"/>
                  <a:pt x="219" y="179"/>
                  <a:pt x="213" y="177"/>
                </a:cubicBezTo>
                <a:cubicBezTo>
                  <a:pt x="214" y="173"/>
                  <a:pt x="216" y="172"/>
                  <a:pt x="220" y="171"/>
                </a:cubicBezTo>
                <a:cubicBezTo>
                  <a:pt x="222" y="164"/>
                  <a:pt x="215" y="167"/>
                  <a:pt x="210" y="168"/>
                </a:cubicBezTo>
                <a:cubicBezTo>
                  <a:pt x="208" y="172"/>
                  <a:pt x="208" y="174"/>
                  <a:pt x="204" y="175"/>
                </a:cubicBezTo>
                <a:cubicBezTo>
                  <a:pt x="194" y="174"/>
                  <a:pt x="186" y="175"/>
                  <a:pt x="176" y="174"/>
                </a:cubicBezTo>
                <a:cubicBezTo>
                  <a:pt x="172" y="162"/>
                  <a:pt x="157" y="163"/>
                  <a:pt x="147" y="162"/>
                </a:cubicBezTo>
                <a:cubicBezTo>
                  <a:pt x="136" y="158"/>
                  <a:pt x="134" y="155"/>
                  <a:pt x="121" y="154"/>
                </a:cubicBezTo>
                <a:cubicBezTo>
                  <a:pt x="112" y="151"/>
                  <a:pt x="117" y="152"/>
                  <a:pt x="105" y="153"/>
                </a:cubicBezTo>
                <a:cubicBezTo>
                  <a:pt x="101" y="159"/>
                  <a:pt x="98" y="166"/>
                  <a:pt x="107" y="168"/>
                </a:cubicBezTo>
                <a:cubicBezTo>
                  <a:pt x="104" y="181"/>
                  <a:pt x="92" y="169"/>
                  <a:pt x="85" y="167"/>
                </a:cubicBezTo>
                <a:cubicBezTo>
                  <a:pt x="69" y="168"/>
                  <a:pt x="71" y="172"/>
                  <a:pt x="58" y="174"/>
                </a:cubicBezTo>
                <a:cubicBezTo>
                  <a:pt x="57" y="177"/>
                  <a:pt x="51" y="180"/>
                  <a:pt x="51" y="180"/>
                </a:cubicBezTo>
                <a:cubicBezTo>
                  <a:pt x="50" y="188"/>
                  <a:pt x="48" y="196"/>
                  <a:pt x="40" y="199"/>
                </a:cubicBezTo>
                <a:cubicBezTo>
                  <a:pt x="39" y="190"/>
                  <a:pt x="37" y="190"/>
                  <a:pt x="29" y="188"/>
                </a:cubicBezTo>
                <a:cubicBezTo>
                  <a:pt x="27" y="185"/>
                  <a:pt x="27" y="177"/>
                  <a:pt x="25" y="175"/>
                </a:cubicBezTo>
                <a:cubicBezTo>
                  <a:pt x="24" y="173"/>
                  <a:pt x="19" y="173"/>
                  <a:pt x="19" y="173"/>
                </a:cubicBezTo>
                <a:cubicBezTo>
                  <a:pt x="16" y="168"/>
                  <a:pt x="18" y="165"/>
                  <a:pt x="12" y="167"/>
                </a:cubicBezTo>
                <a:cubicBezTo>
                  <a:pt x="10" y="172"/>
                  <a:pt x="8" y="169"/>
                  <a:pt x="6" y="166"/>
                </a:cubicBezTo>
                <a:cubicBezTo>
                  <a:pt x="7" y="159"/>
                  <a:pt x="22" y="144"/>
                  <a:pt x="6" y="140"/>
                </a:cubicBezTo>
                <a:cubicBezTo>
                  <a:pt x="0" y="130"/>
                  <a:pt x="13" y="133"/>
                  <a:pt x="21" y="133"/>
                </a:cubicBezTo>
                <a:cubicBezTo>
                  <a:pt x="26" y="132"/>
                  <a:pt x="28" y="133"/>
                  <a:pt x="30" y="128"/>
                </a:cubicBezTo>
                <a:cubicBezTo>
                  <a:pt x="34" y="131"/>
                  <a:pt x="36" y="130"/>
                  <a:pt x="41" y="128"/>
                </a:cubicBezTo>
                <a:cubicBezTo>
                  <a:pt x="47" y="130"/>
                  <a:pt x="48" y="131"/>
                  <a:pt x="54" y="129"/>
                </a:cubicBezTo>
                <a:cubicBezTo>
                  <a:pt x="60" y="120"/>
                  <a:pt x="60" y="119"/>
                  <a:pt x="70" y="116"/>
                </a:cubicBezTo>
                <a:cubicBezTo>
                  <a:pt x="90" y="118"/>
                  <a:pt x="86" y="118"/>
                  <a:pt x="84" y="92"/>
                </a:cubicBezTo>
                <a:cubicBezTo>
                  <a:pt x="84" y="91"/>
                  <a:pt x="84" y="90"/>
                  <a:pt x="83" y="89"/>
                </a:cubicBezTo>
                <a:cubicBezTo>
                  <a:pt x="80" y="86"/>
                  <a:pt x="71" y="85"/>
                  <a:pt x="68" y="85"/>
                </a:cubicBezTo>
                <a:cubicBezTo>
                  <a:pt x="67" y="73"/>
                  <a:pt x="67" y="80"/>
                  <a:pt x="62" y="73"/>
                </a:cubicBezTo>
                <a:cubicBezTo>
                  <a:pt x="62" y="67"/>
                  <a:pt x="63" y="61"/>
                  <a:pt x="61" y="56"/>
                </a:cubicBezTo>
                <a:cubicBezTo>
                  <a:pt x="60" y="54"/>
                  <a:pt x="55" y="52"/>
                  <a:pt x="55" y="52"/>
                </a:cubicBezTo>
                <a:cubicBezTo>
                  <a:pt x="48" y="41"/>
                  <a:pt x="72" y="39"/>
                  <a:pt x="77" y="39"/>
                </a:cubicBezTo>
                <a:cubicBezTo>
                  <a:pt x="81" y="38"/>
                  <a:pt x="84" y="38"/>
                  <a:pt x="87" y="34"/>
                </a:cubicBezTo>
                <a:cubicBezTo>
                  <a:pt x="85" y="24"/>
                  <a:pt x="76" y="25"/>
                  <a:pt x="68" y="20"/>
                </a:cubicBezTo>
                <a:cubicBezTo>
                  <a:pt x="65" y="12"/>
                  <a:pt x="61" y="12"/>
                  <a:pt x="53" y="9"/>
                </a:cubicBezTo>
                <a:cubicBezTo>
                  <a:pt x="50" y="0"/>
                  <a:pt x="71" y="6"/>
                  <a:pt x="80" y="6"/>
                </a:cubicBezTo>
                <a:cubicBezTo>
                  <a:pt x="84" y="12"/>
                  <a:pt x="88" y="9"/>
                  <a:pt x="94" y="8"/>
                </a:cubicBezTo>
                <a:cubicBezTo>
                  <a:pt x="100" y="4"/>
                  <a:pt x="101" y="5"/>
                  <a:pt x="108" y="6"/>
                </a:cubicBezTo>
                <a:cubicBezTo>
                  <a:pt x="110" y="13"/>
                  <a:pt x="119" y="7"/>
                  <a:pt x="125" y="9"/>
                </a:cubicBezTo>
                <a:cubicBezTo>
                  <a:pt x="129" y="11"/>
                  <a:pt x="128" y="14"/>
                  <a:pt x="132" y="15"/>
                </a:cubicBezTo>
                <a:cubicBezTo>
                  <a:pt x="134" y="23"/>
                  <a:pt x="135" y="23"/>
                  <a:pt x="144" y="24"/>
                </a:cubicBezTo>
                <a:cubicBezTo>
                  <a:pt x="146" y="38"/>
                  <a:pt x="147" y="36"/>
                  <a:pt x="160" y="38"/>
                </a:cubicBezTo>
                <a:cubicBezTo>
                  <a:pt x="162" y="44"/>
                  <a:pt x="170" y="42"/>
                  <a:pt x="175" y="43"/>
                </a:cubicBezTo>
                <a:cubicBezTo>
                  <a:pt x="177" y="50"/>
                  <a:pt x="176" y="44"/>
                  <a:pt x="182" y="46"/>
                </a:cubicBezTo>
                <a:cubicBezTo>
                  <a:pt x="197" y="45"/>
                  <a:pt x="208" y="44"/>
                  <a:pt x="223" y="43"/>
                </a:cubicBezTo>
                <a:cubicBezTo>
                  <a:pt x="230" y="41"/>
                  <a:pt x="237" y="41"/>
                  <a:pt x="244" y="42"/>
                </a:cubicBezTo>
                <a:cubicBezTo>
                  <a:pt x="247" y="52"/>
                  <a:pt x="243" y="61"/>
                  <a:pt x="256" y="63"/>
                </a:cubicBezTo>
                <a:cubicBezTo>
                  <a:pt x="257" y="68"/>
                  <a:pt x="257" y="69"/>
                  <a:pt x="262" y="71"/>
                </a:cubicBezTo>
                <a:cubicBezTo>
                  <a:pt x="267" y="67"/>
                  <a:pt x="268" y="68"/>
                  <a:pt x="275" y="69"/>
                </a:cubicBezTo>
                <a:cubicBezTo>
                  <a:pt x="279" y="72"/>
                  <a:pt x="285" y="73"/>
                  <a:pt x="290" y="75"/>
                </a:cubicBezTo>
                <a:cubicBezTo>
                  <a:pt x="287" y="83"/>
                  <a:pt x="293" y="80"/>
                  <a:pt x="298" y="83"/>
                </a:cubicBezTo>
                <a:cubicBezTo>
                  <a:pt x="300" y="84"/>
                  <a:pt x="304" y="87"/>
                  <a:pt x="304" y="87"/>
                </a:cubicBezTo>
                <a:cubicBezTo>
                  <a:pt x="307" y="79"/>
                  <a:pt x="302" y="89"/>
                  <a:pt x="314" y="83"/>
                </a:cubicBezTo>
                <a:cubicBezTo>
                  <a:pt x="318" y="81"/>
                  <a:pt x="306" y="78"/>
                  <a:pt x="316" y="81"/>
                </a:cubicBezTo>
                <a:cubicBezTo>
                  <a:pt x="318" y="87"/>
                  <a:pt x="318" y="84"/>
                  <a:pt x="324" y="85"/>
                </a:cubicBezTo>
                <a:cubicBezTo>
                  <a:pt x="325" y="92"/>
                  <a:pt x="328" y="89"/>
                  <a:pt x="333" y="93"/>
                </a:cubicBezTo>
                <a:cubicBezTo>
                  <a:pt x="336" y="102"/>
                  <a:pt x="344" y="100"/>
                  <a:pt x="352" y="101"/>
                </a:cubicBezTo>
                <a:cubicBezTo>
                  <a:pt x="351" y="109"/>
                  <a:pt x="351" y="114"/>
                  <a:pt x="343" y="116"/>
                </a:cubicBezTo>
                <a:cubicBezTo>
                  <a:pt x="340" y="126"/>
                  <a:pt x="347" y="108"/>
                  <a:pt x="345" y="129"/>
                </a:cubicBezTo>
                <a:cubicBezTo>
                  <a:pt x="360" y="132"/>
                  <a:pt x="345" y="150"/>
                  <a:pt x="359" y="153"/>
                </a:cubicBezTo>
                <a:cubicBezTo>
                  <a:pt x="357" y="158"/>
                  <a:pt x="356" y="160"/>
                  <a:pt x="355" y="165"/>
                </a:cubicBezTo>
                <a:cubicBezTo>
                  <a:pt x="351" y="165"/>
                  <a:pt x="338" y="161"/>
                  <a:pt x="335" y="162"/>
                </a:cubicBezTo>
                <a:cubicBezTo>
                  <a:pt x="333" y="168"/>
                  <a:pt x="322" y="166"/>
                  <a:pt x="316" y="167"/>
                </a:cubicBezTo>
                <a:cubicBezTo>
                  <a:pt x="315" y="171"/>
                  <a:pt x="310" y="175"/>
                  <a:pt x="305" y="177"/>
                </a:cubicBezTo>
                <a:cubicBezTo>
                  <a:pt x="302" y="185"/>
                  <a:pt x="297" y="182"/>
                  <a:pt x="289" y="181"/>
                </a:cubicBezTo>
                <a:cubicBezTo>
                  <a:pt x="282" y="182"/>
                  <a:pt x="278" y="185"/>
                  <a:pt x="272" y="187"/>
                </a:cubicBezTo>
                <a:cubicBezTo>
                  <a:pt x="271" y="190"/>
                  <a:pt x="265" y="194"/>
                  <a:pt x="271" y="190"/>
                </a:cubicBezTo>
                <a:close/>
              </a:path>
            </a:pathLst>
          </a:custGeom>
          <a:solidFill>
            <a:srgbClr val="CCECFF"/>
          </a:solidFill>
          <a:ln w="3175" cap="flat" cmpd="sng">
            <a:solidFill>
              <a:schemeClr val="bg1">
                <a:lumMod val="75000"/>
              </a:schemeClr>
            </a:solidFill>
            <a:prstDash val="solid"/>
            <a:round/>
            <a:headEnd/>
            <a:tailEn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55" name="Freeform 240"/>
          <p:cNvSpPr>
            <a:spLocks/>
          </p:cNvSpPr>
          <p:nvPr/>
        </p:nvSpPr>
        <p:spPr bwMode="auto">
          <a:xfrm>
            <a:off x="5596763" y="3741458"/>
            <a:ext cx="957717" cy="910749"/>
          </a:xfrm>
          <a:custGeom>
            <a:avLst/>
            <a:gdLst/>
            <a:ahLst/>
            <a:cxnLst>
              <a:cxn ang="0">
                <a:pos x="12" y="114"/>
              </a:cxn>
              <a:cxn ang="0">
                <a:pos x="31" y="133"/>
              </a:cxn>
              <a:cxn ang="0">
                <a:pos x="51" y="170"/>
              </a:cxn>
              <a:cxn ang="0">
                <a:pos x="68" y="184"/>
              </a:cxn>
              <a:cxn ang="0">
                <a:pos x="121" y="191"/>
              </a:cxn>
              <a:cxn ang="0">
                <a:pos x="154" y="187"/>
              </a:cxn>
              <a:cxn ang="0">
                <a:pos x="162" y="210"/>
              </a:cxn>
              <a:cxn ang="0">
                <a:pos x="180" y="215"/>
              </a:cxn>
              <a:cxn ang="0">
                <a:pos x="196" y="227"/>
              </a:cxn>
              <a:cxn ang="0">
                <a:pos x="217" y="231"/>
              </a:cxn>
              <a:cxn ang="0">
                <a:pos x="233" y="231"/>
              </a:cxn>
              <a:cxn ang="0">
                <a:pos x="257" y="202"/>
              </a:cxn>
              <a:cxn ang="0">
                <a:pos x="244" y="184"/>
              </a:cxn>
              <a:cxn ang="0">
                <a:pos x="208" y="163"/>
              </a:cxn>
              <a:cxn ang="0">
                <a:pos x="217" y="149"/>
              </a:cxn>
              <a:cxn ang="0">
                <a:pos x="226" y="128"/>
              </a:cxn>
              <a:cxn ang="0">
                <a:pos x="228" y="110"/>
              </a:cxn>
              <a:cxn ang="0">
                <a:pos x="252" y="115"/>
              </a:cxn>
              <a:cxn ang="0">
                <a:pos x="279" y="108"/>
              </a:cxn>
              <a:cxn ang="0">
                <a:pos x="255" y="81"/>
              </a:cxn>
              <a:cxn ang="0">
                <a:pos x="238" y="84"/>
              </a:cxn>
              <a:cxn ang="0">
                <a:pos x="211" y="70"/>
              </a:cxn>
              <a:cxn ang="0">
                <a:pos x="203" y="47"/>
              </a:cxn>
              <a:cxn ang="0">
                <a:pos x="216" y="35"/>
              </a:cxn>
              <a:cxn ang="0">
                <a:pos x="220" y="8"/>
              </a:cxn>
              <a:cxn ang="0">
                <a:pos x="204" y="5"/>
              </a:cxn>
              <a:cxn ang="0">
                <a:pos x="156" y="3"/>
              </a:cxn>
              <a:cxn ang="0">
                <a:pos x="142" y="35"/>
              </a:cxn>
              <a:cxn ang="0">
                <a:pos x="74" y="55"/>
              </a:cxn>
              <a:cxn ang="0">
                <a:pos x="66" y="65"/>
              </a:cxn>
              <a:cxn ang="0">
                <a:pos x="58" y="75"/>
              </a:cxn>
              <a:cxn ang="0">
                <a:pos x="28" y="84"/>
              </a:cxn>
              <a:cxn ang="0">
                <a:pos x="1" y="91"/>
              </a:cxn>
            </a:cxnLst>
            <a:rect l="0" t="0" r="r" b="b"/>
            <a:pathLst>
              <a:path w="279" h="236">
                <a:moveTo>
                  <a:pt x="1" y="91"/>
                </a:moveTo>
                <a:cubicBezTo>
                  <a:pt x="11" y="94"/>
                  <a:pt x="2" y="111"/>
                  <a:pt x="12" y="114"/>
                </a:cubicBezTo>
                <a:cubicBezTo>
                  <a:pt x="13" y="118"/>
                  <a:pt x="18" y="123"/>
                  <a:pt x="21" y="124"/>
                </a:cubicBezTo>
                <a:cubicBezTo>
                  <a:pt x="25" y="130"/>
                  <a:pt x="24" y="131"/>
                  <a:pt x="31" y="133"/>
                </a:cubicBezTo>
                <a:cubicBezTo>
                  <a:pt x="32" y="149"/>
                  <a:pt x="29" y="155"/>
                  <a:pt x="41" y="161"/>
                </a:cubicBezTo>
                <a:cubicBezTo>
                  <a:pt x="43" y="168"/>
                  <a:pt x="43" y="168"/>
                  <a:pt x="51" y="170"/>
                </a:cubicBezTo>
                <a:cubicBezTo>
                  <a:pt x="52" y="176"/>
                  <a:pt x="51" y="180"/>
                  <a:pt x="58" y="182"/>
                </a:cubicBezTo>
                <a:cubicBezTo>
                  <a:pt x="59" y="188"/>
                  <a:pt x="60" y="183"/>
                  <a:pt x="68" y="184"/>
                </a:cubicBezTo>
                <a:cubicBezTo>
                  <a:pt x="70" y="191"/>
                  <a:pt x="78" y="189"/>
                  <a:pt x="85" y="190"/>
                </a:cubicBezTo>
                <a:cubicBezTo>
                  <a:pt x="87" y="197"/>
                  <a:pt x="121" y="191"/>
                  <a:pt x="121" y="191"/>
                </a:cubicBezTo>
                <a:cubicBezTo>
                  <a:pt x="129" y="190"/>
                  <a:pt x="135" y="190"/>
                  <a:pt x="141" y="186"/>
                </a:cubicBezTo>
                <a:cubicBezTo>
                  <a:pt x="145" y="186"/>
                  <a:pt x="150" y="185"/>
                  <a:pt x="154" y="187"/>
                </a:cubicBezTo>
                <a:cubicBezTo>
                  <a:pt x="160" y="190"/>
                  <a:pt x="153" y="201"/>
                  <a:pt x="156" y="208"/>
                </a:cubicBezTo>
                <a:cubicBezTo>
                  <a:pt x="157" y="210"/>
                  <a:pt x="162" y="210"/>
                  <a:pt x="162" y="210"/>
                </a:cubicBezTo>
                <a:cubicBezTo>
                  <a:pt x="164" y="216"/>
                  <a:pt x="167" y="211"/>
                  <a:pt x="169" y="218"/>
                </a:cubicBezTo>
                <a:cubicBezTo>
                  <a:pt x="172" y="213"/>
                  <a:pt x="174" y="214"/>
                  <a:pt x="180" y="215"/>
                </a:cubicBezTo>
                <a:cubicBezTo>
                  <a:pt x="184" y="218"/>
                  <a:pt x="191" y="215"/>
                  <a:pt x="195" y="218"/>
                </a:cubicBezTo>
                <a:cubicBezTo>
                  <a:pt x="197" y="220"/>
                  <a:pt x="194" y="225"/>
                  <a:pt x="196" y="227"/>
                </a:cubicBezTo>
                <a:cubicBezTo>
                  <a:pt x="198" y="230"/>
                  <a:pt x="202" y="228"/>
                  <a:pt x="205" y="229"/>
                </a:cubicBezTo>
                <a:cubicBezTo>
                  <a:pt x="207" y="236"/>
                  <a:pt x="211" y="233"/>
                  <a:pt x="217" y="231"/>
                </a:cubicBezTo>
                <a:cubicBezTo>
                  <a:pt x="218" y="225"/>
                  <a:pt x="219" y="224"/>
                  <a:pt x="225" y="226"/>
                </a:cubicBezTo>
                <a:cubicBezTo>
                  <a:pt x="222" y="235"/>
                  <a:pt x="221" y="232"/>
                  <a:pt x="233" y="231"/>
                </a:cubicBezTo>
                <a:cubicBezTo>
                  <a:pt x="229" y="219"/>
                  <a:pt x="240" y="214"/>
                  <a:pt x="250" y="212"/>
                </a:cubicBezTo>
                <a:cubicBezTo>
                  <a:pt x="251" y="208"/>
                  <a:pt x="255" y="207"/>
                  <a:pt x="257" y="202"/>
                </a:cubicBezTo>
                <a:cubicBezTo>
                  <a:pt x="256" y="195"/>
                  <a:pt x="259" y="187"/>
                  <a:pt x="252" y="185"/>
                </a:cubicBezTo>
                <a:cubicBezTo>
                  <a:pt x="250" y="176"/>
                  <a:pt x="249" y="182"/>
                  <a:pt x="244" y="184"/>
                </a:cubicBezTo>
                <a:cubicBezTo>
                  <a:pt x="233" y="183"/>
                  <a:pt x="227" y="177"/>
                  <a:pt x="215" y="176"/>
                </a:cubicBezTo>
                <a:cubicBezTo>
                  <a:pt x="214" y="168"/>
                  <a:pt x="217" y="157"/>
                  <a:pt x="208" y="163"/>
                </a:cubicBezTo>
                <a:cubicBezTo>
                  <a:pt x="206" y="160"/>
                  <a:pt x="204" y="154"/>
                  <a:pt x="204" y="154"/>
                </a:cubicBezTo>
                <a:cubicBezTo>
                  <a:pt x="209" y="152"/>
                  <a:pt x="213" y="152"/>
                  <a:pt x="217" y="149"/>
                </a:cubicBezTo>
                <a:cubicBezTo>
                  <a:pt x="218" y="146"/>
                  <a:pt x="220" y="143"/>
                  <a:pt x="221" y="140"/>
                </a:cubicBezTo>
                <a:cubicBezTo>
                  <a:pt x="222" y="134"/>
                  <a:pt x="221" y="131"/>
                  <a:pt x="226" y="128"/>
                </a:cubicBezTo>
                <a:cubicBezTo>
                  <a:pt x="226" y="127"/>
                  <a:pt x="227" y="126"/>
                  <a:pt x="227" y="125"/>
                </a:cubicBezTo>
                <a:cubicBezTo>
                  <a:pt x="228" y="120"/>
                  <a:pt x="227" y="115"/>
                  <a:pt x="228" y="110"/>
                </a:cubicBezTo>
                <a:cubicBezTo>
                  <a:pt x="229" y="107"/>
                  <a:pt x="237" y="105"/>
                  <a:pt x="237" y="105"/>
                </a:cubicBezTo>
                <a:cubicBezTo>
                  <a:pt x="246" y="107"/>
                  <a:pt x="245" y="110"/>
                  <a:pt x="252" y="115"/>
                </a:cubicBezTo>
                <a:cubicBezTo>
                  <a:pt x="264" y="114"/>
                  <a:pt x="262" y="115"/>
                  <a:pt x="270" y="111"/>
                </a:cubicBezTo>
                <a:cubicBezTo>
                  <a:pt x="273" y="110"/>
                  <a:pt x="279" y="108"/>
                  <a:pt x="279" y="108"/>
                </a:cubicBezTo>
                <a:cubicBezTo>
                  <a:pt x="275" y="96"/>
                  <a:pt x="278" y="94"/>
                  <a:pt x="263" y="93"/>
                </a:cubicBezTo>
                <a:cubicBezTo>
                  <a:pt x="256" y="88"/>
                  <a:pt x="257" y="89"/>
                  <a:pt x="255" y="81"/>
                </a:cubicBezTo>
                <a:cubicBezTo>
                  <a:pt x="250" y="81"/>
                  <a:pt x="246" y="81"/>
                  <a:pt x="241" y="82"/>
                </a:cubicBezTo>
                <a:cubicBezTo>
                  <a:pt x="240" y="82"/>
                  <a:pt x="239" y="84"/>
                  <a:pt x="238" y="84"/>
                </a:cubicBezTo>
                <a:cubicBezTo>
                  <a:pt x="234" y="85"/>
                  <a:pt x="225" y="80"/>
                  <a:pt x="225" y="80"/>
                </a:cubicBezTo>
                <a:cubicBezTo>
                  <a:pt x="222" y="71"/>
                  <a:pt x="220" y="73"/>
                  <a:pt x="211" y="70"/>
                </a:cubicBezTo>
                <a:cubicBezTo>
                  <a:pt x="209" y="63"/>
                  <a:pt x="201" y="66"/>
                  <a:pt x="194" y="65"/>
                </a:cubicBezTo>
                <a:cubicBezTo>
                  <a:pt x="195" y="59"/>
                  <a:pt x="196" y="49"/>
                  <a:pt x="203" y="47"/>
                </a:cubicBezTo>
                <a:cubicBezTo>
                  <a:pt x="205" y="44"/>
                  <a:pt x="211" y="42"/>
                  <a:pt x="211" y="42"/>
                </a:cubicBezTo>
                <a:cubicBezTo>
                  <a:pt x="213" y="35"/>
                  <a:pt x="211" y="37"/>
                  <a:pt x="216" y="35"/>
                </a:cubicBezTo>
                <a:cubicBezTo>
                  <a:pt x="218" y="29"/>
                  <a:pt x="220" y="28"/>
                  <a:pt x="213" y="26"/>
                </a:cubicBezTo>
                <a:cubicBezTo>
                  <a:pt x="211" y="19"/>
                  <a:pt x="218" y="14"/>
                  <a:pt x="220" y="8"/>
                </a:cubicBezTo>
                <a:cubicBezTo>
                  <a:pt x="215" y="5"/>
                  <a:pt x="217" y="8"/>
                  <a:pt x="213" y="11"/>
                </a:cubicBezTo>
                <a:cubicBezTo>
                  <a:pt x="210" y="9"/>
                  <a:pt x="204" y="5"/>
                  <a:pt x="204" y="5"/>
                </a:cubicBezTo>
                <a:cubicBezTo>
                  <a:pt x="200" y="6"/>
                  <a:pt x="191" y="9"/>
                  <a:pt x="191" y="9"/>
                </a:cubicBezTo>
                <a:cubicBezTo>
                  <a:pt x="175" y="8"/>
                  <a:pt x="173" y="4"/>
                  <a:pt x="156" y="3"/>
                </a:cubicBezTo>
                <a:cubicBezTo>
                  <a:pt x="153" y="2"/>
                  <a:pt x="146" y="0"/>
                  <a:pt x="146" y="0"/>
                </a:cubicBezTo>
                <a:cubicBezTo>
                  <a:pt x="139" y="11"/>
                  <a:pt x="144" y="18"/>
                  <a:pt x="142" y="35"/>
                </a:cubicBezTo>
                <a:cubicBezTo>
                  <a:pt x="142" y="39"/>
                  <a:pt x="132" y="40"/>
                  <a:pt x="129" y="42"/>
                </a:cubicBezTo>
                <a:cubicBezTo>
                  <a:pt x="119" y="58"/>
                  <a:pt x="88" y="55"/>
                  <a:pt x="74" y="55"/>
                </a:cubicBezTo>
                <a:cubicBezTo>
                  <a:pt x="73" y="59"/>
                  <a:pt x="75" y="64"/>
                  <a:pt x="72" y="67"/>
                </a:cubicBezTo>
                <a:cubicBezTo>
                  <a:pt x="71" y="68"/>
                  <a:pt x="66" y="65"/>
                  <a:pt x="66" y="65"/>
                </a:cubicBezTo>
                <a:cubicBezTo>
                  <a:pt x="64" y="66"/>
                  <a:pt x="61" y="66"/>
                  <a:pt x="60" y="68"/>
                </a:cubicBezTo>
                <a:cubicBezTo>
                  <a:pt x="58" y="70"/>
                  <a:pt x="60" y="75"/>
                  <a:pt x="58" y="75"/>
                </a:cubicBezTo>
                <a:cubicBezTo>
                  <a:pt x="49" y="77"/>
                  <a:pt x="40" y="76"/>
                  <a:pt x="31" y="76"/>
                </a:cubicBezTo>
                <a:cubicBezTo>
                  <a:pt x="30" y="80"/>
                  <a:pt x="26" y="79"/>
                  <a:pt x="28" y="84"/>
                </a:cubicBezTo>
                <a:cubicBezTo>
                  <a:pt x="22" y="88"/>
                  <a:pt x="8" y="88"/>
                  <a:pt x="0" y="89"/>
                </a:cubicBezTo>
                <a:cubicBezTo>
                  <a:pt x="1" y="93"/>
                  <a:pt x="9" y="95"/>
                  <a:pt x="1" y="91"/>
                </a:cubicBezTo>
                <a:close/>
              </a:path>
            </a:pathLst>
          </a:custGeom>
          <a:solidFill>
            <a:srgbClr val="87D5DF"/>
          </a:solid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46" name="Freeform 231"/>
          <p:cNvSpPr>
            <a:spLocks/>
          </p:cNvSpPr>
          <p:nvPr/>
        </p:nvSpPr>
        <p:spPr bwMode="auto">
          <a:xfrm>
            <a:off x="4852707" y="3161547"/>
            <a:ext cx="869311" cy="1446286"/>
          </a:xfrm>
          <a:custGeom>
            <a:avLst/>
            <a:gdLst/>
            <a:ahLst/>
            <a:cxnLst>
              <a:cxn ang="0">
                <a:pos x="113" y="82"/>
              </a:cxn>
              <a:cxn ang="0">
                <a:pos x="141" y="91"/>
              </a:cxn>
              <a:cxn ang="0">
                <a:pos x="151" y="75"/>
              </a:cxn>
              <a:cxn ang="0">
                <a:pos x="156" y="65"/>
              </a:cxn>
              <a:cxn ang="0">
                <a:pos x="173" y="46"/>
              </a:cxn>
              <a:cxn ang="0">
                <a:pos x="191" y="23"/>
              </a:cxn>
              <a:cxn ang="0">
                <a:pos x="233" y="6"/>
              </a:cxn>
              <a:cxn ang="0">
                <a:pos x="253" y="10"/>
              </a:cxn>
              <a:cxn ang="0">
                <a:pos x="241" y="35"/>
              </a:cxn>
              <a:cxn ang="0">
                <a:pos x="231" y="58"/>
              </a:cxn>
              <a:cxn ang="0">
                <a:pos x="223" y="78"/>
              </a:cxn>
              <a:cxn ang="0">
                <a:pos x="236" y="100"/>
              </a:cxn>
              <a:cxn ang="0">
                <a:pos x="218" y="124"/>
              </a:cxn>
              <a:cxn ang="0">
                <a:pos x="223" y="155"/>
              </a:cxn>
              <a:cxn ang="0">
                <a:pos x="228" y="178"/>
              </a:cxn>
              <a:cxn ang="0">
                <a:pos x="216" y="215"/>
              </a:cxn>
              <a:cxn ang="0">
                <a:pos x="223" y="247"/>
              </a:cxn>
              <a:cxn ang="0">
                <a:pos x="238" y="276"/>
              </a:cxn>
              <a:cxn ang="0">
                <a:pos x="249" y="298"/>
              </a:cxn>
              <a:cxn ang="0">
                <a:pos x="229" y="301"/>
              </a:cxn>
              <a:cxn ang="0">
                <a:pos x="199" y="303"/>
              </a:cxn>
              <a:cxn ang="0">
                <a:pos x="181" y="308"/>
              </a:cxn>
              <a:cxn ang="0">
                <a:pos x="205" y="321"/>
              </a:cxn>
              <a:cxn ang="0">
                <a:pos x="204" y="335"/>
              </a:cxn>
              <a:cxn ang="0">
                <a:pos x="177" y="345"/>
              </a:cxn>
              <a:cxn ang="0">
                <a:pos x="185" y="372"/>
              </a:cxn>
              <a:cxn ang="0">
                <a:pos x="151" y="359"/>
              </a:cxn>
              <a:cxn ang="0">
                <a:pos x="126" y="347"/>
              </a:cxn>
              <a:cxn ang="0">
                <a:pos x="95" y="339"/>
              </a:cxn>
              <a:cxn ang="0">
                <a:pos x="77" y="339"/>
              </a:cxn>
              <a:cxn ang="0">
                <a:pos x="64" y="324"/>
              </a:cxn>
              <a:cxn ang="0">
                <a:pos x="31" y="322"/>
              </a:cxn>
              <a:cxn ang="0">
                <a:pos x="7" y="324"/>
              </a:cxn>
              <a:cxn ang="0">
                <a:pos x="19" y="315"/>
              </a:cxn>
              <a:cxn ang="0">
                <a:pos x="18" y="293"/>
              </a:cxn>
              <a:cxn ang="0">
                <a:pos x="38" y="283"/>
              </a:cxn>
              <a:cxn ang="0">
                <a:pos x="53" y="280"/>
              </a:cxn>
              <a:cxn ang="0">
                <a:pos x="56" y="255"/>
              </a:cxn>
              <a:cxn ang="0">
                <a:pos x="47" y="234"/>
              </a:cxn>
              <a:cxn ang="0">
                <a:pos x="52" y="213"/>
              </a:cxn>
              <a:cxn ang="0">
                <a:pos x="77" y="219"/>
              </a:cxn>
              <a:cxn ang="0">
                <a:pos x="109" y="221"/>
              </a:cxn>
              <a:cxn ang="0">
                <a:pos x="101" y="204"/>
              </a:cxn>
              <a:cxn ang="0">
                <a:pos x="126" y="202"/>
              </a:cxn>
              <a:cxn ang="0">
                <a:pos x="142" y="190"/>
              </a:cxn>
              <a:cxn ang="0">
                <a:pos x="149" y="171"/>
              </a:cxn>
              <a:cxn ang="0">
                <a:pos x="145" y="146"/>
              </a:cxn>
              <a:cxn ang="0">
                <a:pos x="123" y="143"/>
              </a:cxn>
              <a:cxn ang="0">
                <a:pos x="91" y="116"/>
              </a:cxn>
              <a:cxn ang="0">
                <a:pos x="89" y="92"/>
              </a:cxn>
            </a:cxnLst>
            <a:rect l="0" t="0" r="r" b="b"/>
            <a:pathLst>
              <a:path w="253" h="375">
                <a:moveTo>
                  <a:pt x="99" y="83"/>
                </a:moveTo>
                <a:lnTo>
                  <a:pt x="107" y="82"/>
                </a:lnTo>
                <a:lnTo>
                  <a:pt x="113" y="82"/>
                </a:lnTo>
                <a:lnTo>
                  <a:pt x="120" y="91"/>
                </a:lnTo>
                <a:lnTo>
                  <a:pt x="131" y="91"/>
                </a:lnTo>
                <a:lnTo>
                  <a:pt x="141" y="91"/>
                </a:lnTo>
                <a:lnTo>
                  <a:pt x="152" y="93"/>
                </a:lnTo>
                <a:lnTo>
                  <a:pt x="151" y="83"/>
                </a:lnTo>
                <a:lnTo>
                  <a:pt x="151" y="75"/>
                </a:lnTo>
                <a:lnTo>
                  <a:pt x="160" y="79"/>
                </a:lnTo>
                <a:lnTo>
                  <a:pt x="163" y="71"/>
                </a:lnTo>
                <a:lnTo>
                  <a:pt x="156" y="65"/>
                </a:lnTo>
                <a:lnTo>
                  <a:pt x="156" y="57"/>
                </a:lnTo>
                <a:lnTo>
                  <a:pt x="164" y="50"/>
                </a:lnTo>
                <a:lnTo>
                  <a:pt x="173" y="46"/>
                </a:lnTo>
                <a:lnTo>
                  <a:pt x="181" y="36"/>
                </a:lnTo>
                <a:lnTo>
                  <a:pt x="188" y="36"/>
                </a:lnTo>
                <a:lnTo>
                  <a:pt x="191" y="23"/>
                </a:lnTo>
                <a:lnTo>
                  <a:pt x="221" y="10"/>
                </a:lnTo>
                <a:lnTo>
                  <a:pt x="232" y="15"/>
                </a:lnTo>
                <a:lnTo>
                  <a:pt x="233" y="6"/>
                </a:lnTo>
                <a:lnTo>
                  <a:pt x="240" y="2"/>
                </a:lnTo>
                <a:lnTo>
                  <a:pt x="247" y="0"/>
                </a:lnTo>
                <a:lnTo>
                  <a:pt x="253" y="10"/>
                </a:lnTo>
                <a:lnTo>
                  <a:pt x="250" y="19"/>
                </a:lnTo>
                <a:lnTo>
                  <a:pt x="247" y="27"/>
                </a:lnTo>
                <a:lnTo>
                  <a:pt x="241" y="35"/>
                </a:lnTo>
                <a:lnTo>
                  <a:pt x="238" y="43"/>
                </a:lnTo>
                <a:lnTo>
                  <a:pt x="238" y="53"/>
                </a:lnTo>
                <a:lnTo>
                  <a:pt x="231" y="58"/>
                </a:lnTo>
                <a:lnTo>
                  <a:pt x="223" y="63"/>
                </a:lnTo>
                <a:lnTo>
                  <a:pt x="224" y="69"/>
                </a:lnTo>
                <a:lnTo>
                  <a:pt x="223" y="78"/>
                </a:lnTo>
                <a:lnTo>
                  <a:pt x="228" y="83"/>
                </a:lnTo>
                <a:lnTo>
                  <a:pt x="233" y="92"/>
                </a:lnTo>
                <a:lnTo>
                  <a:pt x="236" y="100"/>
                </a:lnTo>
                <a:lnTo>
                  <a:pt x="229" y="106"/>
                </a:lnTo>
                <a:lnTo>
                  <a:pt x="222" y="117"/>
                </a:lnTo>
                <a:lnTo>
                  <a:pt x="218" y="124"/>
                </a:lnTo>
                <a:lnTo>
                  <a:pt x="220" y="134"/>
                </a:lnTo>
                <a:lnTo>
                  <a:pt x="220" y="142"/>
                </a:lnTo>
                <a:lnTo>
                  <a:pt x="223" y="155"/>
                </a:lnTo>
                <a:lnTo>
                  <a:pt x="221" y="164"/>
                </a:lnTo>
                <a:lnTo>
                  <a:pt x="223" y="173"/>
                </a:lnTo>
                <a:lnTo>
                  <a:pt x="228" y="178"/>
                </a:lnTo>
                <a:lnTo>
                  <a:pt x="228" y="192"/>
                </a:lnTo>
                <a:lnTo>
                  <a:pt x="220" y="205"/>
                </a:lnTo>
                <a:lnTo>
                  <a:pt x="216" y="215"/>
                </a:lnTo>
                <a:lnTo>
                  <a:pt x="214" y="222"/>
                </a:lnTo>
                <a:lnTo>
                  <a:pt x="214" y="237"/>
                </a:lnTo>
                <a:lnTo>
                  <a:pt x="223" y="247"/>
                </a:lnTo>
                <a:lnTo>
                  <a:pt x="223" y="254"/>
                </a:lnTo>
                <a:lnTo>
                  <a:pt x="227" y="262"/>
                </a:lnTo>
                <a:lnTo>
                  <a:pt x="238" y="276"/>
                </a:lnTo>
                <a:lnTo>
                  <a:pt x="243" y="282"/>
                </a:lnTo>
                <a:lnTo>
                  <a:pt x="248" y="288"/>
                </a:lnTo>
                <a:lnTo>
                  <a:pt x="249" y="298"/>
                </a:lnTo>
                <a:lnTo>
                  <a:pt x="249" y="304"/>
                </a:lnTo>
                <a:lnTo>
                  <a:pt x="234" y="306"/>
                </a:lnTo>
                <a:lnTo>
                  <a:pt x="229" y="301"/>
                </a:lnTo>
                <a:lnTo>
                  <a:pt x="221" y="303"/>
                </a:lnTo>
                <a:lnTo>
                  <a:pt x="214" y="306"/>
                </a:lnTo>
                <a:lnTo>
                  <a:pt x="199" y="303"/>
                </a:lnTo>
                <a:lnTo>
                  <a:pt x="188" y="302"/>
                </a:lnTo>
                <a:lnTo>
                  <a:pt x="177" y="301"/>
                </a:lnTo>
                <a:lnTo>
                  <a:pt x="181" y="308"/>
                </a:lnTo>
                <a:lnTo>
                  <a:pt x="189" y="310"/>
                </a:lnTo>
                <a:lnTo>
                  <a:pt x="193" y="318"/>
                </a:lnTo>
                <a:lnTo>
                  <a:pt x="205" y="321"/>
                </a:lnTo>
                <a:lnTo>
                  <a:pt x="211" y="322"/>
                </a:lnTo>
                <a:lnTo>
                  <a:pt x="213" y="333"/>
                </a:lnTo>
                <a:lnTo>
                  <a:pt x="204" y="335"/>
                </a:lnTo>
                <a:lnTo>
                  <a:pt x="193" y="335"/>
                </a:lnTo>
                <a:lnTo>
                  <a:pt x="186" y="335"/>
                </a:lnTo>
                <a:lnTo>
                  <a:pt x="177" y="345"/>
                </a:lnTo>
                <a:lnTo>
                  <a:pt x="185" y="351"/>
                </a:lnTo>
                <a:lnTo>
                  <a:pt x="185" y="362"/>
                </a:lnTo>
                <a:lnTo>
                  <a:pt x="185" y="372"/>
                </a:lnTo>
                <a:lnTo>
                  <a:pt x="171" y="375"/>
                </a:lnTo>
                <a:lnTo>
                  <a:pt x="161" y="364"/>
                </a:lnTo>
                <a:lnTo>
                  <a:pt x="151" y="359"/>
                </a:lnTo>
                <a:lnTo>
                  <a:pt x="146" y="353"/>
                </a:lnTo>
                <a:lnTo>
                  <a:pt x="133" y="350"/>
                </a:lnTo>
                <a:lnTo>
                  <a:pt x="126" y="347"/>
                </a:lnTo>
                <a:lnTo>
                  <a:pt x="112" y="349"/>
                </a:lnTo>
                <a:lnTo>
                  <a:pt x="102" y="347"/>
                </a:lnTo>
                <a:lnTo>
                  <a:pt x="95" y="339"/>
                </a:lnTo>
                <a:lnTo>
                  <a:pt x="87" y="341"/>
                </a:lnTo>
                <a:lnTo>
                  <a:pt x="85" y="333"/>
                </a:lnTo>
                <a:lnTo>
                  <a:pt x="77" y="339"/>
                </a:lnTo>
                <a:lnTo>
                  <a:pt x="71" y="331"/>
                </a:lnTo>
                <a:lnTo>
                  <a:pt x="71" y="324"/>
                </a:lnTo>
                <a:lnTo>
                  <a:pt x="64" y="324"/>
                </a:lnTo>
                <a:lnTo>
                  <a:pt x="53" y="324"/>
                </a:lnTo>
                <a:lnTo>
                  <a:pt x="43" y="328"/>
                </a:lnTo>
                <a:lnTo>
                  <a:pt x="31" y="322"/>
                </a:lnTo>
                <a:lnTo>
                  <a:pt x="24" y="318"/>
                </a:lnTo>
                <a:lnTo>
                  <a:pt x="14" y="321"/>
                </a:lnTo>
                <a:lnTo>
                  <a:pt x="7" y="324"/>
                </a:lnTo>
                <a:lnTo>
                  <a:pt x="0" y="318"/>
                </a:lnTo>
                <a:lnTo>
                  <a:pt x="8" y="315"/>
                </a:lnTo>
                <a:lnTo>
                  <a:pt x="19" y="315"/>
                </a:lnTo>
                <a:lnTo>
                  <a:pt x="25" y="311"/>
                </a:lnTo>
                <a:lnTo>
                  <a:pt x="26" y="301"/>
                </a:lnTo>
                <a:lnTo>
                  <a:pt x="18" y="293"/>
                </a:lnTo>
                <a:lnTo>
                  <a:pt x="20" y="287"/>
                </a:lnTo>
                <a:lnTo>
                  <a:pt x="27" y="283"/>
                </a:lnTo>
                <a:lnTo>
                  <a:pt x="38" y="283"/>
                </a:lnTo>
                <a:lnTo>
                  <a:pt x="45" y="283"/>
                </a:lnTo>
                <a:lnTo>
                  <a:pt x="54" y="286"/>
                </a:lnTo>
                <a:lnTo>
                  <a:pt x="53" y="280"/>
                </a:lnTo>
                <a:lnTo>
                  <a:pt x="51" y="273"/>
                </a:lnTo>
                <a:lnTo>
                  <a:pt x="50" y="261"/>
                </a:lnTo>
                <a:lnTo>
                  <a:pt x="56" y="255"/>
                </a:lnTo>
                <a:lnTo>
                  <a:pt x="54" y="248"/>
                </a:lnTo>
                <a:lnTo>
                  <a:pt x="54" y="240"/>
                </a:lnTo>
                <a:lnTo>
                  <a:pt x="47" y="234"/>
                </a:lnTo>
                <a:lnTo>
                  <a:pt x="54" y="229"/>
                </a:lnTo>
                <a:lnTo>
                  <a:pt x="56" y="222"/>
                </a:lnTo>
                <a:lnTo>
                  <a:pt x="52" y="213"/>
                </a:lnTo>
                <a:lnTo>
                  <a:pt x="60" y="212"/>
                </a:lnTo>
                <a:lnTo>
                  <a:pt x="69" y="212"/>
                </a:lnTo>
                <a:lnTo>
                  <a:pt x="77" y="219"/>
                </a:lnTo>
                <a:lnTo>
                  <a:pt x="83" y="220"/>
                </a:lnTo>
                <a:lnTo>
                  <a:pt x="94" y="221"/>
                </a:lnTo>
                <a:lnTo>
                  <a:pt x="109" y="221"/>
                </a:lnTo>
                <a:lnTo>
                  <a:pt x="110" y="214"/>
                </a:lnTo>
                <a:lnTo>
                  <a:pt x="101" y="211"/>
                </a:lnTo>
                <a:lnTo>
                  <a:pt x="101" y="204"/>
                </a:lnTo>
                <a:lnTo>
                  <a:pt x="107" y="206"/>
                </a:lnTo>
                <a:lnTo>
                  <a:pt x="116" y="206"/>
                </a:lnTo>
                <a:lnTo>
                  <a:pt x="126" y="202"/>
                </a:lnTo>
                <a:lnTo>
                  <a:pt x="136" y="204"/>
                </a:lnTo>
                <a:lnTo>
                  <a:pt x="145" y="201"/>
                </a:lnTo>
                <a:lnTo>
                  <a:pt x="142" y="190"/>
                </a:lnTo>
                <a:lnTo>
                  <a:pt x="139" y="183"/>
                </a:lnTo>
                <a:lnTo>
                  <a:pt x="142" y="175"/>
                </a:lnTo>
                <a:lnTo>
                  <a:pt x="149" y="171"/>
                </a:lnTo>
                <a:lnTo>
                  <a:pt x="147" y="159"/>
                </a:lnTo>
                <a:lnTo>
                  <a:pt x="145" y="153"/>
                </a:lnTo>
                <a:lnTo>
                  <a:pt x="145" y="146"/>
                </a:lnTo>
                <a:lnTo>
                  <a:pt x="137" y="149"/>
                </a:lnTo>
                <a:lnTo>
                  <a:pt x="130" y="143"/>
                </a:lnTo>
                <a:lnTo>
                  <a:pt x="123" y="143"/>
                </a:lnTo>
                <a:lnTo>
                  <a:pt x="109" y="130"/>
                </a:lnTo>
                <a:lnTo>
                  <a:pt x="87" y="126"/>
                </a:lnTo>
                <a:lnTo>
                  <a:pt x="91" y="116"/>
                </a:lnTo>
                <a:lnTo>
                  <a:pt x="88" y="108"/>
                </a:lnTo>
                <a:lnTo>
                  <a:pt x="88" y="100"/>
                </a:lnTo>
                <a:lnTo>
                  <a:pt x="89" y="92"/>
                </a:lnTo>
                <a:lnTo>
                  <a:pt x="99" y="83"/>
                </a:lnTo>
                <a:close/>
              </a:path>
            </a:pathLst>
          </a:custGeom>
          <a:solidFill>
            <a:schemeClr val="bg1"/>
          </a:solid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45" name="Freeform 230"/>
          <p:cNvSpPr>
            <a:spLocks/>
          </p:cNvSpPr>
          <p:nvPr/>
        </p:nvSpPr>
        <p:spPr bwMode="auto">
          <a:xfrm>
            <a:off x="3128802" y="2469106"/>
            <a:ext cx="2232215" cy="1951123"/>
          </a:xfrm>
          <a:custGeom>
            <a:avLst/>
            <a:gdLst/>
            <a:ahLst/>
            <a:cxnLst>
              <a:cxn ang="0">
                <a:pos x="11" y="101"/>
              </a:cxn>
              <a:cxn ang="0">
                <a:pos x="38" y="89"/>
              </a:cxn>
              <a:cxn ang="0">
                <a:pos x="92" y="44"/>
              </a:cxn>
              <a:cxn ang="0">
                <a:pos x="154" y="29"/>
              </a:cxn>
              <a:cxn ang="0">
                <a:pos x="186" y="0"/>
              </a:cxn>
              <a:cxn ang="0">
                <a:pos x="226" y="84"/>
              </a:cxn>
              <a:cxn ang="0">
                <a:pos x="252" y="108"/>
              </a:cxn>
              <a:cxn ang="0">
                <a:pos x="312" y="111"/>
              </a:cxn>
              <a:cxn ang="0">
                <a:pos x="280" y="149"/>
              </a:cxn>
              <a:cxn ang="0">
                <a:pos x="317" y="175"/>
              </a:cxn>
              <a:cxn ang="0">
                <a:pos x="360" y="211"/>
              </a:cxn>
              <a:cxn ang="0">
                <a:pos x="415" y="195"/>
              </a:cxn>
              <a:cxn ang="0">
                <a:pos x="460" y="189"/>
              </a:cxn>
              <a:cxn ang="0">
                <a:pos x="450" y="222"/>
              </a:cxn>
              <a:cxn ang="0">
                <a:pos x="427" y="255"/>
              </a:cxn>
              <a:cxn ang="0">
                <a:pos x="482" y="273"/>
              </a:cxn>
              <a:cxn ang="0">
                <a:pos x="501" y="313"/>
              </a:cxn>
              <a:cxn ang="0">
                <a:pos x="510" y="356"/>
              </a:cxn>
              <a:cxn ang="0">
                <a:pos x="548" y="383"/>
              </a:cxn>
              <a:cxn ang="0">
                <a:pos x="571" y="357"/>
              </a:cxn>
              <a:cxn ang="0">
                <a:pos x="557" y="327"/>
              </a:cxn>
              <a:cxn ang="0">
                <a:pos x="571" y="294"/>
              </a:cxn>
              <a:cxn ang="0">
                <a:pos x="612" y="310"/>
              </a:cxn>
              <a:cxn ang="0">
                <a:pos x="648" y="327"/>
              </a:cxn>
              <a:cxn ang="0">
                <a:pos x="643" y="368"/>
              </a:cxn>
              <a:cxn ang="0">
                <a:pos x="611" y="385"/>
              </a:cxn>
              <a:cxn ang="0">
                <a:pos x="601" y="397"/>
              </a:cxn>
              <a:cxn ang="0">
                <a:pos x="559" y="390"/>
              </a:cxn>
              <a:cxn ang="0">
                <a:pos x="556" y="418"/>
              </a:cxn>
              <a:cxn ang="0">
                <a:pos x="557" y="459"/>
              </a:cxn>
              <a:cxn ang="0">
                <a:pos x="522" y="466"/>
              </a:cxn>
              <a:cxn ang="0">
                <a:pos x="514" y="493"/>
              </a:cxn>
              <a:cxn ang="0">
                <a:pos x="484" y="505"/>
              </a:cxn>
              <a:cxn ang="0">
                <a:pos x="454" y="481"/>
              </a:cxn>
              <a:cxn ang="0">
                <a:pos x="430" y="451"/>
              </a:cxn>
              <a:cxn ang="0">
                <a:pos x="400" y="424"/>
              </a:cxn>
              <a:cxn ang="0">
                <a:pos x="364" y="440"/>
              </a:cxn>
              <a:cxn ang="0">
                <a:pos x="361" y="468"/>
              </a:cxn>
              <a:cxn ang="0">
                <a:pos x="347" y="452"/>
              </a:cxn>
              <a:cxn ang="0">
                <a:pos x="321" y="437"/>
              </a:cxn>
              <a:cxn ang="0">
                <a:pos x="312" y="411"/>
              </a:cxn>
              <a:cxn ang="0">
                <a:pos x="360" y="415"/>
              </a:cxn>
              <a:cxn ang="0">
                <a:pos x="361" y="383"/>
              </a:cxn>
              <a:cxn ang="0">
                <a:pos x="382" y="360"/>
              </a:cxn>
              <a:cxn ang="0">
                <a:pos x="403" y="335"/>
              </a:cxn>
              <a:cxn ang="0">
                <a:pos x="390" y="292"/>
              </a:cxn>
              <a:cxn ang="0">
                <a:pos x="372" y="259"/>
              </a:cxn>
              <a:cxn ang="0">
                <a:pos x="315" y="231"/>
              </a:cxn>
              <a:cxn ang="0">
                <a:pos x="267" y="203"/>
              </a:cxn>
              <a:cxn ang="0">
                <a:pos x="221" y="182"/>
              </a:cxn>
              <a:cxn ang="0">
                <a:pos x="163" y="206"/>
              </a:cxn>
              <a:cxn ang="0">
                <a:pos x="127" y="186"/>
              </a:cxn>
              <a:cxn ang="0">
                <a:pos x="90" y="157"/>
              </a:cxn>
              <a:cxn ang="0">
                <a:pos x="43" y="147"/>
              </a:cxn>
            </a:cxnLst>
            <a:rect l="0" t="0" r="r" b="b"/>
            <a:pathLst>
              <a:path w="651" h="505">
                <a:moveTo>
                  <a:pt x="0" y="146"/>
                </a:moveTo>
                <a:lnTo>
                  <a:pt x="5" y="139"/>
                </a:lnTo>
                <a:lnTo>
                  <a:pt x="2" y="112"/>
                </a:lnTo>
                <a:lnTo>
                  <a:pt x="5" y="105"/>
                </a:lnTo>
                <a:lnTo>
                  <a:pt x="11" y="101"/>
                </a:lnTo>
                <a:lnTo>
                  <a:pt x="12" y="88"/>
                </a:lnTo>
                <a:lnTo>
                  <a:pt x="19" y="86"/>
                </a:lnTo>
                <a:lnTo>
                  <a:pt x="25" y="87"/>
                </a:lnTo>
                <a:lnTo>
                  <a:pt x="32" y="89"/>
                </a:lnTo>
                <a:lnTo>
                  <a:pt x="38" y="89"/>
                </a:lnTo>
                <a:lnTo>
                  <a:pt x="48" y="80"/>
                </a:lnTo>
                <a:lnTo>
                  <a:pt x="56" y="71"/>
                </a:lnTo>
                <a:lnTo>
                  <a:pt x="63" y="62"/>
                </a:lnTo>
                <a:lnTo>
                  <a:pt x="81" y="52"/>
                </a:lnTo>
                <a:lnTo>
                  <a:pt x="92" y="44"/>
                </a:lnTo>
                <a:lnTo>
                  <a:pt x="109" y="39"/>
                </a:lnTo>
                <a:lnTo>
                  <a:pt x="129" y="35"/>
                </a:lnTo>
                <a:lnTo>
                  <a:pt x="140" y="36"/>
                </a:lnTo>
                <a:lnTo>
                  <a:pt x="149" y="36"/>
                </a:lnTo>
                <a:lnTo>
                  <a:pt x="154" y="29"/>
                </a:lnTo>
                <a:lnTo>
                  <a:pt x="155" y="12"/>
                </a:lnTo>
                <a:lnTo>
                  <a:pt x="159" y="4"/>
                </a:lnTo>
                <a:lnTo>
                  <a:pt x="166" y="0"/>
                </a:lnTo>
                <a:lnTo>
                  <a:pt x="177" y="0"/>
                </a:lnTo>
                <a:lnTo>
                  <a:pt x="186" y="0"/>
                </a:lnTo>
                <a:lnTo>
                  <a:pt x="201" y="0"/>
                </a:lnTo>
                <a:lnTo>
                  <a:pt x="221" y="56"/>
                </a:lnTo>
                <a:lnTo>
                  <a:pt x="211" y="64"/>
                </a:lnTo>
                <a:lnTo>
                  <a:pt x="219" y="79"/>
                </a:lnTo>
                <a:lnTo>
                  <a:pt x="226" y="84"/>
                </a:lnTo>
                <a:lnTo>
                  <a:pt x="233" y="91"/>
                </a:lnTo>
                <a:lnTo>
                  <a:pt x="238" y="97"/>
                </a:lnTo>
                <a:lnTo>
                  <a:pt x="232" y="111"/>
                </a:lnTo>
                <a:lnTo>
                  <a:pt x="245" y="112"/>
                </a:lnTo>
                <a:lnTo>
                  <a:pt x="252" y="108"/>
                </a:lnTo>
                <a:lnTo>
                  <a:pt x="259" y="102"/>
                </a:lnTo>
                <a:lnTo>
                  <a:pt x="270" y="99"/>
                </a:lnTo>
                <a:lnTo>
                  <a:pt x="283" y="102"/>
                </a:lnTo>
                <a:lnTo>
                  <a:pt x="304" y="98"/>
                </a:lnTo>
                <a:lnTo>
                  <a:pt x="312" y="111"/>
                </a:lnTo>
                <a:lnTo>
                  <a:pt x="303" y="121"/>
                </a:lnTo>
                <a:lnTo>
                  <a:pt x="297" y="130"/>
                </a:lnTo>
                <a:lnTo>
                  <a:pt x="285" y="137"/>
                </a:lnTo>
                <a:lnTo>
                  <a:pt x="275" y="140"/>
                </a:lnTo>
                <a:lnTo>
                  <a:pt x="280" y="149"/>
                </a:lnTo>
                <a:lnTo>
                  <a:pt x="288" y="149"/>
                </a:lnTo>
                <a:lnTo>
                  <a:pt x="295" y="156"/>
                </a:lnTo>
                <a:lnTo>
                  <a:pt x="304" y="156"/>
                </a:lnTo>
                <a:lnTo>
                  <a:pt x="308" y="167"/>
                </a:lnTo>
                <a:lnTo>
                  <a:pt x="317" y="175"/>
                </a:lnTo>
                <a:lnTo>
                  <a:pt x="330" y="175"/>
                </a:lnTo>
                <a:lnTo>
                  <a:pt x="329" y="193"/>
                </a:lnTo>
                <a:lnTo>
                  <a:pt x="340" y="195"/>
                </a:lnTo>
                <a:lnTo>
                  <a:pt x="347" y="207"/>
                </a:lnTo>
                <a:lnTo>
                  <a:pt x="360" y="211"/>
                </a:lnTo>
                <a:lnTo>
                  <a:pt x="371" y="211"/>
                </a:lnTo>
                <a:lnTo>
                  <a:pt x="376" y="201"/>
                </a:lnTo>
                <a:lnTo>
                  <a:pt x="367" y="189"/>
                </a:lnTo>
                <a:lnTo>
                  <a:pt x="395" y="185"/>
                </a:lnTo>
                <a:lnTo>
                  <a:pt x="415" y="195"/>
                </a:lnTo>
                <a:lnTo>
                  <a:pt x="430" y="190"/>
                </a:lnTo>
                <a:lnTo>
                  <a:pt x="438" y="180"/>
                </a:lnTo>
                <a:lnTo>
                  <a:pt x="456" y="179"/>
                </a:lnTo>
                <a:lnTo>
                  <a:pt x="464" y="180"/>
                </a:lnTo>
                <a:lnTo>
                  <a:pt x="460" y="189"/>
                </a:lnTo>
                <a:lnTo>
                  <a:pt x="465" y="195"/>
                </a:lnTo>
                <a:lnTo>
                  <a:pt x="465" y="206"/>
                </a:lnTo>
                <a:lnTo>
                  <a:pt x="458" y="207"/>
                </a:lnTo>
                <a:lnTo>
                  <a:pt x="455" y="215"/>
                </a:lnTo>
                <a:lnTo>
                  <a:pt x="450" y="222"/>
                </a:lnTo>
                <a:lnTo>
                  <a:pt x="438" y="226"/>
                </a:lnTo>
                <a:lnTo>
                  <a:pt x="432" y="228"/>
                </a:lnTo>
                <a:lnTo>
                  <a:pt x="434" y="235"/>
                </a:lnTo>
                <a:lnTo>
                  <a:pt x="427" y="244"/>
                </a:lnTo>
                <a:lnTo>
                  <a:pt x="427" y="255"/>
                </a:lnTo>
                <a:lnTo>
                  <a:pt x="434" y="258"/>
                </a:lnTo>
                <a:lnTo>
                  <a:pt x="441" y="258"/>
                </a:lnTo>
                <a:lnTo>
                  <a:pt x="446" y="264"/>
                </a:lnTo>
                <a:lnTo>
                  <a:pt x="462" y="276"/>
                </a:lnTo>
                <a:lnTo>
                  <a:pt x="482" y="273"/>
                </a:lnTo>
                <a:lnTo>
                  <a:pt x="477" y="284"/>
                </a:lnTo>
                <a:lnTo>
                  <a:pt x="488" y="291"/>
                </a:lnTo>
                <a:lnTo>
                  <a:pt x="500" y="298"/>
                </a:lnTo>
                <a:lnTo>
                  <a:pt x="502" y="305"/>
                </a:lnTo>
                <a:lnTo>
                  <a:pt x="501" y="313"/>
                </a:lnTo>
                <a:lnTo>
                  <a:pt x="506" y="320"/>
                </a:lnTo>
                <a:lnTo>
                  <a:pt x="512" y="330"/>
                </a:lnTo>
                <a:lnTo>
                  <a:pt x="512" y="337"/>
                </a:lnTo>
                <a:lnTo>
                  <a:pt x="505" y="345"/>
                </a:lnTo>
                <a:lnTo>
                  <a:pt x="510" y="356"/>
                </a:lnTo>
                <a:lnTo>
                  <a:pt x="518" y="366"/>
                </a:lnTo>
                <a:lnTo>
                  <a:pt x="526" y="371"/>
                </a:lnTo>
                <a:lnTo>
                  <a:pt x="533" y="373"/>
                </a:lnTo>
                <a:lnTo>
                  <a:pt x="541" y="378"/>
                </a:lnTo>
                <a:lnTo>
                  <a:pt x="548" y="383"/>
                </a:lnTo>
                <a:lnTo>
                  <a:pt x="556" y="386"/>
                </a:lnTo>
                <a:lnTo>
                  <a:pt x="558" y="376"/>
                </a:lnTo>
                <a:lnTo>
                  <a:pt x="556" y="363"/>
                </a:lnTo>
                <a:lnTo>
                  <a:pt x="562" y="363"/>
                </a:lnTo>
                <a:lnTo>
                  <a:pt x="571" y="357"/>
                </a:lnTo>
                <a:lnTo>
                  <a:pt x="575" y="349"/>
                </a:lnTo>
                <a:lnTo>
                  <a:pt x="575" y="341"/>
                </a:lnTo>
                <a:lnTo>
                  <a:pt x="568" y="335"/>
                </a:lnTo>
                <a:lnTo>
                  <a:pt x="559" y="335"/>
                </a:lnTo>
                <a:lnTo>
                  <a:pt x="557" y="327"/>
                </a:lnTo>
                <a:lnTo>
                  <a:pt x="558" y="315"/>
                </a:lnTo>
                <a:lnTo>
                  <a:pt x="563" y="310"/>
                </a:lnTo>
                <a:lnTo>
                  <a:pt x="561" y="302"/>
                </a:lnTo>
                <a:lnTo>
                  <a:pt x="560" y="295"/>
                </a:lnTo>
                <a:lnTo>
                  <a:pt x="571" y="294"/>
                </a:lnTo>
                <a:lnTo>
                  <a:pt x="587" y="294"/>
                </a:lnTo>
                <a:lnTo>
                  <a:pt x="594" y="293"/>
                </a:lnTo>
                <a:lnTo>
                  <a:pt x="592" y="305"/>
                </a:lnTo>
                <a:lnTo>
                  <a:pt x="599" y="306"/>
                </a:lnTo>
                <a:lnTo>
                  <a:pt x="612" y="310"/>
                </a:lnTo>
                <a:lnTo>
                  <a:pt x="621" y="317"/>
                </a:lnTo>
                <a:lnTo>
                  <a:pt x="626" y="323"/>
                </a:lnTo>
                <a:lnTo>
                  <a:pt x="633" y="322"/>
                </a:lnTo>
                <a:lnTo>
                  <a:pt x="640" y="329"/>
                </a:lnTo>
                <a:lnTo>
                  <a:pt x="648" y="327"/>
                </a:lnTo>
                <a:lnTo>
                  <a:pt x="648" y="339"/>
                </a:lnTo>
                <a:lnTo>
                  <a:pt x="651" y="349"/>
                </a:lnTo>
                <a:lnTo>
                  <a:pt x="643" y="353"/>
                </a:lnTo>
                <a:lnTo>
                  <a:pt x="640" y="360"/>
                </a:lnTo>
                <a:lnTo>
                  <a:pt x="643" y="368"/>
                </a:lnTo>
                <a:lnTo>
                  <a:pt x="647" y="378"/>
                </a:lnTo>
                <a:lnTo>
                  <a:pt x="639" y="383"/>
                </a:lnTo>
                <a:lnTo>
                  <a:pt x="629" y="381"/>
                </a:lnTo>
                <a:lnTo>
                  <a:pt x="619" y="385"/>
                </a:lnTo>
                <a:lnTo>
                  <a:pt x="611" y="385"/>
                </a:lnTo>
                <a:lnTo>
                  <a:pt x="603" y="383"/>
                </a:lnTo>
                <a:lnTo>
                  <a:pt x="602" y="390"/>
                </a:lnTo>
                <a:lnTo>
                  <a:pt x="611" y="393"/>
                </a:lnTo>
                <a:lnTo>
                  <a:pt x="611" y="399"/>
                </a:lnTo>
                <a:lnTo>
                  <a:pt x="601" y="397"/>
                </a:lnTo>
                <a:lnTo>
                  <a:pt x="590" y="398"/>
                </a:lnTo>
                <a:lnTo>
                  <a:pt x="581" y="397"/>
                </a:lnTo>
                <a:lnTo>
                  <a:pt x="575" y="393"/>
                </a:lnTo>
                <a:lnTo>
                  <a:pt x="567" y="390"/>
                </a:lnTo>
                <a:lnTo>
                  <a:pt x="559" y="390"/>
                </a:lnTo>
                <a:lnTo>
                  <a:pt x="553" y="392"/>
                </a:lnTo>
                <a:lnTo>
                  <a:pt x="557" y="400"/>
                </a:lnTo>
                <a:lnTo>
                  <a:pt x="557" y="406"/>
                </a:lnTo>
                <a:lnTo>
                  <a:pt x="550" y="412"/>
                </a:lnTo>
                <a:lnTo>
                  <a:pt x="556" y="418"/>
                </a:lnTo>
                <a:lnTo>
                  <a:pt x="557" y="431"/>
                </a:lnTo>
                <a:lnTo>
                  <a:pt x="552" y="439"/>
                </a:lnTo>
                <a:lnTo>
                  <a:pt x="552" y="448"/>
                </a:lnTo>
                <a:lnTo>
                  <a:pt x="552" y="454"/>
                </a:lnTo>
                <a:lnTo>
                  <a:pt x="557" y="459"/>
                </a:lnTo>
                <a:lnTo>
                  <a:pt x="557" y="466"/>
                </a:lnTo>
                <a:lnTo>
                  <a:pt x="548" y="461"/>
                </a:lnTo>
                <a:lnTo>
                  <a:pt x="539" y="461"/>
                </a:lnTo>
                <a:lnTo>
                  <a:pt x="531" y="460"/>
                </a:lnTo>
                <a:lnTo>
                  <a:pt x="522" y="466"/>
                </a:lnTo>
                <a:lnTo>
                  <a:pt x="520" y="474"/>
                </a:lnTo>
                <a:lnTo>
                  <a:pt x="528" y="482"/>
                </a:lnTo>
                <a:lnTo>
                  <a:pt x="527" y="491"/>
                </a:lnTo>
                <a:lnTo>
                  <a:pt x="520" y="493"/>
                </a:lnTo>
                <a:lnTo>
                  <a:pt x="514" y="493"/>
                </a:lnTo>
                <a:lnTo>
                  <a:pt x="507" y="493"/>
                </a:lnTo>
                <a:lnTo>
                  <a:pt x="501" y="492"/>
                </a:lnTo>
                <a:lnTo>
                  <a:pt x="499" y="500"/>
                </a:lnTo>
                <a:lnTo>
                  <a:pt x="493" y="505"/>
                </a:lnTo>
                <a:lnTo>
                  <a:pt x="484" y="505"/>
                </a:lnTo>
                <a:lnTo>
                  <a:pt x="474" y="503"/>
                </a:lnTo>
                <a:lnTo>
                  <a:pt x="464" y="499"/>
                </a:lnTo>
                <a:lnTo>
                  <a:pt x="456" y="495"/>
                </a:lnTo>
                <a:lnTo>
                  <a:pt x="450" y="491"/>
                </a:lnTo>
                <a:lnTo>
                  <a:pt x="454" y="481"/>
                </a:lnTo>
                <a:lnTo>
                  <a:pt x="454" y="472"/>
                </a:lnTo>
                <a:lnTo>
                  <a:pt x="449" y="463"/>
                </a:lnTo>
                <a:lnTo>
                  <a:pt x="447" y="456"/>
                </a:lnTo>
                <a:lnTo>
                  <a:pt x="438" y="451"/>
                </a:lnTo>
                <a:lnTo>
                  <a:pt x="430" y="451"/>
                </a:lnTo>
                <a:lnTo>
                  <a:pt x="419" y="449"/>
                </a:lnTo>
                <a:lnTo>
                  <a:pt x="410" y="446"/>
                </a:lnTo>
                <a:lnTo>
                  <a:pt x="403" y="439"/>
                </a:lnTo>
                <a:lnTo>
                  <a:pt x="403" y="432"/>
                </a:lnTo>
                <a:lnTo>
                  <a:pt x="400" y="424"/>
                </a:lnTo>
                <a:lnTo>
                  <a:pt x="386" y="423"/>
                </a:lnTo>
                <a:lnTo>
                  <a:pt x="381" y="428"/>
                </a:lnTo>
                <a:lnTo>
                  <a:pt x="368" y="431"/>
                </a:lnTo>
                <a:lnTo>
                  <a:pt x="358" y="432"/>
                </a:lnTo>
                <a:lnTo>
                  <a:pt x="364" y="440"/>
                </a:lnTo>
                <a:lnTo>
                  <a:pt x="367" y="451"/>
                </a:lnTo>
                <a:lnTo>
                  <a:pt x="374" y="456"/>
                </a:lnTo>
                <a:lnTo>
                  <a:pt x="371" y="463"/>
                </a:lnTo>
                <a:lnTo>
                  <a:pt x="362" y="462"/>
                </a:lnTo>
                <a:lnTo>
                  <a:pt x="361" y="468"/>
                </a:lnTo>
                <a:lnTo>
                  <a:pt x="353" y="472"/>
                </a:lnTo>
                <a:lnTo>
                  <a:pt x="343" y="472"/>
                </a:lnTo>
                <a:lnTo>
                  <a:pt x="341" y="465"/>
                </a:lnTo>
                <a:lnTo>
                  <a:pt x="347" y="458"/>
                </a:lnTo>
                <a:lnTo>
                  <a:pt x="347" y="452"/>
                </a:lnTo>
                <a:lnTo>
                  <a:pt x="341" y="452"/>
                </a:lnTo>
                <a:lnTo>
                  <a:pt x="337" y="446"/>
                </a:lnTo>
                <a:lnTo>
                  <a:pt x="330" y="442"/>
                </a:lnTo>
                <a:lnTo>
                  <a:pt x="322" y="444"/>
                </a:lnTo>
                <a:lnTo>
                  <a:pt x="321" y="437"/>
                </a:lnTo>
                <a:lnTo>
                  <a:pt x="314" y="434"/>
                </a:lnTo>
                <a:lnTo>
                  <a:pt x="306" y="426"/>
                </a:lnTo>
                <a:lnTo>
                  <a:pt x="304" y="418"/>
                </a:lnTo>
                <a:lnTo>
                  <a:pt x="305" y="411"/>
                </a:lnTo>
                <a:lnTo>
                  <a:pt x="312" y="411"/>
                </a:lnTo>
                <a:lnTo>
                  <a:pt x="324" y="417"/>
                </a:lnTo>
                <a:lnTo>
                  <a:pt x="337" y="424"/>
                </a:lnTo>
                <a:lnTo>
                  <a:pt x="346" y="426"/>
                </a:lnTo>
                <a:lnTo>
                  <a:pt x="355" y="423"/>
                </a:lnTo>
                <a:lnTo>
                  <a:pt x="360" y="415"/>
                </a:lnTo>
                <a:lnTo>
                  <a:pt x="365" y="407"/>
                </a:lnTo>
                <a:lnTo>
                  <a:pt x="359" y="405"/>
                </a:lnTo>
                <a:lnTo>
                  <a:pt x="349" y="397"/>
                </a:lnTo>
                <a:lnTo>
                  <a:pt x="353" y="389"/>
                </a:lnTo>
                <a:lnTo>
                  <a:pt x="361" y="383"/>
                </a:lnTo>
                <a:lnTo>
                  <a:pt x="368" y="383"/>
                </a:lnTo>
                <a:lnTo>
                  <a:pt x="377" y="378"/>
                </a:lnTo>
                <a:lnTo>
                  <a:pt x="376" y="371"/>
                </a:lnTo>
                <a:lnTo>
                  <a:pt x="372" y="363"/>
                </a:lnTo>
                <a:lnTo>
                  <a:pt x="382" y="360"/>
                </a:lnTo>
                <a:lnTo>
                  <a:pt x="390" y="360"/>
                </a:lnTo>
                <a:lnTo>
                  <a:pt x="392" y="353"/>
                </a:lnTo>
                <a:lnTo>
                  <a:pt x="392" y="347"/>
                </a:lnTo>
                <a:lnTo>
                  <a:pt x="404" y="345"/>
                </a:lnTo>
                <a:lnTo>
                  <a:pt x="403" y="335"/>
                </a:lnTo>
                <a:lnTo>
                  <a:pt x="405" y="328"/>
                </a:lnTo>
                <a:lnTo>
                  <a:pt x="398" y="320"/>
                </a:lnTo>
                <a:lnTo>
                  <a:pt x="396" y="309"/>
                </a:lnTo>
                <a:lnTo>
                  <a:pt x="396" y="303"/>
                </a:lnTo>
                <a:lnTo>
                  <a:pt x="390" y="292"/>
                </a:lnTo>
                <a:lnTo>
                  <a:pt x="389" y="285"/>
                </a:lnTo>
                <a:lnTo>
                  <a:pt x="390" y="278"/>
                </a:lnTo>
                <a:lnTo>
                  <a:pt x="382" y="273"/>
                </a:lnTo>
                <a:lnTo>
                  <a:pt x="373" y="268"/>
                </a:lnTo>
                <a:lnTo>
                  <a:pt x="372" y="259"/>
                </a:lnTo>
                <a:lnTo>
                  <a:pt x="364" y="263"/>
                </a:lnTo>
                <a:lnTo>
                  <a:pt x="355" y="258"/>
                </a:lnTo>
                <a:lnTo>
                  <a:pt x="340" y="249"/>
                </a:lnTo>
                <a:lnTo>
                  <a:pt x="329" y="238"/>
                </a:lnTo>
                <a:lnTo>
                  <a:pt x="315" y="231"/>
                </a:lnTo>
                <a:lnTo>
                  <a:pt x="315" y="224"/>
                </a:lnTo>
                <a:lnTo>
                  <a:pt x="305" y="224"/>
                </a:lnTo>
                <a:lnTo>
                  <a:pt x="295" y="224"/>
                </a:lnTo>
                <a:lnTo>
                  <a:pt x="271" y="214"/>
                </a:lnTo>
                <a:lnTo>
                  <a:pt x="267" y="203"/>
                </a:lnTo>
                <a:lnTo>
                  <a:pt x="252" y="194"/>
                </a:lnTo>
                <a:lnTo>
                  <a:pt x="249" y="186"/>
                </a:lnTo>
                <a:lnTo>
                  <a:pt x="240" y="182"/>
                </a:lnTo>
                <a:lnTo>
                  <a:pt x="228" y="182"/>
                </a:lnTo>
                <a:lnTo>
                  <a:pt x="221" y="182"/>
                </a:lnTo>
                <a:lnTo>
                  <a:pt x="211" y="187"/>
                </a:lnTo>
                <a:lnTo>
                  <a:pt x="175" y="166"/>
                </a:lnTo>
                <a:lnTo>
                  <a:pt x="166" y="173"/>
                </a:lnTo>
                <a:lnTo>
                  <a:pt x="166" y="191"/>
                </a:lnTo>
                <a:lnTo>
                  <a:pt x="163" y="206"/>
                </a:lnTo>
                <a:lnTo>
                  <a:pt x="157" y="204"/>
                </a:lnTo>
                <a:lnTo>
                  <a:pt x="150" y="204"/>
                </a:lnTo>
                <a:lnTo>
                  <a:pt x="140" y="190"/>
                </a:lnTo>
                <a:lnTo>
                  <a:pt x="134" y="188"/>
                </a:lnTo>
                <a:lnTo>
                  <a:pt x="127" y="186"/>
                </a:lnTo>
                <a:lnTo>
                  <a:pt x="120" y="180"/>
                </a:lnTo>
                <a:lnTo>
                  <a:pt x="115" y="172"/>
                </a:lnTo>
                <a:lnTo>
                  <a:pt x="105" y="163"/>
                </a:lnTo>
                <a:lnTo>
                  <a:pt x="98" y="159"/>
                </a:lnTo>
                <a:lnTo>
                  <a:pt x="90" y="157"/>
                </a:lnTo>
                <a:lnTo>
                  <a:pt x="81" y="155"/>
                </a:lnTo>
                <a:lnTo>
                  <a:pt x="73" y="152"/>
                </a:lnTo>
                <a:lnTo>
                  <a:pt x="63" y="147"/>
                </a:lnTo>
                <a:lnTo>
                  <a:pt x="55" y="145"/>
                </a:lnTo>
                <a:lnTo>
                  <a:pt x="43" y="147"/>
                </a:lnTo>
                <a:lnTo>
                  <a:pt x="34" y="146"/>
                </a:lnTo>
                <a:lnTo>
                  <a:pt x="0" y="146"/>
                </a:lnTo>
                <a:close/>
              </a:path>
            </a:pathLst>
          </a:custGeom>
          <a:solidFill>
            <a:schemeClr val="bg1"/>
          </a:solid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66" name="Freeform 247"/>
          <p:cNvSpPr>
            <a:spLocks/>
          </p:cNvSpPr>
          <p:nvPr/>
        </p:nvSpPr>
        <p:spPr bwMode="auto">
          <a:xfrm>
            <a:off x="3449283" y="4979676"/>
            <a:ext cx="1458675" cy="1483809"/>
          </a:xfrm>
          <a:custGeom>
            <a:avLst/>
            <a:gdLst/>
            <a:ahLst/>
            <a:cxnLst>
              <a:cxn ang="0">
                <a:pos x="400" y="295"/>
              </a:cxn>
              <a:cxn ang="0">
                <a:pos x="421" y="283"/>
              </a:cxn>
              <a:cxn ang="0">
                <a:pos x="383" y="256"/>
              </a:cxn>
              <a:cxn ang="0">
                <a:pos x="353" y="243"/>
              </a:cxn>
              <a:cxn ang="0">
                <a:pos x="349" y="220"/>
              </a:cxn>
              <a:cxn ang="0">
                <a:pos x="355" y="200"/>
              </a:cxn>
              <a:cxn ang="0">
                <a:pos x="341" y="178"/>
              </a:cxn>
              <a:cxn ang="0">
                <a:pos x="359" y="152"/>
              </a:cxn>
              <a:cxn ang="0">
                <a:pos x="352" y="144"/>
              </a:cxn>
              <a:cxn ang="0">
                <a:pos x="343" y="136"/>
              </a:cxn>
              <a:cxn ang="0">
                <a:pos x="313" y="132"/>
              </a:cxn>
              <a:cxn ang="0">
                <a:pos x="329" y="97"/>
              </a:cxn>
              <a:cxn ang="0">
                <a:pos x="352" y="98"/>
              </a:cxn>
              <a:cxn ang="0">
                <a:pos x="391" y="98"/>
              </a:cxn>
              <a:cxn ang="0">
                <a:pos x="388" y="84"/>
              </a:cxn>
              <a:cxn ang="0">
                <a:pos x="363" y="78"/>
              </a:cxn>
              <a:cxn ang="0">
                <a:pos x="344" y="56"/>
              </a:cxn>
              <a:cxn ang="0">
                <a:pos x="341" y="41"/>
              </a:cxn>
              <a:cxn ang="0">
                <a:pos x="324" y="46"/>
              </a:cxn>
              <a:cxn ang="0">
                <a:pos x="293" y="87"/>
              </a:cxn>
              <a:cxn ang="0">
                <a:pos x="272" y="117"/>
              </a:cxn>
              <a:cxn ang="0">
                <a:pos x="233" y="148"/>
              </a:cxn>
              <a:cxn ang="0">
                <a:pos x="211" y="147"/>
              </a:cxn>
              <a:cxn ang="0">
                <a:pos x="203" y="123"/>
              </a:cxn>
              <a:cxn ang="0">
                <a:pos x="189" y="100"/>
              </a:cxn>
              <a:cxn ang="0">
                <a:pos x="153" y="68"/>
              </a:cxn>
              <a:cxn ang="0">
                <a:pos x="144" y="49"/>
              </a:cxn>
              <a:cxn ang="0">
                <a:pos x="140" y="31"/>
              </a:cxn>
              <a:cxn ang="0">
                <a:pos x="116" y="28"/>
              </a:cxn>
              <a:cxn ang="0">
                <a:pos x="111" y="44"/>
              </a:cxn>
              <a:cxn ang="0">
                <a:pos x="101" y="0"/>
              </a:cxn>
              <a:cxn ang="0">
                <a:pos x="86" y="2"/>
              </a:cxn>
              <a:cxn ang="0">
                <a:pos x="51" y="47"/>
              </a:cxn>
              <a:cxn ang="0">
                <a:pos x="68" y="68"/>
              </a:cxn>
              <a:cxn ang="0">
                <a:pos x="73" y="93"/>
              </a:cxn>
              <a:cxn ang="0">
                <a:pos x="73" y="115"/>
              </a:cxn>
              <a:cxn ang="0">
                <a:pos x="51" y="159"/>
              </a:cxn>
              <a:cxn ang="0">
                <a:pos x="37" y="161"/>
              </a:cxn>
              <a:cxn ang="0">
                <a:pos x="3" y="205"/>
              </a:cxn>
              <a:cxn ang="0">
                <a:pos x="0" y="235"/>
              </a:cxn>
              <a:cxn ang="0">
                <a:pos x="31" y="232"/>
              </a:cxn>
              <a:cxn ang="0">
                <a:pos x="58" y="253"/>
              </a:cxn>
              <a:cxn ang="0">
                <a:pos x="93" y="283"/>
              </a:cxn>
              <a:cxn ang="0">
                <a:pos x="83" y="293"/>
              </a:cxn>
              <a:cxn ang="0">
                <a:pos x="84" y="308"/>
              </a:cxn>
              <a:cxn ang="0">
                <a:pos x="71" y="324"/>
              </a:cxn>
              <a:cxn ang="0">
                <a:pos x="110" y="336"/>
              </a:cxn>
              <a:cxn ang="0">
                <a:pos x="133" y="361"/>
              </a:cxn>
              <a:cxn ang="0">
                <a:pos x="157" y="353"/>
              </a:cxn>
              <a:cxn ang="0">
                <a:pos x="168" y="380"/>
              </a:cxn>
              <a:cxn ang="0">
                <a:pos x="198" y="377"/>
              </a:cxn>
              <a:cxn ang="0">
                <a:pos x="191" y="370"/>
              </a:cxn>
              <a:cxn ang="0">
                <a:pos x="192" y="346"/>
              </a:cxn>
              <a:cxn ang="0">
                <a:pos x="227" y="324"/>
              </a:cxn>
              <a:cxn ang="0">
                <a:pos x="240" y="315"/>
              </a:cxn>
              <a:cxn ang="0">
                <a:pos x="264" y="328"/>
              </a:cxn>
              <a:cxn ang="0">
                <a:pos x="287" y="322"/>
              </a:cxn>
              <a:cxn ang="0">
                <a:pos x="289" y="318"/>
              </a:cxn>
              <a:cxn ang="0">
                <a:pos x="314" y="327"/>
              </a:cxn>
              <a:cxn ang="0">
                <a:pos x="339" y="315"/>
              </a:cxn>
              <a:cxn ang="0">
                <a:pos x="356" y="310"/>
              </a:cxn>
              <a:cxn ang="0">
                <a:pos x="386" y="291"/>
              </a:cxn>
              <a:cxn ang="0">
                <a:pos x="391" y="298"/>
              </a:cxn>
            </a:cxnLst>
            <a:rect l="0" t="0" r="r" b="b"/>
            <a:pathLst>
              <a:path w="425" h="385">
                <a:moveTo>
                  <a:pt x="391" y="298"/>
                </a:moveTo>
                <a:cubicBezTo>
                  <a:pt x="394" y="296"/>
                  <a:pt x="397" y="297"/>
                  <a:pt x="400" y="295"/>
                </a:cubicBezTo>
                <a:cubicBezTo>
                  <a:pt x="402" y="294"/>
                  <a:pt x="401" y="290"/>
                  <a:pt x="402" y="288"/>
                </a:cubicBezTo>
                <a:cubicBezTo>
                  <a:pt x="405" y="281"/>
                  <a:pt x="415" y="283"/>
                  <a:pt x="421" y="283"/>
                </a:cubicBezTo>
                <a:cubicBezTo>
                  <a:pt x="420" y="254"/>
                  <a:pt x="425" y="259"/>
                  <a:pt x="399" y="260"/>
                </a:cubicBezTo>
                <a:cubicBezTo>
                  <a:pt x="397" y="265"/>
                  <a:pt x="389" y="257"/>
                  <a:pt x="383" y="256"/>
                </a:cubicBezTo>
                <a:cubicBezTo>
                  <a:pt x="377" y="254"/>
                  <a:pt x="379" y="253"/>
                  <a:pt x="376" y="248"/>
                </a:cubicBezTo>
                <a:cubicBezTo>
                  <a:pt x="373" y="243"/>
                  <a:pt x="356" y="243"/>
                  <a:pt x="353" y="243"/>
                </a:cubicBezTo>
                <a:cubicBezTo>
                  <a:pt x="350" y="239"/>
                  <a:pt x="348" y="239"/>
                  <a:pt x="343" y="238"/>
                </a:cubicBezTo>
                <a:cubicBezTo>
                  <a:pt x="344" y="231"/>
                  <a:pt x="343" y="224"/>
                  <a:pt x="349" y="220"/>
                </a:cubicBezTo>
                <a:cubicBezTo>
                  <a:pt x="350" y="215"/>
                  <a:pt x="352" y="211"/>
                  <a:pt x="353" y="206"/>
                </a:cubicBezTo>
                <a:cubicBezTo>
                  <a:pt x="354" y="204"/>
                  <a:pt x="355" y="200"/>
                  <a:pt x="355" y="200"/>
                </a:cubicBezTo>
                <a:cubicBezTo>
                  <a:pt x="354" y="195"/>
                  <a:pt x="345" y="189"/>
                  <a:pt x="345" y="189"/>
                </a:cubicBezTo>
                <a:cubicBezTo>
                  <a:pt x="343" y="186"/>
                  <a:pt x="341" y="178"/>
                  <a:pt x="341" y="178"/>
                </a:cubicBezTo>
                <a:cubicBezTo>
                  <a:pt x="342" y="172"/>
                  <a:pt x="343" y="163"/>
                  <a:pt x="348" y="160"/>
                </a:cubicBezTo>
                <a:cubicBezTo>
                  <a:pt x="351" y="156"/>
                  <a:pt x="354" y="154"/>
                  <a:pt x="359" y="152"/>
                </a:cubicBezTo>
                <a:cubicBezTo>
                  <a:pt x="359" y="150"/>
                  <a:pt x="359" y="148"/>
                  <a:pt x="358" y="146"/>
                </a:cubicBezTo>
                <a:cubicBezTo>
                  <a:pt x="357" y="144"/>
                  <a:pt x="352" y="144"/>
                  <a:pt x="352" y="144"/>
                </a:cubicBezTo>
                <a:cubicBezTo>
                  <a:pt x="351" y="142"/>
                  <a:pt x="351" y="139"/>
                  <a:pt x="349" y="138"/>
                </a:cubicBezTo>
                <a:cubicBezTo>
                  <a:pt x="347" y="137"/>
                  <a:pt x="343" y="136"/>
                  <a:pt x="343" y="136"/>
                </a:cubicBezTo>
                <a:cubicBezTo>
                  <a:pt x="336" y="137"/>
                  <a:pt x="330" y="138"/>
                  <a:pt x="323" y="140"/>
                </a:cubicBezTo>
                <a:cubicBezTo>
                  <a:pt x="317" y="139"/>
                  <a:pt x="315" y="138"/>
                  <a:pt x="313" y="132"/>
                </a:cubicBezTo>
                <a:cubicBezTo>
                  <a:pt x="312" y="125"/>
                  <a:pt x="308" y="109"/>
                  <a:pt x="317" y="106"/>
                </a:cubicBezTo>
                <a:cubicBezTo>
                  <a:pt x="320" y="101"/>
                  <a:pt x="324" y="98"/>
                  <a:pt x="329" y="97"/>
                </a:cubicBezTo>
                <a:cubicBezTo>
                  <a:pt x="334" y="105"/>
                  <a:pt x="329" y="103"/>
                  <a:pt x="343" y="102"/>
                </a:cubicBezTo>
                <a:cubicBezTo>
                  <a:pt x="346" y="94"/>
                  <a:pt x="344" y="96"/>
                  <a:pt x="352" y="98"/>
                </a:cubicBezTo>
                <a:cubicBezTo>
                  <a:pt x="362" y="105"/>
                  <a:pt x="347" y="104"/>
                  <a:pt x="370" y="102"/>
                </a:cubicBezTo>
                <a:cubicBezTo>
                  <a:pt x="373" y="92"/>
                  <a:pt x="368" y="105"/>
                  <a:pt x="391" y="98"/>
                </a:cubicBezTo>
                <a:cubicBezTo>
                  <a:pt x="393" y="97"/>
                  <a:pt x="393" y="93"/>
                  <a:pt x="395" y="92"/>
                </a:cubicBezTo>
                <a:cubicBezTo>
                  <a:pt x="394" y="85"/>
                  <a:pt x="393" y="87"/>
                  <a:pt x="388" y="84"/>
                </a:cubicBezTo>
                <a:cubicBezTo>
                  <a:pt x="384" y="71"/>
                  <a:pt x="393" y="69"/>
                  <a:pt x="375" y="71"/>
                </a:cubicBezTo>
                <a:cubicBezTo>
                  <a:pt x="370" y="78"/>
                  <a:pt x="375" y="77"/>
                  <a:pt x="363" y="78"/>
                </a:cubicBezTo>
                <a:cubicBezTo>
                  <a:pt x="349" y="77"/>
                  <a:pt x="353" y="77"/>
                  <a:pt x="344" y="71"/>
                </a:cubicBezTo>
                <a:cubicBezTo>
                  <a:pt x="346" y="66"/>
                  <a:pt x="353" y="62"/>
                  <a:pt x="344" y="56"/>
                </a:cubicBezTo>
                <a:cubicBezTo>
                  <a:pt x="341" y="52"/>
                  <a:pt x="342" y="51"/>
                  <a:pt x="346" y="48"/>
                </a:cubicBezTo>
                <a:cubicBezTo>
                  <a:pt x="344" y="41"/>
                  <a:pt x="346" y="43"/>
                  <a:pt x="341" y="41"/>
                </a:cubicBezTo>
                <a:cubicBezTo>
                  <a:pt x="335" y="41"/>
                  <a:pt x="328" y="41"/>
                  <a:pt x="322" y="42"/>
                </a:cubicBezTo>
                <a:cubicBezTo>
                  <a:pt x="321" y="42"/>
                  <a:pt x="323" y="46"/>
                  <a:pt x="324" y="46"/>
                </a:cubicBezTo>
                <a:cubicBezTo>
                  <a:pt x="322" y="59"/>
                  <a:pt x="322" y="59"/>
                  <a:pt x="308" y="60"/>
                </a:cubicBezTo>
                <a:cubicBezTo>
                  <a:pt x="305" y="70"/>
                  <a:pt x="305" y="85"/>
                  <a:pt x="293" y="87"/>
                </a:cubicBezTo>
                <a:cubicBezTo>
                  <a:pt x="288" y="95"/>
                  <a:pt x="289" y="94"/>
                  <a:pt x="279" y="95"/>
                </a:cubicBezTo>
                <a:cubicBezTo>
                  <a:pt x="275" y="102"/>
                  <a:pt x="277" y="110"/>
                  <a:pt x="272" y="117"/>
                </a:cubicBezTo>
                <a:cubicBezTo>
                  <a:pt x="271" y="157"/>
                  <a:pt x="278" y="152"/>
                  <a:pt x="253" y="144"/>
                </a:cubicBezTo>
                <a:cubicBezTo>
                  <a:pt x="246" y="145"/>
                  <a:pt x="239" y="144"/>
                  <a:pt x="233" y="148"/>
                </a:cubicBezTo>
                <a:cubicBezTo>
                  <a:pt x="231" y="154"/>
                  <a:pt x="226" y="152"/>
                  <a:pt x="220" y="151"/>
                </a:cubicBezTo>
                <a:cubicBezTo>
                  <a:pt x="213" y="149"/>
                  <a:pt x="216" y="150"/>
                  <a:pt x="211" y="147"/>
                </a:cubicBezTo>
                <a:cubicBezTo>
                  <a:pt x="209" y="140"/>
                  <a:pt x="209" y="135"/>
                  <a:pt x="205" y="129"/>
                </a:cubicBezTo>
                <a:cubicBezTo>
                  <a:pt x="204" y="127"/>
                  <a:pt x="203" y="123"/>
                  <a:pt x="203" y="123"/>
                </a:cubicBezTo>
                <a:cubicBezTo>
                  <a:pt x="202" y="116"/>
                  <a:pt x="201" y="112"/>
                  <a:pt x="195" y="108"/>
                </a:cubicBezTo>
                <a:cubicBezTo>
                  <a:pt x="194" y="104"/>
                  <a:pt x="192" y="102"/>
                  <a:pt x="189" y="100"/>
                </a:cubicBezTo>
                <a:cubicBezTo>
                  <a:pt x="184" y="92"/>
                  <a:pt x="176" y="69"/>
                  <a:pt x="170" y="65"/>
                </a:cubicBezTo>
                <a:cubicBezTo>
                  <a:pt x="158" y="67"/>
                  <a:pt x="172" y="70"/>
                  <a:pt x="153" y="68"/>
                </a:cubicBezTo>
                <a:cubicBezTo>
                  <a:pt x="148" y="65"/>
                  <a:pt x="149" y="59"/>
                  <a:pt x="143" y="55"/>
                </a:cubicBezTo>
                <a:cubicBezTo>
                  <a:pt x="143" y="53"/>
                  <a:pt x="143" y="51"/>
                  <a:pt x="144" y="49"/>
                </a:cubicBezTo>
                <a:cubicBezTo>
                  <a:pt x="145" y="48"/>
                  <a:pt x="148" y="49"/>
                  <a:pt x="148" y="48"/>
                </a:cubicBezTo>
                <a:cubicBezTo>
                  <a:pt x="150" y="41"/>
                  <a:pt x="145" y="35"/>
                  <a:pt x="140" y="31"/>
                </a:cubicBezTo>
                <a:cubicBezTo>
                  <a:pt x="137" y="26"/>
                  <a:pt x="134" y="20"/>
                  <a:pt x="129" y="17"/>
                </a:cubicBezTo>
                <a:cubicBezTo>
                  <a:pt x="119" y="19"/>
                  <a:pt x="127" y="26"/>
                  <a:pt x="116" y="28"/>
                </a:cubicBezTo>
                <a:cubicBezTo>
                  <a:pt x="113" y="32"/>
                  <a:pt x="114" y="33"/>
                  <a:pt x="117" y="37"/>
                </a:cubicBezTo>
                <a:cubicBezTo>
                  <a:pt x="115" y="41"/>
                  <a:pt x="115" y="43"/>
                  <a:pt x="111" y="44"/>
                </a:cubicBezTo>
                <a:cubicBezTo>
                  <a:pt x="106" y="42"/>
                  <a:pt x="107" y="38"/>
                  <a:pt x="104" y="34"/>
                </a:cubicBezTo>
                <a:cubicBezTo>
                  <a:pt x="104" y="28"/>
                  <a:pt x="109" y="3"/>
                  <a:pt x="101" y="0"/>
                </a:cubicBezTo>
                <a:cubicBezTo>
                  <a:pt x="93" y="2"/>
                  <a:pt x="102" y="4"/>
                  <a:pt x="95" y="6"/>
                </a:cubicBezTo>
                <a:cubicBezTo>
                  <a:pt x="92" y="2"/>
                  <a:pt x="91" y="1"/>
                  <a:pt x="86" y="2"/>
                </a:cubicBezTo>
                <a:cubicBezTo>
                  <a:pt x="85" y="16"/>
                  <a:pt x="90" y="39"/>
                  <a:pt x="74" y="44"/>
                </a:cubicBezTo>
                <a:cubicBezTo>
                  <a:pt x="64" y="43"/>
                  <a:pt x="56" y="39"/>
                  <a:pt x="51" y="47"/>
                </a:cubicBezTo>
                <a:cubicBezTo>
                  <a:pt x="53" y="53"/>
                  <a:pt x="50" y="56"/>
                  <a:pt x="57" y="58"/>
                </a:cubicBezTo>
                <a:cubicBezTo>
                  <a:pt x="59" y="85"/>
                  <a:pt x="58" y="71"/>
                  <a:pt x="68" y="68"/>
                </a:cubicBezTo>
                <a:cubicBezTo>
                  <a:pt x="76" y="70"/>
                  <a:pt x="74" y="74"/>
                  <a:pt x="75" y="81"/>
                </a:cubicBezTo>
                <a:cubicBezTo>
                  <a:pt x="75" y="85"/>
                  <a:pt x="73" y="89"/>
                  <a:pt x="73" y="93"/>
                </a:cubicBezTo>
                <a:cubicBezTo>
                  <a:pt x="73" y="95"/>
                  <a:pt x="75" y="99"/>
                  <a:pt x="75" y="99"/>
                </a:cubicBezTo>
                <a:cubicBezTo>
                  <a:pt x="74" y="106"/>
                  <a:pt x="72" y="109"/>
                  <a:pt x="73" y="115"/>
                </a:cubicBezTo>
                <a:cubicBezTo>
                  <a:pt x="70" y="125"/>
                  <a:pt x="72" y="133"/>
                  <a:pt x="61" y="137"/>
                </a:cubicBezTo>
                <a:cubicBezTo>
                  <a:pt x="57" y="150"/>
                  <a:pt x="61" y="152"/>
                  <a:pt x="51" y="159"/>
                </a:cubicBezTo>
                <a:cubicBezTo>
                  <a:pt x="50" y="160"/>
                  <a:pt x="48" y="164"/>
                  <a:pt x="46" y="164"/>
                </a:cubicBezTo>
                <a:cubicBezTo>
                  <a:pt x="43" y="164"/>
                  <a:pt x="37" y="161"/>
                  <a:pt x="37" y="161"/>
                </a:cubicBezTo>
                <a:cubicBezTo>
                  <a:pt x="33" y="173"/>
                  <a:pt x="24" y="172"/>
                  <a:pt x="15" y="178"/>
                </a:cubicBezTo>
                <a:cubicBezTo>
                  <a:pt x="12" y="187"/>
                  <a:pt x="6" y="196"/>
                  <a:pt x="3" y="205"/>
                </a:cubicBezTo>
                <a:cubicBezTo>
                  <a:pt x="4" y="216"/>
                  <a:pt x="2" y="217"/>
                  <a:pt x="10" y="220"/>
                </a:cubicBezTo>
                <a:cubicBezTo>
                  <a:pt x="7" y="229"/>
                  <a:pt x="10" y="233"/>
                  <a:pt x="0" y="235"/>
                </a:cubicBezTo>
                <a:cubicBezTo>
                  <a:pt x="6" y="241"/>
                  <a:pt x="14" y="238"/>
                  <a:pt x="23" y="237"/>
                </a:cubicBezTo>
                <a:cubicBezTo>
                  <a:pt x="25" y="234"/>
                  <a:pt x="31" y="232"/>
                  <a:pt x="31" y="232"/>
                </a:cubicBezTo>
                <a:cubicBezTo>
                  <a:pt x="52" y="233"/>
                  <a:pt x="70" y="229"/>
                  <a:pt x="55" y="239"/>
                </a:cubicBezTo>
                <a:cubicBezTo>
                  <a:pt x="51" y="245"/>
                  <a:pt x="49" y="251"/>
                  <a:pt x="58" y="253"/>
                </a:cubicBezTo>
                <a:cubicBezTo>
                  <a:pt x="60" y="260"/>
                  <a:pt x="58" y="268"/>
                  <a:pt x="62" y="274"/>
                </a:cubicBezTo>
                <a:cubicBezTo>
                  <a:pt x="64" y="283"/>
                  <a:pt x="83" y="281"/>
                  <a:pt x="93" y="283"/>
                </a:cubicBezTo>
                <a:cubicBezTo>
                  <a:pt x="93" y="285"/>
                  <a:pt x="93" y="288"/>
                  <a:pt x="92" y="290"/>
                </a:cubicBezTo>
                <a:cubicBezTo>
                  <a:pt x="90" y="292"/>
                  <a:pt x="83" y="293"/>
                  <a:pt x="83" y="293"/>
                </a:cubicBezTo>
                <a:cubicBezTo>
                  <a:pt x="81" y="297"/>
                  <a:pt x="78" y="305"/>
                  <a:pt x="78" y="305"/>
                </a:cubicBezTo>
                <a:cubicBezTo>
                  <a:pt x="79" y="305"/>
                  <a:pt x="84" y="307"/>
                  <a:pt x="84" y="308"/>
                </a:cubicBezTo>
                <a:cubicBezTo>
                  <a:pt x="85" y="311"/>
                  <a:pt x="76" y="315"/>
                  <a:pt x="76" y="315"/>
                </a:cubicBezTo>
                <a:cubicBezTo>
                  <a:pt x="71" y="322"/>
                  <a:pt x="73" y="319"/>
                  <a:pt x="71" y="324"/>
                </a:cubicBezTo>
                <a:cubicBezTo>
                  <a:pt x="72" y="330"/>
                  <a:pt x="77" y="332"/>
                  <a:pt x="83" y="333"/>
                </a:cubicBezTo>
                <a:cubicBezTo>
                  <a:pt x="86" y="342"/>
                  <a:pt x="101" y="335"/>
                  <a:pt x="110" y="336"/>
                </a:cubicBezTo>
                <a:cubicBezTo>
                  <a:pt x="112" y="340"/>
                  <a:pt x="109" y="349"/>
                  <a:pt x="109" y="349"/>
                </a:cubicBezTo>
                <a:cubicBezTo>
                  <a:pt x="112" y="364"/>
                  <a:pt x="114" y="360"/>
                  <a:pt x="133" y="361"/>
                </a:cubicBezTo>
                <a:cubicBezTo>
                  <a:pt x="138" y="363"/>
                  <a:pt x="144" y="361"/>
                  <a:pt x="149" y="359"/>
                </a:cubicBezTo>
                <a:cubicBezTo>
                  <a:pt x="151" y="356"/>
                  <a:pt x="153" y="354"/>
                  <a:pt x="157" y="353"/>
                </a:cubicBezTo>
                <a:cubicBezTo>
                  <a:pt x="169" y="354"/>
                  <a:pt x="165" y="357"/>
                  <a:pt x="163" y="367"/>
                </a:cubicBezTo>
                <a:cubicBezTo>
                  <a:pt x="165" y="375"/>
                  <a:pt x="167" y="370"/>
                  <a:pt x="168" y="380"/>
                </a:cubicBezTo>
                <a:cubicBezTo>
                  <a:pt x="176" y="379"/>
                  <a:pt x="176" y="377"/>
                  <a:pt x="185" y="378"/>
                </a:cubicBezTo>
                <a:cubicBezTo>
                  <a:pt x="187" y="385"/>
                  <a:pt x="196" y="383"/>
                  <a:pt x="198" y="377"/>
                </a:cubicBezTo>
                <a:cubicBezTo>
                  <a:pt x="198" y="375"/>
                  <a:pt x="198" y="373"/>
                  <a:pt x="197" y="372"/>
                </a:cubicBezTo>
                <a:cubicBezTo>
                  <a:pt x="196" y="371"/>
                  <a:pt x="191" y="370"/>
                  <a:pt x="191" y="370"/>
                </a:cubicBezTo>
                <a:cubicBezTo>
                  <a:pt x="190" y="368"/>
                  <a:pt x="195" y="358"/>
                  <a:pt x="197" y="355"/>
                </a:cubicBezTo>
                <a:cubicBezTo>
                  <a:pt x="196" y="350"/>
                  <a:pt x="196" y="349"/>
                  <a:pt x="192" y="346"/>
                </a:cubicBezTo>
                <a:cubicBezTo>
                  <a:pt x="188" y="334"/>
                  <a:pt x="189" y="326"/>
                  <a:pt x="201" y="322"/>
                </a:cubicBezTo>
                <a:cubicBezTo>
                  <a:pt x="211" y="323"/>
                  <a:pt x="218" y="325"/>
                  <a:pt x="227" y="324"/>
                </a:cubicBezTo>
                <a:cubicBezTo>
                  <a:pt x="236" y="321"/>
                  <a:pt x="223" y="326"/>
                  <a:pt x="231" y="318"/>
                </a:cubicBezTo>
                <a:cubicBezTo>
                  <a:pt x="233" y="316"/>
                  <a:pt x="240" y="315"/>
                  <a:pt x="240" y="315"/>
                </a:cubicBezTo>
                <a:cubicBezTo>
                  <a:pt x="245" y="316"/>
                  <a:pt x="250" y="319"/>
                  <a:pt x="255" y="322"/>
                </a:cubicBezTo>
                <a:cubicBezTo>
                  <a:pt x="258" y="324"/>
                  <a:pt x="264" y="328"/>
                  <a:pt x="264" y="328"/>
                </a:cubicBezTo>
                <a:cubicBezTo>
                  <a:pt x="267" y="327"/>
                  <a:pt x="272" y="319"/>
                  <a:pt x="278" y="315"/>
                </a:cubicBezTo>
                <a:cubicBezTo>
                  <a:pt x="289" y="317"/>
                  <a:pt x="279" y="325"/>
                  <a:pt x="287" y="322"/>
                </a:cubicBezTo>
                <a:cubicBezTo>
                  <a:pt x="288" y="320"/>
                  <a:pt x="298" y="311"/>
                  <a:pt x="290" y="314"/>
                </a:cubicBezTo>
                <a:cubicBezTo>
                  <a:pt x="289" y="321"/>
                  <a:pt x="276" y="320"/>
                  <a:pt x="289" y="318"/>
                </a:cubicBezTo>
                <a:cubicBezTo>
                  <a:pt x="293" y="312"/>
                  <a:pt x="302" y="315"/>
                  <a:pt x="307" y="319"/>
                </a:cubicBezTo>
                <a:cubicBezTo>
                  <a:pt x="309" y="324"/>
                  <a:pt x="310" y="325"/>
                  <a:pt x="314" y="327"/>
                </a:cubicBezTo>
                <a:cubicBezTo>
                  <a:pt x="310" y="322"/>
                  <a:pt x="314" y="320"/>
                  <a:pt x="319" y="318"/>
                </a:cubicBezTo>
                <a:cubicBezTo>
                  <a:pt x="321" y="313"/>
                  <a:pt x="335" y="315"/>
                  <a:pt x="339" y="315"/>
                </a:cubicBezTo>
                <a:cubicBezTo>
                  <a:pt x="346" y="314"/>
                  <a:pt x="342" y="315"/>
                  <a:pt x="350" y="312"/>
                </a:cubicBezTo>
                <a:cubicBezTo>
                  <a:pt x="352" y="311"/>
                  <a:pt x="356" y="310"/>
                  <a:pt x="356" y="310"/>
                </a:cubicBezTo>
                <a:cubicBezTo>
                  <a:pt x="357" y="297"/>
                  <a:pt x="365" y="298"/>
                  <a:pt x="376" y="294"/>
                </a:cubicBezTo>
                <a:cubicBezTo>
                  <a:pt x="379" y="289"/>
                  <a:pt x="380" y="290"/>
                  <a:pt x="386" y="291"/>
                </a:cubicBezTo>
                <a:cubicBezTo>
                  <a:pt x="388" y="298"/>
                  <a:pt x="386" y="297"/>
                  <a:pt x="393" y="297"/>
                </a:cubicBezTo>
                <a:cubicBezTo>
                  <a:pt x="394" y="297"/>
                  <a:pt x="392" y="298"/>
                  <a:pt x="391" y="298"/>
                </a:cubicBezTo>
                <a:close/>
              </a:path>
            </a:pathLst>
          </a:custGeom>
          <a:solidFill>
            <a:schemeClr val="bg1"/>
          </a:solidFill>
          <a:ln w="3175" cap="flat" cmpd="sng">
            <a:solidFill>
              <a:schemeClr val="bg1">
                <a:lumMod val="75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67" name="Freeform 248"/>
          <p:cNvSpPr>
            <a:spLocks/>
          </p:cNvSpPr>
          <p:nvPr/>
        </p:nvSpPr>
        <p:spPr bwMode="auto">
          <a:xfrm>
            <a:off x="3600288" y="4079151"/>
            <a:ext cx="1731256" cy="1483809"/>
          </a:xfrm>
          <a:custGeom>
            <a:avLst/>
            <a:gdLst/>
            <a:ahLst/>
            <a:cxnLst>
              <a:cxn ang="0">
                <a:pos x="300" y="302"/>
              </a:cxn>
              <a:cxn ang="0">
                <a:pos x="345" y="313"/>
              </a:cxn>
              <a:cxn ang="0">
                <a:pos x="394" y="312"/>
              </a:cxn>
              <a:cxn ang="0">
                <a:pos x="366" y="293"/>
              </a:cxn>
              <a:cxn ang="0">
                <a:pos x="391" y="281"/>
              </a:cxn>
              <a:cxn ang="0">
                <a:pos x="391" y="267"/>
              </a:cxn>
              <a:cxn ang="0">
                <a:pos x="356" y="232"/>
              </a:cxn>
              <a:cxn ang="0">
                <a:pos x="363" y="204"/>
              </a:cxn>
              <a:cxn ang="0">
                <a:pos x="409" y="198"/>
              </a:cxn>
              <a:cxn ang="0">
                <a:pos x="440" y="204"/>
              </a:cxn>
              <a:cxn ang="0">
                <a:pos x="476" y="165"/>
              </a:cxn>
              <a:cxn ang="0">
                <a:pos x="494" y="145"/>
              </a:cxn>
              <a:cxn ang="0">
                <a:pos x="493" y="116"/>
              </a:cxn>
              <a:cxn ang="0">
                <a:pos x="450" y="102"/>
              </a:cxn>
              <a:cxn ang="0">
                <a:pos x="393" y="84"/>
              </a:cxn>
              <a:cxn ang="0">
                <a:pos x="352" y="89"/>
              </a:cxn>
              <a:cxn ang="0">
                <a:pos x="314" y="66"/>
              </a:cxn>
              <a:cxn ang="0">
                <a:pos x="270" y="30"/>
              </a:cxn>
              <a:cxn ang="0">
                <a:pos x="223" y="20"/>
              </a:cxn>
              <a:cxn ang="0">
                <a:pos x="232" y="35"/>
              </a:cxn>
              <a:cxn ang="0">
                <a:pos x="220" y="54"/>
              </a:cxn>
              <a:cxn ang="0">
                <a:pos x="200" y="44"/>
              </a:cxn>
              <a:cxn ang="0">
                <a:pos x="176" y="52"/>
              </a:cxn>
              <a:cxn ang="0">
                <a:pos x="146" y="85"/>
              </a:cxn>
              <a:cxn ang="0">
                <a:pos x="129" y="72"/>
              </a:cxn>
              <a:cxn ang="0">
                <a:pos x="123" y="61"/>
              </a:cxn>
              <a:cxn ang="0">
                <a:pos x="87" y="57"/>
              </a:cxn>
              <a:cxn ang="0">
                <a:pos x="54" y="6"/>
              </a:cxn>
              <a:cxn ang="0">
                <a:pos x="12" y="10"/>
              </a:cxn>
              <a:cxn ang="0">
                <a:pos x="6" y="47"/>
              </a:cxn>
              <a:cxn ang="0">
                <a:pos x="45" y="89"/>
              </a:cxn>
              <a:cxn ang="0">
                <a:pos x="58" y="117"/>
              </a:cxn>
              <a:cxn ang="0">
                <a:pos x="58" y="146"/>
              </a:cxn>
              <a:cxn ang="0">
                <a:pos x="61" y="178"/>
              </a:cxn>
              <a:cxn ang="0">
                <a:pos x="64" y="212"/>
              </a:cxn>
              <a:cxn ang="0">
                <a:pos x="63" y="229"/>
              </a:cxn>
              <a:cxn ang="0">
                <a:pos x="60" y="253"/>
              </a:cxn>
              <a:cxn ang="0">
                <a:pos x="72" y="274"/>
              </a:cxn>
              <a:cxn ang="0">
                <a:pos x="78" y="258"/>
              </a:cxn>
              <a:cxn ang="0">
                <a:pos x="97" y="265"/>
              </a:cxn>
              <a:cxn ang="0">
                <a:pos x="106" y="300"/>
              </a:cxn>
              <a:cxn ang="0">
                <a:pos x="143" y="318"/>
              </a:cxn>
              <a:cxn ang="0">
                <a:pos x="157" y="347"/>
              </a:cxn>
              <a:cxn ang="0">
                <a:pos x="205" y="378"/>
              </a:cxn>
              <a:cxn ang="0">
                <a:pos x="233" y="332"/>
              </a:cxn>
              <a:cxn ang="0">
                <a:pos x="254" y="319"/>
              </a:cxn>
              <a:cxn ang="0">
                <a:pos x="287" y="277"/>
              </a:cxn>
            </a:cxnLst>
            <a:rect l="0" t="0" r="r" b="b"/>
            <a:pathLst>
              <a:path w="505" h="384">
                <a:moveTo>
                  <a:pt x="277" y="276"/>
                </a:moveTo>
                <a:cubicBezTo>
                  <a:pt x="299" y="277"/>
                  <a:pt x="303" y="271"/>
                  <a:pt x="298" y="287"/>
                </a:cubicBezTo>
                <a:cubicBezTo>
                  <a:pt x="299" y="294"/>
                  <a:pt x="309" y="296"/>
                  <a:pt x="300" y="302"/>
                </a:cubicBezTo>
                <a:cubicBezTo>
                  <a:pt x="304" y="305"/>
                  <a:pt x="305" y="309"/>
                  <a:pt x="310" y="312"/>
                </a:cubicBezTo>
                <a:cubicBezTo>
                  <a:pt x="321" y="309"/>
                  <a:pt x="326" y="310"/>
                  <a:pt x="335" y="304"/>
                </a:cubicBezTo>
                <a:cubicBezTo>
                  <a:pt x="345" y="305"/>
                  <a:pt x="340" y="306"/>
                  <a:pt x="345" y="313"/>
                </a:cubicBezTo>
                <a:cubicBezTo>
                  <a:pt x="346" y="321"/>
                  <a:pt x="347" y="318"/>
                  <a:pt x="353" y="322"/>
                </a:cubicBezTo>
                <a:cubicBezTo>
                  <a:pt x="367" y="317"/>
                  <a:pt x="364" y="319"/>
                  <a:pt x="386" y="318"/>
                </a:cubicBezTo>
                <a:cubicBezTo>
                  <a:pt x="390" y="317"/>
                  <a:pt x="392" y="315"/>
                  <a:pt x="394" y="312"/>
                </a:cubicBezTo>
                <a:cubicBezTo>
                  <a:pt x="391" y="303"/>
                  <a:pt x="388" y="304"/>
                  <a:pt x="379" y="303"/>
                </a:cubicBezTo>
                <a:cubicBezTo>
                  <a:pt x="374" y="301"/>
                  <a:pt x="375" y="300"/>
                  <a:pt x="372" y="297"/>
                </a:cubicBezTo>
                <a:cubicBezTo>
                  <a:pt x="370" y="295"/>
                  <a:pt x="366" y="293"/>
                  <a:pt x="366" y="293"/>
                </a:cubicBezTo>
                <a:cubicBezTo>
                  <a:pt x="364" y="287"/>
                  <a:pt x="362" y="284"/>
                  <a:pt x="368" y="280"/>
                </a:cubicBezTo>
                <a:cubicBezTo>
                  <a:pt x="370" y="277"/>
                  <a:pt x="379" y="274"/>
                  <a:pt x="379" y="274"/>
                </a:cubicBezTo>
                <a:cubicBezTo>
                  <a:pt x="385" y="275"/>
                  <a:pt x="386" y="279"/>
                  <a:pt x="391" y="281"/>
                </a:cubicBezTo>
                <a:cubicBezTo>
                  <a:pt x="397" y="289"/>
                  <a:pt x="405" y="283"/>
                  <a:pt x="394" y="275"/>
                </a:cubicBezTo>
                <a:cubicBezTo>
                  <a:pt x="393" y="274"/>
                  <a:pt x="392" y="273"/>
                  <a:pt x="392" y="272"/>
                </a:cubicBezTo>
                <a:cubicBezTo>
                  <a:pt x="391" y="270"/>
                  <a:pt x="392" y="268"/>
                  <a:pt x="391" y="267"/>
                </a:cubicBezTo>
                <a:cubicBezTo>
                  <a:pt x="389" y="263"/>
                  <a:pt x="374" y="262"/>
                  <a:pt x="369" y="261"/>
                </a:cubicBezTo>
                <a:cubicBezTo>
                  <a:pt x="368" y="258"/>
                  <a:pt x="366" y="252"/>
                  <a:pt x="366" y="252"/>
                </a:cubicBezTo>
                <a:cubicBezTo>
                  <a:pt x="365" y="237"/>
                  <a:pt x="360" y="244"/>
                  <a:pt x="356" y="232"/>
                </a:cubicBezTo>
                <a:cubicBezTo>
                  <a:pt x="357" y="228"/>
                  <a:pt x="362" y="221"/>
                  <a:pt x="366" y="220"/>
                </a:cubicBezTo>
                <a:cubicBezTo>
                  <a:pt x="367" y="217"/>
                  <a:pt x="369" y="211"/>
                  <a:pt x="369" y="211"/>
                </a:cubicBezTo>
                <a:cubicBezTo>
                  <a:pt x="368" y="207"/>
                  <a:pt x="365" y="208"/>
                  <a:pt x="363" y="204"/>
                </a:cubicBezTo>
                <a:cubicBezTo>
                  <a:pt x="370" y="200"/>
                  <a:pt x="379" y="198"/>
                  <a:pt x="387" y="195"/>
                </a:cubicBezTo>
                <a:cubicBezTo>
                  <a:pt x="392" y="197"/>
                  <a:pt x="394" y="195"/>
                  <a:pt x="395" y="201"/>
                </a:cubicBezTo>
                <a:cubicBezTo>
                  <a:pt x="400" y="200"/>
                  <a:pt x="409" y="198"/>
                  <a:pt x="409" y="198"/>
                </a:cubicBezTo>
                <a:cubicBezTo>
                  <a:pt x="415" y="200"/>
                  <a:pt x="412" y="203"/>
                  <a:pt x="415" y="206"/>
                </a:cubicBezTo>
                <a:cubicBezTo>
                  <a:pt x="417" y="208"/>
                  <a:pt x="420" y="207"/>
                  <a:pt x="423" y="208"/>
                </a:cubicBezTo>
                <a:cubicBezTo>
                  <a:pt x="433" y="207"/>
                  <a:pt x="432" y="207"/>
                  <a:pt x="440" y="204"/>
                </a:cubicBezTo>
                <a:cubicBezTo>
                  <a:pt x="443" y="196"/>
                  <a:pt x="451" y="188"/>
                  <a:pt x="454" y="178"/>
                </a:cubicBezTo>
                <a:cubicBezTo>
                  <a:pt x="455" y="174"/>
                  <a:pt x="466" y="174"/>
                  <a:pt x="469" y="173"/>
                </a:cubicBezTo>
                <a:cubicBezTo>
                  <a:pt x="474" y="166"/>
                  <a:pt x="471" y="168"/>
                  <a:pt x="476" y="165"/>
                </a:cubicBezTo>
                <a:cubicBezTo>
                  <a:pt x="477" y="162"/>
                  <a:pt x="477" y="154"/>
                  <a:pt x="479" y="152"/>
                </a:cubicBezTo>
                <a:cubicBezTo>
                  <a:pt x="479" y="152"/>
                  <a:pt x="486" y="150"/>
                  <a:pt x="488" y="149"/>
                </a:cubicBezTo>
                <a:cubicBezTo>
                  <a:pt x="490" y="148"/>
                  <a:pt x="494" y="145"/>
                  <a:pt x="494" y="145"/>
                </a:cubicBezTo>
                <a:cubicBezTo>
                  <a:pt x="496" y="140"/>
                  <a:pt x="496" y="139"/>
                  <a:pt x="494" y="131"/>
                </a:cubicBezTo>
                <a:cubicBezTo>
                  <a:pt x="493" y="129"/>
                  <a:pt x="490" y="125"/>
                  <a:pt x="490" y="125"/>
                </a:cubicBezTo>
                <a:cubicBezTo>
                  <a:pt x="491" y="122"/>
                  <a:pt x="490" y="117"/>
                  <a:pt x="493" y="116"/>
                </a:cubicBezTo>
                <a:cubicBezTo>
                  <a:pt x="497" y="115"/>
                  <a:pt x="505" y="113"/>
                  <a:pt x="505" y="113"/>
                </a:cubicBezTo>
                <a:cubicBezTo>
                  <a:pt x="496" y="107"/>
                  <a:pt x="472" y="109"/>
                  <a:pt x="466" y="109"/>
                </a:cubicBezTo>
                <a:cubicBezTo>
                  <a:pt x="459" y="104"/>
                  <a:pt x="460" y="103"/>
                  <a:pt x="450" y="102"/>
                </a:cubicBezTo>
                <a:cubicBezTo>
                  <a:pt x="448" y="95"/>
                  <a:pt x="445" y="99"/>
                  <a:pt x="440" y="101"/>
                </a:cubicBezTo>
                <a:cubicBezTo>
                  <a:pt x="434" y="84"/>
                  <a:pt x="422" y="88"/>
                  <a:pt x="405" y="87"/>
                </a:cubicBezTo>
                <a:cubicBezTo>
                  <a:pt x="397" y="86"/>
                  <a:pt x="401" y="87"/>
                  <a:pt x="393" y="84"/>
                </a:cubicBezTo>
                <a:cubicBezTo>
                  <a:pt x="392" y="84"/>
                  <a:pt x="390" y="83"/>
                  <a:pt x="390" y="83"/>
                </a:cubicBezTo>
                <a:cubicBezTo>
                  <a:pt x="383" y="83"/>
                  <a:pt x="370" y="86"/>
                  <a:pt x="370" y="86"/>
                </a:cubicBezTo>
                <a:cubicBezTo>
                  <a:pt x="363" y="81"/>
                  <a:pt x="358" y="85"/>
                  <a:pt x="352" y="89"/>
                </a:cubicBezTo>
                <a:cubicBezTo>
                  <a:pt x="342" y="88"/>
                  <a:pt x="334" y="85"/>
                  <a:pt x="324" y="83"/>
                </a:cubicBezTo>
                <a:cubicBezTo>
                  <a:pt x="320" y="80"/>
                  <a:pt x="318" y="78"/>
                  <a:pt x="314" y="75"/>
                </a:cubicBezTo>
                <a:cubicBezTo>
                  <a:pt x="312" y="73"/>
                  <a:pt x="314" y="66"/>
                  <a:pt x="314" y="66"/>
                </a:cubicBezTo>
                <a:cubicBezTo>
                  <a:pt x="314" y="61"/>
                  <a:pt x="315" y="46"/>
                  <a:pt x="309" y="40"/>
                </a:cubicBezTo>
                <a:cubicBezTo>
                  <a:pt x="302" y="33"/>
                  <a:pt x="288" y="34"/>
                  <a:pt x="280" y="33"/>
                </a:cubicBezTo>
                <a:cubicBezTo>
                  <a:pt x="277" y="32"/>
                  <a:pt x="270" y="30"/>
                  <a:pt x="270" y="30"/>
                </a:cubicBezTo>
                <a:cubicBezTo>
                  <a:pt x="266" y="23"/>
                  <a:pt x="268" y="16"/>
                  <a:pt x="261" y="11"/>
                </a:cubicBezTo>
                <a:cubicBezTo>
                  <a:pt x="258" y="7"/>
                  <a:pt x="230" y="16"/>
                  <a:pt x="222" y="16"/>
                </a:cubicBezTo>
                <a:cubicBezTo>
                  <a:pt x="222" y="17"/>
                  <a:pt x="222" y="19"/>
                  <a:pt x="223" y="20"/>
                </a:cubicBezTo>
                <a:cubicBezTo>
                  <a:pt x="224" y="21"/>
                  <a:pt x="225" y="20"/>
                  <a:pt x="226" y="21"/>
                </a:cubicBezTo>
                <a:cubicBezTo>
                  <a:pt x="228" y="24"/>
                  <a:pt x="227" y="31"/>
                  <a:pt x="229" y="34"/>
                </a:cubicBezTo>
                <a:cubicBezTo>
                  <a:pt x="230" y="35"/>
                  <a:pt x="231" y="35"/>
                  <a:pt x="232" y="35"/>
                </a:cubicBezTo>
                <a:cubicBezTo>
                  <a:pt x="233" y="39"/>
                  <a:pt x="236" y="39"/>
                  <a:pt x="237" y="43"/>
                </a:cubicBezTo>
                <a:cubicBezTo>
                  <a:pt x="234" y="48"/>
                  <a:pt x="232" y="47"/>
                  <a:pt x="226" y="46"/>
                </a:cubicBezTo>
                <a:cubicBezTo>
                  <a:pt x="224" y="50"/>
                  <a:pt x="224" y="52"/>
                  <a:pt x="220" y="54"/>
                </a:cubicBezTo>
                <a:cubicBezTo>
                  <a:pt x="215" y="54"/>
                  <a:pt x="209" y="56"/>
                  <a:pt x="204" y="53"/>
                </a:cubicBezTo>
                <a:cubicBezTo>
                  <a:pt x="202" y="52"/>
                  <a:pt x="204" y="48"/>
                  <a:pt x="205" y="46"/>
                </a:cubicBezTo>
                <a:cubicBezTo>
                  <a:pt x="207" y="36"/>
                  <a:pt x="208" y="42"/>
                  <a:pt x="200" y="44"/>
                </a:cubicBezTo>
                <a:cubicBezTo>
                  <a:pt x="197" y="52"/>
                  <a:pt x="198" y="48"/>
                  <a:pt x="197" y="55"/>
                </a:cubicBezTo>
                <a:cubicBezTo>
                  <a:pt x="193" y="54"/>
                  <a:pt x="193" y="51"/>
                  <a:pt x="189" y="50"/>
                </a:cubicBezTo>
                <a:cubicBezTo>
                  <a:pt x="185" y="51"/>
                  <a:pt x="180" y="50"/>
                  <a:pt x="176" y="52"/>
                </a:cubicBezTo>
                <a:cubicBezTo>
                  <a:pt x="174" y="53"/>
                  <a:pt x="174" y="58"/>
                  <a:pt x="174" y="58"/>
                </a:cubicBezTo>
                <a:cubicBezTo>
                  <a:pt x="176" y="77"/>
                  <a:pt x="176" y="76"/>
                  <a:pt x="156" y="78"/>
                </a:cubicBezTo>
                <a:cubicBezTo>
                  <a:pt x="151" y="80"/>
                  <a:pt x="150" y="84"/>
                  <a:pt x="146" y="85"/>
                </a:cubicBezTo>
                <a:cubicBezTo>
                  <a:pt x="133" y="81"/>
                  <a:pt x="145" y="76"/>
                  <a:pt x="136" y="73"/>
                </a:cubicBezTo>
                <a:cubicBezTo>
                  <a:pt x="134" y="68"/>
                  <a:pt x="134" y="73"/>
                  <a:pt x="130" y="75"/>
                </a:cubicBezTo>
                <a:cubicBezTo>
                  <a:pt x="130" y="74"/>
                  <a:pt x="130" y="73"/>
                  <a:pt x="129" y="72"/>
                </a:cubicBezTo>
                <a:cubicBezTo>
                  <a:pt x="128" y="71"/>
                  <a:pt x="126" y="72"/>
                  <a:pt x="126" y="71"/>
                </a:cubicBezTo>
                <a:cubicBezTo>
                  <a:pt x="125" y="69"/>
                  <a:pt x="126" y="66"/>
                  <a:pt x="125" y="64"/>
                </a:cubicBezTo>
                <a:cubicBezTo>
                  <a:pt x="125" y="63"/>
                  <a:pt x="124" y="62"/>
                  <a:pt x="123" y="61"/>
                </a:cubicBezTo>
                <a:cubicBezTo>
                  <a:pt x="122" y="56"/>
                  <a:pt x="121" y="56"/>
                  <a:pt x="116" y="54"/>
                </a:cubicBezTo>
                <a:cubicBezTo>
                  <a:pt x="113" y="58"/>
                  <a:pt x="115" y="63"/>
                  <a:pt x="110" y="65"/>
                </a:cubicBezTo>
                <a:cubicBezTo>
                  <a:pt x="101" y="62"/>
                  <a:pt x="96" y="58"/>
                  <a:pt x="87" y="57"/>
                </a:cubicBezTo>
                <a:cubicBezTo>
                  <a:pt x="83" y="50"/>
                  <a:pt x="79" y="47"/>
                  <a:pt x="71" y="45"/>
                </a:cubicBezTo>
                <a:cubicBezTo>
                  <a:pt x="66" y="38"/>
                  <a:pt x="67" y="30"/>
                  <a:pt x="64" y="22"/>
                </a:cubicBezTo>
                <a:cubicBezTo>
                  <a:pt x="63" y="14"/>
                  <a:pt x="61" y="9"/>
                  <a:pt x="54" y="6"/>
                </a:cubicBezTo>
                <a:cubicBezTo>
                  <a:pt x="50" y="4"/>
                  <a:pt x="42" y="2"/>
                  <a:pt x="42" y="2"/>
                </a:cubicBezTo>
                <a:cubicBezTo>
                  <a:pt x="32" y="2"/>
                  <a:pt x="21" y="0"/>
                  <a:pt x="11" y="3"/>
                </a:cubicBezTo>
                <a:cubicBezTo>
                  <a:pt x="9" y="4"/>
                  <a:pt x="12" y="8"/>
                  <a:pt x="12" y="10"/>
                </a:cubicBezTo>
                <a:cubicBezTo>
                  <a:pt x="13" y="23"/>
                  <a:pt x="12" y="21"/>
                  <a:pt x="23" y="23"/>
                </a:cubicBezTo>
                <a:cubicBezTo>
                  <a:pt x="25" y="30"/>
                  <a:pt x="29" y="28"/>
                  <a:pt x="20" y="30"/>
                </a:cubicBezTo>
                <a:cubicBezTo>
                  <a:pt x="8" y="38"/>
                  <a:pt x="24" y="45"/>
                  <a:pt x="6" y="47"/>
                </a:cubicBezTo>
                <a:cubicBezTo>
                  <a:pt x="0" y="49"/>
                  <a:pt x="5" y="55"/>
                  <a:pt x="9" y="56"/>
                </a:cubicBezTo>
                <a:cubicBezTo>
                  <a:pt x="11" y="67"/>
                  <a:pt x="29" y="77"/>
                  <a:pt x="39" y="80"/>
                </a:cubicBezTo>
                <a:cubicBezTo>
                  <a:pt x="40" y="85"/>
                  <a:pt x="41" y="86"/>
                  <a:pt x="45" y="89"/>
                </a:cubicBezTo>
                <a:cubicBezTo>
                  <a:pt x="47" y="94"/>
                  <a:pt x="45" y="101"/>
                  <a:pt x="44" y="106"/>
                </a:cubicBezTo>
                <a:cubicBezTo>
                  <a:pt x="50" y="107"/>
                  <a:pt x="47" y="110"/>
                  <a:pt x="53" y="111"/>
                </a:cubicBezTo>
                <a:cubicBezTo>
                  <a:pt x="58" y="115"/>
                  <a:pt x="52" y="115"/>
                  <a:pt x="58" y="117"/>
                </a:cubicBezTo>
                <a:cubicBezTo>
                  <a:pt x="59" y="121"/>
                  <a:pt x="62" y="124"/>
                  <a:pt x="65" y="128"/>
                </a:cubicBezTo>
                <a:cubicBezTo>
                  <a:pt x="55" y="129"/>
                  <a:pt x="58" y="128"/>
                  <a:pt x="54" y="135"/>
                </a:cubicBezTo>
                <a:cubicBezTo>
                  <a:pt x="55" y="145"/>
                  <a:pt x="60" y="141"/>
                  <a:pt x="58" y="146"/>
                </a:cubicBezTo>
                <a:cubicBezTo>
                  <a:pt x="59" y="150"/>
                  <a:pt x="60" y="152"/>
                  <a:pt x="64" y="153"/>
                </a:cubicBezTo>
                <a:cubicBezTo>
                  <a:pt x="60" y="155"/>
                  <a:pt x="61" y="161"/>
                  <a:pt x="60" y="166"/>
                </a:cubicBezTo>
                <a:cubicBezTo>
                  <a:pt x="61" y="170"/>
                  <a:pt x="62" y="174"/>
                  <a:pt x="61" y="178"/>
                </a:cubicBezTo>
                <a:cubicBezTo>
                  <a:pt x="62" y="183"/>
                  <a:pt x="66" y="191"/>
                  <a:pt x="66" y="191"/>
                </a:cubicBezTo>
                <a:cubicBezTo>
                  <a:pt x="63" y="199"/>
                  <a:pt x="64" y="195"/>
                  <a:pt x="65" y="203"/>
                </a:cubicBezTo>
                <a:cubicBezTo>
                  <a:pt x="60" y="207"/>
                  <a:pt x="51" y="208"/>
                  <a:pt x="64" y="212"/>
                </a:cubicBezTo>
                <a:cubicBezTo>
                  <a:pt x="63" y="218"/>
                  <a:pt x="66" y="224"/>
                  <a:pt x="62" y="225"/>
                </a:cubicBezTo>
                <a:cubicBezTo>
                  <a:pt x="61" y="226"/>
                  <a:pt x="60" y="227"/>
                  <a:pt x="60" y="228"/>
                </a:cubicBezTo>
                <a:cubicBezTo>
                  <a:pt x="60" y="229"/>
                  <a:pt x="64" y="228"/>
                  <a:pt x="63" y="229"/>
                </a:cubicBezTo>
                <a:cubicBezTo>
                  <a:pt x="62" y="231"/>
                  <a:pt x="57" y="233"/>
                  <a:pt x="57" y="233"/>
                </a:cubicBezTo>
                <a:cubicBezTo>
                  <a:pt x="58" y="237"/>
                  <a:pt x="60" y="238"/>
                  <a:pt x="64" y="239"/>
                </a:cubicBezTo>
                <a:cubicBezTo>
                  <a:pt x="63" y="244"/>
                  <a:pt x="61" y="247"/>
                  <a:pt x="60" y="253"/>
                </a:cubicBezTo>
                <a:cubicBezTo>
                  <a:pt x="63" y="257"/>
                  <a:pt x="61" y="258"/>
                  <a:pt x="60" y="263"/>
                </a:cubicBezTo>
                <a:cubicBezTo>
                  <a:pt x="61" y="269"/>
                  <a:pt x="60" y="276"/>
                  <a:pt x="67" y="278"/>
                </a:cubicBezTo>
                <a:cubicBezTo>
                  <a:pt x="68" y="276"/>
                  <a:pt x="71" y="276"/>
                  <a:pt x="72" y="274"/>
                </a:cubicBezTo>
                <a:cubicBezTo>
                  <a:pt x="73" y="271"/>
                  <a:pt x="69" y="264"/>
                  <a:pt x="69" y="264"/>
                </a:cubicBezTo>
                <a:cubicBezTo>
                  <a:pt x="71" y="262"/>
                  <a:pt x="75" y="262"/>
                  <a:pt x="77" y="261"/>
                </a:cubicBezTo>
                <a:cubicBezTo>
                  <a:pt x="78" y="260"/>
                  <a:pt x="78" y="259"/>
                  <a:pt x="78" y="258"/>
                </a:cubicBezTo>
                <a:cubicBezTo>
                  <a:pt x="79" y="257"/>
                  <a:pt x="79" y="256"/>
                  <a:pt x="80" y="255"/>
                </a:cubicBezTo>
                <a:cubicBezTo>
                  <a:pt x="82" y="254"/>
                  <a:pt x="86" y="253"/>
                  <a:pt x="86" y="253"/>
                </a:cubicBezTo>
                <a:cubicBezTo>
                  <a:pt x="91" y="256"/>
                  <a:pt x="91" y="263"/>
                  <a:pt x="97" y="265"/>
                </a:cubicBezTo>
                <a:cubicBezTo>
                  <a:pt x="98" y="269"/>
                  <a:pt x="102" y="271"/>
                  <a:pt x="104" y="275"/>
                </a:cubicBezTo>
                <a:cubicBezTo>
                  <a:pt x="102" y="286"/>
                  <a:pt x="101" y="279"/>
                  <a:pt x="99" y="286"/>
                </a:cubicBezTo>
                <a:cubicBezTo>
                  <a:pt x="100" y="292"/>
                  <a:pt x="103" y="295"/>
                  <a:pt x="106" y="300"/>
                </a:cubicBezTo>
                <a:cubicBezTo>
                  <a:pt x="107" y="302"/>
                  <a:pt x="112" y="302"/>
                  <a:pt x="112" y="302"/>
                </a:cubicBezTo>
                <a:cubicBezTo>
                  <a:pt x="118" y="301"/>
                  <a:pt x="123" y="300"/>
                  <a:pt x="129" y="301"/>
                </a:cubicBezTo>
                <a:cubicBezTo>
                  <a:pt x="131" y="311"/>
                  <a:pt x="134" y="315"/>
                  <a:pt x="143" y="318"/>
                </a:cubicBezTo>
                <a:cubicBezTo>
                  <a:pt x="139" y="321"/>
                  <a:pt x="137" y="325"/>
                  <a:pt x="143" y="327"/>
                </a:cubicBezTo>
                <a:cubicBezTo>
                  <a:pt x="144" y="333"/>
                  <a:pt x="143" y="336"/>
                  <a:pt x="149" y="338"/>
                </a:cubicBezTo>
                <a:cubicBezTo>
                  <a:pt x="150" y="341"/>
                  <a:pt x="154" y="345"/>
                  <a:pt x="157" y="347"/>
                </a:cubicBezTo>
                <a:cubicBezTo>
                  <a:pt x="158" y="353"/>
                  <a:pt x="160" y="359"/>
                  <a:pt x="162" y="365"/>
                </a:cubicBezTo>
                <a:cubicBezTo>
                  <a:pt x="163" y="374"/>
                  <a:pt x="163" y="381"/>
                  <a:pt x="172" y="384"/>
                </a:cubicBezTo>
                <a:cubicBezTo>
                  <a:pt x="191" y="383"/>
                  <a:pt x="188" y="379"/>
                  <a:pt x="205" y="378"/>
                </a:cubicBezTo>
                <a:cubicBezTo>
                  <a:pt x="211" y="382"/>
                  <a:pt x="218" y="379"/>
                  <a:pt x="224" y="383"/>
                </a:cubicBezTo>
                <a:cubicBezTo>
                  <a:pt x="231" y="372"/>
                  <a:pt x="220" y="355"/>
                  <a:pt x="231" y="348"/>
                </a:cubicBezTo>
                <a:cubicBezTo>
                  <a:pt x="231" y="343"/>
                  <a:pt x="229" y="335"/>
                  <a:pt x="233" y="332"/>
                </a:cubicBezTo>
                <a:cubicBezTo>
                  <a:pt x="236" y="330"/>
                  <a:pt x="242" y="329"/>
                  <a:pt x="242" y="329"/>
                </a:cubicBezTo>
                <a:cubicBezTo>
                  <a:pt x="244" y="326"/>
                  <a:pt x="244" y="323"/>
                  <a:pt x="248" y="321"/>
                </a:cubicBezTo>
                <a:cubicBezTo>
                  <a:pt x="250" y="320"/>
                  <a:pt x="254" y="319"/>
                  <a:pt x="254" y="319"/>
                </a:cubicBezTo>
                <a:cubicBezTo>
                  <a:pt x="258" y="314"/>
                  <a:pt x="261" y="307"/>
                  <a:pt x="263" y="301"/>
                </a:cubicBezTo>
                <a:cubicBezTo>
                  <a:pt x="266" y="276"/>
                  <a:pt x="259" y="310"/>
                  <a:pt x="278" y="291"/>
                </a:cubicBezTo>
                <a:cubicBezTo>
                  <a:pt x="295" y="274"/>
                  <a:pt x="266" y="277"/>
                  <a:pt x="287" y="277"/>
                </a:cubicBezTo>
              </a:path>
            </a:pathLst>
          </a:custGeom>
          <a:no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63" name="Freeform 244"/>
          <p:cNvSpPr>
            <a:spLocks/>
          </p:cNvSpPr>
          <p:nvPr/>
        </p:nvSpPr>
        <p:spPr bwMode="auto">
          <a:xfrm>
            <a:off x="6134573" y="4860252"/>
            <a:ext cx="799323" cy="1016494"/>
          </a:xfrm>
          <a:custGeom>
            <a:avLst/>
            <a:gdLst/>
            <a:ahLst/>
            <a:cxnLst>
              <a:cxn ang="0">
                <a:pos x="109" y="11"/>
              </a:cxn>
              <a:cxn ang="0">
                <a:pos x="103" y="23"/>
              </a:cxn>
              <a:cxn ang="0">
                <a:pos x="88" y="19"/>
              </a:cxn>
              <a:cxn ang="0">
                <a:pos x="65" y="25"/>
              </a:cxn>
              <a:cxn ang="0">
                <a:pos x="58" y="31"/>
              </a:cxn>
              <a:cxn ang="0">
                <a:pos x="53" y="39"/>
              </a:cxn>
              <a:cxn ang="0">
                <a:pos x="31" y="40"/>
              </a:cxn>
              <a:cxn ang="0">
                <a:pos x="23" y="46"/>
              </a:cxn>
              <a:cxn ang="0">
                <a:pos x="15" y="57"/>
              </a:cxn>
              <a:cxn ang="0">
                <a:pos x="21" y="63"/>
              </a:cxn>
              <a:cxn ang="0">
                <a:pos x="25" y="87"/>
              </a:cxn>
              <a:cxn ang="0">
                <a:pos x="10" y="105"/>
              </a:cxn>
              <a:cxn ang="0">
                <a:pos x="3" y="113"/>
              </a:cxn>
              <a:cxn ang="0">
                <a:pos x="0" y="130"/>
              </a:cxn>
              <a:cxn ang="0">
                <a:pos x="11" y="146"/>
              </a:cxn>
              <a:cxn ang="0">
                <a:pos x="15" y="158"/>
              </a:cxn>
              <a:cxn ang="0">
                <a:pos x="29" y="172"/>
              </a:cxn>
              <a:cxn ang="0">
                <a:pos x="18" y="215"/>
              </a:cxn>
              <a:cxn ang="0">
                <a:pos x="23" y="225"/>
              </a:cxn>
              <a:cxn ang="0">
                <a:pos x="32" y="227"/>
              </a:cxn>
              <a:cxn ang="0">
                <a:pos x="56" y="226"/>
              </a:cxn>
              <a:cxn ang="0">
                <a:pos x="56" y="238"/>
              </a:cxn>
              <a:cxn ang="0">
                <a:pos x="50" y="245"/>
              </a:cxn>
              <a:cxn ang="0">
                <a:pos x="40" y="254"/>
              </a:cxn>
              <a:cxn ang="0">
                <a:pos x="50" y="262"/>
              </a:cxn>
              <a:cxn ang="0">
                <a:pos x="77" y="257"/>
              </a:cxn>
              <a:cxn ang="0">
                <a:pos x="103" y="256"/>
              </a:cxn>
              <a:cxn ang="0">
                <a:pos x="112" y="262"/>
              </a:cxn>
              <a:cxn ang="0">
                <a:pos x="124" y="245"/>
              </a:cxn>
              <a:cxn ang="0">
                <a:pos x="117" y="234"/>
              </a:cxn>
              <a:cxn ang="0">
                <a:pos x="122" y="225"/>
              </a:cxn>
              <a:cxn ang="0">
                <a:pos x="123" y="218"/>
              </a:cxn>
              <a:cxn ang="0">
                <a:pos x="124" y="206"/>
              </a:cxn>
              <a:cxn ang="0">
                <a:pos x="131" y="199"/>
              </a:cxn>
              <a:cxn ang="0">
                <a:pos x="141" y="193"/>
              </a:cxn>
              <a:cxn ang="0">
                <a:pos x="138" y="178"/>
              </a:cxn>
              <a:cxn ang="0">
                <a:pos x="147" y="172"/>
              </a:cxn>
              <a:cxn ang="0">
                <a:pos x="149" y="149"/>
              </a:cxn>
              <a:cxn ang="0">
                <a:pos x="160" y="143"/>
              </a:cxn>
              <a:cxn ang="0">
                <a:pos x="166" y="141"/>
              </a:cxn>
              <a:cxn ang="0">
                <a:pos x="165" y="122"/>
              </a:cxn>
              <a:cxn ang="0">
                <a:pos x="163" y="119"/>
              </a:cxn>
              <a:cxn ang="0">
                <a:pos x="167" y="110"/>
              </a:cxn>
              <a:cxn ang="0">
                <a:pos x="177" y="108"/>
              </a:cxn>
              <a:cxn ang="0">
                <a:pos x="189" y="99"/>
              </a:cxn>
              <a:cxn ang="0">
                <a:pos x="204" y="98"/>
              </a:cxn>
              <a:cxn ang="0">
                <a:pos x="216" y="92"/>
              </a:cxn>
              <a:cxn ang="0">
                <a:pos x="225" y="87"/>
              </a:cxn>
              <a:cxn ang="0">
                <a:pos x="232" y="81"/>
              </a:cxn>
              <a:cxn ang="0">
                <a:pos x="225" y="66"/>
              </a:cxn>
              <a:cxn ang="0">
                <a:pos x="221" y="58"/>
              </a:cxn>
              <a:cxn ang="0">
                <a:pos x="207" y="47"/>
              </a:cxn>
              <a:cxn ang="0">
                <a:pos x="211" y="26"/>
              </a:cxn>
              <a:cxn ang="0">
                <a:pos x="184" y="21"/>
              </a:cxn>
              <a:cxn ang="0">
                <a:pos x="171" y="13"/>
              </a:cxn>
              <a:cxn ang="0">
                <a:pos x="157" y="16"/>
              </a:cxn>
              <a:cxn ang="0">
                <a:pos x="146" y="24"/>
              </a:cxn>
              <a:cxn ang="0">
                <a:pos x="144" y="13"/>
              </a:cxn>
              <a:cxn ang="0">
                <a:pos x="143" y="4"/>
              </a:cxn>
              <a:cxn ang="0">
                <a:pos x="128" y="10"/>
              </a:cxn>
              <a:cxn ang="0">
                <a:pos x="119" y="15"/>
              </a:cxn>
              <a:cxn ang="0">
                <a:pos x="111" y="10"/>
              </a:cxn>
              <a:cxn ang="0">
                <a:pos x="107" y="21"/>
              </a:cxn>
            </a:cxnLst>
            <a:rect l="0" t="0" r="r" b="b"/>
            <a:pathLst>
              <a:path w="233" h="264">
                <a:moveTo>
                  <a:pt x="109" y="11"/>
                </a:moveTo>
                <a:cubicBezTo>
                  <a:pt x="106" y="16"/>
                  <a:pt x="109" y="21"/>
                  <a:pt x="103" y="23"/>
                </a:cubicBezTo>
                <a:cubicBezTo>
                  <a:pt x="96" y="22"/>
                  <a:pt x="93" y="23"/>
                  <a:pt x="88" y="19"/>
                </a:cubicBezTo>
                <a:cubicBezTo>
                  <a:pt x="77" y="22"/>
                  <a:pt x="82" y="24"/>
                  <a:pt x="65" y="25"/>
                </a:cubicBezTo>
                <a:cubicBezTo>
                  <a:pt x="62" y="38"/>
                  <a:pt x="67" y="23"/>
                  <a:pt x="58" y="31"/>
                </a:cubicBezTo>
                <a:cubicBezTo>
                  <a:pt x="55" y="34"/>
                  <a:pt x="58" y="38"/>
                  <a:pt x="53" y="39"/>
                </a:cubicBezTo>
                <a:cubicBezTo>
                  <a:pt x="46" y="40"/>
                  <a:pt x="38" y="40"/>
                  <a:pt x="31" y="40"/>
                </a:cubicBezTo>
                <a:cubicBezTo>
                  <a:pt x="27" y="41"/>
                  <a:pt x="25" y="43"/>
                  <a:pt x="23" y="46"/>
                </a:cubicBezTo>
                <a:cubicBezTo>
                  <a:pt x="22" y="55"/>
                  <a:pt x="23" y="55"/>
                  <a:pt x="15" y="57"/>
                </a:cubicBezTo>
                <a:cubicBezTo>
                  <a:pt x="13" y="64"/>
                  <a:pt x="14" y="67"/>
                  <a:pt x="21" y="63"/>
                </a:cubicBezTo>
                <a:cubicBezTo>
                  <a:pt x="26" y="70"/>
                  <a:pt x="23" y="79"/>
                  <a:pt x="25" y="87"/>
                </a:cubicBezTo>
                <a:cubicBezTo>
                  <a:pt x="21" y="99"/>
                  <a:pt x="23" y="102"/>
                  <a:pt x="10" y="105"/>
                </a:cubicBezTo>
                <a:cubicBezTo>
                  <a:pt x="5" y="112"/>
                  <a:pt x="8" y="110"/>
                  <a:pt x="3" y="113"/>
                </a:cubicBezTo>
                <a:cubicBezTo>
                  <a:pt x="2" y="119"/>
                  <a:pt x="0" y="130"/>
                  <a:pt x="0" y="130"/>
                </a:cubicBezTo>
                <a:cubicBezTo>
                  <a:pt x="3" y="149"/>
                  <a:pt x="17" y="127"/>
                  <a:pt x="11" y="146"/>
                </a:cubicBezTo>
                <a:cubicBezTo>
                  <a:pt x="12" y="151"/>
                  <a:pt x="14" y="153"/>
                  <a:pt x="15" y="158"/>
                </a:cubicBezTo>
                <a:cubicBezTo>
                  <a:pt x="16" y="173"/>
                  <a:pt x="15" y="171"/>
                  <a:pt x="29" y="172"/>
                </a:cubicBezTo>
                <a:cubicBezTo>
                  <a:pt x="28" y="191"/>
                  <a:pt x="23" y="199"/>
                  <a:pt x="18" y="215"/>
                </a:cubicBezTo>
                <a:cubicBezTo>
                  <a:pt x="25" y="217"/>
                  <a:pt x="18" y="220"/>
                  <a:pt x="23" y="225"/>
                </a:cubicBezTo>
                <a:cubicBezTo>
                  <a:pt x="25" y="227"/>
                  <a:pt x="29" y="226"/>
                  <a:pt x="32" y="227"/>
                </a:cubicBezTo>
                <a:cubicBezTo>
                  <a:pt x="40" y="227"/>
                  <a:pt x="48" y="224"/>
                  <a:pt x="56" y="226"/>
                </a:cubicBezTo>
                <a:cubicBezTo>
                  <a:pt x="57" y="233"/>
                  <a:pt x="64" y="235"/>
                  <a:pt x="56" y="238"/>
                </a:cubicBezTo>
                <a:cubicBezTo>
                  <a:pt x="55" y="242"/>
                  <a:pt x="52" y="241"/>
                  <a:pt x="50" y="245"/>
                </a:cubicBezTo>
                <a:cubicBezTo>
                  <a:pt x="49" y="252"/>
                  <a:pt x="45" y="251"/>
                  <a:pt x="40" y="254"/>
                </a:cubicBezTo>
                <a:cubicBezTo>
                  <a:pt x="41" y="262"/>
                  <a:pt x="43" y="261"/>
                  <a:pt x="50" y="262"/>
                </a:cubicBezTo>
                <a:cubicBezTo>
                  <a:pt x="69" y="261"/>
                  <a:pt x="62" y="259"/>
                  <a:pt x="77" y="257"/>
                </a:cubicBezTo>
                <a:cubicBezTo>
                  <a:pt x="86" y="254"/>
                  <a:pt x="94" y="255"/>
                  <a:pt x="103" y="256"/>
                </a:cubicBezTo>
                <a:cubicBezTo>
                  <a:pt x="111" y="259"/>
                  <a:pt x="102" y="264"/>
                  <a:pt x="112" y="262"/>
                </a:cubicBezTo>
                <a:cubicBezTo>
                  <a:pt x="113" y="255"/>
                  <a:pt x="117" y="246"/>
                  <a:pt x="124" y="245"/>
                </a:cubicBezTo>
                <a:cubicBezTo>
                  <a:pt x="122" y="241"/>
                  <a:pt x="117" y="234"/>
                  <a:pt x="117" y="234"/>
                </a:cubicBezTo>
                <a:cubicBezTo>
                  <a:pt x="118" y="227"/>
                  <a:pt x="120" y="231"/>
                  <a:pt x="122" y="225"/>
                </a:cubicBezTo>
                <a:cubicBezTo>
                  <a:pt x="122" y="223"/>
                  <a:pt x="123" y="220"/>
                  <a:pt x="123" y="218"/>
                </a:cubicBezTo>
                <a:cubicBezTo>
                  <a:pt x="123" y="214"/>
                  <a:pt x="123" y="210"/>
                  <a:pt x="124" y="206"/>
                </a:cubicBezTo>
                <a:cubicBezTo>
                  <a:pt x="124" y="203"/>
                  <a:pt x="131" y="199"/>
                  <a:pt x="131" y="199"/>
                </a:cubicBezTo>
                <a:cubicBezTo>
                  <a:pt x="132" y="195"/>
                  <a:pt x="141" y="193"/>
                  <a:pt x="141" y="193"/>
                </a:cubicBezTo>
                <a:cubicBezTo>
                  <a:pt x="142" y="186"/>
                  <a:pt x="140" y="184"/>
                  <a:pt x="138" y="178"/>
                </a:cubicBezTo>
                <a:cubicBezTo>
                  <a:pt x="141" y="176"/>
                  <a:pt x="147" y="172"/>
                  <a:pt x="147" y="172"/>
                </a:cubicBezTo>
                <a:cubicBezTo>
                  <a:pt x="146" y="165"/>
                  <a:pt x="142" y="154"/>
                  <a:pt x="149" y="149"/>
                </a:cubicBezTo>
                <a:cubicBezTo>
                  <a:pt x="152" y="145"/>
                  <a:pt x="155" y="145"/>
                  <a:pt x="160" y="143"/>
                </a:cubicBezTo>
                <a:cubicBezTo>
                  <a:pt x="162" y="142"/>
                  <a:pt x="166" y="141"/>
                  <a:pt x="166" y="141"/>
                </a:cubicBezTo>
                <a:cubicBezTo>
                  <a:pt x="166" y="137"/>
                  <a:pt x="167" y="127"/>
                  <a:pt x="165" y="122"/>
                </a:cubicBezTo>
                <a:cubicBezTo>
                  <a:pt x="163" y="128"/>
                  <a:pt x="170" y="121"/>
                  <a:pt x="163" y="119"/>
                </a:cubicBezTo>
                <a:cubicBezTo>
                  <a:pt x="163" y="118"/>
                  <a:pt x="166" y="110"/>
                  <a:pt x="167" y="110"/>
                </a:cubicBezTo>
                <a:cubicBezTo>
                  <a:pt x="170" y="109"/>
                  <a:pt x="177" y="108"/>
                  <a:pt x="177" y="108"/>
                </a:cubicBezTo>
                <a:cubicBezTo>
                  <a:pt x="180" y="100"/>
                  <a:pt x="180" y="100"/>
                  <a:pt x="189" y="99"/>
                </a:cubicBezTo>
                <a:cubicBezTo>
                  <a:pt x="194" y="97"/>
                  <a:pt x="199" y="99"/>
                  <a:pt x="204" y="98"/>
                </a:cubicBezTo>
                <a:cubicBezTo>
                  <a:pt x="206" y="92"/>
                  <a:pt x="210" y="93"/>
                  <a:pt x="216" y="92"/>
                </a:cubicBezTo>
                <a:cubicBezTo>
                  <a:pt x="218" y="87"/>
                  <a:pt x="220" y="88"/>
                  <a:pt x="225" y="87"/>
                </a:cubicBezTo>
                <a:cubicBezTo>
                  <a:pt x="229" y="85"/>
                  <a:pt x="231" y="85"/>
                  <a:pt x="232" y="81"/>
                </a:cubicBezTo>
                <a:cubicBezTo>
                  <a:pt x="225" y="77"/>
                  <a:pt x="233" y="69"/>
                  <a:pt x="225" y="66"/>
                </a:cubicBezTo>
                <a:cubicBezTo>
                  <a:pt x="222" y="62"/>
                  <a:pt x="219" y="63"/>
                  <a:pt x="221" y="58"/>
                </a:cubicBezTo>
                <a:cubicBezTo>
                  <a:pt x="215" y="54"/>
                  <a:pt x="215" y="49"/>
                  <a:pt x="207" y="47"/>
                </a:cubicBezTo>
                <a:cubicBezTo>
                  <a:pt x="201" y="43"/>
                  <a:pt x="210" y="33"/>
                  <a:pt x="211" y="26"/>
                </a:cubicBezTo>
                <a:cubicBezTo>
                  <a:pt x="208" y="17"/>
                  <a:pt x="188" y="21"/>
                  <a:pt x="184" y="21"/>
                </a:cubicBezTo>
                <a:cubicBezTo>
                  <a:pt x="182" y="16"/>
                  <a:pt x="171" y="13"/>
                  <a:pt x="171" y="13"/>
                </a:cubicBezTo>
                <a:cubicBezTo>
                  <a:pt x="166" y="14"/>
                  <a:pt x="162" y="14"/>
                  <a:pt x="157" y="16"/>
                </a:cubicBezTo>
                <a:cubicBezTo>
                  <a:pt x="154" y="21"/>
                  <a:pt x="150" y="21"/>
                  <a:pt x="146" y="24"/>
                </a:cubicBezTo>
                <a:cubicBezTo>
                  <a:pt x="140" y="23"/>
                  <a:pt x="136" y="16"/>
                  <a:pt x="144" y="13"/>
                </a:cubicBezTo>
                <a:cubicBezTo>
                  <a:pt x="144" y="10"/>
                  <a:pt x="145" y="6"/>
                  <a:pt x="143" y="4"/>
                </a:cubicBezTo>
                <a:cubicBezTo>
                  <a:pt x="139" y="0"/>
                  <a:pt x="128" y="10"/>
                  <a:pt x="128" y="10"/>
                </a:cubicBezTo>
                <a:cubicBezTo>
                  <a:pt x="125" y="14"/>
                  <a:pt x="123" y="14"/>
                  <a:pt x="119" y="15"/>
                </a:cubicBezTo>
                <a:cubicBezTo>
                  <a:pt x="112" y="13"/>
                  <a:pt x="114" y="15"/>
                  <a:pt x="111" y="10"/>
                </a:cubicBezTo>
                <a:cubicBezTo>
                  <a:pt x="104" y="12"/>
                  <a:pt x="107" y="10"/>
                  <a:pt x="107" y="21"/>
                </a:cubicBezTo>
              </a:path>
            </a:pathLst>
          </a:custGeom>
          <a:solidFill>
            <a:srgbClr val="FFFF00"/>
          </a:solid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52" name="Freeform 237"/>
          <p:cNvSpPr>
            <a:spLocks/>
          </p:cNvSpPr>
          <p:nvPr/>
        </p:nvSpPr>
        <p:spPr bwMode="auto">
          <a:xfrm>
            <a:off x="6495538" y="3922242"/>
            <a:ext cx="917196" cy="764075"/>
          </a:xfrm>
          <a:custGeom>
            <a:avLst/>
            <a:gdLst/>
            <a:ahLst/>
            <a:cxnLst>
              <a:cxn ang="0">
                <a:pos x="202" y="191"/>
              </a:cxn>
              <a:cxn ang="0">
                <a:pos x="213" y="192"/>
              </a:cxn>
              <a:cxn ang="0">
                <a:pos x="223" y="195"/>
              </a:cxn>
              <a:cxn ang="0">
                <a:pos x="234" y="191"/>
              </a:cxn>
              <a:cxn ang="0">
                <a:pos x="230" y="181"/>
              </a:cxn>
              <a:cxn ang="0">
                <a:pos x="253" y="160"/>
              </a:cxn>
              <a:cxn ang="0">
                <a:pos x="265" y="156"/>
              </a:cxn>
              <a:cxn ang="0">
                <a:pos x="268" y="155"/>
              </a:cxn>
              <a:cxn ang="0">
                <a:pos x="263" y="143"/>
              </a:cxn>
              <a:cxn ang="0">
                <a:pos x="244" y="129"/>
              </a:cxn>
              <a:cxn ang="0">
                <a:pos x="237" y="117"/>
              </a:cxn>
              <a:cxn ang="0">
                <a:pos x="218" y="110"/>
              </a:cxn>
              <a:cxn ang="0">
                <a:pos x="210" y="90"/>
              </a:cxn>
              <a:cxn ang="0">
                <a:pos x="202" y="75"/>
              </a:cxn>
              <a:cxn ang="0">
                <a:pos x="201" y="68"/>
              </a:cxn>
              <a:cxn ang="0">
                <a:pos x="195" y="64"/>
              </a:cxn>
              <a:cxn ang="0">
                <a:pos x="188" y="53"/>
              </a:cxn>
              <a:cxn ang="0">
                <a:pos x="180" y="39"/>
              </a:cxn>
              <a:cxn ang="0">
                <a:pos x="149" y="20"/>
              </a:cxn>
              <a:cxn ang="0">
                <a:pos x="134" y="13"/>
              </a:cxn>
              <a:cxn ang="0">
                <a:pos x="126" y="11"/>
              </a:cxn>
              <a:cxn ang="0">
                <a:pos x="124" y="2"/>
              </a:cxn>
              <a:cxn ang="0">
                <a:pos x="118" y="0"/>
              </a:cxn>
              <a:cxn ang="0">
                <a:pos x="101" y="12"/>
              </a:cxn>
              <a:cxn ang="0">
                <a:pos x="94" y="17"/>
              </a:cxn>
              <a:cxn ang="0">
                <a:pos x="92" y="35"/>
              </a:cxn>
              <a:cxn ang="0">
                <a:pos x="86" y="33"/>
              </a:cxn>
              <a:cxn ang="0">
                <a:pos x="77" y="25"/>
              </a:cxn>
              <a:cxn ang="0">
                <a:pos x="60" y="31"/>
              </a:cxn>
              <a:cxn ang="0">
                <a:pos x="54" y="35"/>
              </a:cxn>
              <a:cxn ang="0">
                <a:pos x="47" y="41"/>
              </a:cxn>
              <a:cxn ang="0">
                <a:pos x="39" y="41"/>
              </a:cxn>
              <a:cxn ang="0">
                <a:pos x="19" y="16"/>
              </a:cxn>
              <a:cxn ang="0">
                <a:pos x="3" y="17"/>
              </a:cxn>
              <a:cxn ang="0">
                <a:pos x="4" y="29"/>
              </a:cxn>
              <a:cxn ang="0">
                <a:pos x="10" y="31"/>
              </a:cxn>
              <a:cxn ang="0">
                <a:pos x="16" y="38"/>
              </a:cxn>
              <a:cxn ang="0">
                <a:pos x="27" y="44"/>
              </a:cxn>
              <a:cxn ang="0">
                <a:pos x="65" y="56"/>
              </a:cxn>
              <a:cxn ang="0">
                <a:pos x="87" y="69"/>
              </a:cxn>
              <a:cxn ang="0">
                <a:pos x="82" y="78"/>
              </a:cxn>
              <a:cxn ang="0">
                <a:pos x="81" y="92"/>
              </a:cxn>
              <a:cxn ang="0">
                <a:pos x="82" y="100"/>
              </a:cxn>
              <a:cxn ang="0">
                <a:pos x="93" y="104"/>
              </a:cxn>
              <a:cxn ang="0">
                <a:pos x="104" y="112"/>
              </a:cxn>
              <a:cxn ang="0">
                <a:pos x="110" y="125"/>
              </a:cxn>
              <a:cxn ang="0">
                <a:pos x="105" y="132"/>
              </a:cxn>
              <a:cxn ang="0">
                <a:pos x="95" y="140"/>
              </a:cxn>
              <a:cxn ang="0">
                <a:pos x="102" y="146"/>
              </a:cxn>
              <a:cxn ang="0">
                <a:pos x="105" y="153"/>
              </a:cxn>
              <a:cxn ang="0">
                <a:pos x="125" y="165"/>
              </a:cxn>
              <a:cxn ang="0">
                <a:pos x="127" y="168"/>
              </a:cxn>
              <a:cxn ang="0">
                <a:pos x="130" y="170"/>
              </a:cxn>
              <a:cxn ang="0">
                <a:pos x="132" y="178"/>
              </a:cxn>
              <a:cxn ang="0">
                <a:pos x="138" y="180"/>
              </a:cxn>
              <a:cxn ang="0">
                <a:pos x="192" y="185"/>
              </a:cxn>
              <a:cxn ang="0">
                <a:pos x="202" y="189"/>
              </a:cxn>
              <a:cxn ang="0">
                <a:pos x="202" y="191"/>
              </a:cxn>
            </a:cxnLst>
            <a:rect l="0" t="0" r="r" b="b"/>
            <a:pathLst>
              <a:path w="268" h="198">
                <a:moveTo>
                  <a:pt x="202" y="191"/>
                </a:moveTo>
                <a:cubicBezTo>
                  <a:pt x="204" y="197"/>
                  <a:pt x="209" y="195"/>
                  <a:pt x="213" y="192"/>
                </a:cubicBezTo>
                <a:cubicBezTo>
                  <a:pt x="220" y="197"/>
                  <a:pt x="217" y="197"/>
                  <a:pt x="223" y="195"/>
                </a:cubicBezTo>
                <a:cubicBezTo>
                  <a:pt x="226" y="187"/>
                  <a:pt x="221" y="198"/>
                  <a:pt x="234" y="191"/>
                </a:cubicBezTo>
                <a:cubicBezTo>
                  <a:pt x="235" y="190"/>
                  <a:pt x="230" y="182"/>
                  <a:pt x="230" y="181"/>
                </a:cubicBezTo>
                <a:cubicBezTo>
                  <a:pt x="231" y="162"/>
                  <a:pt x="237" y="164"/>
                  <a:pt x="253" y="160"/>
                </a:cubicBezTo>
                <a:cubicBezTo>
                  <a:pt x="257" y="159"/>
                  <a:pt x="261" y="157"/>
                  <a:pt x="265" y="156"/>
                </a:cubicBezTo>
                <a:cubicBezTo>
                  <a:pt x="266" y="156"/>
                  <a:pt x="268" y="155"/>
                  <a:pt x="268" y="155"/>
                </a:cubicBezTo>
                <a:cubicBezTo>
                  <a:pt x="267" y="151"/>
                  <a:pt x="264" y="147"/>
                  <a:pt x="263" y="143"/>
                </a:cubicBezTo>
                <a:cubicBezTo>
                  <a:pt x="261" y="130"/>
                  <a:pt x="256" y="130"/>
                  <a:pt x="244" y="129"/>
                </a:cubicBezTo>
                <a:cubicBezTo>
                  <a:pt x="237" y="127"/>
                  <a:pt x="241" y="121"/>
                  <a:pt x="237" y="117"/>
                </a:cubicBezTo>
                <a:cubicBezTo>
                  <a:pt x="232" y="112"/>
                  <a:pt x="224" y="111"/>
                  <a:pt x="218" y="110"/>
                </a:cubicBezTo>
                <a:cubicBezTo>
                  <a:pt x="210" y="105"/>
                  <a:pt x="218" y="95"/>
                  <a:pt x="210" y="90"/>
                </a:cubicBezTo>
                <a:cubicBezTo>
                  <a:pt x="207" y="85"/>
                  <a:pt x="204" y="80"/>
                  <a:pt x="202" y="75"/>
                </a:cubicBezTo>
                <a:cubicBezTo>
                  <a:pt x="202" y="73"/>
                  <a:pt x="202" y="70"/>
                  <a:pt x="201" y="68"/>
                </a:cubicBezTo>
                <a:cubicBezTo>
                  <a:pt x="200" y="66"/>
                  <a:pt x="195" y="64"/>
                  <a:pt x="195" y="64"/>
                </a:cubicBezTo>
                <a:cubicBezTo>
                  <a:pt x="192" y="60"/>
                  <a:pt x="193" y="55"/>
                  <a:pt x="188" y="53"/>
                </a:cubicBezTo>
                <a:cubicBezTo>
                  <a:pt x="186" y="47"/>
                  <a:pt x="186" y="43"/>
                  <a:pt x="180" y="39"/>
                </a:cubicBezTo>
                <a:cubicBezTo>
                  <a:pt x="169" y="23"/>
                  <a:pt x="170" y="22"/>
                  <a:pt x="149" y="20"/>
                </a:cubicBezTo>
                <a:cubicBezTo>
                  <a:pt x="144" y="18"/>
                  <a:pt x="139" y="15"/>
                  <a:pt x="134" y="13"/>
                </a:cubicBezTo>
                <a:cubicBezTo>
                  <a:pt x="131" y="12"/>
                  <a:pt x="126" y="11"/>
                  <a:pt x="126" y="11"/>
                </a:cubicBezTo>
                <a:cubicBezTo>
                  <a:pt x="125" y="8"/>
                  <a:pt x="126" y="4"/>
                  <a:pt x="124" y="2"/>
                </a:cubicBezTo>
                <a:cubicBezTo>
                  <a:pt x="123" y="0"/>
                  <a:pt x="118" y="0"/>
                  <a:pt x="118" y="0"/>
                </a:cubicBezTo>
                <a:cubicBezTo>
                  <a:pt x="104" y="2"/>
                  <a:pt x="114" y="9"/>
                  <a:pt x="101" y="12"/>
                </a:cubicBezTo>
                <a:cubicBezTo>
                  <a:pt x="100" y="15"/>
                  <a:pt x="94" y="17"/>
                  <a:pt x="94" y="17"/>
                </a:cubicBezTo>
                <a:cubicBezTo>
                  <a:pt x="92" y="23"/>
                  <a:pt x="95" y="30"/>
                  <a:pt x="92" y="35"/>
                </a:cubicBezTo>
                <a:cubicBezTo>
                  <a:pt x="91" y="37"/>
                  <a:pt x="86" y="33"/>
                  <a:pt x="86" y="33"/>
                </a:cubicBezTo>
                <a:cubicBezTo>
                  <a:pt x="84" y="30"/>
                  <a:pt x="80" y="26"/>
                  <a:pt x="77" y="25"/>
                </a:cubicBezTo>
                <a:cubicBezTo>
                  <a:pt x="67" y="26"/>
                  <a:pt x="67" y="27"/>
                  <a:pt x="60" y="31"/>
                </a:cubicBezTo>
                <a:cubicBezTo>
                  <a:pt x="58" y="32"/>
                  <a:pt x="54" y="35"/>
                  <a:pt x="54" y="35"/>
                </a:cubicBezTo>
                <a:cubicBezTo>
                  <a:pt x="53" y="39"/>
                  <a:pt x="51" y="40"/>
                  <a:pt x="47" y="41"/>
                </a:cubicBezTo>
                <a:cubicBezTo>
                  <a:pt x="44" y="45"/>
                  <a:pt x="43" y="44"/>
                  <a:pt x="39" y="41"/>
                </a:cubicBezTo>
                <a:cubicBezTo>
                  <a:pt x="33" y="24"/>
                  <a:pt x="38" y="22"/>
                  <a:pt x="19" y="16"/>
                </a:cubicBezTo>
                <a:cubicBezTo>
                  <a:pt x="14" y="16"/>
                  <a:pt x="7" y="14"/>
                  <a:pt x="3" y="17"/>
                </a:cubicBezTo>
                <a:cubicBezTo>
                  <a:pt x="0" y="20"/>
                  <a:pt x="2" y="25"/>
                  <a:pt x="4" y="29"/>
                </a:cubicBezTo>
                <a:cubicBezTo>
                  <a:pt x="5" y="31"/>
                  <a:pt x="10" y="31"/>
                  <a:pt x="10" y="31"/>
                </a:cubicBezTo>
                <a:cubicBezTo>
                  <a:pt x="12" y="35"/>
                  <a:pt x="12" y="37"/>
                  <a:pt x="16" y="38"/>
                </a:cubicBezTo>
                <a:cubicBezTo>
                  <a:pt x="19" y="42"/>
                  <a:pt x="23" y="41"/>
                  <a:pt x="27" y="44"/>
                </a:cubicBezTo>
                <a:cubicBezTo>
                  <a:pt x="37" y="59"/>
                  <a:pt x="41" y="55"/>
                  <a:pt x="65" y="56"/>
                </a:cubicBezTo>
                <a:cubicBezTo>
                  <a:pt x="70" y="71"/>
                  <a:pt x="63" y="68"/>
                  <a:pt x="87" y="69"/>
                </a:cubicBezTo>
                <a:cubicBezTo>
                  <a:pt x="85" y="76"/>
                  <a:pt x="86" y="74"/>
                  <a:pt x="82" y="78"/>
                </a:cubicBezTo>
                <a:cubicBezTo>
                  <a:pt x="79" y="87"/>
                  <a:pt x="80" y="82"/>
                  <a:pt x="81" y="92"/>
                </a:cubicBezTo>
                <a:cubicBezTo>
                  <a:pt x="80" y="95"/>
                  <a:pt x="79" y="109"/>
                  <a:pt x="82" y="100"/>
                </a:cubicBezTo>
                <a:cubicBezTo>
                  <a:pt x="86" y="101"/>
                  <a:pt x="89" y="103"/>
                  <a:pt x="93" y="104"/>
                </a:cubicBezTo>
                <a:cubicBezTo>
                  <a:pt x="95" y="109"/>
                  <a:pt x="99" y="111"/>
                  <a:pt x="104" y="112"/>
                </a:cubicBezTo>
                <a:cubicBezTo>
                  <a:pt x="105" y="118"/>
                  <a:pt x="105" y="122"/>
                  <a:pt x="110" y="125"/>
                </a:cubicBezTo>
                <a:cubicBezTo>
                  <a:pt x="112" y="132"/>
                  <a:pt x="117" y="131"/>
                  <a:pt x="105" y="132"/>
                </a:cubicBezTo>
                <a:cubicBezTo>
                  <a:pt x="103" y="138"/>
                  <a:pt x="101" y="139"/>
                  <a:pt x="95" y="140"/>
                </a:cubicBezTo>
                <a:cubicBezTo>
                  <a:pt x="99" y="141"/>
                  <a:pt x="98" y="144"/>
                  <a:pt x="102" y="146"/>
                </a:cubicBezTo>
                <a:cubicBezTo>
                  <a:pt x="99" y="150"/>
                  <a:pt x="100" y="151"/>
                  <a:pt x="105" y="153"/>
                </a:cubicBezTo>
                <a:cubicBezTo>
                  <a:pt x="107" y="164"/>
                  <a:pt x="115" y="163"/>
                  <a:pt x="125" y="165"/>
                </a:cubicBezTo>
                <a:cubicBezTo>
                  <a:pt x="126" y="166"/>
                  <a:pt x="126" y="167"/>
                  <a:pt x="127" y="168"/>
                </a:cubicBezTo>
                <a:cubicBezTo>
                  <a:pt x="128" y="169"/>
                  <a:pt x="129" y="169"/>
                  <a:pt x="130" y="170"/>
                </a:cubicBezTo>
                <a:cubicBezTo>
                  <a:pt x="132" y="172"/>
                  <a:pt x="130" y="176"/>
                  <a:pt x="132" y="178"/>
                </a:cubicBezTo>
                <a:cubicBezTo>
                  <a:pt x="133" y="179"/>
                  <a:pt x="138" y="180"/>
                  <a:pt x="138" y="180"/>
                </a:cubicBezTo>
                <a:cubicBezTo>
                  <a:pt x="158" y="179"/>
                  <a:pt x="173" y="183"/>
                  <a:pt x="192" y="185"/>
                </a:cubicBezTo>
                <a:cubicBezTo>
                  <a:pt x="194" y="192"/>
                  <a:pt x="191" y="185"/>
                  <a:pt x="202" y="189"/>
                </a:cubicBezTo>
                <a:cubicBezTo>
                  <a:pt x="203" y="189"/>
                  <a:pt x="202" y="191"/>
                  <a:pt x="202" y="191"/>
                </a:cubicBezTo>
                <a:close/>
              </a:path>
            </a:pathLst>
          </a:custGeom>
          <a:solidFill>
            <a:srgbClr val="FFFF00"/>
          </a:solidFill>
          <a:ln w="3175" cap="flat" cmpd="sng">
            <a:solidFill>
              <a:schemeClr val="bg1">
                <a:lumMod val="50000"/>
              </a:schemeClr>
            </a:solidFill>
            <a:prstDash val="solid"/>
            <a:round/>
            <a:headEnd/>
            <a:tailEn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86" name="Freeform 252"/>
          <p:cNvSpPr>
            <a:spLocks/>
          </p:cNvSpPr>
          <p:nvPr/>
        </p:nvSpPr>
        <p:spPr bwMode="auto">
          <a:xfrm>
            <a:off x="6267159" y="3355976"/>
            <a:ext cx="1116106" cy="747022"/>
          </a:xfrm>
          <a:custGeom>
            <a:avLst/>
            <a:gdLst/>
            <a:ahLst/>
            <a:cxnLst>
              <a:cxn ang="0">
                <a:pos x="19" y="112"/>
              </a:cxn>
              <a:cxn ang="0">
                <a:pos x="20" y="118"/>
              </a:cxn>
              <a:cxn ang="0">
                <a:pos x="27" y="127"/>
              </a:cxn>
              <a:cxn ang="0">
                <a:pos x="5" y="147"/>
              </a:cxn>
              <a:cxn ang="0">
                <a:pos x="0" y="166"/>
              </a:cxn>
              <a:cxn ang="0">
                <a:pos x="16" y="161"/>
              </a:cxn>
              <a:cxn ang="0">
                <a:pos x="28" y="170"/>
              </a:cxn>
              <a:cxn ang="0">
                <a:pos x="42" y="184"/>
              </a:cxn>
              <a:cxn ang="0">
                <a:pos x="66" y="180"/>
              </a:cxn>
              <a:cxn ang="0">
                <a:pos x="71" y="165"/>
              </a:cxn>
              <a:cxn ang="0">
                <a:pos x="102" y="172"/>
              </a:cxn>
              <a:cxn ang="0">
                <a:pos x="116" y="188"/>
              </a:cxn>
              <a:cxn ang="0">
                <a:pos x="135" y="174"/>
              </a:cxn>
              <a:cxn ang="0">
                <a:pos x="151" y="177"/>
              </a:cxn>
              <a:cxn ang="0">
                <a:pos x="161" y="166"/>
              </a:cxn>
              <a:cxn ang="0">
                <a:pos x="175" y="159"/>
              </a:cxn>
              <a:cxn ang="0">
                <a:pos x="187" y="147"/>
              </a:cxn>
              <a:cxn ang="0">
                <a:pos x="203" y="128"/>
              </a:cxn>
              <a:cxn ang="0">
                <a:pos x="225" y="112"/>
              </a:cxn>
              <a:cxn ang="0">
                <a:pos x="223" y="89"/>
              </a:cxn>
              <a:cxn ang="0">
                <a:pos x="233" y="98"/>
              </a:cxn>
              <a:cxn ang="0">
                <a:pos x="251" y="82"/>
              </a:cxn>
              <a:cxn ang="0">
                <a:pos x="263" y="66"/>
              </a:cxn>
              <a:cxn ang="0">
                <a:pos x="280" y="54"/>
              </a:cxn>
              <a:cxn ang="0">
                <a:pos x="310" y="49"/>
              </a:cxn>
              <a:cxn ang="0">
                <a:pos x="322" y="41"/>
              </a:cxn>
              <a:cxn ang="0">
                <a:pos x="325" y="22"/>
              </a:cxn>
              <a:cxn ang="0">
                <a:pos x="305" y="25"/>
              </a:cxn>
              <a:cxn ang="0">
                <a:pos x="288" y="26"/>
              </a:cxn>
              <a:cxn ang="0">
                <a:pos x="269" y="23"/>
              </a:cxn>
              <a:cxn ang="0">
                <a:pos x="243" y="11"/>
              </a:cxn>
              <a:cxn ang="0">
                <a:pos x="223" y="22"/>
              </a:cxn>
              <a:cxn ang="0">
                <a:pos x="207" y="36"/>
              </a:cxn>
              <a:cxn ang="0">
                <a:pos x="191" y="49"/>
              </a:cxn>
              <a:cxn ang="0">
                <a:pos x="166" y="41"/>
              </a:cxn>
              <a:cxn ang="0">
                <a:pos x="172" y="17"/>
              </a:cxn>
              <a:cxn ang="0">
                <a:pos x="157" y="0"/>
              </a:cxn>
              <a:cxn ang="0">
                <a:pos x="135" y="6"/>
              </a:cxn>
              <a:cxn ang="0">
                <a:pos x="129" y="14"/>
              </a:cxn>
              <a:cxn ang="0">
                <a:pos x="116" y="8"/>
              </a:cxn>
              <a:cxn ang="0">
                <a:pos x="95" y="20"/>
              </a:cxn>
              <a:cxn ang="0">
                <a:pos x="65" y="33"/>
              </a:cxn>
              <a:cxn ang="0">
                <a:pos x="49" y="47"/>
              </a:cxn>
              <a:cxn ang="0">
                <a:pos x="35" y="71"/>
              </a:cxn>
              <a:cxn ang="0">
                <a:pos x="14" y="87"/>
              </a:cxn>
              <a:cxn ang="0">
                <a:pos x="14" y="105"/>
              </a:cxn>
            </a:cxnLst>
            <a:rect l="0" t="0" r="r" b="b"/>
            <a:pathLst>
              <a:path w="325" h="194">
                <a:moveTo>
                  <a:pt x="14" y="105"/>
                </a:moveTo>
                <a:lnTo>
                  <a:pt x="19" y="112"/>
                </a:lnTo>
                <a:lnTo>
                  <a:pt x="26" y="104"/>
                </a:lnTo>
                <a:lnTo>
                  <a:pt x="20" y="118"/>
                </a:lnTo>
                <a:lnTo>
                  <a:pt x="18" y="125"/>
                </a:lnTo>
                <a:lnTo>
                  <a:pt x="27" y="127"/>
                </a:lnTo>
                <a:lnTo>
                  <a:pt x="18" y="142"/>
                </a:lnTo>
                <a:lnTo>
                  <a:pt x="5" y="147"/>
                </a:lnTo>
                <a:lnTo>
                  <a:pt x="0" y="157"/>
                </a:lnTo>
                <a:lnTo>
                  <a:pt x="0" y="166"/>
                </a:lnTo>
                <a:lnTo>
                  <a:pt x="9" y="166"/>
                </a:lnTo>
                <a:lnTo>
                  <a:pt x="16" y="161"/>
                </a:lnTo>
                <a:lnTo>
                  <a:pt x="17" y="169"/>
                </a:lnTo>
                <a:lnTo>
                  <a:pt x="28" y="170"/>
                </a:lnTo>
                <a:lnTo>
                  <a:pt x="31" y="181"/>
                </a:lnTo>
                <a:lnTo>
                  <a:pt x="42" y="184"/>
                </a:lnTo>
                <a:lnTo>
                  <a:pt x="56" y="180"/>
                </a:lnTo>
                <a:lnTo>
                  <a:pt x="66" y="180"/>
                </a:lnTo>
                <a:lnTo>
                  <a:pt x="71" y="175"/>
                </a:lnTo>
                <a:lnTo>
                  <a:pt x="71" y="165"/>
                </a:lnTo>
                <a:lnTo>
                  <a:pt x="90" y="164"/>
                </a:lnTo>
                <a:lnTo>
                  <a:pt x="102" y="172"/>
                </a:lnTo>
                <a:lnTo>
                  <a:pt x="109" y="194"/>
                </a:lnTo>
                <a:lnTo>
                  <a:pt x="116" y="188"/>
                </a:lnTo>
                <a:lnTo>
                  <a:pt x="129" y="178"/>
                </a:lnTo>
                <a:lnTo>
                  <a:pt x="135" y="174"/>
                </a:lnTo>
                <a:lnTo>
                  <a:pt x="146" y="171"/>
                </a:lnTo>
                <a:lnTo>
                  <a:pt x="151" y="177"/>
                </a:lnTo>
                <a:lnTo>
                  <a:pt x="158" y="182"/>
                </a:lnTo>
                <a:lnTo>
                  <a:pt x="161" y="166"/>
                </a:lnTo>
                <a:lnTo>
                  <a:pt x="169" y="163"/>
                </a:lnTo>
                <a:lnTo>
                  <a:pt x="175" y="159"/>
                </a:lnTo>
                <a:lnTo>
                  <a:pt x="176" y="149"/>
                </a:lnTo>
                <a:lnTo>
                  <a:pt x="187" y="147"/>
                </a:lnTo>
                <a:lnTo>
                  <a:pt x="200" y="147"/>
                </a:lnTo>
                <a:lnTo>
                  <a:pt x="203" y="128"/>
                </a:lnTo>
                <a:lnTo>
                  <a:pt x="217" y="118"/>
                </a:lnTo>
                <a:lnTo>
                  <a:pt x="225" y="112"/>
                </a:lnTo>
                <a:lnTo>
                  <a:pt x="223" y="104"/>
                </a:lnTo>
                <a:lnTo>
                  <a:pt x="223" y="89"/>
                </a:lnTo>
                <a:lnTo>
                  <a:pt x="233" y="82"/>
                </a:lnTo>
                <a:lnTo>
                  <a:pt x="233" y="98"/>
                </a:lnTo>
                <a:lnTo>
                  <a:pt x="241" y="91"/>
                </a:lnTo>
                <a:lnTo>
                  <a:pt x="251" y="82"/>
                </a:lnTo>
                <a:lnTo>
                  <a:pt x="248" y="75"/>
                </a:lnTo>
                <a:lnTo>
                  <a:pt x="263" y="66"/>
                </a:lnTo>
                <a:lnTo>
                  <a:pt x="278" y="61"/>
                </a:lnTo>
                <a:lnTo>
                  <a:pt x="280" y="54"/>
                </a:lnTo>
                <a:lnTo>
                  <a:pt x="295" y="47"/>
                </a:lnTo>
                <a:lnTo>
                  <a:pt x="310" y="49"/>
                </a:lnTo>
                <a:lnTo>
                  <a:pt x="322" y="49"/>
                </a:lnTo>
                <a:lnTo>
                  <a:pt x="322" y="41"/>
                </a:lnTo>
                <a:lnTo>
                  <a:pt x="319" y="29"/>
                </a:lnTo>
                <a:lnTo>
                  <a:pt x="325" y="22"/>
                </a:lnTo>
                <a:lnTo>
                  <a:pt x="315" y="25"/>
                </a:lnTo>
                <a:lnTo>
                  <a:pt x="305" y="25"/>
                </a:lnTo>
                <a:lnTo>
                  <a:pt x="299" y="19"/>
                </a:lnTo>
                <a:lnTo>
                  <a:pt x="288" y="26"/>
                </a:lnTo>
                <a:lnTo>
                  <a:pt x="276" y="26"/>
                </a:lnTo>
                <a:lnTo>
                  <a:pt x="269" y="23"/>
                </a:lnTo>
                <a:lnTo>
                  <a:pt x="256" y="16"/>
                </a:lnTo>
                <a:lnTo>
                  <a:pt x="243" y="11"/>
                </a:lnTo>
                <a:lnTo>
                  <a:pt x="228" y="16"/>
                </a:lnTo>
                <a:lnTo>
                  <a:pt x="223" y="22"/>
                </a:lnTo>
                <a:lnTo>
                  <a:pt x="221" y="28"/>
                </a:lnTo>
                <a:lnTo>
                  <a:pt x="207" y="36"/>
                </a:lnTo>
                <a:lnTo>
                  <a:pt x="206" y="48"/>
                </a:lnTo>
                <a:lnTo>
                  <a:pt x="191" y="49"/>
                </a:lnTo>
                <a:lnTo>
                  <a:pt x="177" y="48"/>
                </a:lnTo>
                <a:lnTo>
                  <a:pt x="166" y="41"/>
                </a:lnTo>
                <a:lnTo>
                  <a:pt x="167" y="30"/>
                </a:lnTo>
                <a:lnTo>
                  <a:pt x="172" y="17"/>
                </a:lnTo>
                <a:lnTo>
                  <a:pt x="162" y="8"/>
                </a:lnTo>
                <a:lnTo>
                  <a:pt x="157" y="0"/>
                </a:lnTo>
                <a:lnTo>
                  <a:pt x="150" y="10"/>
                </a:lnTo>
                <a:lnTo>
                  <a:pt x="135" y="6"/>
                </a:lnTo>
                <a:lnTo>
                  <a:pt x="129" y="6"/>
                </a:lnTo>
                <a:lnTo>
                  <a:pt x="129" y="14"/>
                </a:lnTo>
                <a:lnTo>
                  <a:pt x="124" y="8"/>
                </a:lnTo>
                <a:lnTo>
                  <a:pt x="116" y="8"/>
                </a:lnTo>
                <a:lnTo>
                  <a:pt x="104" y="15"/>
                </a:lnTo>
                <a:lnTo>
                  <a:pt x="95" y="20"/>
                </a:lnTo>
                <a:lnTo>
                  <a:pt x="78" y="23"/>
                </a:lnTo>
                <a:lnTo>
                  <a:pt x="65" y="33"/>
                </a:lnTo>
                <a:lnTo>
                  <a:pt x="57" y="47"/>
                </a:lnTo>
                <a:lnTo>
                  <a:pt x="49" y="47"/>
                </a:lnTo>
                <a:lnTo>
                  <a:pt x="43" y="47"/>
                </a:lnTo>
                <a:lnTo>
                  <a:pt x="35" y="71"/>
                </a:lnTo>
                <a:lnTo>
                  <a:pt x="22" y="81"/>
                </a:lnTo>
                <a:lnTo>
                  <a:pt x="14" y="87"/>
                </a:lnTo>
                <a:lnTo>
                  <a:pt x="22" y="101"/>
                </a:lnTo>
                <a:lnTo>
                  <a:pt x="14" y="105"/>
                </a:lnTo>
                <a:close/>
              </a:path>
            </a:pathLst>
          </a:custGeom>
          <a:solidFill>
            <a:srgbClr val="CCECFF"/>
          </a:solid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49" name="Freeform 234"/>
          <p:cNvSpPr>
            <a:spLocks/>
          </p:cNvSpPr>
          <p:nvPr/>
        </p:nvSpPr>
        <p:spPr bwMode="auto">
          <a:xfrm>
            <a:off x="6764455" y="2342895"/>
            <a:ext cx="950349" cy="903928"/>
          </a:xfrm>
          <a:custGeom>
            <a:avLst/>
            <a:gdLst/>
            <a:ahLst/>
            <a:cxnLst>
              <a:cxn ang="0">
                <a:pos x="176" y="15"/>
              </a:cxn>
              <a:cxn ang="0">
                <a:pos x="159" y="19"/>
              </a:cxn>
              <a:cxn ang="0">
                <a:pos x="146" y="34"/>
              </a:cxn>
              <a:cxn ang="0">
                <a:pos x="124" y="31"/>
              </a:cxn>
              <a:cxn ang="0">
                <a:pos x="108" y="50"/>
              </a:cxn>
              <a:cxn ang="0">
                <a:pos x="82" y="57"/>
              </a:cxn>
              <a:cxn ang="0">
                <a:pos x="65" y="67"/>
              </a:cxn>
              <a:cxn ang="0">
                <a:pos x="56" y="81"/>
              </a:cxn>
              <a:cxn ang="0">
                <a:pos x="33" y="74"/>
              </a:cxn>
              <a:cxn ang="0">
                <a:pos x="19" y="64"/>
              </a:cxn>
              <a:cxn ang="0">
                <a:pos x="7" y="72"/>
              </a:cxn>
              <a:cxn ang="0">
                <a:pos x="12" y="94"/>
              </a:cxn>
              <a:cxn ang="0">
                <a:pos x="1" y="127"/>
              </a:cxn>
              <a:cxn ang="0">
                <a:pos x="5" y="146"/>
              </a:cxn>
              <a:cxn ang="0">
                <a:pos x="23" y="152"/>
              </a:cxn>
              <a:cxn ang="0">
                <a:pos x="32" y="163"/>
              </a:cxn>
              <a:cxn ang="0">
                <a:pos x="59" y="164"/>
              </a:cxn>
              <a:cxn ang="0">
                <a:pos x="86" y="133"/>
              </a:cxn>
              <a:cxn ang="0">
                <a:pos x="116" y="118"/>
              </a:cxn>
              <a:cxn ang="0">
                <a:pos x="134" y="129"/>
              </a:cxn>
              <a:cxn ang="0">
                <a:pos x="125" y="167"/>
              </a:cxn>
              <a:cxn ang="0">
                <a:pos x="114" y="186"/>
              </a:cxn>
              <a:cxn ang="0">
                <a:pos x="102" y="193"/>
              </a:cxn>
              <a:cxn ang="0">
                <a:pos x="117" y="197"/>
              </a:cxn>
              <a:cxn ang="0">
                <a:pos x="125" y="209"/>
              </a:cxn>
              <a:cxn ang="0">
                <a:pos x="107" y="212"/>
              </a:cxn>
              <a:cxn ang="0">
                <a:pos x="107" y="234"/>
              </a:cxn>
              <a:cxn ang="0">
                <a:pos x="126" y="224"/>
              </a:cxn>
              <a:cxn ang="0">
                <a:pos x="151" y="190"/>
              </a:cxn>
              <a:cxn ang="0">
                <a:pos x="172" y="181"/>
              </a:cxn>
              <a:cxn ang="0">
                <a:pos x="198" y="168"/>
              </a:cxn>
              <a:cxn ang="0">
                <a:pos x="230" y="154"/>
              </a:cxn>
              <a:cxn ang="0">
                <a:pos x="239" y="138"/>
              </a:cxn>
              <a:cxn ang="0">
                <a:pos x="253" y="126"/>
              </a:cxn>
              <a:cxn ang="0">
                <a:pos x="272" y="116"/>
              </a:cxn>
              <a:cxn ang="0">
                <a:pos x="268" y="106"/>
              </a:cxn>
              <a:cxn ang="0">
                <a:pos x="256" y="71"/>
              </a:cxn>
              <a:cxn ang="0">
                <a:pos x="247" y="54"/>
              </a:cxn>
              <a:cxn ang="0">
                <a:pos x="231" y="30"/>
              </a:cxn>
              <a:cxn ang="0">
                <a:pos x="222" y="18"/>
              </a:cxn>
              <a:cxn ang="0">
                <a:pos x="209" y="18"/>
              </a:cxn>
              <a:cxn ang="0">
                <a:pos x="204" y="5"/>
              </a:cxn>
              <a:cxn ang="0">
                <a:pos x="174" y="0"/>
              </a:cxn>
            </a:cxnLst>
            <a:rect l="0" t="0" r="r" b="b"/>
            <a:pathLst>
              <a:path w="277" h="234">
                <a:moveTo>
                  <a:pt x="174" y="0"/>
                </a:moveTo>
                <a:lnTo>
                  <a:pt x="176" y="15"/>
                </a:lnTo>
                <a:lnTo>
                  <a:pt x="166" y="18"/>
                </a:lnTo>
                <a:lnTo>
                  <a:pt x="159" y="19"/>
                </a:lnTo>
                <a:lnTo>
                  <a:pt x="156" y="29"/>
                </a:lnTo>
                <a:lnTo>
                  <a:pt x="146" y="34"/>
                </a:lnTo>
                <a:lnTo>
                  <a:pt x="138" y="34"/>
                </a:lnTo>
                <a:lnTo>
                  <a:pt x="124" y="31"/>
                </a:lnTo>
                <a:lnTo>
                  <a:pt x="112" y="39"/>
                </a:lnTo>
                <a:lnTo>
                  <a:pt x="108" y="50"/>
                </a:lnTo>
                <a:lnTo>
                  <a:pt x="91" y="53"/>
                </a:lnTo>
                <a:lnTo>
                  <a:pt x="82" y="57"/>
                </a:lnTo>
                <a:lnTo>
                  <a:pt x="77" y="65"/>
                </a:lnTo>
                <a:lnTo>
                  <a:pt x="65" y="67"/>
                </a:lnTo>
                <a:lnTo>
                  <a:pt x="57" y="72"/>
                </a:lnTo>
                <a:lnTo>
                  <a:pt x="56" y="81"/>
                </a:lnTo>
                <a:lnTo>
                  <a:pt x="40" y="90"/>
                </a:lnTo>
                <a:lnTo>
                  <a:pt x="33" y="74"/>
                </a:lnTo>
                <a:lnTo>
                  <a:pt x="25" y="69"/>
                </a:lnTo>
                <a:lnTo>
                  <a:pt x="19" y="64"/>
                </a:lnTo>
                <a:lnTo>
                  <a:pt x="12" y="67"/>
                </a:lnTo>
                <a:lnTo>
                  <a:pt x="7" y="72"/>
                </a:lnTo>
                <a:lnTo>
                  <a:pt x="13" y="79"/>
                </a:lnTo>
                <a:lnTo>
                  <a:pt x="12" y="94"/>
                </a:lnTo>
                <a:lnTo>
                  <a:pt x="16" y="116"/>
                </a:lnTo>
                <a:lnTo>
                  <a:pt x="1" y="127"/>
                </a:lnTo>
                <a:lnTo>
                  <a:pt x="0" y="138"/>
                </a:lnTo>
                <a:lnTo>
                  <a:pt x="5" y="146"/>
                </a:lnTo>
                <a:lnTo>
                  <a:pt x="16" y="148"/>
                </a:lnTo>
                <a:lnTo>
                  <a:pt x="23" y="152"/>
                </a:lnTo>
                <a:lnTo>
                  <a:pt x="31" y="150"/>
                </a:lnTo>
                <a:lnTo>
                  <a:pt x="32" y="163"/>
                </a:lnTo>
                <a:lnTo>
                  <a:pt x="49" y="169"/>
                </a:lnTo>
                <a:lnTo>
                  <a:pt x="59" y="164"/>
                </a:lnTo>
                <a:lnTo>
                  <a:pt x="71" y="148"/>
                </a:lnTo>
                <a:lnTo>
                  <a:pt x="86" y="133"/>
                </a:lnTo>
                <a:lnTo>
                  <a:pt x="92" y="125"/>
                </a:lnTo>
                <a:lnTo>
                  <a:pt x="116" y="118"/>
                </a:lnTo>
                <a:lnTo>
                  <a:pt x="124" y="115"/>
                </a:lnTo>
                <a:lnTo>
                  <a:pt x="134" y="129"/>
                </a:lnTo>
                <a:lnTo>
                  <a:pt x="141" y="148"/>
                </a:lnTo>
                <a:lnTo>
                  <a:pt x="125" y="167"/>
                </a:lnTo>
                <a:lnTo>
                  <a:pt x="110" y="171"/>
                </a:lnTo>
                <a:lnTo>
                  <a:pt x="114" y="186"/>
                </a:lnTo>
                <a:lnTo>
                  <a:pt x="106" y="186"/>
                </a:lnTo>
                <a:lnTo>
                  <a:pt x="102" y="193"/>
                </a:lnTo>
                <a:lnTo>
                  <a:pt x="111" y="195"/>
                </a:lnTo>
                <a:lnTo>
                  <a:pt x="117" y="197"/>
                </a:lnTo>
                <a:lnTo>
                  <a:pt x="132" y="197"/>
                </a:lnTo>
                <a:lnTo>
                  <a:pt x="125" y="209"/>
                </a:lnTo>
                <a:lnTo>
                  <a:pt x="114" y="212"/>
                </a:lnTo>
                <a:lnTo>
                  <a:pt x="107" y="212"/>
                </a:lnTo>
                <a:lnTo>
                  <a:pt x="100" y="219"/>
                </a:lnTo>
                <a:lnTo>
                  <a:pt x="107" y="234"/>
                </a:lnTo>
                <a:lnTo>
                  <a:pt x="115" y="224"/>
                </a:lnTo>
                <a:lnTo>
                  <a:pt x="126" y="224"/>
                </a:lnTo>
                <a:lnTo>
                  <a:pt x="144" y="205"/>
                </a:lnTo>
                <a:lnTo>
                  <a:pt x="151" y="190"/>
                </a:lnTo>
                <a:lnTo>
                  <a:pt x="159" y="190"/>
                </a:lnTo>
                <a:lnTo>
                  <a:pt x="172" y="181"/>
                </a:lnTo>
                <a:lnTo>
                  <a:pt x="183" y="171"/>
                </a:lnTo>
                <a:lnTo>
                  <a:pt x="198" y="168"/>
                </a:lnTo>
                <a:lnTo>
                  <a:pt x="221" y="161"/>
                </a:lnTo>
                <a:lnTo>
                  <a:pt x="230" y="154"/>
                </a:lnTo>
                <a:lnTo>
                  <a:pt x="231" y="145"/>
                </a:lnTo>
                <a:lnTo>
                  <a:pt x="239" y="138"/>
                </a:lnTo>
                <a:lnTo>
                  <a:pt x="241" y="129"/>
                </a:lnTo>
                <a:lnTo>
                  <a:pt x="253" y="126"/>
                </a:lnTo>
                <a:lnTo>
                  <a:pt x="262" y="120"/>
                </a:lnTo>
                <a:lnTo>
                  <a:pt x="272" y="116"/>
                </a:lnTo>
                <a:lnTo>
                  <a:pt x="277" y="106"/>
                </a:lnTo>
                <a:lnTo>
                  <a:pt x="268" y="106"/>
                </a:lnTo>
                <a:lnTo>
                  <a:pt x="272" y="94"/>
                </a:lnTo>
                <a:lnTo>
                  <a:pt x="256" y="71"/>
                </a:lnTo>
                <a:lnTo>
                  <a:pt x="246" y="67"/>
                </a:lnTo>
                <a:lnTo>
                  <a:pt x="247" y="54"/>
                </a:lnTo>
                <a:lnTo>
                  <a:pt x="254" y="47"/>
                </a:lnTo>
                <a:lnTo>
                  <a:pt x="231" y="30"/>
                </a:lnTo>
                <a:lnTo>
                  <a:pt x="231" y="23"/>
                </a:lnTo>
                <a:lnTo>
                  <a:pt x="222" y="18"/>
                </a:lnTo>
                <a:lnTo>
                  <a:pt x="222" y="10"/>
                </a:lnTo>
                <a:lnTo>
                  <a:pt x="209" y="18"/>
                </a:lnTo>
                <a:lnTo>
                  <a:pt x="199" y="12"/>
                </a:lnTo>
                <a:lnTo>
                  <a:pt x="204" y="5"/>
                </a:lnTo>
                <a:lnTo>
                  <a:pt x="184" y="1"/>
                </a:lnTo>
                <a:lnTo>
                  <a:pt x="174" y="0"/>
                </a:lnTo>
                <a:close/>
              </a:path>
            </a:pathLst>
          </a:custGeom>
          <a:solidFill>
            <a:srgbClr val="92D050"/>
          </a:solid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50" name="Freeform 235"/>
          <p:cNvSpPr>
            <a:spLocks/>
          </p:cNvSpPr>
          <p:nvPr/>
        </p:nvSpPr>
        <p:spPr bwMode="auto">
          <a:xfrm>
            <a:off x="6049830" y="2564611"/>
            <a:ext cx="872996" cy="1214336"/>
          </a:xfrm>
          <a:custGeom>
            <a:avLst/>
            <a:gdLst/>
            <a:ahLst/>
            <a:cxnLst>
              <a:cxn ang="0">
                <a:pos x="25" y="306"/>
              </a:cxn>
              <a:cxn ang="0">
                <a:pos x="41" y="307"/>
              </a:cxn>
              <a:cxn ang="0">
                <a:pos x="63" y="312"/>
              </a:cxn>
              <a:cxn ang="0">
                <a:pos x="84" y="304"/>
              </a:cxn>
              <a:cxn ang="0">
                <a:pos x="88" y="283"/>
              </a:cxn>
              <a:cxn ang="0">
                <a:pos x="101" y="267"/>
              </a:cxn>
              <a:cxn ang="0">
                <a:pos x="120" y="251"/>
              </a:cxn>
              <a:cxn ang="0">
                <a:pos x="140" y="228"/>
              </a:cxn>
              <a:cxn ang="0">
                <a:pos x="158" y="226"/>
              </a:cxn>
              <a:cxn ang="0">
                <a:pos x="180" y="209"/>
              </a:cxn>
              <a:cxn ang="0">
                <a:pos x="167" y="193"/>
              </a:cxn>
              <a:cxn ang="0">
                <a:pos x="144" y="185"/>
              </a:cxn>
              <a:cxn ang="0">
                <a:pos x="130" y="183"/>
              </a:cxn>
              <a:cxn ang="0">
                <a:pos x="134" y="170"/>
              </a:cxn>
              <a:cxn ang="0">
                <a:pos x="131" y="149"/>
              </a:cxn>
              <a:cxn ang="0">
                <a:pos x="143" y="143"/>
              </a:cxn>
              <a:cxn ang="0">
                <a:pos x="137" y="120"/>
              </a:cxn>
              <a:cxn ang="0">
                <a:pos x="156" y="114"/>
              </a:cxn>
              <a:cxn ang="0">
                <a:pos x="170" y="128"/>
              </a:cxn>
              <a:cxn ang="0">
                <a:pos x="173" y="148"/>
              </a:cxn>
              <a:cxn ang="0">
                <a:pos x="187" y="160"/>
              </a:cxn>
              <a:cxn ang="0">
                <a:pos x="210" y="165"/>
              </a:cxn>
              <a:cxn ang="0">
                <a:pos x="232" y="149"/>
              </a:cxn>
              <a:cxn ang="0">
                <a:pos x="236" y="129"/>
              </a:cxn>
              <a:cxn ang="0">
                <a:pos x="255" y="116"/>
              </a:cxn>
              <a:cxn ang="0">
                <a:pos x="239" y="94"/>
              </a:cxn>
              <a:cxn ang="0">
                <a:pos x="214" y="89"/>
              </a:cxn>
              <a:cxn ang="0">
                <a:pos x="209" y="70"/>
              </a:cxn>
              <a:cxn ang="0">
                <a:pos x="216" y="57"/>
              </a:cxn>
              <a:cxn ang="0">
                <a:pos x="187" y="57"/>
              </a:cxn>
              <a:cxn ang="0">
                <a:pos x="173" y="39"/>
              </a:cxn>
              <a:cxn ang="0">
                <a:pos x="180" y="24"/>
              </a:cxn>
              <a:cxn ang="0">
                <a:pos x="168" y="11"/>
              </a:cxn>
              <a:cxn ang="0">
                <a:pos x="142" y="6"/>
              </a:cxn>
              <a:cxn ang="0">
                <a:pos x="122" y="20"/>
              </a:cxn>
              <a:cxn ang="0">
                <a:pos x="115" y="34"/>
              </a:cxn>
              <a:cxn ang="0">
                <a:pos x="97" y="38"/>
              </a:cxn>
              <a:cxn ang="0">
                <a:pos x="87" y="36"/>
              </a:cxn>
              <a:cxn ang="0">
                <a:pos x="68" y="45"/>
              </a:cxn>
              <a:cxn ang="0">
                <a:pos x="46" y="53"/>
              </a:cxn>
              <a:cxn ang="0">
                <a:pos x="39" y="25"/>
              </a:cxn>
              <a:cxn ang="0">
                <a:pos x="20" y="42"/>
              </a:cxn>
              <a:cxn ang="0">
                <a:pos x="11" y="59"/>
              </a:cxn>
              <a:cxn ang="0">
                <a:pos x="13" y="74"/>
              </a:cxn>
              <a:cxn ang="0">
                <a:pos x="16" y="95"/>
              </a:cxn>
              <a:cxn ang="0">
                <a:pos x="28" y="112"/>
              </a:cxn>
              <a:cxn ang="0">
                <a:pos x="25" y="121"/>
              </a:cxn>
              <a:cxn ang="0">
                <a:pos x="14" y="132"/>
              </a:cxn>
              <a:cxn ang="0">
                <a:pos x="35" y="138"/>
              </a:cxn>
              <a:cxn ang="0">
                <a:pos x="40" y="155"/>
              </a:cxn>
              <a:cxn ang="0">
                <a:pos x="28" y="178"/>
              </a:cxn>
              <a:cxn ang="0">
                <a:pos x="7" y="183"/>
              </a:cxn>
              <a:cxn ang="0">
                <a:pos x="0" y="200"/>
              </a:cxn>
              <a:cxn ang="0">
                <a:pos x="13" y="220"/>
              </a:cxn>
              <a:cxn ang="0">
                <a:pos x="21" y="241"/>
              </a:cxn>
              <a:cxn ang="0">
                <a:pos x="23" y="257"/>
              </a:cxn>
              <a:cxn ang="0">
                <a:pos x="17" y="278"/>
              </a:cxn>
              <a:cxn ang="0">
                <a:pos x="3" y="289"/>
              </a:cxn>
              <a:cxn ang="0">
                <a:pos x="13" y="304"/>
              </a:cxn>
            </a:cxnLst>
            <a:rect l="0" t="0" r="r" b="b"/>
            <a:pathLst>
              <a:path w="255" h="315">
                <a:moveTo>
                  <a:pt x="13" y="304"/>
                </a:moveTo>
                <a:lnTo>
                  <a:pt x="25" y="306"/>
                </a:lnTo>
                <a:lnTo>
                  <a:pt x="32" y="307"/>
                </a:lnTo>
                <a:lnTo>
                  <a:pt x="41" y="307"/>
                </a:lnTo>
                <a:lnTo>
                  <a:pt x="49" y="315"/>
                </a:lnTo>
                <a:lnTo>
                  <a:pt x="63" y="312"/>
                </a:lnTo>
                <a:lnTo>
                  <a:pt x="75" y="310"/>
                </a:lnTo>
                <a:lnTo>
                  <a:pt x="84" y="304"/>
                </a:lnTo>
                <a:lnTo>
                  <a:pt x="77" y="292"/>
                </a:lnTo>
                <a:lnTo>
                  <a:pt x="88" y="283"/>
                </a:lnTo>
                <a:lnTo>
                  <a:pt x="99" y="276"/>
                </a:lnTo>
                <a:lnTo>
                  <a:pt x="101" y="267"/>
                </a:lnTo>
                <a:lnTo>
                  <a:pt x="106" y="252"/>
                </a:lnTo>
                <a:lnTo>
                  <a:pt x="120" y="251"/>
                </a:lnTo>
                <a:lnTo>
                  <a:pt x="128" y="240"/>
                </a:lnTo>
                <a:lnTo>
                  <a:pt x="140" y="228"/>
                </a:lnTo>
                <a:lnTo>
                  <a:pt x="150" y="228"/>
                </a:lnTo>
                <a:lnTo>
                  <a:pt x="158" y="226"/>
                </a:lnTo>
                <a:lnTo>
                  <a:pt x="170" y="219"/>
                </a:lnTo>
                <a:lnTo>
                  <a:pt x="180" y="209"/>
                </a:lnTo>
                <a:lnTo>
                  <a:pt x="176" y="202"/>
                </a:lnTo>
                <a:lnTo>
                  <a:pt x="167" y="193"/>
                </a:lnTo>
                <a:lnTo>
                  <a:pt x="151" y="190"/>
                </a:lnTo>
                <a:lnTo>
                  <a:pt x="144" y="185"/>
                </a:lnTo>
                <a:lnTo>
                  <a:pt x="137" y="182"/>
                </a:lnTo>
                <a:lnTo>
                  <a:pt x="130" y="183"/>
                </a:lnTo>
                <a:lnTo>
                  <a:pt x="127" y="174"/>
                </a:lnTo>
                <a:lnTo>
                  <a:pt x="134" y="170"/>
                </a:lnTo>
                <a:lnTo>
                  <a:pt x="134" y="156"/>
                </a:lnTo>
                <a:lnTo>
                  <a:pt x="131" y="149"/>
                </a:lnTo>
                <a:lnTo>
                  <a:pt x="132" y="142"/>
                </a:lnTo>
                <a:lnTo>
                  <a:pt x="143" y="143"/>
                </a:lnTo>
                <a:lnTo>
                  <a:pt x="146" y="129"/>
                </a:lnTo>
                <a:lnTo>
                  <a:pt x="137" y="120"/>
                </a:lnTo>
                <a:lnTo>
                  <a:pt x="147" y="119"/>
                </a:lnTo>
                <a:lnTo>
                  <a:pt x="156" y="114"/>
                </a:lnTo>
                <a:lnTo>
                  <a:pt x="165" y="120"/>
                </a:lnTo>
                <a:lnTo>
                  <a:pt x="170" y="128"/>
                </a:lnTo>
                <a:lnTo>
                  <a:pt x="165" y="138"/>
                </a:lnTo>
                <a:lnTo>
                  <a:pt x="173" y="148"/>
                </a:lnTo>
                <a:lnTo>
                  <a:pt x="182" y="152"/>
                </a:lnTo>
                <a:lnTo>
                  <a:pt x="187" y="160"/>
                </a:lnTo>
                <a:lnTo>
                  <a:pt x="198" y="164"/>
                </a:lnTo>
                <a:lnTo>
                  <a:pt x="210" y="165"/>
                </a:lnTo>
                <a:lnTo>
                  <a:pt x="226" y="160"/>
                </a:lnTo>
                <a:lnTo>
                  <a:pt x="232" y="149"/>
                </a:lnTo>
                <a:lnTo>
                  <a:pt x="233" y="138"/>
                </a:lnTo>
                <a:lnTo>
                  <a:pt x="236" y="129"/>
                </a:lnTo>
                <a:lnTo>
                  <a:pt x="243" y="124"/>
                </a:lnTo>
                <a:lnTo>
                  <a:pt x="255" y="116"/>
                </a:lnTo>
                <a:lnTo>
                  <a:pt x="240" y="106"/>
                </a:lnTo>
                <a:lnTo>
                  <a:pt x="239" y="94"/>
                </a:lnTo>
                <a:lnTo>
                  <a:pt x="230" y="94"/>
                </a:lnTo>
                <a:lnTo>
                  <a:pt x="214" y="89"/>
                </a:lnTo>
                <a:lnTo>
                  <a:pt x="209" y="81"/>
                </a:lnTo>
                <a:lnTo>
                  <a:pt x="209" y="70"/>
                </a:lnTo>
                <a:lnTo>
                  <a:pt x="224" y="58"/>
                </a:lnTo>
                <a:lnTo>
                  <a:pt x="216" y="57"/>
                </a:lnTo>
                <a:lnTo>
                  <a:pt x="206" y="56"/>
                </a:lnTo>
                <a:lnTo>
                  <a:pt x="187" y="57"/>
                </a:lnTo>
                <a:lnTo>
                  <a:pt x="185" y="47"/>
                </a:lnTo>
                <a:lnTo>
                  <a:pt x="173" y="39"/>
                </a:lnTo>
                <a:lnTo>
                  <a:pt x="182" y="34"/>
                </a:lnTo>
                <a:lnTo>
                  <a:pt x="180" y="24"/>
                </a:lnTo>
                <a:lnTo>
                  <a:pt x="168" y="18"/>
                </a:lnTo>
                <a:lnTo>
                  <a:pt x="168" y="11"/>
                </a:lnTo>
                <a:lnTo>
                  <a:pt x="157" y="0"/>
                </a:lnTo>
                <a:lnTo>
                  <a:pt x="142" y="6"/>
                </a:lnTo>
                <a:lnTo>
                  <a:pt x="124" y="10"/>
                </a:lnTo>
                <a:lnTo>
                  <a:pt x="122" y="20"/>
                </a:lnTo>
                <a:lnTo>
                  <a:pt x="123" y="30"/>
                </a:lnTo>
                <a:lnTo>
                  <a:pt x="115" y="34"/>
                </a:lnTo>
                <a:lnTo>
                  <a:pt x="103" y="30"/>
                </a:lnTo>
                <a:lnTo>
                  <a:pt x="97" y="38"/>
                </a:lnTo>
                <a:lnTo>
                  <a:pt x="91" y="43"/>
                </a:lnTo>
                <a:lnTo>
                  <a:pt x="87" y="36"/>
                </a:lnTo>
                <a:lnTo>
                  <a:pt x="78" y="38"/>
                </a:lnTo>
                <a:lnTo>
                  <a:pt x="68" y="45"/>
                </a:lnTo>
                <a:lnTo>
                  <a:pt x="60" y="54"/>
                </a:lnTo>
                <a:lnTo>
                  <a:pt x="46" y="53"/>
                </a:lnTo>
                <a:lnTo>
                  <a:pt x="46" y="37"/>
                </a:lnTo>
                <a:lnTo>
                  <a:pt x="39" y="25"/>
                </a:lnTo>
                <a:lnTo>
                  <a:pt x="28" y="35"/>
                </a:lnTo>
                <a:lnTo>
                  <a:pt x="20" y="42"/>
                </a:lnTo>
                <a:lnTo>
                  <a:pt x="20" y="60"/>
                </a:lnTo>
                <a:lnTo>
                  <a:pt x="11" y="59"/>
                </a:lnTo>
                <a:lnTo>
                  <a:pt x="6" y="66"/>
                </a:lnTo>
                <a:lnTo>
                  <a:pt x="13" y="74"/>
                </a:lnTo>
                <a:lnTo>
                  <a:pt x="5" y="78"/>
                </a:lnTo>
                <a:lnTo>
                  <a:pt x="16" y="95"/>
                </a:lnTo>
                <a:lnTo>
                  <a:pt x="25" y="105"/>
                </a:lnTo>
                <a:lnTo>
                  <a:pt x="28" y="112"/>
                </a:lnTo>
                <a:lnTo>
                  <a:pt x="39" y="118"/>
                </a:lnTo>
                <a:lnTo>
                  <a:pt x="25" y="121"/>
                </a:lnTo>
                <a:lnTo>
                  <a:pt x="17" y="125"/>
                </a:lnTo>
                <a:lnTo>
                  <a:pt x="14" y="132"/>
                </a:lnTo>
                <a:lnTo>
                  <a:pt x="19" y="137"/>
                </a:lnTo>
                <a:lnTo>
                  <a:pt x="35" y="138"/>
                </a:lnTo>
                <a:lnTo>
                  <a:pt x="33" y="147"/>
                </a:lnTo>
                <a:lnTo>
                  <a:pt x="40" y="155"/>
                </a:lnTo>
                <a:lnTo>
                  <a:pt x="33" y="173"/>
                </a:lnTo>
                <a:lnTo>
                  <a:pt x="28" y="178"/>
                </a:lnTo>
                <a:lnTo>
                  <a:pt x="12" y="175"/>
                </a:lnTo>
                <a:lnTo>
                  <a:pt x="7" y="183"/>
                </a:lnTo>
                <a:lnTo>
                  <a:pt x="13" y="190"/>
                </a:lnTo>
                <a:lnTo>
                  <a:pt x="0" y="200"/>
                </a:lnTo>
                <a:lnTo>
                  <a:pt x="1" y="217"/>
                </a:lnTo>
                <a:lnTo>
                  <a:pt x="13" y="220"/>
                </a:lnTo>
                <a:lnTo>
                  <a:pt x="22" y="233"/>
                </a:lnTo>
                <a:lnTo>
                  <a:pt x="21" y="241"/>
                </a:lnTo>
                <a:lnTo>
                  <a:pt x="29" y="243"/>
                </a:lnTo>
                <a:lnTo>
                  <a:pt x="23" y="257"/>
                </a:lnTo>
                <a:lnTo>
                  <a:pt x="12" y="271"/>
                </a:lnTo>
                <a:lnTo>
                  <a:pt x="17" y="278"/>
                </a:lnTo>
                <a:lnTo>
                  <a:pt x="8" y="283"/>
                </a:lnTo>
                <a:lnTo>
                  <a:pt x="3" y="289"/>
                </a:lnTo>
                <a:lnTo>
                  <a:pt x="6" y="297"/>
                </a:lnTo>
                <a:lnTo>
                  <a:pt x="13" y="304"/>
                </a:lnTo>
                <a:close/>
              </a:path>
            </a:pathLst>
          </a:custGeom>
          <a:solidFill>
            <a:schemeClr val="accent2">
              <a:lumMod val="20000"/>
              <a:lumOff val="80000"/>
            </a:schemeClr>
          </a:solidFill>
          <a:ln w="3175" cap="flat" cmpd="sng">
            <a:solidFill>
              <a:schemeClr val="bg1">
                <a:lumMod val="50000"/>
              </a:schemeClr>
            </a:solidFill>
            <a:prstDash val="solid"/>
            <a:round/>
            <a:headEnd/>
            <a:tailEn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62" name="Freeform 243"/>
          <p:cNvSpPr>
            <a:spLocks/>
          </p:cNvSpPr>
          <p:nvPr/>
        </p:nvSpPr>
        <p:spPr bwMode="auto">
          <a:xfrm>
            <a:off x="4624328" y="5580020"/>
            <a:ext cx="1289233" cy="886873"/>
          </a:xfrm>
          <a:custGeom>
            <a:avLst/>
            <a:gdLst/>
            <a:ahLst/>
            <a:cxnLst>
              <a:cxn ang="0">
                <a:pos x="348" y="77"/>
              </a:cxn>
              <a:cxn ang="0">
                <a:pos x="322" y="66"/>
              </a:cxn>
              <a:cxn ang="0">
                <a:pos x="331" y="51"/>
              </a:cxn>
              <a:cxn ang="0">
                <a:pos x="345" y="23"/>
              </a:cxn>
              <a:cxn ang="0">
                <a:pos x="334" y="9"/>
              </a:cxn>
              <a:cxn ang="0">
                <a:pos x="311" y="4"/>
              </a:cxn>
              <a:cxn ang="0">
                <a:pos x="291" y="13"/>
              </a:cxn>
              <a:cxn ang="0">
                <a:pos x="271" y="8"/>
              </a:cxn>
              <a:cxn ang="0">
                <a:pos x="245" y="18"/>
              </a:cxn>
              <a:cxn ang="0">
                <a:pos x="222" y="28"/>
              </a:cxn>
              <a:cxn ang="0">
                <a:pos x="210" y="35"/>
              </a:cxn>
              <a:cxn ang="0">
                <a:pos x="191" y="38"/>
              </a:cxn>
              <a:cxn ang="0">
                <a:pos x="165" y="53"/>
              </a:cxn>
              <a:cxn ang="0">
                <a:pos x="147" y="47"/>
              </a:cxn>
              <a:cxn ang="0">
                <a:pos x="130" y="37"/>
              </a:cxn>
              <a:cxn ang="0">
                <a:pos x="121" y="42"/>
              </a:cxn>
              <a:cxn ang="0">
                <a:pos x="113" y="54"/>
              </a:cxn>
              <a:cxn ang="0">
                <a:pos x="82" y="62"/>
              </a:cxn>
              <a:cxn ang="0">
                <a:pos x="71" y="74"/>
              </a:cxn>
              <a:cxn ang="0">
                <a:pos x="34" y="54"/>
              </a:cxn>
              <a:cxn ang="0">
                <a:pos x="3" y="72"/>
              </a:cxn>
              <a:cxn ang="0">
                <a:pos x="18" y="87"/>
              </a:cxn>
              <a:cxn ang="0">
                <a:pos x="58" y="103"/>
              </a:cxn>
              <a:cxn ang="0">
                <a:pos x="80" y="108"/>
              </a:cxn>
              <a:cxn ang="0">
                <a:pos x="50" y="141"/>
              </a:cxn>
              <a:cxn ang="0">
                <a:pos x="60" y="150"/>
              </a:cxn>
              <a:cxn ang="0">
                <a:pos x="84" y="155"/>
              </a:cxn>
              <a:cxn ang="0">
                <a:pos x="99" y="158"/>
              </a:cxn>
              <a:cxn ang="0">
                <a:pos x="107" y="176"/>
              </a:cxn>
              <a:cxn ang="0">
                <a:pos x="107" y="188"/>
              </a:cxn>
              <a:cxn ang="0">
                <a:pos x="120" y="203"/>
              </a:cxn>
              <a:cxn ang="0">
                <a:pos x="164" y="218"/>
              </a:cxn>
              <a:cxn ang="0">
                <a:pos x="199" y="219"/>
              </a:cxn>
              <a:cxn ang="0">
                <a:pos x="231" y="220"/>
              </a:cxn>
              <a:cxn ang="0">
                <a:pos x="266" y="221"/>
              </a:cxn>
              <a:cxn ang="0">
                <a:pos x="290" y="206"/>
              </a:cxn>
              <a:cxn ang="0">
                <a:pos x="309" y="189"/>
              </a:cxn>
              <a:cxn ang="0">
                <a:pos x="331" y="169"/>
              </a:cxn>
              <a:cxn ang="0">
                <a:pos x="341" y="152"/>
              </a:cxn>
              <a:cxn ang="0">
                <a:pos x="361" y="117"/>
              </a:cxn>
              <a:cxn ang="0">
                <a:pos x="368" y="83"/>
              </a:cxn>
            </a:cxnLst>
            <a:rect l="0" t="0" r="r" b="b"/>
            <a:pathLst>
              <a:path w="376" h="230">
                <a:moveTo>
                  <a:pt x="376" y="72"/>
                </a:moveTo>
                <a:cubicBezTo>
                  <a:pt x="361" y="73"/>
                  <a:pt x="360" y="74"/>
                  <a:pt x="348" y="77"/>
                </a:cubicBezTo>
                <a:cubicBezTo>
                  <a:pt x="329" y="73"/>
                  <a:pt x="359" y="56"/>
                  <a:pt x="333" y="59"/>
                </a:cubicBezTo>
                <a:cubicBezTo>
                  <a:pt x="329" y="61"/>
                  <a:pt x="322" y="66"/>
                  <a:pt x="322" y="66"/>
                </a:cubicBezTo>
                <a:cubicBezTo>
                  <a:pt x="317" y="63"/>
                  <a:pt x="317" y="64"/>
                  <a:pt x="320" y="54"/>
                </a:cubicBezTo>
                <a:cubicBezTo>
                  <a:pt x="321" y="50"/>
                  <a:pt x="331" y="51"/>
                  <a:pt x="331" y="51"/>
                </a:cubicBezTo>
                <a:cubicBezTo>
                  <a:pt x="334" y="47"/>
                  <a:pt x="336" y="41"/>
                  <a:pt x="338" y="36"/>
                </a:cubicBezTo>
                <a:cubicBezTo>
                  <a:pt x="339" y="26"/>
                  <a:pt x="337" y="26"/>
                  <a:pt x="345" y="23"/>
                </a:cubicBezTo>
                <a:cubicBezTo>
                  <a:pt x="344" y="14"/>
                  <a:pt x="342" y="17"/>
                  <a:pt x="335" y="19"/>
                </a:cubicBezTo>
                <a:cubicBezTo>
                  <a:pt x="330" y="17"/>
                  <a:pt x="333" y="13"/>
                  <a:pt x="334" y="9"/>
                </a:cubicBezTo>
                <a:cubicBezTo>
                  <a:pt x="333" y="1"/>
                  <a:pt x="329" y="2"/>
                  <a:pt x="321" y="0"/>
                </a:cubicBezTo>
                <a:cubicBezTo>
                  <a:pt x="317" y="1"/>
                  <a:pt x="315" y="3"/>
                  <a:pt x="311" y="4"/>
                </a:cubicBezTo>
                <a:cubicBezTo>
                  <a:pt x="306" y="2"/>
                  <a:pt x="304" y="2"/>
                  <a:pt x="298" y="3"/>
                </a:cubicBezTo>
                <a:cubicBezTo>
                  <a:pt x="295" y="7"/>
                  <a:pt x="296" y="11"/>
                  <a:pt x="291" y="13"/>
                </a:cubicBezTo>
                <a:cubicBezTo>
                  <a:pt x="286" y="13"/>
                  <a:pt x="282" y="13"/>
                  <a:pt x="277" y="12"/>
                </a:cubicBezTo>
                <a:cubicBezTo>
                  <a:pt x="275" y="11"/>
                  <a:pt x="271" y="8"/>
                  <a:pt x="271" y="8"/>
                </a:cubicBezTo>
                <a:cubicBezTo>
                  <a:pt x="270" y="12"/>
                  <a:pt x="268" y="13"/>
                  <a:pt x="264" y="14"/>
                </a:cubicBezTo>
                <a:cubicBezTo>
                  <a:pt x="258" y="23"/>
                  <a:pt x="267" y="11"/>
                  <a:pt x="245" y="18"/>
                </a:cubicBezTo>
                <a:cubicBezTo>
                  <a:pt x="245" y="18"/>
                  <a:pt x="244" y="25"/>
                  <a:pt x="243" y="26"/>
                </a:cubicBezTo>
                <a:cubicBezTo>
                  <a:pt x="238" y="31"/>
                  <a:pt x="229" y="28"/>
                  <a:pt x="222" y="28"/>
                </a:cubicBezTo>
                <a:cubicBezTo>
                  <a:pt x="219" y="32"/>
                  <a:pt x="220" y="33"/>
                  <a:pt x="224" y="36"/>
                </a:cubicBezTo>
                <a:cubicBezTo>
                  <a:pt x="223" y="40"/>
                  <a:pt x="210" y="35"/>
                  <a:pt x="210" y="35"/>
                </a:cubicBezTo>
                <a:cubicBezTo>
                  <a:pt x="207" y="39"/>
                  <a:pt x="209" y="43"/>
                  <a:pt x="204" y="45"/>
                </a:cubicBezTo>
                <a:cubicBezTo>
                  <a:pt x="197" y="44"/>
                  <a:pt x="197" y="42"/>
                  <a:pt x="191" y="38"/>
                </a:cubicBezTo>
                <a:cubicBezTo>
                  <a:pt x="181" y="40"/>
                  <a:pt x="184" y="50"/>
                  <a:pt x="181" y="51"/>
                </a:cubicBezTo>
                <a:cubicBezTo>
                  <a:pt x="174" y="53"/>
                  <a:pt x="179" y="52"/>
                  <a:pt x="165" y="53"/>
                </a:cubicBezTo>
                <a:cubicBezTo>
                  <a:pt x="161" y="54"/>
                  <a:pt x="160" y="53"/>
                  <a:pt x="156" y="51"/>
                </a:cubicBezTo>
                <a:cubicBezTo>
                  <a:pt x="153" y="43"/>
                  <a:pt x="158" y="55"/>
                  <a:pt x="147" y="47"/>
                </a:cubicBezTo>
                <a:cubicBezTo>
                  <a:pt x="145" y="46"/>
                  <a:pt x="144" y="36"/>
                  <a:pt x="143" y="34"/>
                </a:cubicBezTo>
                <a:cubicBezTo>
                  <a:pt x="134" y="35"/>
                  <a:pt x="138" y="34"/>
                  <a:pt x="130" y="37"/>
                </a:cubicBezTo>
                <a:cubicBezTo>
                  <a:pt x="129" y="37"/>
                  <a:pt x="127" y="38"/>
                  <a:pt x="127" y="38"/>
                </a:cubicBezTo>
                <a:cubicBezTo>
                  <a:pt x="125" y="45"/>
                  <a:pt x="128" y="37"/>
                  <a:pt x="121" y="42"/>
                </a:cubicBezTo>
                <a:cubicBezTo>
                  <a:pt x="118" y="44"/>
                  <a:pt x="121" y="48"/>
                  <a:pt x="119" y="51"/>
                </a:cubicBezTo>
                <a:cubicBezTo>
                  <a:pt x="118" y="53"/>
                  <a:pt x="115" y="53"/>
                  <a:pt x="113" y="54"/>
                </a:cubicBezTo>
                <a:cubicBezTo>
                  <a:pt x="108" y="53"/>
                  <a:pt x="99" y="56"/>
                  <a:pt x="99" y="56"/>
                </a:cubicBezTo>
                <a:cubicBezTo>
                  <a:pt x="97" y="64"/>
                  <a:pt x="91" y="61"/>
                  <a:pt x="82" y="62"/>
                </a:cubicBezTo>
                <a:cubicBezTo>
                  <a:pt x="80" y="67"/>
                  <a:pt x="81" y="69"/>
                  <a:pt x="85" y="72"/>
                </a:cubicBezTo>
                <a:cubicBezTo>
                  <a:pt x="83" y="83"/>
                  <a:pt x="78" y="76"/>
                  <a:pt x="71" y="74"/>
                </a:cubicBezTo>
                <a:cubicBezTo>
                  <a:pt x="69" y="68"/>
                  <a:pt x="49" y="60"/>
                  <a:pt x="42" y="59"/>
                </a:cubicBezTo>
                <a:cubicBezTo>
                  <a:pt x="40" y="56"/>
                  <a:pt x="34" y="54"/>
                  <a:pt x="34" y="54"/>
                </a:cubicBezTo>
                <a:cubicBezTo>
                  <a:pt x="24" y="57"/>
                  <a:pt x="28" y="63"/>
                  <a:pt x="24" y="70"/>
                </a:cubicBezTo>
                <a:cubicBezTo>
                  <a:pt x="21" y="76"/>
                  <a:pt x="10" y="72"/>
                  <a:pt x="3" y="72"/>
                </a:cubicBezTo>
                <a:cubicBezTo>
                  <a:pt x="0" y="82"/>
                  <a:pt x="1" y="84"/>
                  <a:pt x="11" y="85"/>
                </a:cubicBezTo>
                <a:cubicBezTo>
                  <a:pt x="13" y="90"/>
                  <a:pt x="14" y="90"/>
                  <a:pt x="18" y="87"/>
                </a:cubicBezTo>
                <a:cubicBezTo>
                  <a:pt x="53" y="89"/>
                  <a:pt x="18" y="99"/>
                  <a:pt x="52" y="102"/>
                </a:cubicBezTo>
                <a:cubicBezTo>
                  <a:pt x="54" y="112"/>
                  <a:pt x="53" y="106"/>
                  <a:pt x="58" y="103"/>
                </a:cubicBezTo>
                <a:cubicBezTo>
                  <a:pt x="65" y="105"/>
                  <a:pt x="65" y="105"/>
                  <a:pt x="73" y="104"/>
                </a:cubicBezTo>
                <a:cubicBezTo>
                  <a:pt x="78" y="102"/>
                  <a:pt x="79" y="103"/>
                  <a:pt x="80" y="108"/>
                </a:cubicBezTo>
                <a:cubicBezTo>
                  <a:pt x="78" y="142"/>
                  <a:pt x="84" y="124"/>
                  <a:pt x="60" y="132"/>
                </a:cubicBezTo>
                <a:cubicBezTo>
                  <a:pt x="59" y="141"/>
                  <a:pt x="59" y="140"/>
                  <a:pt x="50" y="141"/>
                </a:cubicBezTo>
                <a:cubicBezTo>
                  <a:pt x="50" y="143"/>
                  <a:pt x="50" y="145"/>
                  <a:pt x="51" y="147"/>
                </a:cubicBezTo>
                <a:cubicBezTo>
                  <a:pt x="53" y="149"/>
                  <a:pt x="60" y="150"/>
                  <a:pt x="60" y="150"/>
                </a:cubicBezTo>
                <a:cubicBezTo>
                  <a:pt x="63" y="154"/>
                  <a:pt x="64" y="155"/>
                  <a:pt x="69" y="156"/>
                </a:cubicBezTo>
                <a:cubicBezTo>
                  <a:pt x="73" y="150"/>
                  <a:pt x="78" y="153"/>
                  <a:pt x="84" y="155"/>
                </a:cubicBezTo>
                <a:cubicBezTo>
                  <a:pt x="85" y="158"/>
                  <a:pt x="91" y="160"/>
                  <a:pt x="91" y="160"/>
                </a:cubicBezTo>
                <a:cubicBezTo>
                  <a:pt x="94" y="159"/>
                  <a:pt x="96" y="157"/>
                  <a:pt x="99" y="158"/>
                </a:cubicBezTo>
                <a:cubicBezTo>
                  <a:pt x="102" y="159"/>
                  <a:pt x="108" y="161"/>
                  <a:pt x="108" y="161"/>
                </a:cubicBezTo>
                <a:cubicBezTo>
                  <a:pt x="108" y="166"/>
                  <a:pt x="109" y="171"/>
                  <a:pt x="107" y="176"/>
                </a:cubicBezTo>
                <a:cubicBezTo>
                  <a:pt x="106" y="178"/>
                  <a:pt x="102" y="175"/>
                  <a:pt x="101" y="177"/>
                </a:cubicBezTo>
                <a:cubicBezTo>
                  <a:pt x="96" y="188"/>
                  <a:pt x="102" y="187"/>
                  <a:pt x="107" y="188"/>
                </a:cubicBezTo>
                <a:cubicBezTo>
                  <a:pt x="106" y="195"/>
                  <a:pt x="105" y="196"/>
                  <a:pt x="106" y="204"/>
                </a:cubicBezTo>
                <a:cubicBezTo>
                  <a:pt x="115" y="201"/>
                  <a:pt x="110" y="202"/>
                  <a:pt x="120" y="203"/>
                </a:cubicBezTo>
                <a:cubicBezTo>
                  <a:pt x="121" y="213"/>
                  <a:pt x="125" y="209"/>
                  <a:pt x="132" y="214"/>
                </a:cubicBezTo>
                <a:cubicBezTo>
                  <a:pt x="141" y="213"/>
                  <a:pt x="152" y="217"/>
                  <a:pt x="164" y="218"/>
                </a:cubicBezTo>
                <a:cubicBezTo>
                  <a:pt x="169" y="221"/>
                  <a:pt x="175" y="224"/>
                  <a:pt x="180" y="225"/>
                </a:cubicBezTo>
                <a:cubicBezTo>
                  <a:pt x="188" y="224"/>
                  <a:pt x="190" y="220"/>
                  <a:pt x="199" y="219"/>
                </a:cubicBezTo>
                <a:cubicBezTo>
                  <a:pt x="201" y="203"/>
                  <a:pt x="208" y="212"/>
                  <a:pt x="221" y="213"/>
                </a:cubicBezTo>
                <a:cubicBezTo>
                  <a:pt x="222" y="217"/>
                  <a:pt x="227" y="219"/>
                  <a:pt x="231" y="220"/>
                </a:cubicBezTo>
                <a:cubicBezTo>
                  <a:pt x="233" y="230"/>
                  <a:pt x="237" y="227"/>
                  <a:pt x="248" y="226"/>
                </a:cubicBezTo>
                <a:cubicBezTo>
                  <a:pt x="253" y="223"/>
                  <a:pt x="266" y="221"/>
                  <a:pt x="266" y="221"/>
                </a:cubicBezTo>
                <a:cubicBezTo>
                  <a:pt x="267" y="215"/>
                  <a:pt x="269" y="213"/>
                  <a:pt x="275" y="211"/>
                </a:cubicBezTo>
                <a:cubicBezTo>
                  <a:pt x="277" y="205"/>
                  <a:pt x="284" y="207"/>
                  <a:pt x="290" y="206"/>
                </a:cubicBezTo>
                <a:cubicBezTo>
                  <a:pt x="287" y="202"/>
                  <a:pt x="288" y="201"/>
                  <a:pt x="292" y="198"/>
                </a:cubicBezTo>
                <a:cubicBezTo>
                  <a:pt x="295" y="190"/>
                  <a:pt x="302" y="190"/>
                  <a:pt x="309" y="189"/>
                </a:cubicBezTo>
                <a:cubicBezTo>
                  <a:pt x="306" y="178"/>
                  <a:pt x="313" y="177"/>
                  <a:pt x="322" y="174"/>
                </a:cubicBezTo>
                <a:cubicBezTo>
                  <a:pt x="325" y="173"/>
                  <a:pt x="331" y="169"/>
                  <a:pt x="331" y="169"/>
                </a:cubicBezTo>
                <a:cubicBezTo>
                  <a:pt x="334" y="165"/>
                  <a:pt x="337" y="163"/>
                  <a:pt x="339" y="158"/>
                </a:cubicBezTo>
                <a:cubicBezTo>
                  <a:pt x="340" y="156"/>
                  <a:pt x="341" y="152"/>
                  <a:pt x="341" y="152"/>
                </a:cubicBezTo>
                <a:cubicBezTo>
                  <a:pt x="340" y="132"/>
                  <a:pt x="333" y="128"/>
                  <a:pt x="352" y="126"/>
                </a:cubicBezTo>
                <a:cubicBezTo>
                  <a:pt x="356" y="123"/>
                  <a:pt x="356" y="119"/>
                  <a:pt x="361" y="117"/>
                </a:cubicBezTo>
                <a:cubicBezTo>
                  <a:pt x="370" y="103"/>
                  <a:pt x="354" y="99"/>
                  <a:pt x="373" y="93"/>
                </a:cubicBezTo>
                <a:cubicBezTo>
                  <a:pt x="372" y="89"/>
                  <a:pt x="368" y="83"/>
                  <a:pt x="368" y="83"/>
                </a:cubicBezTo>
                <a:cubicBezTo>
                  <a:pt x="369" y="73"/>
                  <a:pt x="368" y="74"/>
                  <a:pt x="376" y="72"/>
                </a:cubicBezTo>
                <a:close/>
              </a:path>
            </a:pathLst>
          </a:custGeom>
          <a:solidFill>
            <a:schemeClr val="accent2">
              <a:lumMod val="20000"/>
              <a:lumOff val="80000"/>
            </a:schemeClr>
          </a:solid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36" name="Freeform 222"/>
          <p:cNvSpPr>
            <a:spLocks/>
          </p:cNvSpPr>
          <p:nvPr/>
        </p:nvSpPr>
        <p:spPr bwMode="auto">
          <a:xfrm>
            <a:off x="4815872" y="4526006"/>
            <a:ext cx="758805" cy="719731"/>
          </a:xfrm>
          <a:custGeom>
            <a:avLst/>
            <a:gdLst/>
            <a:ahLst/>
            <a:cxnLst>
              <a:cxn ang="0">
                <a:pos x="15" y="102"/>
              </a:cxn>
              <a:cxn ang="0">
                <a:pos x="9" y="90"/>
              </a:cxn>
              <a:cxn ang="0">
                <a:pos x="21" y="84"/>
              </a:cxn>
              <a:cxn ang="0">
                <a:pos x="43" y="85"/>
              </a:cxn>
              <a:cxn ang="0">
                <a:pos x="62" y="89"/>
              </a:cxn>
              <a:cxn ang="0">
                <a:pos x="77" y="95"/>
              </a:cxn>
              <a:cxn ang="0">
                <a:pos x="88" y="85"/>
              </a:cxn>
              <a:cxn ang="0">
                <a:pos x="99" y="68"/>
              </a:cxn>
              <a:cxn ang="0">
                <a:pos x="108" y="60"/>
              </a:cxn>
              <a:cxn ang="0">
                <a:pos x="121" y="49"/>
              </a:cxn>
              <a:cxn ang="0">
                <a:pos x="135" y="33"/>
              </a:cxn>
              <a:cxn ang="0">
                <a:pos x="142" y="19"/>
              </a:cxn>
              <a:cxn ang="0">
                <a:pos x="134" y="7"/>
              </a:cxn>
              <a:cxn ang="0">
                <a:pos x="156" y="0"/>
              </a:cxn>
              <a:cxn ang="0">
                <a:pos x="171" y="7"/>
              </a:cxn>
              <a:cxn ang="0">
                <a:pos x="186" y="21"/>
              </a:cxn>
              <a:cxn ang="0">
                <a:pos x="202" y="20"/>
              </a:cxn>
              <a:cxn ang="0">
                <a:pos x="210" y="30"/>
              </a:cxn>
              <a:cxn ang="0">
                <a:pos x="221" y="40"/>
              </a:cxn>
              <a:cxn ang="0">
                <a:pos x="221" y="54"/>
              </a:cxn>
              <a:cxn ang="0">
                <a:pos x="213" y="61"/>
              </a:cxn>
              <a:cxn ang="0">
                <a:pos x="200" y="61"/>
              </a:cxn>
              <a:cxn ang="0">
                <a:pos x="187" y="75"/>
              </a:cxn>
              <a:cxn ang="0">
                <a:pos x="171" y="72"/>
              </a:cxn>
              <a:cxn ang="0">
                <a:pos x="156" y="76"/>
              </a:cxn>
              <a:cxn ang="0">
                <a:pos x="139" y="79"/>
              </a:cxn>
              <a:cxn ang="0">
                <a:pos x="146" y="94"/>
              </a:cxn>
              <a:cxn ang="0">
                <a:pos x="140" y="105"/>
              </a:cxn>
              <a:cxn ang="0">
                <a:pos x="151" y="109"/>
              </a:cxn>
              <a:cxn ang="0">
                <a:pos x="163" y="119"/>
              </a:cxn>
              <a:cxn ang="0">
                <a:pos x="165" y="132"/>
              </a:cxn>
              <a:cxn ang="0">
                <a:pos x="175" y="141"/>
              </a:cxn>
              <a:cxn ang="0">
                <a:pos x="179" y="153"/>
              </a:cxn>
              <a:cxn ang="0">
                <a:pos x="180" y="169"/>
              </a:cxn>
              <a:cxn ang="0">
                <a:pos x="173" y="187"/>
              </a:cxn>
              <a:cxn ang="0">
                <a:pos x="160" y="185"/>
              </a:cxn>
              <a:cxn ang="0">
                <a:pos x="145" y="176"/>
              </a:cxn>
              <a:cxn ang="0">
                <a:pos x="140" y="163"/>
              </a:cxn>
              <a:cxn ang="0">
                <a:pos x="133" y="146"/>
              </a:cxn>
              <a:cxn ang="0">
                <a:pos x="112" y="147"/>
              </a:cxn>
              <a:cxn ang="0">
                <a:pos x="99" y="138"/>
              </a:cxn>
              <a:cxn ang="0">
                <a:pos x="92" y="144"/>
              </a:cxn>
              <a:cxn ang="0">
                <a:pos x="86" y="157"/>
              </a:cxn>
              <a:cxn ang="0">
                <a:pos x="65" y="158"/>
              </a:cxn>
              <a:cxn ang="0">
                <a:pos x="54" y="165"/>
              </a:cxn>
              <a:cxn ang="0">
                <a:pos x="44" y="164"/>
              </a:cxn>
              <a:cxn ang="0">
                <a:pos x="38" y="150"/>
              </a:cxn>
              <a:cxn ang="0">
                <a:pos x="25" y="146"/>
              </a:cxn>
              <a:cxn ang="0">
                <a:pos x="13" y="137"/>
              </a:cxn>
              <a:cxn ang="0">
                <a:pos x="4" y="124"/>
              </a:cxn>
            </a:cxnLst>
            <a:rect l="0" t="0" r="r" b="b"/>
            <a:pathLst>
              <a:path w="221" h="187">
                <a:moveTo>
                  <a:pt x="0" y="115"/>
                </a:moveTo>
                <a:lnTo>
                  <a:pt x="15" y="102"/>
                </a:lnTo>
                <a:lnTo>
                  <a:pt x="16" y="94"/>
                </a:lnTo>
                <a:lnTo>
                  <a:pt x="9" y="90"/>
                </a:lnTo>
                <a:lnTo>
                  <a:pt x="14" y="85"/>
                </a:lnTo>
                <a:lnTo>
                  <a:pt x="21" y="84"/>
                </a:lnTo>
                <a:lnTo>
                  <a:pt x="33" y="79"/>
                </a:lnTo>
                <a:lnTo>
                  <a:pt x="43" y="85"/>
                </a:lnTo>
                <a:lnTo>
                  <a:pt x="57" y="84"/>
                </a:lnTo>
                <a:lnTo>
                  <a:pt x="62" y="89"/>
                </a:lnTo>
                <a:lnTo>
                  <a:pt x="67" y="96"/>
                </a:lnTo>
                <a:lnTo>
                  <a:pt x="77" y="95"/>
                </a:lnTo>
                <a:lnTo>
                  <a:pt x="84" y="91"/>
                </a:lnTo>
                <a:lnTo>
                  <a:pt x="88" y="85"/>
                </a:lnTo>
                <a:lnTo>
                  <a:pt x="94" y="77"/>
                </a:lnTo>
                <a:lnTo>
                  <a:pt x="99" y="68"/>
                </a:lnTo>
                <a:lnTo>
                  <a:pt x="101" y="60"/>
                </a:lnTo>
                <a:lnTo>
                  <a:pt x="108" y="60"/>
                </a:lnTo>
                <a:lnTo>
                  <a:pt x="114" y="60"/>
                </a:lnTo>
                <a:lnTo>
                  <a:pt x="121" y="49"/>
                </a:lnTo>
                <a:lnTo>
                  <a:pt x="126" y="37"/>
                </a:lnTo>
                <a:lnTo>
                  <a:pt x="135" y="33"/>
                </a:lnTo>
                <a:lnTo>
                  <a:pt x="141" y="27"/>
                </a:lnTo>
                <a:lnTo>
                  <a:pt x="142" y="19"/>
                </a:lnTo>
                <a:lnTo>
                  <a:pt x="140" y="13"/>
                </a:lnTo>
                <a:lnTo>
                  <a:pt x="134" y="7"/>
                </a:lnTo>
                <a:lnTo>
                  <a:pt x="143" y="3"/>
                </a:lnTo>
                <a:lnTo>
                  <a:pt x="156" y="0"/>
                </a:lnTo>
                <a:lnTo>
                  <a:pt x="165" y="7"/>
                </a:lnTo>
                <a:lnTo>
                  <a:pt x="171" y="7"/>
                </a:lnTo>
                <a:lnTo>
                  <a:pt x="180" y="20"/>
                </a:lnTo>
                <a:lnTo>
                  <a:pt x="186" y="21"/>
                </a:lnTo>
                <a:lnTo>
                  <a:pt x="195" y="20"/>
                </a:lnTo>
                <a:lnTo>
                  <a:pt x="202" y="20"/>
                </a:lnTo>
                <a:lnTo>
                  <a:pt x="202" y="29"/>
                </a:lnTo>
                <a:lnTo>
                  <a:pt x="210" y="30"/>
                </a:lnTo>
                <a:lnTo>
                  <a:pt x="218" y="32"/>
                </a:lnTo>
                <a:lnTo>
                  <a:pt x="221" y="40"/>
                </a:lnTo>
                <a:lnTo>
                  <a:pt x="221" y="47"/>
                </a:lnTo>
                <a:lnTo>
                  <a:pt x="221" y="54"/>
                </a:lnTo>
                <a:lnTo>
                  <a:pt x="219" y="63"/>
                </a:lnTo>
                <a:lnTo>
                  <a:pt x="213" y="61"/>
                </a:lnTo>
                <a:lnTo>
                  <a:pt x="207" y="61"/>
                </a:lnTo>
                <a:lnTo>
                  <a:pt x="200" y="61"/>
                </a:lnTo>
                <a:lnTo>
                  <a:pt x="194" y="68"/>
                </a:lnTo>
                <a:lnTo>
                  <a:pt x="187" y="75"/>
                </a:lnTo>
                <a:lnTo>
                  <a:pt x="178" y="72"/>
                </a:lnTo>
                <a:lnTo>
                  <a:pt x="171" y="72"/>
                </a:lnTo>
                <a:lnTo>
                  <a:pt x="165" y="73"/>
                </a:lnTo>
                <a:lnTo>
                  <a:pt x="156" y="76"/>
                </a:lnTo>
                <a:lnTo>
                  <a:pt x="149" y="77"/>
                </a:lnTo>
                <a:lnTo>
                  <a:pt x="139" y="79"/>
                </a:lnTo>
                <a:lnTo>
                  <a:pt x="146" y="87"/>
                </a:lnTo>
                <a:lnTo>
                  <a:pt x="146" y="94"/>
                </a:lnTo>
                <a:lnTo>
                  <a:pt x="146" y="104"/>
                </a:lnTo>
                <a:lnTo>
                  <a:pt x="140" y="105"/>
                </a:lnTo>
                <a:lnTo>
                  <a:pt x="144" y="113"/>
                </a:lnTo>
                <a:lnTo>
                  <a:pt x="151" y="109"/>
                </a:lnTo>
                <a:lnTo>
                  <a:pt x="156" y="116"/>
                </a:lnTo>
                <a:lnTo>
                  <a:pt x="163" y="119"/>
                </a:lnTo>
                <a:lnTo>
                  <a:pt x="162" y="125"/>
                </a:lnTo>
                <a:lnTo>
                  <a:pt x="165" y="132"/>
                </a:lnTo>
                <a:lnTo>
                  <a:pt x="175" y="132"/>
                </a:lnTo>
                <a:lnTo>
                  <a:pt x="175" y="141"/>
                </a:lnTo>
                <a:lnTo>
                  <a:pt x="181" y="143"/>
                </a:lnTo>
                <a:lnTo>
                  <a:pt x="179" y="153"/>
                </a:lnTo>
                <a:lnTo>
                  <a:pt x="179" y="161"/>
                </a:lnTo>
                <a:lnTo>
                  <a:pt x="180" y="169"/>
                </a:lnTo>
                <a:lnTo>
                  <a:pt x="174" y="180"/>
                </a:lnTo>
                <a:lnTo>
                  <a:pt x="173" y="187"/>
                </a:lnTo>
                <a:lnTo>
                  <a:pt x="166" y="187"/>
                </a:lnTo>
                <a:lnTo>
                  <a:pt x="160" y="185"/>
                </a:lnTo>
                <a:lnTo>
                  <a:pt x="154" y="183"/>
                </a:lnTo>
                <a:lnTo>
                  <a:pt x="145" y="176"/>
                </a:lnTo>
                <a:lnTo>
                  <a:pt x="145" y="170"/>
                </a:lnTo>
                <a:lnTo>
                  <a:pt x="140" y="163"/>
                </a:lnTo>
                <a:lnTo>
                  <a:pt x="140" y="154"/>
                </a:lnTo>
                <a:lnTo>
                  <a:pt x="133" y="146"/>
                </a:lnTo>
                <a:lnTo>
                  <a:pt x="122" y="144"/>
                </a:lnTo>
                <a:lnTo>
                  <a:pt x="112" y="147"/>
                </a:lnTo>
                <a:lnTo>
                  <a:pt x="108" y="141"/>
                </a:lnTo>
                <a:lnTo>
                  <a:pt x="99" y="138"/>
                </a:lnTo>
                <a:lnTo>
                  <a:pt x="91" y="138"/>
                </a:lnTo>
                <a:lnTo>
                  <a:pt x="92" y="144"/>
                </a:lnTo>
                <a:lnTo>
                  <a:pt x="96" y="155"/>
                </a:lnTo>
                <a:lnTo>
                  <a:pt x="86" y="157"/>
                </a:lnTo>
                <a:lnTo>
                  <a:pt x="74" y="151"/>
                </a:lnTo>
                <a:lnTo>
                  <a:pt x="65" y="158"/>
                </a:lnTo>
                <a:lnTo>
                  <a:pt x="60" y="165"/>
                </a:lnTo>
                <a:lnTo>
                  <a:pt x="54" y="165"/>
                </a:lnTo>
                <a:lnTo>
                  <a:pt x="52" y="158"/>
                </a:lnTo>
                <a:lnTo>
                  <a:pt x="44" y="164"/>
                </a:lnTo>
                <a:lnTo>
                  <a:pt x="38" y="158"/>
                </a:lnTo>
                <a:lnTo>
                  <a:pt x="38" y="150"/>
                </a:lnTo>
                <a:lnTo>
                  <a:pt x="31" y="147"/>
                </a:lnTo>
                <a:lnTo>
                  <a:pt x="25" y="146"/>
                </a:lnTo>
                <a:lnTo>
                  <a:pt x="15" y="144"/>
                </a:lnTo>
                <a:lnTo>
                  <a:pt x="13" y="137"/>
                </a:lnTo>
                <a:lnTo>
                  <a:pt x="13" y="128"/>
                </a:lnTo>
                <a:lnTo>
                  <a:pt x="4" y="124"/>
                </a:lnTo>
                <a:lnTo>
                  <a:pt x="0" y="115"/>
                </a:lnTo>
                <a:close/>
              </a:path>
            </a:pathLst>
          </a:custGeom>
          <a:solidFill>
            <a:srgbClr val="92D050"/>
          </a:solidFill>
          <a:ln w="3175" cap="flat" cmpd="sng">
            <a:solidFill>
              <a:schemeClr val="bg1">
                <a:lumMod val="75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64" name="Freeform 245"/>
          <p:cNvSpPr>
            <a:spLocks/>
          </p:cNvSpPr>
          <p:nvPr/>
        </p:nvSpPr>
        <p:spPr bwMode="auto">
          <a:xfrm>
            <a:off x="5357348" y="4890951"/>
            <a:ext cx="880363" cy="992618"/>
          </a:xfrm>
          <a:custGeom>
            <a:avLst/>
            <a:gdLst/>
            <a:ahLst/>
            <a:cxnLst>
              <a:cxn ang="0">
                <a:pos x="21" y="59"/>
              </a:cxn>
              <a:cxn ang="0">
                <a:pos x="22" y="128"/>
              </a:cxn>
              <a:cxn ang="0">
                <a:pos x="4" y="149"/>
              </a:cxn>
              <a:cxn ang="0">
                <a:pos x="34" y="145"/>
              </a:cxn>
              <a:cxn ang="0">
                <a:pos x="26" y="170"/>
              </a:cxn>
              <a:cxn ang="0">
                <a:pos x="49" y="194"/>
              </a:cxn>
              <a:cxn ang="0">
                <a:pos x="80" y="190"/>
              </a:cxn>
              <a:cxn ang="0">
                <a:pos x="87" y="181"/>
              </a:cxn>
              <a:cxn ang="0">
                <a:pos x="118" y="184"/>
              </a:cxn>
              <a:cxn ang="0">
                <a:pos x="118" y="198"/>
              </a:cxn>
              <a:cxn ang="0">
                <a:pos x="129" y="199"/>
              </a:cxn>
              <a:cxn ang="0">
                <a:pos x="116" y="227"/>
              </a:cxn>
              <a:cxn ang="0">
                <a:pos x="111" y="243"/>
              </a:cxn>
              <a:cxn ang="0">
                <a:pos x="138" y="257"/>
              </a:cxn>
              <a:cxn ang="0">
                <a:pos x="167" y="233"/>
              </a:cxn>
              <a:cxn ang="0">
                <a:pos x="193" y="240"/>
              </a:cxn>
              <a:cxn ang="0">
                <a:pos x="200" y="228"/>
              </a:cxn>
              <a:cxn ang="0">
                <a:pos x="225" y="220"/>
              </a:cxn>
              <a:cxn ang="0">
                <a:pos x="245" y="208"/>
              </a:cxn>
              <a:cxn ang="0">
                <a:pos x="253" y="164"/>
              </a:cxn>
              <a:cxn ang="0">
                <a:pos x="238" y="143"/>
              </a:cxn>
              <a:cxn ang="0">
                <a:pos x="234" y="102"/>
              </a:cxn>
              <a:cxn ang="0">
                <a:pos x="250" y="86"/>
              </a:cxn>
              <a:cxn ang="0">
                <a:pos x="243" y="49"/>
              </a:cxn>
              <a:cxn ang="0">
                <a:pos x="245" y="41"/>
              </a:cxn>
              <a:cxn ang="0">
                <a:pos x="223" y="21"/>
              </a:cxn>
              <a:cxn ang="0">
                <a:pos x="210" y="30"/>
              </a:cxn>
              <a:cxn ang="0">
                <a:pos x="193" y="28"/>
              </a:cxn>
              <a:cxn ang="0">
                <a:pos x="186" y="20"/>
              </a:cxn>
              <a:cxn ang="0">
                <a:pos x="150" y="16"/>
              </a:cxn>
              <a:cxn ang="0">
                <a:pos x="96" y="3"/>
              </a:cxn>
              <a:cxn ang="0">
                <a:pos x="80" y="24"/>
              </a:cxn>
              <a:cxn ang="0">
                <a:pos x="59" y="16"/>
              </a:cxn>
              <a:cxn ang="0">
                <a:pos x="22" y="50"/>
              </a:cxn>
            </a:cxnLst>
            <a:rect l="0" t="0" r="r" b="b"/>
            <a:pathLst>
              <a:path w="257" h="257">
                <a:moveTo>
                  <a:pt x="22" y="48"/>
                </a:moveTo>
                <a:cubicBezTo>
                  <a:pt x="25" y="52"/>
                  <a:pt x="24" y="55"/>
                  <a:pt x="21" y="59"/>
                </a:cubicBezTo>
                <a:cubicBezTo>
                  <a:pt x="21" y="68"/>
                  <a:pt x="21" y="110"/>
                  <a:pt x="31" y="113"/>
                </a:cubicBezTo>
                <a:cubicBezTo>
                  <a:pt x="30" y="125"/>
                  <a:pt x="33" y="126"/>
                  <a:pt x="22" y="128"/>
                </a:cubicBezTo>
                <a:cubicBezTo>
                  <a:pt x="15" y="130"/>
                  <a:pt x="16" y="134"/>
                  <a:pt x="7" y="135"/>
                </a:cubicBezTo>
                <a:cubicBezTo>
                  <a:pt x="0" y="139"/>
                  <a:pt x="3" y="142"/>
                  <a:pt x="4" y="149"/>
                </a:cubicBezTo>
                <a:cubicBezTo>
                  <a:pt x="12" y="147"/>
                  <a:pt x="11" y="144"/>
                  <a:pt x="22" y="143"/>
                </a:cubicBezTo>
                <a:cubicBezTo>
                  <a:pt x="27" y="140"/>
                  <a:pt x="29" y="143"/>
                  <a:pt x="34" y="145"/>
                </a:cubicBezTo>
                <a:cubicBezTo>
                  <a:pt x="34" y="151"/>
                  <a:pt x="36" y="157"/>
                  <a:pt x="33" y="162"/>
                </a:cubicBezTo>
                <a:cubicBezTo>
                  <a:pt x="28" y="171"/>
                  <a:pt x="22" y="157"/>
                  <a:pt x="26" y="170"/>
                </a:cubicBezTo>
                <a:cubicBezTo>
                  <a:pt x="24" y="180"/>
                  <a:pt x="23" y="185"/>
                  <a:pt x="34" y="186"/>
                </a:cubicBezTo>
                <a:cubicBezTo>
                  <a:pt x="33" y="201"/>
                  <a:pt x="34" y="195"/>
                  <a:pt x="49" y="194"/>
                </a:cubicBezTo>
                <a:cubicBezTo>
                  <a:pt x="54" y="187"/>
                  <a:pt x="56" y="189"/>
                  <a:pt x="66" y="190"/>
                </a:cubicBezTo>
                <a:cubicBezTo>
                  <a:pt x="71" y="192"/>
                  <a:pt x="74" y="193"/>
                  <a:pt x="80" y="190"/>
                </a:cubicBezTo>
                <a:cubicBezTo>
                  <a:pt x="82" y="189"/>
                  <a:pt x="80" y="186"/>
                  <a:pt x="81" y="185"/>
                </a:cubicBezTo>
                <a:cubicBezTo>
                  <a:pt x="82" y="183"/>
                  <a:pt x="87" y="181"/>
                  <a:pt x="87" y="181"/>
                </a:cubicBezTo>
                <a:cubicBezTo>
                  <a:pt x="94" y="182"/>
                  <a:pt x="101" y="183"/>
                  <a:pt x="107" y="179"/>
                </a:cubicBezTo>
                <a:cubicBezTo>
                  <a:pt x="114" y="180"/>
                  <a:pt x="112" y="182"/>
                  <a:pt x="118" y="184"/>
                </a:cubicBezTo>
                <a:cubicBezTo>
                  <a:pt x="118" y="188"/>
                  <a:pt x="121" y="191"/>
                  <a:pt x="120" y="195"/>
                </a:cubicBezTo>
                <a:cubicBezTo>
                  <a:pt x="120" y="196"/>
                  <a:pt x="117" y="197"/>
                  <a:pt x="118" y="198"/>
                </a:cubicBezTo>
                <a:cubicBezTo>
                  <a:pt x="119" y="199"/>
                  <a:pt x="121" y="197"/>
                  <a:pt x="122" y="197"/>
                </a:cubicBezTo>
                <a:cubicBezTo>
                  <a:pt x="126" y="194"/>
                  <a:pt x="127" y="194"/>
                  <a:pt x="129" y="199"/>
                </a:cubicBezTo>
                <a:cubicBezTo>
                  <a:pt x="126" y="207"/>
                  <a:pt x="127" y="204"/>
                  <a:pt x="121" y="208"/>
                </a:cubicBezTo>
                <a:cubicBezTo>
                  <a:pt x="122" y="213"/>
                  <a:pt x="122" y="225"/>
                  <a:pt x="116" y="227"/>
                </a:cubicBezTo>
                <a:cubicBezTo>
                  <a:pt x="111" y="235"/>
                  <a:pt x="106" y="228"/>
                  <a:pt x="102" y="240"/>
                </a:cubicBezTo>
                <a:cubicBezTo>
                  <a:pt x="104" y="245"/>
                  <a:pt x="107" y="244"/>
                  <a:pt x="111" y="243"/>
                </a:cubicBezTo>
                <a:cubicBezTo>
                  <a:pt x="114" y="239"/>
                  <a:pt x="124" y="237"/>
                  <a:pt x="124" y="237"/>
                </a:cubicBezTo>
                <a:cubicBezTo>
                  <a:pt x="137" y="240"/>
                  <a:pt x="119" y="253"/>
                  <a:pt x="138" y="257"/>
                </a:cubicBezTo>
                <a:cubicBezTo>
                  <a:pt x="149" y="249"/>
                  <a:pt x="135" y="252"/>
                  <a:pt x="161" y="251"/>
                </a:cubicBezTo>
                <a:cubicBezTo>
                  <a:pt x="162" y="246"/>
                  <a:pt x="161" y="235"/>
                  <a:pt x="167" y="233"/>
                </a:cubicBezTo>
                <a:cubicBezTo>
                  <a:pt x="174" y="233"/>
                  <a:pt x="184" y="230"/>
                  <a:pt x="189" y="235"/>
                </a:cubicBezTo>
                <a:cubicBezTo>
                  <a:pt x="196" y="242"/>
                  <a:pt x="184" y="237"/>
                  <a:pt x="193" y="240"/>
                </a:cubicBezTo>
                <a:cubicBezTo>
                  <a:pt x="195" y="247"/>
                  <a:pt x="198" y="245"/>
                  <a:pt x="205" y="244"/>
                </a:cubicBezTo>
                <a:cubicBezTo>
                  <a:pt x="203" y="237"/>
                  <a:pt x="209" y="230"/>
                  <a:pt x="200" y="228"/>
                </a:cubicBezTo>
                <a:cubicBezTo>
                  <a:pt x="196" y="223"/>
                  <a:pt x="206" y="223"/>
                  <a:pt x="210" y="220"/>
                </a:cubicBezTo>
                <a:cubicBezTo>
                  <a:pt x="214" y="215"/>
                  <a:pt x="220" y="219"/>
                  <a:pt x="225" y="220"/>
                </a:cubicBezTo>
                <a:cubicBezTo>
                  <a:pt x="231" y="224"/>
                  <a:pt x="238" y="223"/>
                  <a:pt x="245" y="222"/>
                </a:cubicBezTo>
                <a:cubicBezTo>
                  <a:pt x="252" y="218"/>
                  <a:pt x="250" y="213"/>
                  <a:pt x="245" y="208"/>
                </a:cubicBezTo>
                <a:cubicBezTo>
                  <a:pt x="246" y="197"/>
                  <a:pt x="250" y="193"/>
                  <a:pt x="253" y="184"/>
                </a:cubicBezTo>
                <a:cubicBezTo>
                  <a:pt x="254" y="177"/>
                  <a:pt x="257" y="169"/>
                  <a:pt x="253" y="164"/>
                </a:cubicBezTo>
                <a:cubicBezTo>
                  <a:pt x="251" y="162"/>
                  <a:pt x="244" y="161"/>
                  <a:pt x="244" y="161"/>
                </a:cubicBezTo>
                <a:cubicBezTo>
                  <a:pt x="242" y="155"/>
                  <a:pt x="243" y="146"/>
                  <a:pt x="238" y="143"/>
                </a:cubicBezTo>
                <a:cubicBezTo>
                  <a:pt x="239" y="134"/>
                  <a:pt x="242" y="131"/>
                  <a:pt x="232" y="129"/>
                </a:cubicBezTo>
                <a:cubicBezTo>
                  <a:pt x="226" y="120"/>
                  <a:pt x="224" y="109"/>
                  <a:pt x="234" y="102"/>
                </a:cubicBezTo>
                <a:cubicBezTo>
                  <a:pt x="239" y="94"/>
                  <a:pt x="236" y="96"/>
                  <a:pt x="246" y="95"/>
                </a:cubicBezTo>
                <a:cubicBezTo>
                  <a:pt x="247" y="92"/>
                  <a:pt x="249" y="89"/>
                  <a:pt x="250" y="86"/>
                </a:cubicBezTo>
                <a:cubicBezTo>
                  <a:pt x="252" y="66"/>
                  <a:pt x="256" y="66"/>
                  <a:pt x="241" y="56"/>
                </a:cubicBezTo>
                <a:cubicBezTo>
                  <a:pt x="242" y="54"/>
                  <a:pt x="241" y="51"/>
                  <a:pt x="243" y="49"/>
                </a:cubicBezTo>
                <a:cubicBezTo>
                  <a:pt x="245" y="48"/>
                  <a:pt x="249" y="47"/>
                  <a:pt x="249" y="47"/>
                </a:cubicBezTo>
                <a:cubicBezTo>
                  <a:pt x="250" y="42"/>
                  <a:pt x="251" y="39"/>
                  <a:pt x="245" y="41"/>
                </a:cubicBezTo>
                <a:cubicBezTo>
                  <a:pt x="239" y="45"/>
                  <a:pt x="230" y="46"/>
                  <a:pt x="226" y="39"/>
                </a:cubicBezTo>
                <a:cubicBezTo>
                  <a:pt x="228" y="32"/>
                  <a:pt x="229" y="25"/>
                  <a:pt x="223" y="21"/>
                </a:cubicBezTo>
                <a:cubicBezTo>
                  <a:pt x="222" y="23"/>
                  <a:pt x="222" y="27"/>
                  <a:pt x="220" y="28"/>
                </a:cubicBezTo>
                <a:cubicBezTo>
                  <a:pt x="217" y="30"/>
                  <a:pt x="210" y="30"/>
                  <a:pt x="210" y="30"/>
                </a:cubicBezTo>
                <a:cubicBezTo>
                  <a:pt x="209" y="34"/>
                  <a:pt x="207" y="35"/>
                  <a:pt x="203" y="36"/>
                </a:cubicBezTo>
                <a:cubicBezTo>
                  <a:pt x="199" y="35"/>
                  <a:pt x="193" y="28"/>
                  <a:pt x="193" y="28"/>
                </a:cubicBezTo>
                <a:cubicBezTo>
                  <a:pt x="191" y="24"/>
                  <a:pt x="194" y="20"/>
                  <a:pt x="198" y="19"/>
                </a:cubicBezTo>
                <a:cubicBezTo>
                  <a:pt x="196" y="9"/>
                  <a:pt x="190" y="19"/>
                  <a:pt x="186" y="20"/>
                </a:cubicBezTo>
                <a:cubicBezTo>
                  <a:pt x="180" y="29"/>
                  <a:pt x="166" y="23"/>
                  <a:pt x="156" y="23"/>
                </a:cubicBezTo>
                <a:cubicBezTo>
                  <a:pt x="151" y="21"/>
                  <a:pt x="154" y="19"/>
                  <a:pt x="150" y="16"/>
                </a:cubicBezTo>
                <a:cubicBezTo>
                  <a:pt x="143" y="11"/>
                  <a:pt x="127" y="10"/>
                  <a:pt x="119" y="9"/>
                </a:cubicBezTo>
                <a:cubicBezTo>
                  <a:pt x="110" y="6"/>
                  <a:pt x="106" y="4"/>
                  <a:pt x="96" y="3"/>
                </a:cubicBezTo>
                <a:cubicBezTo>
                  <a:pt x="90" y="1"/>
                  <a:pt x="83" y="0"/>
                  <a:pt x="79" y="6"/>
                </a:cubicBezTo>
                <a:cubicBezTo>
                  <a:pt x="80" y="14"/>
                  <a:pt x="81" y="17"/>
                  <a:pt x="80" y="24"/>
                </a:cubicBezTo>
                <a:cubicBezTo>
                  <a:pt x="75" y="22"/>
                  <a:pt x="72" y="20"/>
                  <a:pt x="67" y="19"/>
                </a:cubicBezTo>
                <a:cubicBezTo>
                  <a:pt x="65" y="14"/>
                  <a:pt x="64" y="15"/>
                  <a:pt x="59" y="16"/>
                </a:cubicBezTo>
                <a:cubicBezTo>
                  <a:pt x="54" y="19"/>
                  <a:pt x="41" y="22"/>
                  <a:pt x="34" y="24"/>
                </a:cubicBezTo>
                <a:cubicBezTo>
                  <a:pt x="31" y="32"/>
                  <a:pt x="25" y="41"/>
                  <a:pt x="22" y="50"/>
                </a:cubicBezTo>
                <a:cubicBezTo>
                  <a:pt x="22" y="54"/>
                  <a:pt x="21" y="62"/>
                  <a:pt x="21" y="62"/>
                </a:cubicBezTo>
              </a:path>
            </a:pathLst>
          </a:custGeom>
          <a:solidFill>
            <a:srgbClr val="FFC000"/>
          </a:solid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48" name="Freeform 233"/>
          <p:cNvSpPr>
            <a:spLocks/>
          </p:cNvSpPr>
          <p:nvPr/>
        </p:nvSpPr>
        <p:spPr bwMode="auto">
          <a:xfrm>
            <a:off x="7044385" y="1817625"/>
            <a:ext cx="1307652" cy="938039"/>
          </a:xfrm>
          <a:custGeom>
            <a:avLst/>
            <a:gdLst/>
            <a:ahLst/>
            <a:cxnLst>
              <a:cxn ang="0">
                <a:pos x="381" y="105"/>
              </a:cxn>
              <a:cxn ang="0">
                <a:pos x="366" y="121"/>
              </a:cxn>
              <a:cxn ang="0">
                <a:pos x="344" y="118"/>
              </a:cxn>
              <a:cxn ang="0">
                <a:pos x="333" y="136"/>
              </a:cxn>
              <a:cxn ang="0">
                <a:pos x="314" y="152"/>
              </a:cxn>
              <a:cxn ang="0">
                <a:pos x="303" y="170"/>
              </a:cxn>
              <a:cxn ang="0">
                <a:pos x="273" y="175"/>
              </a:cxn>
              <a:cxn ang="0">
                <a:pos x="289" y="192"/>
              </a:cxn>
              <a:cxn ang="0">
                <a:pos x="269" y="205"/>
              </a:cxn>
              <a:cxn ang="0">
                <a:pos x="240" y="199"/>
              </a:cxn>
              <a:cxn ang="0">
                <a:pos x="222" y="204"/>
              </a:cxn>
              <a:cxn ang="0">
                <a:pos x="206" y="239"/>
              </a:cxn>
              <a:cxn ang="0">
                <a:pos x="192" y="231"/>
              </a:cxn>
              <a:cxn ang="0">
                <a:pos x="175" y="207"/>
              </a:cxn>
              <a:cxn ang="0">
                <a:pos x="173" y="184"/>
              </a:cxn>
              <a:cxn ang="0">
                <a:pos x="152" y="167"/>
              </a:cxn>
              <a:cxn ang="0">
                <a:pos x="141" y="146"/>
              </a:cxn>
              <a:cxn ang="0">
                <a:pos x="119" y="149"/>
              </a:cxn>
              <a:cxn ang="0">
                <a:pos x="105" y="137"/>
              </a:cxn>
              <a:cxn ang="0">
                <a:pos x="80" y="132"/>
              </a:cxn>
              <a:cxn ang="0">
                <a:pos x="79" y="113"/>
              </a:cxn>
              <a:cxn ang="0">
                <a:pos x="64" y="87"/>
              </a:cxn>
              <a:cxn ang="0">
                <a:pos x="48" y="97"/>
              </a:cxn>
              <a:cxn ang="0">
                <a:pos x="30" y="91"/>
              </a:cxn>
              <a:cxn ang="0">
                <a:pos x="17" y="65"/>
              </a:cxn>
              <a:cxn ang="0">
                <a:pos x="17" y="43"/>
              </a:cxn>
              <a:cxn ang="0">
                <a:pos x="0" y="27"/>
              </a:cxn>
              <a:cxn ang="0">
                <a:pos x="21" y="28"/>
              </a:cxn>
              <a:cxn ang="0">
                <a:pos x="41" y="16"/>
              </a:cxn>
              <a:cxn ang="0">
                <a:pos x="61" y="5"/>
              </a:cxn>
              <a:cxn ang="0">
                <a:pos x="86" y="1"/>
              </a:cxn>
              <a:cxn ang="0">
                <a:pos x="95" y="28"/>
              </a:cxn>
              <a:cxn ang="0">
                <a:pos x="118" y="35"/>
              </a:cxn>
              <a:cxn ang="0">
                <a:pos x="142" y="32"/>
              </a:cxn>
              <a:cxn ang="0">
                <a:pos x="153" y="32"/>
              </a:cxn>
              <a:cxn ang="0">
                <a:pos x="175" y="43"/>
              </a:cxn>
              <a:cxn ang="0">
                <a:pos x="200" y="37"/>
              </a:cxn>
              <a:cxn ang="0">
                <a:pos x="212" y="56"/>
              </a:cxn>
              <a:cxn ang="0">
                <a:pos x="233" y="64"/>
              </a:cxn>
              <a:cxn ang="0">
                <a:pos x="258" y="79"/>
              </a:cxn>
              <a:cxn ang="0">
                <a:pos x="264" y="59"/>
              </a:cxn>
              <a:cxn ang="0">
                <a:pos x="277" y="85"/>
              </a:cxn>
              <a:cxn ang="0">
                <a:pos x="300" y="98"/>
              </a:cxn>
              <a:cxn ang="0">
                <a:pos x="322" y="77"/>
              </a:cxn>
              <a:cxn ang="0">
                <a:pos x="331" y="75"/>
              </a:cxn>
              <a:cxn ang="0">
                <a:pos x="357" y="86"/>
              </a:cxn>
            </a:cxnLst>
            <a:rect l="0" t="0" r="r" b="b"/>
            <a:pathLst>
              <a:path w="381" h="243">
                <a:moveTo>
                  <a:pt x="381" y="89"/>
                </a:moveTo>
                <a:lnTo>
                  <a:pt x="381" y="98"/>
                </a:lnTo>
                <a:lnTo>
                  <a:pt x="381" y="105"/>
                </a:lnTo>
                <a:lnTo>
                  <a:pt x="380" y="115"/>
                </a:lnTo>
                <a:lnTo>
                  <a:pt x="371" y="116"/>
                </a:lnTo>
                <a:lnTo>
                  <a:pt x="366" y="121"/>
                </a:lnTo>
                <a:lnTo>
                  <a:pt x="358" y="127"/>
                </a:lnTo>
                <a:lnTo>
                  <a:pt x="349" y="127"/>
                </a:lnTo>
                <a:lnTo>
                  <a:pt x="344" y="118"/>
                </a:lnTo>
                <a:lnTo>
                  <a:pt x="332" y="118"/>
                </a:lnTo>
                <a:lnTo>
                  <a:pt x="331" y="127"/>
                </a:lnTo>
                <a:lnTo>
                  <a:pt x="333" y="136"/>
                </a:lnTo>
                <a:lnTo>
                  <a:pt x="330" y="145"/>
                </a:lnTo>
                <a:lnTo>
                  <a:pt x="320" y="146"/>
                </a:lnTo>
                <a:lnTo>
                  <a:pt x="314" y="152"/>
                </a:lnTo>
                <a:lnTo>
                  <a:pt x="317" y="161"/>
                </a:lnTo>
                <a:lnTo>
                  <a:pt x="310" y="169"/>
                </a:lnTo>
                <a:lnTo>
                  <a:pt x="303" y="170"/>
                </a:lnTo>
                <a:lnTo>
                  <a:pt x="294" y="170"/>
                </a:lnTo>
                <a:lnTo>
                  <a:pt x="282" y="176"/>
                </a:lnTo>
                <a:lnTo>
                  <a:pt x="273" y="175"/>
                </a:lnTo>
                <a:lnTo>
                  <a:pt x="279" y="180"/>
                </a:lnTo>
                <a:lnTo>
                  <a:pt x="281" y="189"/>
                </a:lnTo>
                <a:lnTo>
                  <a:pt x="289" y="192"/>
                </a:lnTo>
                <a:lnTo>
                  <a:pt x="288" y="202"/>
                </a:lnTo>
                <a:lnTo>
                  <a:pt x="279" y="203"/>
                </a:lnTo>
                <a:lnTo>
                  <a:pt x="269" y="205"/>
                </a:lnTo>
                <a:lnTo>
                  <a:pt x="259" y="205"/>
                </a:lnTo>
                <a:lnTo>
                  <a:pt x="247" y="203"/>
                </a:lnTo>
                <a:lnTo>
                  <a:pt x="240" y="199"/>
                </a:lnTo>
                <a:lnTo>
                  <a:pt x="233" y="193"/>
                </a:lnTo>
                <a:lnTo>
                  <a:pt x="224" y="196"/>
                </a:lnTo>
                <a:lnTo>
                  <a:pt x="222" y="204"/>
                </a:lnTo>
                <a:lnTo>
                  <a:pt x="219" y="218"/>
                </a:lnTo>
                <a:lnTo>
                  <a:pt x="212" y="228"/>
                </a:lnTo>
                <a:lnTo>
                  <a:pt x="206" y="239"/>
                </a:lnTo>
                <a:lnTo>
                  <a:pt x="197" y="243"/>
                </a:lnTo>
                <a:lnTo>
                  <a:pt x="188" y="242"/>
                </a:lnTo>
                <a:lnTo>
                  <a:pt x="192" y="231"/>
                </a:lnTo>
                <a:lnTo>
                  <a:pt x="186" y="222"/>
                </a:lnTo>
                <a:lnTo>
                  <a:pt x="181" y="214"/>
                </a:lnTo>
                <a:lnTo>
                  <a:pt x="175" y="207"/>
                </a:lnTo>
                <a:lnTo>
                  <a:pt x="167" y="203"/>
                </a:lnTo>
                <a:lnTo>
                  <a:pt x="167" y="191"/>
                </a:lnTo>
                <a:lnTo>
                  <a:pt x="173" y="184"/>
                </a:lnTo>
                <a:lnTo>
                  <a:pt x="166" y="180"/>
                </a:lnTo>
                <a:lnTo>
                  <a:pt x="160" y="175"/>
                </a:lnTo>
                <a:lnTo>
                  <a:pt x="152" y="167"/>
                </a:lnTo>
                <a:lnTo>
                  <a:pt x="152" y="161"/>
                </a:lnTo>
                <a:lnTo>
                  <a:pt x="144" y="154"/>
                </a:lnTo>
                <a:lnTo>
                  <a:pt x="141" y="146"/>
                </a:lnTo>
                <a:lnTo>
                  <a:pt x="130" y="152"/>
                </a:lnTo>
                <a:lnTo>
                  <a:pt x="125" y="157"/>
                </a:lnTo>
                <a:lnTo>
                  <a:pt x="119" y="149"/>
                </a:lnTo>
                <a:lnTo>
                  <a:pt x="123" y="141"/>
                </a:lnTo>
                <a:lnTo>
                  <a:pt x="117" y="140"/>
                </a:lnTo>
                <a:lnTo>
                  <a:pt x="105" y="137"/>
                </a:lnTo>
                <a:lnTo>
                  <a:pt x="97" y="132"/>
                </a:lnTo>
                <a:lnTo>
                  <a:pt x="88" y="135"/>
                </a:lnTo>
                <a:lnTo>
                  <a:pt x="80" y="132"/>
                </a:lnTo>
                <a:lnTo>
                  <a:pt x="79" y="125"/>
                </a:lnTo>
                <a:lnTo>
                  <a:pt x="86" y="122"/>
                </a:lnTo>
                <a:lnTo>
                  <a:pt x="79" y="113"/>
                </a:lnTo>
                <a:lnTo>
                  <a:pt x="73" y="103"/>
                </a:lnTo>
                <a:lnTo>
                  <a:pt x="68" y="94"/>
                </a:lnTo>
                <a:lnTo>
                  <a:pt x="64" y="87"/>
                </a:lnTo>
                <a:lnTo>
                  <a:pt x="56" y="89"/>
                </a:lnTo>
                <a:lnTo>
                  <a:pt x="50" y="91"/>
                </a:lnTo>
                <a:lnTo>
                  <a:pt x="48" y="97"/>
                </a:lnTo>
                <a:lnTo>
                  <a:pt x="39" y="100"/>
                </a:lnTo>
                <a:lnTo>
                  <a:pt x="32" y="101"/>
                </a:lnTo>
                <a:lnTo>
                  <a:pt x="30" y="91"/>
                </a:lnTo>
                <a:lnTo>
                  <a:pt x="24" y="84"/>
                </a:lnTo>
                <a:lnTo>
                  <a:pt x="17" y="72"/>
                </a:lnTo>
                <a:lnTo>
                  <a:pt x="17" y="65"/>
                </a:lnTo>
                <a:lnTo>
                  <a:pt x="22" y="56"/>
                </a:lnTo>
                <a:lnTo>
                  <a:pt x="23" y="47"/>
                </a:lnTo>
                <a:lnTo>
                  <a:pt x="17" y="43"/>
                </a:lnTo>
                <a:lnTo>
                  <a:pt x="11" y="39"/>
                </a:lnTo>
                <a:lnTo>
                  <a:pt x="4" y="35"/>
                </a:lnTo>
                <a:lnTo>
                  <a:pt x="0" y="27"/>
                </a:lnTo>
                <a:lnTo>
                  <a:pt x="1" y="21"/>
                </a:lnTo>
                <a:lnTo>
                  <a:pt x="10" y="18"/>
                </a:lnTo>
                <a:lnTo>
                  <a:pt x="21" y="28"/>
                </a:lnTo>
                <a:lnTo>
                  <a:pt x="31" y="30"/>
                </a:lnTo>
                <a:lnTo>
                  <a:pt x="41" y="31"/>
                </a:lnTo>
                <a:lnTo>
                  <a:pt x="41" y="16"/>
                </a:lnTo>
                <a:lnTo>
                  <a:pt x="49" y="11"/>
                </a:lnTo>
                <a:lnTo>
                  <a:pt x="51" y="0"/>
                </a:lnTo>
                <a:lnTo>
                  <a:pt x="61" y="5"/>
                </a:lnTo>
                <a:lnTo>
                  <a:pt x="67" y="3"/>
                </a:lnTo>
                <a:lnTo>
                  <a:pt x="73" y="2"/>
                </a:lnTo>
                <a:lnTo>
                  <a:pt x="86" y="1"/>
                </a:lnTo>
                <a:lnTo>
                  <a:pt x="85" y="8"/>
                </a:lnTo>
                <a:lnTo>
                  <a:pt x="89" y="22"/>
                </a:lnTo>
                <a:lnTo>
                  <a:pt x="95" y="28"/>
                </a:lnTo>
                <a:lnTo>
                  <a:pt x="104" y="31"/>
                </a:lnTo>
                <a:lnTo>
                  <a:pt x="109" y="37"/>
                </a:lnTo>
                <a:lnTo>
                  <a:pt x="118" y="35"/>
                </a:lnTo>
                <a:lnTo>
                  <a:pt x="126" y="33"/>
                </a:lnTo>
                <a:lnTo>
                  <a:pt x="132" y="33"/>
                </a:lnTo>
                <a:lnTo>
                  <a:pt x="142" y="32"/>
                </a:lnTo>
                <a:lnTo>
                  <a:pt x="148" y="30"/>
                </a:lnTo>
                <a:lnTo>
                  <a:pt x="154" y="25"/>
                </a:lnTo>
                <a:lnTo>
                  <a:pt x="153" y="32"/>
                </a:lnTo>
                <a:lnTo>
                  <a:pt x="160" y="40"/>
                </a:lnTo>
                <a:lnTo>
                  <a:pt x="169" y="41"/>
                </a:lnTo>
                <a:lnTo>
                  <a:pt x="175" y="43"/>
                </a:lnTo>
                <a:lnTo>
                  <a:pt x="181" y="38"/>
                </a:lnTo>
                <a:lnTo>
                  <a:pt x="192" y="35"/>
                </a:lnTo>
                <a:lnTo>
                  <a:pt x="200" y="37"/>
                </a:lnTo>
                <a:lnTo>
                  <a:pt x="207" y="41"/>
                </a:lnTo>
                <a:lnTo>
                  <a:pt x="212" y="49"/>
                </a:lnTo>
                <a:lnTo>
                  <a:pt x="212" y="56"/>
                </a:lnTo>
                <a:lnTo>
                  <a:pt x="218" y="62"/>
                </a:lnTo>
                <a:lnTo>
                  <a:pt x="227" y="59"/>
                </a:lnTo>
                <a:lnTo>
                  <a:pt x="233" y="64"/>
                </a:lnTo>
                <a:lnTo>
                  <a:pt x="238" y="77"/>
                </a:lnTo>
                <a:lnTo>
                  <a:pt x="250" y="82"/>
                </a:lnTo>
                <a:lnTo>
                  <a:pt x="258" y="79"/>
                </a:lnTo>
                <a:lnTo>
                  <a:pt x="254" y="70"/>
                </a:lnTo>
                <a:lnTo>
                  <a:pt x="257" y="60"/>
                </a:lnTo>
                <a:lnTo>
                  <a:pt x="264" y="59"/>
                </a:lnTo>
                <a:lnTo>
                  <a:pt x="268" y="65"/>
                </a:lnTo>
                <a:lnTo>
                  <a:pt x="271" y="77"/>
                </a:lnTo>
                <a:lnTo>
                  <a:pt x="277" y="85"/>
                </a:lnTo>
                <a:lnTo>
                  <a:pt x="284" y="84"/>
                </a:lnTo>
                <a:lnTo>
                  <a:pt x="287" y="97"/>
                </a:lnTo>
                <a:lnTo>
                  <a:pt x="300" y="98"/>
                </a:lnTo>
                <a:lnTo>
                  <a:pt x="304" y="89"/>
                </a:lnTo>
                <a:lnTo>
                  <a:pt x="303" y="83"/>
                </a:lnTo>
                <a:lnTo>
                  <a:pt x="322" y="77"/>
                </a:lnTo>
                <a:lnTo>
                  <a:pt x="320" y="70"/>
                </a:lnTo>
                <a:lnTo>
                  <a:pt x="327" y="68"/>
                </a:lnTo>
                <a:lnTo>
                  <a:pt x="331" y="75"/>
                </a:lnTo>
                <a:lnTo>
                  <a:pt x="338" y="71"/>
                </a:lnTo>
                <a:lnTo>
                  <a:pt x="346" y="74"/>
                </a:lnTo>
                <a:lnTo>
                  <a:pt x="357" y="86"/>
                </a:lnTo>
                <a:lnTo>
                  <a:pt x="370" y="89"/>
                </a:lnTo>
                <a:lnTo>
                  <a:pt x="381" y="89"/>
                </a:lnTo>
                <a:close/>
              </a:path>
            </a:pathLst>
          </a:custGeom>
          <a:solidFill>
            <a:srgbClr val="CCECFF"/>
          </a:solid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47" name="Freeform 232"/>
          <p:cNvSpPr>
            <a:spLocks/>
          </p:cNvSpPr>
          <p:nvPr/>
        </p:nvSpPr>
        <p:spPr bwMode="auto">
          <a:xfrm>
            <a:off x="6834424" y="548711"/>
            <a:ext cx="1790193" cy="1647537"/>
          </a:xfrm>
          <a:custGeom>
            <a:avLst/>
            <a:gdLst/>
            <a:ahLst/>
            <a:cxnLst>
              <a:cxn ang="0">
                <a:pos x="15" y="39"/>
              </a:cxn>
              <a:cxn ang="0">
                <a:pos x="28" y="66"/>
              </a:cxn>
              <a:cxn ang="0">
                <a:pos x="48" y="62"/>
              </a:cxn>
              <a:cxn ang="0">
                <a:pos x="59" y="80"/>
              </a:cxn>
              <a:cxn ang="0">
                <a:pos x="93" y="100"/>
              </a:cxn>
              <a:cxn ang="0">
                <a:pos x="135" y="91"/>
              </a:cxn>
              <a:cxn ang="0">
                <a:pos x="155" y="81"/>
              </a:cxn>
              <a:cxn ang="0">
                <a:pos x="172" y="111"/>
              </a:cxn>
              <a:cxn ang="0">
                <a:pos x="162" y="131"/>
              </a:cxn>
              <a:cxn ang="0">
                <a:pos x="159" y="170"/>
              </a:cxn>
              <a:cxn ang="0">
                <a:pos x="159" y="193"/>
              </a:cxn>
              <a:cxn ang="0">
                <a:pos x="147" y="223"/>
              </a:cxn>
              <a:cxn ang="0">
                <a:pos x="137" y="223"/>
              </a:cxn>
              <a:cxn ang="0">
                <a:pos x="114" y="251"/>
              </a:cxn>
              <a:cxn ang="0">
                <a:pos x="82" y="275"/>
              </a:cxn>
              <a:cxn ang="0">
                <a:pos x="91" y="296"/>
              </a:cxn>
              <a:cxn ang="0">
                <a:pos x="114" y="305"/>
              </a:cxn>
              <a:cxn ang="0">
                <a:pos x="124" y="312"/>
              </a:cxn>
              <a:cxn ang="0">
                <a:pos x="106" y="327"/>
              </a:cxn>
              <a:cxn ang="0">
                <a:pos x="139" y="328"/>
              </a:cxn>
              <a:cxn ang="0">
                <a:pos x="157" y="359"/>
              </a:cxn>
              <a:cxn ang="0">
                <a:pos x="181" y="362"/>
              </a:cxn>
              <a:cxn ang="0">
                <a:pos x="212" y="355"/>
              </a:cxn>
              <a:cxn ang="0">
                <a:pos x="243" y="366"/>
              </a:cxn>
              <a:cxn ang="0">
                <a:pos x="271" y="384"/>
              </a:cxn>
              <a:cxn ang="0">
                <a:pos x="297" y="402"/>
              </a:cxn>
              <a:cxn ang="0">
                <a:pos x="314" y="395"/>
              </a:cxn>
              <a:cxn ang="0">
                <a:pos x="330" y="404"/>
              </a:cxn>
              <a:cxn ang="0">
                <a:pos x="351" y="427"/>
              </a:cxn>
              <a:cxn ang="0">
                <a:pos x="368" y="408"/>
              </a:cxn>
              <a:cxn ang="0">
                <a:pos x="389" y="397"/>
              </a:cxn>
              <a:cxn ang="0">
                <a:pos x="406" y="404"/>
              </a:cxn>
              <a:cxn ang="0">
                <a:pos x="435" y="414"/>
              </a:cxn>
              <a:cxn ang="0">
                <a:pos x="437" y="386"/>
              </a:cxn>
              <a:cxn ang="0">
                <a:pos x="420" y="348"/>
              </a:cxn>
              <a:cxn ang="0">
                <a:pos x="452" y="329"/>
              </a:cxn>
              <a:cxn ang="0">
                <a:pos x="492" y="323"/>
              </a:cxn>
              <a:cxn ang="0">
                <a:pos x="495" y="291"/>
              </a:cxn>
              <a:cxn ang="0">
                <a:pos x="509" y="265"/>
              </a:cxn>
              <a:cxn ang="0">
                <a:pos x="507" y="221"/>
              </a:cxn>
              <a:cxn ang="0">
                <a:pos x="516" y="200"/>
              </a:cxn>
              <a:cxn ang="0">
                <a:pos x="509" y="167"/>
              </a:cxn>
              <a:cxn ang="0">
                <a:pos x="506" y="164"/>
              </a:cxn>
              <a:cxn ang="0">
                <a:pos x="474" y="179"/>
              </a:cxn>
              <a:cxn ang="0">
                <a:pos x="443" y="205"/>
              </a:cxn>
              <a:cxn ang="0">
                <a:pos x="407" y="218"/>
              </a:cxn>
              <a:cxn ang="0">
                <a:pos x="379" y="213"/>
              </a:cxn>
              <a:cxn ang="0">
                <a:pos x="366" y="185"/>
              </a:cxn>
              <a:cxn ang="0">
                <a:pos x="349" y="170"/>
              </a:cxn>
              <a:cxn ang="0">
                <a:pos x="315" y="158"/>
              </a:cxn>
              <a:cxn ang="0">
                <a:pos x="281" y="152"/>
              </a:cxn>
              <a:cxn ang="0">
                <a:pos x="243" y="150"/>
              </a:cxn>
              <a:cxn ang="0">
                <a:pos x="231" y="125"/>
              </a:cxn>
              <a:cxn ang="0">
                <a:pos x="213" y="101"/>
              </a:cxn>
              <a:cxn ang="0">
                <a:pos x="201" y="80"/>
              </a:cxn>
              <a:cxn ang="0">
                <a:pos x="181" y="52"/>
              </a:cxn>
              <a:cxn ang="0">
                <a:pos x="162" y="30"/>
              </a:cxn>
              <a:cxn ang="0">
                <a:pos x="148" y="14"/>
              </a:cxn>
              <a:cxn ang="0">
                <a:pos x="119" y="14"/>
              </a:cxn>
              <a:cxn ang="0">
                <a:pos x="89" y="4"/>
              </a:cxn>
              <a:cxn ang="0">
                <a:pos x="54" y="5"/>
              </a:cxn>
              <a:cxn ang="0">
                <a:pos x="23" y="11"/>
              </a:cxn>
            </a:cxnLst>
            <a:rect l="0" t="0" r="r" b="b"/>
            <a:pathLst>
              <a:path w="522" h="427">
                <a:moveTo>
                  <a:pt x="10" y="19"/>
                </a:moveTo>
                <a:lnTo>
                  <a:pt x="20" y="28"/>
                </a:lnTo>
                <a:lnTo>
                  <a:pt x="15" y="31"/>
                </a:lnTo>
                <a:lnTo>
                  <a:pt x="15" y="39"/>
                </a:lnTo>
                <a:lnTo>
                  <a:pt x="10" y="47"/>
                </a:lnTo>
                <a:lnTo>
                  <a:pt x="0" y="54"/>
                </a:lnTo>
                <a:lnTo>
                  <a:pt x="20" y="57"/>
                </a:lnTo>
                <a:lnTo>
                  <a:pt x="28" y="66"/>
                </a:lnTo>
                <a:lnTo>
                  <a:pt x="33" y="58"/>
                </a:lnTo>
                <a:lnTo>
                  <a:pt x="37" y="52"/>
                </a:lnTo>
                <a:lnTo>
                  <a:pt x="44" y="57"/>
                </a:lnTo>
                <a:lnTo>
                  <a:pt x="48" y="62"/>
                </a:lnTo>
                <a:lnTo>
                  <a:pt x="54" y="60"/>
                </a:lnTo>
                <a:lnTo>
                  <a:pt x="59" y="64"/>
                </a:lnTo>
                <a:lnTo>
                  <a:pt x="55" y="70"/>
                </a:lnTo>
                <a:lnTo>
                  <a:pt x="59" y="80"/>
                </a:lnTo>
                <a:lnTo>
                  <a:pt x="65" y="87"/>
                </a:lnTo>
                <a:lnTo>
                  <a:pt x="70" y="102"/>
                </a:lnTo>
                <a:lnTo>
                  <a:pt x="87" y="106"/>
                </a:lnTo>
                <a:lnTo>
                  <a:pt x="93" y="100"/>
                </a:lnTo>
                <a:lnTo>
                  <a:pt x="101" y="98"/>
                </a:lnTo>
                <a:lnTo>
                  <a:pt x="120" y="96"/>
                </a:lnTo>
                <a:lnTo>
                  <a:pt x="129" y="92"/>
                </a:lnTo>
                <a:lnTo>
                  <a:pt x="135" y="91"/>
                </a:lnTo>
                <a:lnTo>
                  <a:pt x="140" y="83"/>
                </a:lnTo>
                <a:lnTo>
                  <a:pt x="141" y="76"/>
                </a:lnTo>
                <a:lnTo>
                  <a:pt x="150" y="78"/>
                </a:lnTo>
                <a:lnTo>
                  <a:pt x="155" y="81"/>
                </a:lnTo>
                <a:lnTo>
                  <a:pt x="163" y="94"/>
                </a:lnTo>
                <a:lnTo>
                  <a:pt x="171" y="99"/>
                </a:lnTo>
                <a:lnTo>
                  <a:pt x="181" y="104"/>
                </a:lnTo>
                <a:lnTo>
                  <a:pt x="172" y="111"/>
                </a:lnTo>
                <a:lnTo>
                  <a:pt x="168" y="116"/>
                </a:lnTo>
                <a:lnTo>
                  <a:pt x="174" y="126"/>
                </a:lnTo>
                <a:lnTo>
                  <a:pt x="168" y="129"/>
                </a:lnTo>
                <a:lnTo>
                  <a:pt x="162" y="131"/>
                </a:lnTo>
                <a:lnTo>
                  <a:pt x="162" y="138"/>
                </a:lnTo>
                <a:lnTo>
                  <a:pt x="159" y="147"/>
                </a:lnTo>
                <a:lnTo>
                  <a:pt x="157" y="153"/>
                </a:lnTo>
                <a:lnTo>
                  <a:pt x="159" y="170"/>
                </a:lnTo>
                <a:lnTo>
                  <a:pt x="165" y="177"/>
                </a:lnTo>
                <a:lnTo>
                  <a:pt x="165" y="185"/>
                </a:lnTo>
                <a:lnTo>
                  <a:pt x="165" y="192"/>
                </a:lnTo>
                <a:lnTo>
                  <a:pt x="159" y="193"/>
                </a:lnTo>
                <a:lnTo>
                  <a:pt x="150" y="192"/>
                </a:lnTo>
                <a:lnTo>
                  <a:pt x="149" y="200"/>
                </a:lnTo>
                <a:lnTo>
                  <a:pt x="144" y="214"/>
                </a:lnTo>
                <a:lnTo>
                  <a:pt x="147" y="223"/>
                </a:lnTo>
                <a:lnTo>
                  <a:pt x="149" y="237"/>
                </a:lnTo>
                <a:lnTo>
                  <a:pt x="143" y="240"/>
                </a:lnTo>
                <a:lnTo>
                  <a:pt x="140" y="230"/>
                </a:lnTo>
                <a:lnTo>
                  <a:pt x="137" y="223"/>
                </a:lnTo>
                <a:lnTo>
                  <a:pt x="129" y="228"/>
                </a:lnTo>
                <a:lnTo>
                  <a:pt x="123" y="233"/>
                </a:lnTo>
                <a:lnTo>
                  <a:pt x="118" y="245"/>
                </a:lnTo>
                <a:lnTo>
                  <a:pt x="114" y="251"/>
                </a:lnTo>
                <a:lnTo>
                  <a:pt x="107" y="253"/>
                </a:lnTo>
                <a:lnTo>
                  <a:pt x="101" y="262"/>
                </a:lnTo>
                <a:lnTo>
                  <a:pt x="92" y="268"/>
                </a:lnTo>
                <a:lnTo>
                  <a:pt x="82" y="275"/>
                </a:lnTo>
                <a:lnTo>
                  <a:pt x="79" y="281"/>
                </a:lnTo>
                <a:lnTo>
                  <a:pt x="77" y="287"/>
                </a:lnTo>
                <a:lnTo>
                  <a:pt x="82" y="294"/>
                </a:lnTo>
                <a:lnTo>
                  <a:pt x="91" y="296"/>
                </a:lnTo>
                <a:lnTo>
                  <a:pt x="97" y="300"/>
                </a:lnTo>
                <a:lnTo>
                  <a:pt x="103" y="315"/>
                </a:lnTo>
                <a:lnTo>
                  <a:pt x="107" y="309"/>
                </a:lnTo>
                <a:lnTo>
                  <a:pt x="114" y="305"/>
                </a:lnTo>
                <a:lnTo>
                  <a:pt x="115" y="299"/>
                </a:lnTo>
                <a:lnTo>
                  <a:pt x="122" y="299"/>
                </a:lnTo>
                <a:lnTo>
                  <a:pt x="129" y="305"/>
                </a:lnTo>
                <a:lnTo>
                  <a:pt x="124" y="312"/>
                </a:lnTo>
                <a:lnTo>
                  <a:pt x="117" y="317"/>
                </a:lnTo>
                <a:lnTo>
                  <a:pt x="111" y="319"/>
                </a:lnTo>
                <a:lnTo>
                  <a:pt x="102" y="320"/>
                </a:lnTo>
                <a:lnTo>
                  <a:pt x="106" y="327"/>
                </a:lnTo>
                <a:lnTo>
                  <a:pt x="113" y="331"/>
                </a:lnTo>
                <a:lnTo>
                  <a:pt x="123" y="332"/>
                </a:lnTo>
                <a:lnTo>
                  <a:pt x="133" y="330"/>
                </a:lnTo>
                <a:lnTo>
                  <a:pt x="139" y="328"/>
                </a:lnTo>
                <a:lnTo>
                  <a:pt x="146" y="331"/>
                </a:lnTo>
                <a:lnTo>
                  <a:pt x="145" y="337"/>
                </a:lnTo>
                <a:lnTo>
                  <a:pt x="149" y="347"/>
                </a:lnTo>
                <a:lnTo>
                  <a:pt x="157" y="359"/>
                </a:lnTo>
                <a:lnTo>
                  <a:pt x="163" y="359"/>
                </a:lnTo>
                <a:lnTo>
                  <a:pt x="167" y="364"/>
                </a:lnTo>
                <a:lnTo>
                  <a:pt x="175" y="364"/>
                </a:lnTo>
                <a:lnTo>
                  <a:pt x="181" y="362"/>
                </a:lnTo>
                <a:lnTo>
                  <a:pt x="189" y="361"/>
                </a:lnTo>
                <a:lnTo>
                  <a:pt x="196" y="364"/>
                </a:lnTo>
                <a:lnTo>
                  <a:pt x="204" y="361"/>
                </a:lnTo>
                <a:lnTo>
                  <a:pt x="212" y="355"/>
                </a:lnTo>
                <a:lnTo>
                  <a:pt x="214" y="361"/>
                </a:lnTo>
                <a:lnTo>
                  <a:pt x="221" y="368"/>
                </a:lnTo>
                <a:lnTo>
                  <a:pt x="234" y="372"/>
                </a:lnTo>
                <a:lnTo>
                  <a:pt x="243" y="366"/>
                </a:lnTo>
                <a:lnTo>
                  <a:pt x="254" y="364"/>
                </a:lnTo>
                <a:lnTo>
                  <a:pt x="263" y="366"/>
                </a:lnTo>
                <a:lnTo>
                  <a:pt x="271" y="375"/>
                </a:lnTo>
                <a:lnTo>
                  <a:pt x="271" y="384"/>
                </a:lnTo>
                <a:lnTo>
                  <a:pt x="278" y="390"/>
                </a:lnTo>
                <a:lnTo>
                  <a:pt x="285" y="388"/>
                </a:lnTo>
                <a:lnTo>
                  <a:pt x="291" y="390"/>
                </a:lnTo>
                <a:lnTo>
                  <a:pt x="297" y="402"/>
                </a:lnTo>
                <a:lnTo>
                  <a:pt x="304" y="408"/>
                </a:lnTo>
                <a:lnTo>
                  <a:pt x="310" y="409"/>
                </a:lnTo>
                <a:lnTo>
                  <a:pt x="317" y="408"/>
                </a:lnTo>
                <a:lnTo>
                  <a:pt x="314" y="395"/>
                </a:lnTo>
                <a:lnTo>
                  <a:pt x="319" y="390"/>
                </a:lnTo>
                <a:lnTo>
                  <a:pt x="326" y="387"/>
                </a:lnTo>
                <a:lnTo>
                  <a:pt x="329" y="397"/>
                </a:lnTo>
                <a:lnTo>
                  <a:pt x="330" y="404"/>
                </a:lnTo>
                <a:lnTo>
                  <a:pt x="338" y="413"/>
                </a:lnTo>
                <a:lnTo>
                  <a:pt x="345" y="413"/>
                </a:lnTo>
                <a:lnTo>
                  <a:pt x="347" y="423"/>
                </a:lnTo>
                <a:lnTo>
                  <a:pt x="351" y="427"/>
                </a:lnTo>
                <a:lnTo>
                  <a:pt x="361" y="427"/>
                </a:lnTo>
                <a:lnTo>
                  <a:pt x="365" y="422"/>
                </a:lnTo>
                <a:lnTo>
                  <a:pt x="363" y="411"/>
                </a:lnTo>
                <a:lnTo>
                  <a:pt x="368" y="408"/>
                </a:lnTo>
                <a:lnTo>
                  <a:pt x="375" y="408"/>
                </a:lnTo>
                <a:lnTo>
                  <a:pt x="382" y="406"/>
                </a:lnTo>
                <a:lnTo>
                  <a:pt x="382" y="399"/>
                </a:lnTo>
                <a:lnTo>
                  <a:pt x="389" y="397"/>
                </a:lnTo>
                <a:lnTo>
                  <a:pt x="392" y="404"/>
                </a:lnTo>
                <a:lnTo>
                  <a:pt x="399" y="399"/>
                </a:lnTo>
                <a:lnTo>
                  <a:pt x="402" y="394"/>
                </a:lnTo>
                <a:lnTo>
                  <a:pt x="406" y="404"/>
                </a:lnTo>
                <a:lnTo>
                  <a:pt x="411" y="409"/>
                </a:lnTo>
                <a:lnTo>
                  <a:pt x="422" y="415"/>
                </a:lnTo>
                <a:lnTo>
                  <a:pt x="430" y="419"/>
                </a:lnTo>
                <a:lnTo>
                  <a:pt x="435" y="414"/>
                </a:lnTo>
                <a:lnTo>
                  <a:pt x="442" y="420"/>
                </a:lnTo>
                <a:lnTo>
                  <a:pt x="440" y="404"/>
                </a:lnTo>
                <a:lnTo>
                  <a:pt x="437" y="397"/>
                </a:lnTo>
                <a:lnTo>
                  <a:pt x="437" y="386"/>
                </a:lnTo>
                <a:lnTo>
                  <a:pt x="429" y="372"/>
                </a:lnTo>
                <a:lnTo>
                  <a:pt x="422" y="359"/>
                </a:lnTo>
                <a:lnTo>
                  <a:pt x="414" y="351"/>
                </a:lnTo>
                <a:lnTo>
                  <a:pt x="420" y="348"/>
                </a:lnTo>
                <a:lnTo>
                  <a:pt x="430" y="347"/>
                </a:lnTo>
                <a:lnTo>
                  <a:pt x="437" y="333"/>
                </a:lnTo>
                <a:lnTo>
                  <a:pt x="444" y="323"/>
                </a:lnTo>
                <a:lnTo>
                  <a:pt x="452" y="329"/>
                </a:lnTo>
                <a:lnTo>
                  <a:pt x="464" y="329"/>
                </a:lnTo>
                <a:lnTo>
                  <a:pt x="482" y="329"/>
                </a:lnTo>
                <a:lnTo>
                  <a:pt x="489" y="328"/>
                </a:lnTo>
                <a:lnTo>
                  <a:pt x="492" y="323"/>
                </a:lnTo>
                <a:lnTo>
                  <a:pt x="490" y="317"/>
                </a:lnTo>
                <a:lnTo>
                  <a:pt x="491" y="309"/>
                </a:lnTo>
                <a:lnTo>
                  <a:pt x="491" y="302"/>
                </a:lnTo>
                <a:lnTo>
                  <a:pt x="495" y="291"/>
                </a:lnTo>
                <a:lnTo>
                  <a:pt x="500" y="287"/>
                </a:lnTo>
                <a:lnTo>
                  <a:pt x="503" y="277"/>
                </a:lnTo>
                <a:lnTo>
                  <a:pt x="503" y="270"/>
                </a:lnTo>
                <a:lnTo>
                  <a:pt x="509" y="265"/>
                </a:lnTo>
                <a:lnTo>
                  <a:pt x="504" y="255"/>
                </a:lnTo>
                <a:lnTo>
                  <a:pt x="506" y="247"/>
                </a:lnTo>
                <a:lnTo>
                  <a:pt x="503" y="231"/>
                </a:lnTo>
                <a:lnTo>
                  <a:pt x="507" y="221"/>
                </a:lnTo>
                <a:lnTo>
                  <a:pt x="503" y="216"/>
                </a:lnTo>
                <a:lnTo>
                  <a:pt x="507" y="212"/>
                </a:lnTo>
                <a:lnTo>
                  <a:pt x="514" y="206"/>
                </a:lnTo>
                <a:lnTo>
                  <a:pt x="516" y="200"/>
                </a:lnTo>
                <a:lnTo>
                  <a:pt x="516" y="190"/>
                </a:lnTo>
                <a:lnTo>
                  <a:pt x="507" y="184"/>
                </a:lnTo>
                <a:lnTo>
                  <a:pt x="507" y="176"/>
                </a:lnTo>
                <a:lnTo>
                  <a:pt x="509" y="167"/>
                </a:lnTo>
                <a:lnTo>
                  <a:pt x="519" y="163"/>
                </a:lnTo>
                <a:lnTo>
                  <a:pt x="522" y="153"/>
                </a:lnTo>
                <a:lnTo>
                  <a:pt x="514" y="158"/>
                </a:lnTo>
                <a:lnTo>
                  <a:pt x="506" y="164"/>
                </a:lnTo>
                <a:lnTo>
                  <a:pt x="498" y="164"/>
                </a:lnTo>
                <a:lnTo>
                  <a:pt x="489" y="166"/>
                </a:lnTo>
                <a:lnTo>
                  <a:pt x="484" y="175"/>
                </a:lnTo>
                <a:lnTo>
                  <a:pt x="474" y="179"/>
                </a:lnTo>
                <a:lnTo>
                  <a:pt x="470" y="185"/>
                </a:lnTo>
                <a:lnTo>
                  <a:pt x="459" y="190"/>
                </a:lnTo>
                <a:lnTo>
                  <a:pt x="448" y="196"/>
                </a:lnTo>
                <a:lnTo>
                  <a:pt x="443" y="205"/>
                </a:lnTo>
                <a:lnTo>
                  <a:pt x="438" y="214"/>
                </a:lnTo>
                <a:lnTo>
                  <a:pt x="429" y="211"/>
                </a:lnTo>
                <a:lnTo>
                  <a:pt x="416" y="218"/>
                </a:lnTo>
                <a:lnTo>
                  <a:pt x="407" y="218"/>
                </a:lnTo>
                <a:lnTo>
                  <a:pt x="395" y="218"/>
                </a:lnTo>
                <a:lnTo>
                  <a:pt x="389" y="224"/>
                </a:lnTo>
                <a:lnTo>
                  <a:pt x="382" y="219"/>
                </a:lnTo>
                <a:lnTo>
                  <a:pt x="379" y="213"/>
                </a:lnTo>
                <a:lnTo>
                  <a:pt x="374" y="209"/>
                </a:lnTo>
                <a:lnTo>
                  <a:pt x="366" y="205"/>
                </a:lnTo>
                <a:lnTo>
                  <a:pt x="374" y="198"/>
                </a:lnTo>
                <a:lnTo>
                  <a:pt x="366" y="185"/>
                </a:lnTo>
                <a:lnTo>
                  <a:pt x="360" y="186"/>
                </a:lnTo>
                <a:lnTo>
                  <a:pt x="356" y="178"/>
                </a:lnTo>
                <a:lnTo>
                  <a:pt x="360" y="173"/>
                </a:lnTo>
                <a:lnTo>
                  <a:pt x="349" y="170"/>
                </a:lnTo>
                <a:lnTo>
                  <a:pt x="342" y="172"/>
                </a:lnTo>
                <a:lnTo>
                  <a:pt x="328" y="166"/>
                </a:lnTo>
                <a:lnTo>
                  <a:pt x="322" y="161"/>
                </a:lnTo>
                <a:lnTo>
                  <a:pt x="315" y="158"/>
                </a:lnTo>
                <a:lnTo>
                  <a:pt x="303" y="157"/>
                </a:lnTo>
                <a:lnTo>
                  <a:pt x="293" y="158"/>
                </a:lnTo>
                <a:lnTo>
                  <a:pt x="287" y="155"/>
                </a:lnTo>
                <a:lnTo>
                  <a:pt x="281" y="152"/>
                </a:lnTo>
                <a:lnTo>
                  <a:pt x="273" y="155"/>
                </a:lnTo>
                <a:lnTo>
                  <a:pt x="262" y="158"/>
                </a:lnTo>
                <a:lnTo>
                  <a:pt x="251" y="156"/>
                </a:lnTo>
                <a:lnTo>
                  <a:pt x="243" y="150"/>
                </a:lnTo>
                <a:lnTo>
                  <a:pt x="238" y="147"/>
                </a:lnTo>
                <a:lnTo>
                  <a:pt x="235" y="137"/>
                </a:lnTo>
                <a:lnTo>
                  <a:pt x="237" y="131"/>
                </a:lnTo>
                <a:lnTo>
                  <a:pt x="231" y="125"/>
                </a:lnTo>
                <a:lnTo>
                  <a:pt x="226" y="119"/>
                </a:lnTo>
                <a:lnTo>
                  <a:pt x="226" y="112"/>
                </a:lnTo>
                <a:lnTo>
                  <a:pt x="221" y="106"/>
                </a:lnTo>
                <a:lnTo>
                  <a:pt x="213" y="101"/>
                </a:lnTo>
                <a:lnTo>
                  <a:pt x="206" y="97"/>
                </a:lnTo>
                <a:lnTo>
                  <a:pt x="206" y="91"/>
                </a:lnTo>
                <a:lnTo>
                  <a:pt x="206" y="83"/>
                </a:lnTo>
                <a:lnTo>
                  <a:pt x="201" y="80"/>
                </a:lnTo>
                <a:lnTo>
                  <a:pt x="198" y="73"/>
                </a:lnTo>
                <a:lnTo>
                  <a:pt x="195" y="68"/>
                </a:lnTo>
                <a:lnTo>
                  <a:pt x="185" y="59"/>
                </a:lnTo>
                <a:lnTo>
                  <a:pt x="181" y="52"/>
                </a:lnTo>
                <a:lnTo>
                  <a:pt x="175" y="45"/>
                </a:lnTo>
                <a:lnTo>
                  <a:pt x="175" y="38"/>
                </a:lnTo>
                <a:lnTo>
                  <a:pt x="170" y="35"/>
                </a:lnTo>
                <a:lnTo>
                  <a:pt x="162" y="30"/>
                </a:lnTo>
                <a:lnTo>
                  <a:pt x="164" y="22"/>
                </a:lnTo>
                <a:lnTo>
                  <a:pt x="158" y="22"/>
                </a:lnTo>
                <a:lnTo>
                  <a:pt x="152" y="19"/>
                </a:lnTo>
                <a:lnTo>
                  <a:pt x="148" y="14"/>
                </a:lnTo>
                <a:lnTo>
                  <a:pt x="139" y="13"/>
                </a:lnTo>
                <a:lnTo>
                  <a:pt x="131" y="9"/>
                </a:lnTo>
                <a:lnTo>
                  <a:pt x="124" y="9"/>
                </a:lnTo>
                <a:lnTo>
                  <a:pt x="119" y="14"/>
                </a:lnTo>
                <a:lnTo>
                  <a:pt x="113" y="10"/>
                </a:lnTo>
                <a:lnTo>
                  <a:pt x="107" y="10"/>
                </a:lnTo>
                <a:lnTo>
                  <a:pt x="97" y="4"/>
                </a:lnTo>
                <a:lnTo>
                  <a:pt x="89" y="4"/>
                </a:lnTo>
                <a:lnTo>
                  <a:pt x="85" y="0"/>
                </a:lnTo>
                <a:lnTo>
                  <a:pt x="75" y="0"/>
                </a:lnTo>
                <a:lnTo>
                  <a:pt x="67" y="0"/>
                </a:lnTo>
                <a:lnTo>
                  <a:pt x="54" y="5"/>
                </a:lnTo>
                <a:lnTo>
                  <a:pt x="47" y="7"/>
                </a:lnTo>
                <a:lnTo>
                  <a:pt x="35" y="7"/>
                </a:lnTo>
                <a:lnTo>
                  <a:pt x="28" y="7"/>
                </a:lnTo>
                <a:lnTo>
                  <a:pt x="23" y="11"/>
                </a:lnTo>
                <a:lnTo>
                  <a:pt x="14" y="12"/>
                </a:lnTo>
                <a:lnTo>
                  <a:pt x="10" y="19"/>
                </a:lnTo>
                <a:close/>
              </a:path>
            </a:pathLst>
          </a:custGeom>
          <a:solidFill>
            <a:srgbClr val="FFC000"/>
          </a:solidFill>
          <a:ln w="3175" cap="flat" cmpd="sng">
            <a:solidFill>
              <a:schemeClr val="bg1">
                <a:lumMod val="50000"/>
              </a:schemeClr>
            </a:solidFill>
            <a:prstDash val="solid"/>
            <a:round/>
            <a:headEnd/>
            <a:tailEn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68" name="Freeform 249"/>
          <p:cNvSpPr>
            <a:spLocks/>
          </p:cNvSpPr>
          <p:nvPr/>
        </p:nvSpPr>
        <p:spPr bwMode="auto">
          <a:xfrm>
            <a:off x="3795514" y="637368"/>
            <a:ext cx="3643006" cy="2895983"/>
          </a:xfrm>
          <a:custGeom>
            <a:avLst/>
            <a:gdLst/>
            <a:ahLst/>
            <a:cxnLst>
              <a:cxn ang="0">
                <a:pos x="28" y="532"/>
              </a:cxn>
              <a:cxn ang="0">
                <a:pos x="40" y="585"/>
              </a:cxn>
              <a:cxn ang="0">
                <a:pos x="114" y="583"/>
              </a:cxn>
              <a:cxn ang="0">
                <a:pos x="87" y="620"/>
              </a:cxn>
              <a:cxn ang="0">
                <a:pos x="137" y="668"/>
              </a:cxn>
              <a:cxn ang="0">
                <a:pos x="186" y="661"/>
              </a:cxn>
              <a:cxn ang="0">
                <a:pos x="268" y="665"/>
              </a:cxn>
              <a:cxn ang="0">
                <a:pos x="232" y="718"/>
              </a:cxn>
              <a:cxn ang="0">
                <a:pos x="333" y="727"/>
              </a:cxn>
              <a:cxn ang="0">
                <a:pos x="380" y="687"/>
              </a:cxn>
              <a:cxn ang="0">
                <a:pos x="398" y="724"/>
              </a:cxn>
              <a:cxn ang="0">
                <a:pos x="460" y="738"/>
              </a:cxn>
              <a:cxn ang="0">
                <a:pos x="499" y="680"/>
              </a:cxn>
              <a:cxn ang="0">
                <a:pos x="527" y="664"/>
              </a:cxn>
              <a:cxn ang="0">
                <a:pos x="562" y="659"/>
              </a:cxn>
              <a:cxn ang="0">
                <a:pos x="624" y="621"/>
              </a:cxn>
              <a:cxn ang="0">
                <a:pos x="664" y="582"/>
              </a:cxn>
              <a:cxn ang="0">
                <a:pos x="691" y="526"/>
              </a:cxn>
              <a:cxn ang="0">
                <a:pos x="749" y="537"/>
              </a:cxn>
              <a:cxn ang="0">
                <a:pos x="817" y="500"/>
              </a:cxn>
              <a:cxn ang="0">
                <a:pos x="844" y="557"/>
              </a:cxn>
              <a:cxn ang="0">
                <a:pos x="900" y="516"/>
              </a:cxn>
              <a:cxn ang="0">
                <a:pos x="984" y="478"/>
              </a:cxn>
              <a:cxn ang="0">
                <a:pos x="1026" y="440"/>
              </a:cxn>
              <a:cxn ang="0">
                <a:pos x="985" y="405"/>
              </a:cxn>
              <a:cxn ang="0">
                <a:pos x="952" y="326"/>
              </a:cxn>
              <a:cxn ang="0">
                <a:pos x="1006" y="293"/>
              </a:cxn>
              <a:cxn ang="0">
                <a:pos x="962" y="263"/>
              </a:cxn>
              <a:cxn ang="0">
                <a:pos x="1030" y="217"/>
              </a:cxn>
              <a:cxn ang="0">
                <a:pos x="1044" y="142"/>
              </a:cxn>
              <a:cxn ang="0">
                <a:pos x="1046" y="68"/>
              </a:cxn>
              <a:cxn ang="0">
                <a:pos x="1011" y="70"/>
              </a:cxn>
              <a:cxn ang="0">
                <a:pos x="945" y="44"/>
              </a:cxn>
              <a:cxn ang="0">
                <a:pos x="897" y="19"/>
              </a:cxn>
              <a:cxn ang="0">
                <a:pos x="862" y="13"/>
              </a:cxn>
              <a:cxn ang="0">
                <a:pos x="869" y="65"/>
              </a:cxn>
              <a:cxn ang="0">
                <a:pos x="842" y="111"/>
              </a:cxn>
              <a:cxn ang="0">
                <a:pos x="810" y="161"/>
              </a:cxn>
              <a:cxn ang="0">
                <a:pos x="719" y="230"/>
              </a:cxn>
              <a:cxn ang="0">
                <a:pos x="750" y="259"/>
              </a:cxn>
              <a:cxn ang="0">
                <a:pos x="824" y="250"/>
              </a:cxn>
              <a:cxn ang="0">
                <a:pos x="863" y="279"/>
              </a:cxn>
              <a:cxn ang="0">
                <a:pos x="790" y="315"/>
              </a:cxn>
              <a:cxn ang="0">
                <a:pos x="730" y="361"/>
              </a:cxn>
              <a:cxn ang="0">
                <a:pos x="671" y="389"/>
              </a:cxn>
              <a:cxn ang="0">
                <a:pos x="581" y="393"/>
              </a:cxn>
              <a:cxn ang="0">
                <a:pos x="576" y="462"/>
              </a:cxn>
              <a:cxn ang="0">
                <a:pos x="494" y="512"/>
              </a:cxn>
              <a:cxn ang="0">
                <a:pos x="323" y="548"/>
              </a:cxn>
              <a:cxn ang="0">
                <a:pos x="189" y="509"/>
              </a:cxn>
              <a:cxn ang="0">
                <a:pos x="29" y="480"/>
              </a:cxn>
            </a:cxnLst>
            <a:rect l="0" t="0" r="r" b="b"/>
            <a:pathLst>
              <a:path w="1062" h="750">
                <a:moveTo>
                  <a:pt x="2" y="475"/>
                </a:moveTo>
                <a:cubicBezTo>
                  <a:pt x="13" y="479"/>
                  <a:pt x="3" y="486"/>
                  <a:pt x="15" y="488"/>
                </a:cubicBezTo>
                <a:cubicBezTo>
                  <a:pt x="11" y="501"/>
                  <a:pt x="16" y="507"/>
                  <a:pt x="23" y="516"/>
                </a:cubicBezTo>
                <a:cubicBezTo>
                  <a:pt x="22" y="523"/>
                  <a:pt x="19" y="530"/>
                  <a:pt x="28" y="532"/>
                </a:cubicBezTo>
                <a:cubicBezTo>
                  <a:pt x="25" y="533"/>
                  <a:pt x="19" y="532"/>
                  <a:pt x="18" y="535"/>
                </a:cubicBezTo>
                <a:cubicBezTo>
                  <a:pt x="14" y="545"/>
                  <a:pt x="24" y="556"/>
                  <a:pt x="32" y="557"/>
                </a:cubicBezTo>
                <a:cubicBezTo>
                  <a:pt x="40" y="561"/>
                  <a:pt x="31" y="562"/>
                  <a:pt x="39" y="566"/>
                </a:cubicBezTo>
                <a:cubicBezTo>
                  <a:pt x="44" y="573"/>
                  <a:pt x="44" y="578"/>
                  <a:pt x="40" y="585"/>
                </a:cubicBezTo>
                <a:cubicBezTo>
                  <a:pt x="47" y="589"/>
                  <a:pt x="51" y="587"/>
                  <a:pt x="58" y="583"/>
                </a:cubicBezTo>
                <a:cubicBezTo>
                  <a:pt x="66" y="573"/>
                  <a:pt x="91" y="575"/>
                  <a:pt x="100" y="575"/>
                </a:cubicBezTo>
                <a:cubicBezTo>
                  <a:pt x="104" y="573"/>
                  <a:pt x="106" y="571"/>
                  <a:pt x="110" y="575"/>
                </a:cubicBezTo>
                <a:cubicBezTo>
                  <a:pt x="112" y="577"/>
                  <a:pt x="114" y="583"/>
                  <a:pt x="114" y="583"/>
                </a:cubicBezTo>
                <a:cubicBezTo>
                  <a:pt x="115" y="590"/>
                  <a:pt x="115" y="596"/>
                  <a:pt x="108" y="600"/>
                </a:cubicBezTo>
                <a:cubicBezTo>
                  <a:pt x="103" y="607"/>
                  <a:pt x="94" y="615"/>
                  <a:pt x="85" y="617"/>
                </a:cubicBezTo>
                <a:cubicBezTo>
                  <a:pt x="84" y="618"/>
                  <a:pt x="80" y="618"/>
                  <a:pt x="81" y="619"/>
                </a:cubicBezTo>
                <a:cubicBezTo>
                  <a:pt x="82" y="621"/>
                  <a:pt x="85" y="619"/>
                  <a:pt x="87" y="620"/>
                </a:cubicBezTo>
                <a:cubicBezTo>
                  <a:pt x="90" y="621"/>
                  <a:pt x="95" y="626"/>
                  <a:pt x="95" y="626"/>
                </a:cubicBezTo>
                <a:cubicBezTo>
                  <a:pt x="98" y="632"/>
                  <a:pt x="101" y="629"/>
                  <a:pt x="107" y="630"/>
                </a:cubicBezTo>
                <a:cubicBezTo>
                  <a:pt x="121" y="641"/>
                  <a:pt x="106" y="650"/>
                  <a:pt x="136" y="652"/>
                </a:cubicBezTo>
                <a:cubicBezTo>
                  <a:pt x="136" y="657"/>
                  <a:pt x="134" y="663"/>
                  <a:pt x="137" y="668"/>
                </a:cubicBezTo>
                <a:cubicBezTo>
                  <a:pt x="138" y="671"/>
                  <a:pt x="143" y="668"/>
                  <a:pt x="146" y="670"/>
                </a:cubicBezTo>
                <a:cubicBezTo>
                  <a:pt x="157" y="677"/>
                  <a:pt x="154" y="682"/>
                  <a:pt x="169" y="684"/>
                </a:cubicBezTo>
                <a:cubicBezTo>
                  <a:pt x="182" y="683"/>
                  <a:pt x="181" y="680"/>
                  <a:pt x="174" y="670"/>
                </a:cubicBezTo>
                <a:cubicBezTo>
                  <a:pt x="172" y="661"/>
                  <a:pt x="178" y="662"/>
                  <a:pt x="186" y="661"/>
                </a:cubicBezTo>
                <a:cubicBezTo>
                  <a:pt x="196" y="656"/>
                  <a:pt x="202" y="663"/>
                  <a:pt x="211" y="665"/>
                </a:cubicBezTo>
                <a:cubicBezTo>
                  <a:pt x="217" y="668"/>
                  <a:pt x="221" y="668"/>
                  <a:pt x="228" y="667"/>
                </a:cubicBezTo>
                <a:cubicBezTo>
                  <a:pt x="237" y="663"/>
                  <a:pt x="238" y="656"/>
                  <a:pt x="248" y="654"/>
                </a:cubicBezTo>
                <a:cubicBezTo>
                  <a:pt x="278" y="656"/>
                  <a:pt x="260" y="649"/>
                  <a:pt x="268" y="665"/>
                </a:cubicBezTo>
                <a:cubicBezTo>
                  <a:pt x="269" y="666"/>
                  <a:pt x="271" y="666"/>
                  <a:pt x="272" y="667"/>
                </a:cubicBezTo>
                <a:cubicBezTo>
                  <a:pt x="271" y="674"/>
                  <a:pt x="271" y="677"/>
                  <a:pt x="265" y="680"/>
                </a:cubicBezTo>
                <a:cubicBezTo>
                  <a:pt x="263" y="692"/>
                  <a:pt x="256" y="698"/>
                  <a:pt x="244" y="700"/>
                </a:cubicBezTo>
                <a:cubicBezTo>
                  <a:pt x="230" y="698"/>
                  <a:pt x="241" y="711"/>
                  <a:pt x="232" y="718"/>
                </a:cubicBezTo>
                <a:cubicBezTo>
                  <a:pt x="241" y="725"/>
                  <a:pt x="233" y="729"/>
                  <a:pt x="246" y="731"/>
                </a:cubicBezTo>
                <a:cubicBezTo>
                  <a:pt x="250" y="739"/>
                  <a:pt x="259" y="742"/>
                  <a:pt x="265" y="750"/>
                </a:cubicBezTo>
                <a:cubicBezTo>
                  <a:pt x="291" y="748"/>
                  <a:pt x="296" y="745"/>
                  <a:pt x="316" y="743"/>
                </a:cubicBezTo>
                <a:cubicBezTo>
                  <a:pt x="327" y="738"/>
                  <a:pt x="327" y="739"/>
                  <a:pt x="333" y="727"/>
                </a:cubicBezTo>
                <a:cubicBezTo>
                  <a:pt x="336" y="712"/>
                  <a:pt x="336" y="685"/>
                  <a:pt x="350" y="678"/>
                </a:cubicBezTo>
                <a:cubicBezTo>
                  <a:pt x="354" y="672"/>
                  <a:pt x="361" y="671"/>
                  <a:pt x="368" y="670"/>
                </a:cubicBezTo>
                <a:cubicBezTo>
                  <a:pt x="385" y="662"/>
                  <a:pt x="378" y="679"/>
                  <a:pt x="389" y="681"/>
                </a:cubicBezTo>
                <a:cubicBezTo>
                  <a:pt x="387" y="692"/>
                  <a:pt x="391" y="681"/>
                  <a:pt x="380" y="687"/>
                </a:cubicBezTo>
                <a:cubicBezTo>
                  <a:pt x="377" y="689"/>
                  <a:pt x="377" y="693"/>
                  <a:pt x="376" y="696"/>
                </a:cubicBezTo>
                <a:cubicBezTo>
                  <a:pt x="375" y="703"/>
                  <a:pt x="373" y="710"/>
                  <a:pt x="369" y="715"/>
                </a:cubicBezTo>
                <a:cubicBezTo>
                  <a:pt x="384" y="717"/>
                  <a:pt x="368" y="713"/>
                  <a:pt x="378" y="721"/>
                </a:cubicBezTo>
                <a:cubicBezTo>
                  <a:pt x="383" y="725"/>
                  <a:pt x="391" y="723"/>
                  <a:pt x="398" y="724"/>
                </a:cubicBezTo>
                <a:cubicBezTo>
                  <a:pt x="408" y="732"/>
                  <a:pt x="405" y="727"/>
                  <a:pt x="408" y="738"/>
                </a:cubicBezTo>
                <a:cubicBezTo>
                  <a:pt x="418" y="737"/>
                  <a:pt x="424" y="734"/>
                  <a:pt x="427" y="744"/>
                </a:cubicBezTo>
                <a:cubicBezTo>
                  <a:pt x="438" y="744"/>
                  <a:pt x="450" y="745"/>
                  <a:pt x="461" y="743"/>
                </a:cubicBezTo>
                <a:cubicBezTo>
                  <a:pt x="463" y="743"/>
                  <a:pt x="460" y="740"/>
                  <a:pt x="460" y="738"/>
                </a:cubicBezTo>
                <a:cubicBezTo>
                  <a:pt x="460" y="729"/>
                  <a:pt x="460" y="731"/>
                  <a:pt x="468" y="730"/>
                </a:cubicBezTo>
                <a:cubicBezTo>
                  <a:pt x="466" y="714"/>
                  <a:pt x="460" y="712"/>
                  <a:pt x="477" y="702"/>
                </a:cubicBezTo>
                <a:cubicBezTo>
                  <a:pt x="481" y="695"/>
                  <a:pt x="486" y="693"/>
                  <a:pt x="493" y="692"/>
                </a:cubicBezTo>
                <a:cubicBezTo>
                  <a:pt x="498" y="688"/>
                  <a:pt x="499" y="689"/>
                  <a:pt x="499" y="680"/>
                </a:cubicBezTo>
                <a:cubicBezTo>
                  <a:pt x="499" y="679"/>
                  <a:pt x="496" y="684"/>
                  <a:pt x="497" y="684"/>
                </a:cubicBezTo>
                <a:cubicBezTo>
                  <a:pt x="499" y="685"/>
                  <a:pt x="500" y="682"/>
                  <a:pt x="502" y="681"/>
                </a:cubicBezTo>
                <a:cubicBezTo>
                  <a:pt x="499" y="674"/>
                  <a:pt x="503" y="674"/>
                  <a:pt x="509" y="673"/>
                </a:cubicBezTo>
                <a:cubicBezTo>
                  <a:pt x="516" y="668"/>
                  <a:pt x="519" y="666"/>
                  <a:pt x="527" y="664"/>
                </a:cubicBezTo>
                <a:cubicBezTo>
                  <a:pt x="531" y="665"/>
                  <a:pt x="540" y="666"/>
                  <a:pt x="543" y="664"/>
                </a:cubicBezTo>
                <a:cubicBezTo>
                  <a:pt x="545" y="663"/>
                  <a:pt x="543" y="660"/>
                  <a:pt x="544" y="658"/>
                </a:cubicBezTo>
                <a:cubicBezTo>
                  <a:pt x="545" y="657"/>
                  <a:pt x="547" y="657"/>
                  <a:pt x="549" y="657"/>
                </a:cubicBezTo>
                <a:cubicBezTo>
                  <a:pt x="555" y="654"/>
                  <a:pt x="556" y="657"/>
                  <a:pt x="562" y="659"/>
                </a:cubicBezTo>
                <a:cubicBezTo>
                  <a:pt x="578" y="656"/>
                  <a:pt x="567" y="652"/>
                  <a:pt x="594" y="649"/>
                </a:cubicBezTo>
                <a:cubicBezTo>
                  <a:pt x="594" y="642"/>
                  <a:pt x="593" y="634"/>
                  <a:pt x="595" y="627"/>
                </a:cubicBezTo>
                <a:cubicBezTo>
                  <a:pt x="596" y="624"/>
                  <a:pt x="601" y="619"/>
                  <a:pt x="601" y="619"/>
                </a:cubicBezTo>
                <a:cubicBezTo>
                  <a:pt x="609" y="619"/>
                  <a:pt x="617" y="624"/>
                  <a:pt x="624" y="621"/>
                </a:cubicBezTo>
                <a:cubicBezTo>
                  <a:pt x="639" y="615"/>
                  <a:pt x="609" y="617"/>
                  <a:pt x="631" y="614"/>
                </a:cubicBezTo>
                <a:cubicBezTo>
                  <a:pt x="638" y="613"/>
                  <a:pt x="644" y="613"/>
                  <a:pt x="651" y="613"/>
                </a:cubicBezTo>
                <a:cubicBezTo>
                  <a:pt x="659" y="610"/>
                  <a:pt x="666" y="607"/>
                  <a:pt x="674" y="605"/>
                </a:cubicBezTo>
                <a:cubicBezTo>
                  <a:pt x="673" y="595"/>
                  <a:pt x="670" y="590"/>
                  <a:pt x="664" y="582"/>
                </a:cubicBezTo>
                <a:cubicBezTo>
                  <a:pt x="663" y="574"/>
                  <a:pt x="674" y="572"/>
                  <a:pt x="663" y="564"/>
                </a:cubicBezTo>
                <a:cubicBezTo>
                  <a:pt x="665" y="555"/>
                  <a:pt x="669" y="557"/>
                  <a:pt x="678" y="556"/>
                </a:cubicBezTo>
                <a:cubicBezTo>
                  <a:pt x="676" y="548"/>
                  <a:pt x="673" y="539"/>
                  <a:pt x="683" y="537"/>
                </a:cubicBezTo>
                <a:cubicBezTo>
                  <a:pt x="689" y="534"/>
                  <a:pt x="690" y="532"/>
                  <a:pt x="691" y="526"/>
                </a:cubicBezTo>
                <a:cubicBezTo>
                  <a:pt x="700" y="529"/>
                  <a:pt x="696" y="531"/>
                  <a:pt x="701" y="538"/>
                </a:cubicBezTo>
                <a:cubicBezTo>
                  <a:pt x="703" y="544"/>
                  <a:pt x="706" y="545"/>
                  <a:pt x="709" y="551"/>
                </a:cubicBezTo>
                <a:cubicBezTo>
                  <a:pt x="726" y="549"/>
                  <a:pt x="713" y="545"/>
                  <a:pt x="728" y="541"/>
                </a:cubicBezTo>
                <a:cubicBezTo>
                  <a:pt x="740" y="532"/>
                  <a:pt x="733" y="534"/>
                  <a:pt x="749" y="537"/>
                </a:cubicBezTo>
                <a:cubicBezTo>
                  <a:pt x="750" y="538"/>
                  <a:pt x="750" y="541"/>
                  <a:pt x="752" y="541"/>
                </a:cubicBezTo>
                <a:cubicBezTo>
                  <a:pt x="757" y="541"/>
                  <a:pt x="758" y="532"/>
                  <a:pt x="763" y="531"/>
                </a:cubicBezTo>
                <a:cubicBezTo>
                  <a:pt x="768" y="530"/>
                  <a:pt x="774" y="530"/>
                  <a:pt x="779" y="529"/>
                </a:cubicBezTo>
                <a:cubicBezTo>
                  <a:pt x="782" y="503"/>
                  <a:pt x="792" y="503"/>
                  <a:pt x="817" y="500"/>
                </a:cubicBezTo>
                <a:cubicBezTo>
                  <a:pt x="820" y="502"/>
                  <a:pt x="824" y="502"/>
                  <a:pt x="825" y="505"/>
                </a:cubicBezTo>
                <a:cubicBezTo>
                  <a:pt x="829" y="514"/>
                  <a:pt x="825" y="516"/>
                  <a:pt x="834" y="521"/>
                </a:cubicBezTo>
                <a:cubicBezTo>
                  <a:pt x="836" y="529"/>
                  <a:pt x="827" y="547"/>
                  <a:pt x="838" y="541"/>
                </a:cubicBezTo>
                <a:cubicBezTo>
                  <a:pt x="842" y="546"/>
                  <a:pt x="842" y="551"/>
                  <a:pt x="844" y="557"/>
                </a:cubicBezTo>
                <a:cubicBezTo>
                  <a:pt x="860" y="554"/>
                  <a:pt x="887" y="565"/>
                  <a:pt x="877" y="544"/>
                </a:cubicBezTo>
                <a:cubicBezTo>
                  <a:pt x="876" y="522"/>
                  <a:pt x="880" y="522"/>
                  <a:pt x="870" y="509"/>
                </a:cubicBezTo>
                <a:cubicBezTo>
                  <a:pt x="877" y="507"/>
                  <a:pt x="881" y="506"/>
                  <a:pt x="889" y="507"/>
                </a:cubicBezTo>
                <a:cubicBezTo>
                  <a:pt x="891" y="515"/>
                  <a:pt x="894" y="512"/>
                  <a:pt x="900" y="516"/>
                </a:cubicBezTo>
                <a:cubicBezTo>
                  <a:pt x="904" y="535"/>
                  <a:pt x="910" y="527"/>
                  <a:pt x="922" y="522"/>
                </a:cubicBezTo>
                <a:cubicBezTo>
                  <a:pt x="924" y="510"/>
                  <a:pt x="933" y="506"/>
                  <a:pt x="944" y="505"/>
                </a:cubicBezTo>
                <a:cubicBezTo>
                  <a:pt x="949" y="492"/>
                  <a:pt x="961" y="491"/>
                  <a:pt x="974" y="490"/>
                </a:cubicBezTo>
                <a:cubicBezTo>
                  <a:pt x="975" y="482"/>
                  <a:pt x="977" y="482"/>
                  <a:pt x="984" y="478"/>
                </a:cubicBezTo>
                <a:cubicBezTo>
                  <a:pt x="990" y="466"/>
                  <a:pt x="1011" y="471"/>
                  <a:pt x="1021" y="471"/>
                </a:cubicBezTo>
                <a:cubicBezTo>
                  <a:pt x="1024" y="464"/>
                  <a:pt x="1021" y="462"/>
                  <a:pt x="1030" y="461"/>
                </a:cubicBezTo>
                <a:cubicBezTo>
                  <a:pt x="1038" y="457"/>
                  <a:pt x="1045" y="461"/>
                  <a:pt x="1038" y="448"/>
                </a:cubicBezTo>
                <a:cubicBezTo>
                  <a:pt x="1036" y="444"/>
                  <a:pt x="1026" y="440"/>
                  <a:pt x="1026" y="440"/>
                </a:cubicBezTo>
                <a:cubicBezTo>
                  <a:pt x="1027" y="430"/>
                  <a:pt x="1030" y="430"/>
                  <a:pt x="1026" y="420"/>
                </a:cubicBezTo>
                <a:cubicBezTo>
                  <a:pt x="1024" y="415"/>
                  <a:pt x="1018" y="407"/>
                  <a:pt x="1018" y="407"/>
                </a:cubicBezTo>
                <a:cubicBezTo>
                  <a:pt x="1017" y="400"/>
                  <a:pt x="1014" y="400"/>
                  <a:pt x="1008" y="396"/>
                </a:cubicBezTo>
                <a:cubicBezTo>
                  <a:pt x="992" y="399"/>
                  <a:pt x="1001" y="403"/>
                  <a:pt x="985" y="405"/>
                </a:cubicBezTo>
                <a:cubicBezTo>
                  <a:pt x="973" y="403"/>
                  <a:pt x="980" y="394"/>
                  <a:pt x="969" y="392"/>
                </a:cubicBezTo>
                <a:cubicBezTo>
                  <a:pt x="968" y="386"/>
                  <a:pt x="965" y="383"/>
                  <a:pt x="964" y="377"/>
                </a:cubicBezTo>
                <a:cubicBezTo>
                  <a:pt x="974" y="358"/>
                  <a:pt x="964" y="354"/>
                  <a:pt x="949" y="345"/>
                </a:cubicBezTo>
                <a:cubicBezTo>
                  <a:pt x="948" y="337"/>
                  <a:pt x="943" y="331"/>
                  <a:pt x="952" y="326"/>
                </a:cubicBezTo>
                <a:cubicBezTo>
                  <a:pt x="968" y="331"/>
                  <a:pt x="963" y="334"/>
                  <a:pt x="984" y="335"/>
                </a:cubicBezTo>
                <a:cubicBezTo>
                  <a:pt x="994" y="333"/>
                  <a:pt x="980" y="323"/>
                  <a:pt x="992" y="317"/>
                </a:cubicBezTo>
                <a:cubicBezTo>
                  <a:pt x="997" y="310"/>
                  <a:pt x="997" y="304"/>
                  <a:pt x="989" y="301"/>
                </a:cubicBezTo>
                <a:cubicBezTo>
                  <a:pt x="982" y="291"/>
                  <a:pt x="1000" y="293"/>
                  <a:pt x="1006" y="293"/>
                </a:cubicBezTo>
                <a:cubicBezTo>
                  <a:pt x="1014" y="289"/>
                  <a:pt x="1016" y="282"/>
                  <a:pt x="1007" y="277"/>
                </a:cubicBezTo>
                <a:cubicBezTo>
                  <a:pt x="998" y="279"/>
                  <a:pt x="998" y="285"/>
                  <a:pt x="991" y="290"/>
                </a:cubicBezTo>
                <a:cubicBezTo>
                  <a:pt x="981" y="286"/>
                  <a:pt x="983" y="273"/>
                  <a:pt x="969" y="271"/>
                </a:cubicBezTo>
                <a:cubicBezTo>
                  <a:pt x="967" y="268"/>
                  <a:pt x="963" y="266"/>
                  <a:pt x="962" y="263"/>
                </a:cubicBezTo>
                <a:cubicBezTo>
                  <a:pt x="960" y="254"/>
                  <a:pt x="978" y="245"/>
                  <a:pt x="986" y="243"/>
                </a:cubicBezTo>
                <a:cubicBezTo>
                  <a:pt x="991" y="236"/>
                  <a:pt x="991" y="232"/>
                  <a:pt x="1000" y="228"/>
                </a:cubicBezTo>
                <a:cubicBezTo>
                  <a:pt x="1007" y="219"/>
                  <a:pt x="1010" y="210"/>
                  <a:pt x="1017" y="201"/>
                </a:cubicBezTo>
                <a:cubicBezTo>
                  <a:pt x="1031" y="203"/>
                  <a:pt x="1024" y="207"/>
                  <a:pt x="1030" y="217"/>
                </a:cubicBezTo>
                <a:cubicBezTo>
                  <a:pt x="1038" y="213"/>
                  <a:pt x="1034" y="205"/>
                  <a:pt x="1031" y="198"/>
                </a:cubicBezTo>
                <a:cubicBezTo>
                  <a:pt x="1029" y="190"/>
                  <a:pt x="1029" y="178"/>
                  <a:pt x="1037" y="174"/>
                </a:cubicBezTo>
                <a:cubicBezTo>
                  <a:pt x="1041" y="169"/>
                  <a:pt x="1043" y="168"/>
                  <a:pt x="1050" y="167"/>
                </a:cubicBezTo>
                <a:cubicBezTo>
                  <a:pt x="1049" y="158"/>
                  <a:pt x="1049" y="149"/>
                  <a:pt x="1044" y="142"/>
                </a:cubicBezTo>
                <a:cubicBezTo>
                  <a:pt x="1041" y="125"/>
                  <a:pt x="1043" y="111"/>
                  <a:pt x="1057" y="101"/>
                </a:cubicBezTo>
                <a:cubicBezTo>
                  <a:pt x="1056" y="94"/>
                  <a:pt x="1052" y="92"/>
                  <a:pt x="1058" y="89"/>
                </a:cubicBezTo>
                <a:cubicBezTo>
                  <a:pt x="1062" y="83"/>
                  <a:pt x="1060" y="82"/>
                  <a:pt x="1054" y="79"/>
                </a:cubicBezTo>
                <a:cubicBezTo>
                  <a:pt x="1050" y="74"/>
                  <a:pt x="1052" y="71"/>
                  <a:pt x="1046" y="68"/>
                </a:cubicBezTo>
                <a:cubicBezTo>
                  <a:pt x="1042" y="62"/>
                  <a:pt x="1040" y="60"/>
                  <a:pt x="1033" y="59"/>
                </a:cubicBezTo>
                <a:cubicBezTo>
                  <a:pt x="1031" y="58"/>
                  <a:pt x="1030" y="55"/>
                  <a:pt x="1028" y="56"/>
                </a:cubicBezTo>
                <a:cubicBezTo>
                  <a:pt x="1026" y="57"/>
                  <a:pt x="1028" y="60"/>
                  <a:pt x="1027" y="62"/>
                </a:cubicBezTo>
                <a:cubicBezTo>
                  <a:pt x="1024" y="69"/>
                  <a:pt x="1018" y="69"/>
                  <a:pt x="1011" y="70"/>
                </a:cubicBezTo>
                <a:cubicBezTo>
                  <a:pt x="999" y="75"/>
                  <a:pt x="992" y="75"/>
                  <a:pt x="978" y="76"/>
                </a:cubicBezTo>
                <a:cubicBezTo>
                  <a:pt x="975" y="85"/>
                  <a:pt x="970" y="82"/>
                  <a:pt x="961" y="81"/>
                </a:cubicBezTo>
                <a:cubicBezTo>
                  <a:pt x="950" y="77"/>
                  <a:pt x="954" y="63"/>
                  <a:pt x="944" y="56"/>
                </a:cubicBezTo>
                <a:cubicBezTo>
                  <a:pt x="942" y="50"/>
                  <a:pt x="939" y="47"/>
                  <a:pt x="945" y="44"/>
                </a:cubicBezTo>
                <a:cubicBezTo>
                  <a:pt x="943" y="31"/>
                  <a:pt x="934" y="36"/>
                  <a:pt x="923" y="34"/>
                </a:cubicBezTo>
                <a:cubicBezTo>
                  <a:pt x="917" y="38"/>
                  <a:pt x="919" y="43"/>
                  <a:pt x="912" y="44"/>
                </a:cubicBezTo>
                <a:cubicBezTo>
                  <a:pt x="905" y="35"/>
                  <a:pt x="898" y="32"/>
                  <a:pt x="887" y="31"/>
                </a:cubicBezTo>
                <a:cubicBezTo>
                  <a:pt x="894" y="27"/>
                  <a:pt x="891" y="24"/>
                  <a:pt x="897" y="19"/>
                </a:cubicBezTo>
                <a:cubicBezTo>
                  <a:pt x="899" y="14"/>
                  <a:pt x="902" y="11"/>
                  <a:pt x="903" y="6"/>
                </a:cubicBezTo>
                <a:cubicBezTo>
                  <a:pt x="898" y="3"/>
                  <a:pt x="894" y="2"/>
                  <a:pt x="889" y="0"/>
                </a:cubicBezTo>
                <a:cubicBezTo>
                  <a:pt x="883" y="1"/>
                  <a:pt x="877" y="0"/>
                  <a:pt x="872" y="2"/>
                </a:cubicBezTo>
                <a:cubicBezTo>
                  <a:pt x="867" y="4"/>
                  <a:pt x="871" y="11"/>
                  <a:pt x="862" y="13"/>
                </a:cubicBezTo>
                <a:cubicBezTo>
                  <a:pt x="855" y="17"/>
                  <a:pt x="858" y="20"/>
                  <a:pt x="851" y="24"/>
                </a:cubicBezTo>
                <a:cubicBezTo>
                  <a:pt x="845" y="32"/>
                  <a:pt x="854" y="31"/>
                  <a:pt x="860" y="30"/>
                </a:cubicBezTo>
                <a:cubicBezTo>
                  <a:pt x="875" y="32"/>
                  <a:pt x="863" y="44"/>
                  <a:pt x="874" y="49"/>
                </a:cubicBezTo>
                <a:cubicBezTo>
                  <a:pt x="878" y="54"/>
                  <a:pt x="874" y="61"/>
                  <a:pt x="869" y="65"/>
                </a:cubicBezTo>
                <a:cubicBezTo>
                  <a:pt x="866" y="71"/>
                  <a:pt x="862" y="70"/>
                  <a:pt x="857" y="73"/>
                </a:cubicBezTo>
                <a:cubicBezTo>
                  <a:pt x="856" y="76"/>
                  <a:pt x="856" y="81"/>
                  <a:pt x="854" y="84"/>
                </a:cubicBezTo>
                <a:cubicBezTo>
                  <a:pt x="852" y="87"/>
                  <a:pt x="848" y="92"/>
                  <a:pt x="848" y="92"/>
                </a:cubicBezTo>
                <a:cubicBezTo>
                  <a:pt x="847" y="98"/>
                  <a:pt x="845" y="105"/>
                  <a:pt x="842" y="111"/>
                </a:cubicBezTo>
                <a:cubicBezTo>
                  <a:pt x="840" y="120"/>
                  <a:pt x="833" y="124"/>
                  <a:pt x="828" y="132"/>
                </a:cubicBezTo>
                <a:cubicBezTo>
                  <a:pt x="826" y="141"/>
                  <a:pt x="831" y="139"/>
                  <a:pt x="840" y="141"/>
                </a:cubicBezTo>
                <a:cubicBezTo>
                  <a:pt x="836" y="160"/>
                  <a:pt x="843" y="145"/>
                  <a:pt x="822" y="152"/>
                </a:cubicBezTo>
                <a:cubicBezTo>
                  <a:pt x="820" y="153"/>
                  <a:pt x="822" y="159"/>
                  <a:pt x="810" y="161"/>
                </a:cubicBezTo>
                <a:cubicBezTo>
                  <a:pt x="803" y="164"/>
                  <a:pt x="801" y="170"/>
                  <a:pt x="794" y="173"/>
                </a:cubicBezTo>
                <a:cubicBezTo>
                  <a:pt x="775" y="172"/>
                  <a:pt x="760" y="175"/>
                  <a:pt x="743" y="168"/>
                </a:cubicBezTo>
                <a:cubicBezTo>
                  <a:pt x="741" y="181"/>
                  <a:pt x="734" y="191"/>
                  <a:pt x="726" y="202"/>
                </a:cubicBezTo>
                <a:cubicBezTo>
                  <a:pt x="725" y="217"/>
                  <a:pt x="727" y="220"/>
                  <a:pt x="719" y="230"/>
                </a:cubicBezTo>
                <a:cubicBezTo>
                  <a:pt x="718" y="236"/>
                  <a:pt x="715" y="239"/>
                  <a:pt x="718" y="244"/>
                </a:cubicBezTo>
                <a:cubicBezTo>
                  <a:pt x="711" y="246"/>
                  <a:pt x="696" y="256"/>
                  <a:pt x="712" y="259"/>
                </a:cubicBezTo>
                <a:cubicBezTo>
                  <a:pt x="719" y="264"/>
                  <a:pt x="724" y="259"/>
                  <a:pt x="726" y="269"/>
                </a:cubicBezTo>
                <a:cubicBezTo>
                  <a:pt x="733" y="255"/>
                  <a:pt x="722" y="260"/>
                  <a:pt x="750" y="259"/>
                </a:cubicBezTo>
                <a:cubicBezTo>
                  <a:pt x="758" y="243"/>
                  <a:pt x="770" y="258"/>
                  <a:pt x="775" y="265"/>
                </a:cubicBezTo>
                <a:cubicBezTo>
                  <a:pt x="776" y="266"/>
                  <a:pt x="778" y="267"/>
                  <a:pt x="779" y="268"/>
                </a:cubicBezTo>
                <a:cubicBezTo>
                  <a:pt x="784" y="256"/>
                  <a:pt x="786" y="254"/>
                  <a:pt x="800" y="252"/>
                </a:cubicBezTo>
                <a:cubicBezTo>
                  <a:pt x="808" y="248"/>
                  <a:pt x="814" y="249"/>
                  <a:pt x="824" y="250"/>
                </a:cubicBezTo>
                <a:cubicBezTo>
                  <a:pt x="826" y="258"/>
                  <a:pt x="830" y="258"/>
                  <a:pt x="838" y="259"/>
                </a:cubicBezTo>
                <a:cubicBezTo>
                  <a:pt x="839" y="261"/>
                  <a:pt x="839" y="264"/>
                  <a:pt x="840" y="266"/>
                </a:cubicBezTo>
                <a:cubicBezTo>
                  <a:pt x="841" y="267"/>
                  <a:pt x="844" y="266"/>
                  <a:pt x="845" y="268"/>
                </a:cubicBezTo>
                <a:cubicBezTo>
                  <a:pt x="854" y="284"/>
                  <a:pt x="834" y="277"/>
                  <a:pt x="863" y="279"/>
                </a:cubicBezTo>
                <a:cubicBezTo>
                  <a:pt x="866" y="284"/>
                  <a:pt x="866" y="289"/>
                  <a:pt x="869" y="294"/>
                </a:cubicBezTo>
                <a:cubicBezTo>
                  <a:pt x="870" y="302"/>
                  <a:pt x="874" y="311"/>
                  <a:pt x="863" y="309"/>
                </a:cubicBezTo>
                <a:cubicBezTo>
                  <a:pt x="844" y="299"/>
                  <a:pt x="811" y="307"/>
                  <a:pt x="797" y="307"/>
                </a:cubicBezTo>
                <a:cubicBezTo>
                  <a:pt x="795" y="313"/>
                  <a:pt x="797" y="318"/>
                  <a:pt x="790" y="315"/>
                </a:cubicBezTo>
                <a:cubicBezTo>
                  <a:pt x="781" y="317"/>
                  <a:pt x="787" y="327"/>
                  <a:pt x="778" y="328"/>
                </a:cubicBezTo>
                <a:cubicBezTo>
                  <a:pt x="771" y="329"/>
                  <a:pt x="765" y="329"/>
                  <a:pt x="758" y="329"/>
                </a:cubicBezTo>
                <a:cubicBezTo>
                  <a:pt x="753" y="332"/>
                  <a:pt x="750" y="334"/>
                  <a:pt x="746" y="339"/>
                </a:cubicBezTo>
                <a:cubicBezTo>
                  <a:pt x="744" y="350"/>
                  <a:pt x="742" y="359"/>
                  <a:pt x="730" y="361"/>
                </a:cubicBezTo>
                <a:cubicBezTo>
                  <a:pt x="724" y="376"/>
                  <a:pt x="717" y="373"/>
                  <a:pt x="700" y="374"/>
                </a:cubicBezTo>
                <a:cubicBezTo>
                  <a:pt x="693" y="377"/>
                  <a:pt x="684" y="373"/>
                  <a:pt x="678" y="377"/>
                </a:cubicBezTo>
                <a:cubicBezTo>
                  <a:pt x="675" y="379"/>
                  <a:pt x="679" y="385"/>
                  <a:pt x="677" y="388"/>
                </a:cubicBezTo>
                <a:cubicBezTo>
                  <a:pt x="676" y="390"/>
                  <a:pt x="673" y="389"/>
                  <a:pt x="671" y="389"/>
                </a:cubicBezTo>
                <a:cubicBezTo>
                  <a:pt x="663" y="393"/>
                  <a:pt x="668" y="397"/>
                  <a:pt x="656" y="399"/>
                </a:cubicBezTo>
                <a:cubicBezTo>
                  <a:pt x="650" y="415"/>
                  <a:pt x="632" y="406"/>
                  <a:pt x="618" y="404"/>
                </a:cubicBezTo>
                <a:cubicBezTo>
                  <a:pt x="611" y="401"/>
                  <a:pt x="608" y="396"/>
                  <a:pt x="602" y="392"/>
                </a:cubicBezTo>
                <a:cubicBezTo>
                  <a:pt x="595" y="392"/>
                  <a:pt x="588" y="391"/>
                  <a:pt x="581" y="393"/>
                </a:cubicBezTo>
                <a:cubicBezTo>
                  <a:pt x="578" y="394"/>
                  <a:pt x="572" y="411"/>
                  <a:pt x="568" y="414"/>
                </a:cubicBezTo>
                <a:cubicBezTo>
                  <a:pt x="566" y="424"/>
                  <a:pt x="561" y="429"/>
                  <a:pt x="568" y="433"/>
                </a:cubicBezTo>
                <a:cubicBezTo>
                  <a:pt x="574" y="440"/>
                  <a:pt x="571" y="444"/>
                  <a:pt x="581" y="446"/>
                </a:cubicBezTo>
                <a:cubicBezTo>
                  <a:pt x="582" y="453"/>
                  <a:pt x="587" y="466"/>
                  <a:pt x="576" y="462"/>
                </a:cubicBezTo>
                <a:cubicBezTo>
                  <a:pt x="566" y="467"/>
                  <a:pt x="568" y="471"/>
                  <a:pt x="554" y="472"/>
                </a:cubicBezTo>
                <a:cubicBezTo>
                  <a:pt x="547" y="476"/>
                  <a:pt x="547" y="482"/>
                  <a:pt x="539" y="484"/>
                </a:cubicBezTo>
                <a:cubicBezTo>
                  <a:pt x="531" y="495"/>
                  <a:pt x="536" y="501"/>
                  <a:pt x="520" y="503"/>
                </a:cubicBezTo>
                <a:cubicBezTo>
                  <a:pt x="514" y="510"/>
                  <a:pt x="494" y="512"/>
                  <a:pt x="494" y="512"/>
                </a:cubicBezTo>
                <a:cubicBezTo>
                  <a:pt x="491" y="535"/>
                  <a:pt x="458" y="525"/>
                  <a:pt x="442" y="515"/>
                </a:cubicBezTo>
                <a:cubicBezTo>
                  <a:pt x="427" y="517"/>
                  <a:pt x="411" y="519"/>
                  <a:pt x="396" y="522"/>
                </a:cubicBezTo>
                <a:cubicBezTo>
                  <a:pt x="384" y="528"/>
                  <a:pt x="372" y="530"/>
                  <a:pt x="359" y="534"/>
                </a:cubicBezTo>
                <a:cubicBezTo>
                  <a:pt x="357" y="536"/>
                  <a:pt x="330" y="547"/>
                  <a:pt x="323" y="548"/>
                </a:cubicBezTo>
                <a:cubicBezTo>
                  <a:pt x="319" y="551"/>
                  <a:pt x="315" y="554"/>
                  <a:pt x="310" y="556"/>
                </a:cubicBezTo>
                <a:cubicBezTo>
                  <a:pt x="296" y="545"/>
                  <a:pt x="274" y="544"/>
                  <a:pt x="256" y="543"/>
                </a:cubicBezTo>
                <a:cubicBezTo>
                  <a:pt x="235" y="532"/>
                  <a:pt x="225" y="525"/>
                  <a:pt x="200" y="524"/>
                </a:cubicBezTo>
                <a:cubicBezTo>
                  <a:pt x="192" y="520"/>
                  <a:pt x="195" y="514"/>
                  <a:pt x="189" y="509"/>
                </a:cubicBezTo>
                <a:cubicBezTo>
                  <a:pt x="182" y="504"/>
                  <a:pt x="172" y="500"/>
                  <a:pt x="164" y="499"/>
                </a:cubicBezTo>
                <a:cubicBezTo>
                  <a:pt x="142" y="488"/>
                  <a:pt x="109" y="493"/>
                  <a:pt x="90" y="493"/>
                </a:cubicBezTo>
                <a:cubicBezTo>
                  <a:pt x="76" y="487"/>
                  <a:pt x="64" y="487"/>
                  <a:pt x="48" y="486"/>
                </a:cubicBezTo>
                <a:cubicBezTo>
                  <a:pt x="40" y="483"/>
                  <a:pt x="39" y="481"/>
                  <a:pt x="29" y="480"/>
                </a:cubicBezTo>
                <a:cubicBezTo>
                  <a:pt x="23" y="477"/>
                  <a:pt x="18" y="476"/>
                  <a:pt x="12" y="472"/>
                </a:cubicBezTo>
                <a:cubicBezTo>
                  <a:pt x="0" y="476"/>
                  <a:pt x="8" y="485"/>
                  <a:pt x="2" y="475"/>
                </a:cubicBezTo>
                <a:close/>
              </a:path>
            </a:pathLst>
          </a:custGeom>
          <a:solidFill>
            <a:schemeClr val="bg1"/>
          </a:solidFill>
          <a:ln w="3175" cap="flat" cmpd="sng">
            <a:solidFill>
              <a:schemeClr val="bg1">
                <a:lumMod val="50000"/>
              </a:schemeClr>
            </a:solidFill>
            <a:prstDash val="solid"/>
            <a:round/>
            <a:headEnd/>
            <a:tailEn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44" name="Freeform 229"/>
          <p:cNvSpPr>
            <a:spLocks/>
          </p:cNvSpPr>
          <p:nvPr/>
        </p:nvSpPr>
        <p:spPr bwMode="auto">
          <a:xfrm>
            <a:off x="2495231" y="3028515"/>
            <a:ext cx="2033306" cy="1432642"/>
          </a:xfrm>
          <a:custGeom>
            <a:avLst/>
            <a:gdLst/>
            <a:ahLst/>
            <a:cxnLst>
              <a:cxn ang="0">
                <a:pos x="216" y="0"/>
              </a:cxn>
              <a:cxn ang="0">
                <a:pos x="245" y="0"/>
              </a:cxn>
              <a:cxn ang="0">
                <a:pos x="271" y="12"/>
              </a:cxn>
              <a:cxn ang="0">
                <a:pos x="300" y="27"/>
              </a:cxn>
              <a:cxn ang="0">
                <a:pos x="326" y="46"/>
              </a:cxn>
              <a:cxn ang="0">
                <a:pos x="348" y="61"/>
              </a:cxn>
              <a:cxn ang="0">
                <a:pos x="360" y="22"/>
              </a:cxn>
              <a:cxn ang="0">
                <a:pos x="397" y="44"/>
              </a:cxn>
              <a:cxn ang="0">
                <a:pos x="434" y="42"/>
              </a:cxn>
              <a:cxn ang="0">
                <a:pos x="457" y="69"/>
              </a:cxn>
              <a:cxn ang="0">
                <a:pos x="499" y="80"/>
              </a:cxn>
              <a:cxn ang="0">
                <a:pos x="526" y="107"/>
              </a:cxn>
              <a:cxn ang="0">
                <a:pos x="557" y="112"/>
              </a:cxn>
              <a:cxn ang="0">
                <a:pos x="574" y="145"/>
              </a:cxn>
              <a:cxn ang="0">
                <a:pos x="582" y="176"/>
              </a:cxn>
              <a:cxn ang="0">
                <a:pos x="588" y="200"/>
              </a:cxn>
              <a:cxn ang="0">
                <a:pos x="568" y="215"/>
              </a:cxn>
              <a:cxn ang="0">
                <a:pos x="556" y="238"/>
              </a:cxn>
              <a:cxn ang="0">
                <a:pos x="533" y="253"/>
              </a:cxn>
              <a:cxn ang="0">
                <a:pos x="542" y="272"/>
              </a:cxn>
              <a:cxn ang="0">
                <a:pos x="514" y="275"/>
              </a:cxn>
              <a:cxn ang="0">
                <a:pos x="489" y="275"/>
              </a:cxn>
              <a:cxn ang="0">
                <a:pos x="509" y="302"/>
              </a:cxn>
              <a:cxn ang="0">
                <a:pos x="531" y="310"/>
              </a:cxn>
              <a:cxn ang="0">
                <a:pos x="512" y="321"/>
              </a:cxn>
              <a:cxn ang="0">
                <a:pos x="500" y="346"/>
              </a:cxn>
              <a:cxn ang="0">
                <a:pos x="474" y="355"/>
              </a:cxn>
              <a:cxn ang="0">
                <a:pos x="456" y="338"/>
              </a:cxn>
              <a:cxn ang="0">
                <a:pos x="447" y="331"/>
              </a:cxn>
              <a:cxn ang="0">
                <a:pos x="425" y="335"/>
              </a:cxn>
              <a:cxn ang="0">
                <a:pos x="404" y="319"/>
              </a:cxn>
              <a:cxn ang="0">
                <a:pos x="389" y="295"/>
              </a:cxn>
              <a:cxn ang="0">
                <a:pos x="358" y="274"/>
              </a:cxn>
              <a:cxn ang="0">
                <a:pos x="336" y="288"/>
              </a:cxn>
              <a:cxn ang="0">
                <a:pos x="340" y="304"/>
              </a:cxn>
              <a:cxn ang="0">
                <a:pos x="333" y="329"/>
              </a:cxn>
              <a:cxn ang="0">
                <a:pos x="325" y="345"/>
              </a:cxn>
              <a:cxn ang="0">
                <a:pos x="300" y="356"/>
              </a:cxn>
              <a:cxn ang="0">
                <a:pos x="275" y="369"/>
              </a:cxn>
              <a:cxn ang="0">
                <a:pos x="258" y="366"/>
              </a:cxn>
              <a:cxn ang="0">
                <a:pos x="231" y="360"/>
              </a:cxn>
              <a:cxn ang="0">
                <a:pos x="216" y="333"/>
              </a:cxn>
              <a:cxn ang="0">
                <a:pos x="193" y="318"/>
              </a:cxn>
              <a:cxn ang="0">
                <a:pos x="151" y="314"/>
              </a:cxn>
              <a:cxn ang="0">
                <a:pos x="116" y="302"/>
              </a:cxn>
              <a:cxn ang="0">
                <a:pos x="80" y="286"/>
              </a:cxn>
              <a:cxn ang="0">
                <a:pos x="60" y="262"/>
              </a:cxn>
              <a:cxn ang="0">
                <a:pos x="27" y="260"/>
              </a:cxn>
              <a:cxn ang="0">
                <a:pos x="9" y="240"/>
              </a:cxn>
              <a:cxn ang="0">
                <a:pos x="7" y="213"/>
              </a:cxn>
              <a:cxn ang="0">
                <a:pos x="8" y="185"/>
              </a:cxn>
              <a:cxn ang="0">
                <a:pos x="3" y="153"/>
              </a:cxn>
              <a:cxn ang="0">
                <a:pos x="19" y="133"/>
              </a:cxn>
              <a:cxn ang="0">
                <a:pos x="30" y="120"/>
              </a:cxn>
              <a:cxn ang="0">
                <a:pos x="67" y="124"/>
              </a:cxn>
              <a:cxn ang="0">
                <a:pos x="86" y="122"/>
              </a:cxn>
              <a:cxn ang="0">
                <a:pos x="74" y="96"/>
              </a:cxn>
              <a:cxn ang="0">
                <a:pos x="99" y="81"/>
              </a:cxn>
              <a:cxn ang="0">
                <a:pos x="86" y="58"/>
              </a:cxn>
              <a:cxn ang="0">
                <a:pos x="70" y="25"/>
              </a:cxn>
              <a:cxn ang="0">
                <a:pos x="86" y="13"/>
              </a:cxn>
              <a:cxn ang="0">
                <a:pos x="110" y="13"/>
              </a:cxn>
              <a:cxn ang="0">
                <a:pos x="153" y="6"/>
              </a:cxn>
            </a:cxnLst>
            <a:rect l="0" t="0" r="r" b="b"/>
            <a:pathLst>
              <a:path w="593" h="371">
                <a:moveTo>
                  <a:pt x="186" y="1"/>
                </a:moveTo>
                <a:lnTo>
                  <a:pt x="198" y="1"/>
                </a:lnTo>
                <a:lnTo>
                  <a:pt x="216" y="0"/>
                </a:lnTo>
                <a:lnTo>
                  <a:pt x="224" y="3"/>
                </a:lnTo>
                <a:lnTo>
                  <a:pt x="235" y="4"/>
                </a:lnTo>
                <a:lnTo>
                  <a:pt x="245" y="0"/>
                </a:lnTo>
                <a:lnTo>
                  <a:pt x="254" y="5"/>
                </a:lnTo>
                <a:lnTo>
                  <a:pt x="263" y="8"/>
                </a:lnTo>
                <a:lnTo>
                  <a:pt x="271" y="12"/>
                </a:lnTo>
                <a:lnTo>
                  <a:pt x="284" y="14"/>
                </a:lnTo>
                <a:lnTo>
                  <a:pt x="290" y="20"/>
                </a:lnTo>
                <a:lnTo>
                  <a:pt x="300" y="27"/>
                </a:lnTo>
                <a:lnTo>
                  <a:pt x="305" y="36"/>
                </a:lnTo>
                <a:lnTo>
                  <a:pt x="316" y="44"/>
                </a:lnTo>
                <a:lnTo>
                  <a:pt x="326" y="46"/>
                </a:lnTo>
                <a:lnTo>
                  <a:pt x="332" y="57"/>
                </a:lnTo>
                <a:lnTo>
                  <a:pt x="340" y="60"/>
                </a:lnTo>
                <a:lnTo>
                  <a:pt x="348" y="61"/>
                </a:lnTo>
                <a:lnTo>
                  <a:pt x="351" y="47"/>
                </a:lnTo>
                <a:lnTo>
                  <a:pt x="352" y="29"/>
                </a:lnTo>
                <a:lnTo>
                  <a:pt x="360" y="22"/>
                </a:lnTo>
                <a:lnTo>
                  <a:pt x="369" y="27"/>
                </a:lnTo>
                <a:lnTo>
                  <a:pt x="380" y="34"/>
                </a:lnTo>
                <a:lnTo>
                  <a:pt x="397" y="44"/>
                </a:lnTo>
                <a:lnTo>
                  <a:pt x="408" y="39"/>
                </a:lnTo>
                <a:lnTo>
                  <a:pt x="422" y="38"/>
                </a:lnTo>
                <a:lnTo>
                  <a:pt x="434" y="42"/>
                </a:lnTo>
                <a:lnTo>
                  <a:pt x="440" y="51"/>
                </a:lnTo>
                <a:lnTo>
                  <a:pt x="454" y="60"/>
                </a:lnTo>
                <a:lnTo>
                  <a:pt x="457" y="69"/>
                </a:lnTo>
                <a:lnTo>
                  <a:pt x="467" y="74"/>
                </a:lnTo>
                <a:lnTo>
                  <a:pt x="484" y="81"/>
                </a:lnTo>
                <a:lnTo>
                  <a:pt x="499" y="80"/>
                </a:lnTo>
                <a:lnTo>
                  <a:pt x="499" y="88"/>
                </a:lnTo>
                <a:lnTo>
                  <a:pt x="516" y="96"/>
                </a:lnTo>
                <a:lnTo>
                  <a:pt x="526" y="107"/>
                </a:lnTo>
                <a:lnTo>
                  <a:pt x="538" y="114"/>
                </a:lnTo>
                <a:lnTo>
                  <a:pt x="549" y="120"/>
                </a:lnTo>
                <a:lnTo>
                  <a:pt x="557" y="112"/>
                </a:lnTo>
                <a:lnTo>
                  <a:pt x="557" y="123"/>
                </a:lnTo>
                <a:lnTo>
                  <a:pt x="576" y="136"/>
                </a:lnTo>
                <a:lnTo>
                  <a:pt x="574" y="145"/>
                </a:lnTo>
                <a:lnTo>
                  <a:pt x="579" y="156"/>
                </a:lnTo>
                <a:lnTo>
                  <a:pt x="581" y="164"/>
                </a:lnTo>
                <a:lnTo>
                  <a:pt x="582" y="176"/>
                </a:lnTo>
                <a:lnTo>
                  <a:pt x="593" y="183"/>
                </a:lnTo>
                <a:lnTo>
                  <a:pt x="588" y="191"/>
                </a:lnTo>
                <a:lnTo>
                  <a:pt x="588" y="200"/>
                </a:lnTo>
                <a:lnTo>
                  <a:pt x="577" y="203"/>
                </a:lnTo>
                <a:lnTo>
                  <a:pt x="577" y="217"/>
                </a:lnTo>
                <a:lnTo>
                  <a:pt x="568" y="215"/>
                </a:lnTo>
                <a:lnTo>
                  <a:pt x="557" y="219"/>
                </a:lnTo>
                <a:lnTo>
                  <a:pt x="558" y="228"/>
                </a:lnTo>
                <a:lnTo>
                  <a:pt x="556" y="238"/>
                </a:lnTo>
                <a:lnTo>
                  <a:pt x="547" y="238"/>
                </a:lnTo>
                <a:lnTo>
                  <a:pt x="539" y="247"/>
                </a:lnTo>
                <a:lnTo>
                  <a:pt x="533" y="253"/>
                </a:lnTo>
                <a:lnTo>
                  <a:pt x="542" y="260"/>
                </a:lnTo>
                <a:lnTo>
                  <a:pt x="549" y="265"/>
                </a:lnTo>
                <a:lnTo>
                  <a:pt x="542" y="272"/>
                </a:lnTo>
                <a:lnTo>
                  <a:pt x="537" y="279"/>
                </a:lnTo>
                <a:lnTo>
                  <a:pt x="526" y="280"/>
                </a:lnTo>
                <a:lnTo>
                  <a:pt x="514" y="275"/>
                </a:lnTo>
                <a:lnTo>
                  <a:pt x="504" y="269"/>
                </a:lnTo>
                <a:lnTo>
                  <a:pt x="491" y="265"/>
                </a:lnTo>
                <a:lnTo>
                  <a:pt x="489" y="275"/>
                </a:lnTo>
                <a:lnTo>
                  <a:pt x="495" y="289"/>
                </a:lnTo>
                <a:lnTo>
                  <a:pt x="504" y="293"/>
                </a:lnTo>
                <a:lnTo>
                  <a:pt x="509" y="302"/>
                </a:lnTo>
                <a:lnTo>
                  <a:pt x="518" y="299"/>
                </a:lnTo>
                <a:lnTo>
                  <a:pt x="522" y="308"/>
                </a:lnTo>
                <a:lnTo>
                  <a:pt x="531" y="310"/>
                </a:lnTo>
                <a:lnTo>
                  <a:pt x="522" y="318"/>
                </a:lnTo>
                <a:lnTo>
                  <a:pt x="521" y="328"/>
                </a:lnTo>
                <a:lnTo>
                  <a:pt x="512" y="321"/>
                </a:lnTo>
                <a:lnTo>
                  <a:pt x="499" y="324"/>
                </a:lnTo>
                <a:lnTo>
                  <a:pt x="500" y="337"/>
                </a:lnTo>
                <a:lnTo>
                  <a:pt x="500" y="346"/>
                </a:lnTo>
                <a:lnTo>
                  <a:pt x="486" y="348"/>
                </a:lnTo>
                <a:lnTo>
                  <a:pt x="477" y="347"/>
                </a:lnTo>
                <a:lnTo>
                  <a:pt x="474" y="355"/>
                </a:lnTo>
                <a:lnTo>
                  <a:pt x="466" y="356"/>
                </a:lnTo>
                <a:lnTo>
                  <a:pt x="465" y="346"/>
                </a:lnTo>
                <a:lnTo>
                  <a:pt x="456" y="338"/>
                </a:lnTo>
                <a:lnTo>
                  <a:pt x="456" y="347"/>
                </a:lnTo>
                <a:lnTo>
                  <a:pt x="449" y="342"/>
                </a:lnTo>
                <a:lnTo>
                  <a:pt x="447" y="331"/>
                </a:lnTo>
                <a:lnTo>
                  <a:pt x="439" y="323"/>
                </a:lnTo>
                <a:lnTo>
                  <a:pt x="437" y="335"/>
                </a:lnTo>
                <a:lnTo>
                  <a:pt x="425" y="335"/>
                </a:lnTo>
                <a:lnTo>
                  <a:pt x="418" y="328"/>
                </a:lnTo>
                <a:lnTo>
                  <a:pt x="410" y="328"/>
                </a:lnTo>
                <a:lnTo>
                  <a:pt x="404" y="319"/>
                </a:lnTo>
                <a:lnTo>
                  <a:pt x="393" y="316"/>
                </a:lnTo>
                <a:lnTo>
                  <a:pt x="392" y="303"/>
                </a:lnTo>
                <a:lnTo>
                  <a:pt x="389" y="295"/>
                </a:lnTo>
                <a:lnTo>
                  <a:pt x="385" y="281"/>
                </a:lnTo>
                <a:lnTo>
                  <a:pt x="369" y="275"/>
                </a:lnTo>
                <a:lnTo>
                  <a:pt x="358" y="274"/>
                </a:lnTo>
                <a:lnTo>
                  <a:pt x="345" y="274"/>
                </a:lnTo>
                <a:lnTo>
                  <a:pt x="335" y="274"/>
                </a:lnTo>
                <a:lnTo>
                  <a:pt x="336" y="288"/>
                </a:lnTo>
                <a:lnTo>
                  <a:pt x="342" y="295"/>
                </a:lnTo>
                <a:lnTo>
                  <a:pt x="350" y="299"/>
                </a:lnTo>
                <a:lnTo>
                  <a:pt x="340" y="304"/>
                </a:lnTo>
                <a:lnTo>
                  <a:pt x="336" y="317"/>
                </a:lnTo>
                <a:lnTo>
                  <a:pt x="325" y="321"/>
                </a:lnTo>
                <a:lnTo>
                  <a:pt x="333" y="329"/>
                </a:lnTo>
                <a:lnTo>
                  <a:pt x="340" y="337"/>
                </a:lnTo>
                <a:lnTo>
                  <a:pt x="327" y="337"/>
                </a:lnTo>
                <a:lnTo>
                  <a:pt x="325" y="345"/>
                </a:lnTo>
                <a:lnTo>
                  <a:pt x="320" y="356"/>
                </a:lnTo>
                <a:lnTo>
                  <a:pt x="308" y="359"/>
                </a:lnTo>
                <a:lnTo>
                  <a:pt x="300" y="356"/>
                </a:lnTo>
                <a:lnTo>
                  <a:pt x="293" y="362"/>
                </a:lnTo>
                <a:lnTo>
                  <a:pt x="284" y="370"/>
                </a:lnTo>
                <a:lnTo>
                  <a:pt x="275" y="369"/>
                </a:lnTo>
                <a:lnTo>
                  <a:pt x="268" y="360"/>
                </a:lnTo>
                <a:lnTo>
                  <a:pt x="266" y="371"/>
                </a:lnTo>
                <a:lnTo>
                  <a:pt x="258" y="366"/>
                </a:lnTo>
                <a:lnTo>
                  <a:pt x="249" y="365"/>
                </a:lnTo>
                <a:lnTo>
                  <a:pt x="239" y="361"/>
                </a:lnTo>
                <a:lnTo>
                  <a:pt x="231" y="360"/>
                </a:lnTo>
                <a:lnTo>
                  <a:pt x="233" y="347"/>
                </a:lnTo>
                <a:lnTo>
                  <a:pt x="224" y="337"/>
                </a:lnTo>
                <a:lnTo>
                  <a:pt x="216" y="333"/>
                </a:lnTo>
                <a:lnTo>
                  <a:pt x="212" y="324"/>
                </a:lnTo>
                <a:lnTo>
                  <a:pt x="203" y="318"/>
                </a:lnTo>
                <a:lnTo>
                  <a:pt x="193" y="318"/>
                </a:lnTo>
                <a:lnTo>
                  <a:pt x="184" y="322"/>
                </a:lnTo>
                <a:lnTo>
                  <a:pt x="172" y="318"/>
                </a:lnTo>
                <a:lnTo>
                  <a:pt x="151" y="314"/>
                </a:lnTo>
                <a:lnTo>
                  <a:pt x="140" y="304"/>
                </a:lnTo>
                <a:lnTo>
                  <a:pt x="124" y="302"/>
                </a:lnTo>
                <a:lnTo>
                  <a:pt x="116" y="302"/>
                </a:lnTo>
                <a:lnTo>
                  <a:pt x="104" y="295"/>
                </a:lnTo>
                <a:lnTo>
                  <a:pt x="90" y="291"/>
                </a:lnTo>
                <a:lnTo>
                  <a:pt x="80" y="286"/>
                </a:lnTo>
                <a:lnTo>
                  <a:pt x="73" y="279"/>
                </a:lnTo>
                <a:lnTo>
                  <a:pt x="68" y="269"/>
                </a:lnTo>
                <a:lnTo>
                  <a:pt x="60" y="262"/>
                </a:lnTo>
                <a:lnTo>
                  <a:pt x="47" y="266"/>
                </a:lnTo>
                <a:lnTo>
                  <a:pt x="38" y="266"/>
                </a:lnTo>
                <a:lnTo>
                  <a:pt x="27" y="260"/>
                </a:lnTo>
                <a:lnTo>
                  <a:pt x="18" y="255"/>
                </a:lnTo>
                <a:lnTo>
                  <a:pt x="19" y="245"/>
                </a:lnTo>
                <a:lnTo>
                  <a:pt x="9" y="240"/>
                </a:lnTo>
                <a:lnTo>
                  <a:pt x="3" y="229"/>
                </a:lnTo>
                <a:lnTo>
                  <a:pt x="0" y="221"/>
                </a:lnTo>
                <a:lnTo>
                  <a:pt x="7" y="213"/>
                </a:lnTo>
                <a:lnTo>
                  <a:pt x="15" y="205"/>
                </a:lnTo>
                <a:lnTo>
                  <a:pt x="8" y="193"/>
                </a:lnTo>
                <a:lnTo>
                  <a:pt x="8" y="185"/>
                </a:lnTo>
                <a:lnTo>
                  <a:pt x="17" y="177"/>
                </a:lnTo>
                <a:lnTo>
                  <a:pt x="2" y="172"/>
                </a:lnTo>
                <a:lnTo>
                  <a:pt x="3" y="153"/>
                </a:lnTo>
                <a:lnTo>
                  <a:pt x="15" y="147"/>
                </a:lnTo>
                <a:lnTo>
                  <a:pt x="27" y="141"/>
                </a:lnTo>
                <a:lnTo>
                  <a:pt x="19" y="133"/>
                </a:lnTo>
                <a:lnTo>
                  <a:pt x="8" y="129"/>
                </a:lnTo>
                <a:lnTo>
                  <a:pt x="18" y="123"/>
                </a:lnTo>
                <a:lnTo>
                  <a:pt x="30" y="120"/>
                </a:lnTo>
                <a:lnTo>
                  <a:pt x="42" y="120"/>
                </a:lnTo>
                <a:lnTo>
                  <a:pt x="57" y="124"/>
                </a:lnTo>
                <a:lnTo>
                  <a:pt x="67" y="124"/>
                </a:lnTo>
                <a:lnTo>
                  <a:pt x="75" y="132"/>
                </a:lnTo>
                <a:lnTo>
                  <a:pt x="84" y="132"/>
                </a:lnTo>
                <a:lnTo>
                  <a:pt x="86" y="122"/>
                </a:lnTo>
                <a:lnTo>
                  <a:pt x="85" y="113"/>
                </a:lnTo>
                <a:lnTo>
                  <a:pt x="72" y="108"/>
                </a:lnTo>
                <a:lnTo>
                  <a:pt x="74" y="96"/>
                </a:lnTo>
                <a:lnTo>
                  <a:pt x="89" y="91"/>
                </a:lnTo>
                <a:lnTo>
                  <a:pt x="97" y="91"/>
                </a:lnTo>
                <a:lnTo>
                  <a:pt x="99" y="81"/>
                </a:lnTo>
                <a:lnTo>
                  <a:pt x="96" y="69"/>
                </a:lnTo>
                <a:lnTo>
                  <a:pt x="86" y="67"/>
                </a:lnTo>
                <a:lnTo>
                  <a:pt x="86" y="58"/>
                </a:lnTo>
                <a:lnTo>
                  <a:pt x="70" y="48"/>
                </a:lnTo>
                <a:lnTo>
                  <a:pt x="73" y="39"/>
                </a:lnTo>
                <a:lnTo>
                  <a:pt x="70" y="25"/>
                </a:lnTo>
                <a:lnTo>
                  <a:pt x="67" y="15"/>
                </a:lnTo>
                <a:lnTo>
                  <a:pt x="79" y="19"/>
                </a:lnTo>
                <a:lnTo>
                  <a:pt x="86" y="13"/>
                </a:lnTo>
                <a:lnTo>
                  <a:pt x="94" y="12"/>
                </a:lnTo>
                <a:lnTo>
                  <a:pt x="102" y="12"/>
                </a:lnTo>
                <a:lnTo>
                  <a:pt x="110" y="13"/>
                </a:lnTo>
                <a:lnTo>
                  <a:pt x="125" y="10"/>
                </a:lnTo>
                <a:lnTo>
                  <a:pt x="140" y="8"/>
                </a:lnTo>
                <a:lnTo>
                  <a:pt x="153" y="6"/>
                </a:lnTo>
                <a:lnTo>
                  <a:pt x="163" y="3"/>
                </a:lnTo>
                <a:lnTo>
                  <a:pt x="186" y="1"/>
                </a:lnTo>
                <a:close/>
              </a:path>
            </a:pathLst>
          </a:custGeom>
          <a:solidFill>
            <a:schemeClr val="bg1"/>
          </a:solid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43" name="Freeform 228"/>
          <p:cNvSpPr>
            <a:spLocks/>
          </p:cNvSpPr>
          <p:nvPr/>
        </p:nvSpPr>
        <p:spPr bwMode="auto">
          <a:xfrm>
            <a:off x="760291" y="3301398"/>
            <a:ext cx="3068376" cy="1947712"/>
          </a:xfrm>
          <a:custGeom>
            <a:avLst/>
            <a:gdLst/>
            <a:ahLst/>
            <a:cxnLst>
              <a:cxn ang="0">
                <a:pos x="41" y="47"/>
              </a:cxn>
              <a:cxn ang="0">
                <a:pos x="45" y="102"/>
              </a:cxn>
              <a:cxn ang="0">
                <a:pos x="19" y="118"/>
              </a:cxn>
              <a:cxn ang="0">
                <a:pos x="0" y="104"/>
              </a:cxn>
              <a:cxn ang="0">
                <a:pos x="5" y="152"/>
              </a:cxn>
              <a:cxn ang="0">
                <a:pos x="16" y="183"/>
              </a:cxn>
              <a:cxn ang="0">
                <a:pos x="41" y="209"/>
              </a:cxn>
              <a:cxn ang="0">
                <a:pos x="74" y="238"/>
              </a:cxn>
              <a:cxn ang="0">
                <a:pos x="106" y="237"/>
              </a:cxn>
              <a:cxn ang="0">
                <a:pos x="139" y="268"/>
              </a:cxn>
              <a:cxn ang="0">
                <a:pos x="166" y="295"/>
              </a:cxn>
              <a:cxn ang="0">
                <a:pos x="193" y="315"/>
              </a:cxn>
              <a:cxn ang="0">
                <a:pos x="220" y="349"/>
              </a:cxn>
              <a:cxn ang="0">
                <a:pos x="237" y="367"/>
              </a:cxn>
              <a:cxn ang="0">
                <a:pos x="271" y="395"/>
              </a:cxn>
              <a:cxn ang="0">
                <a:pos x="303" y="395"/>
              </a:cxn>
              <a:cxn ang="0">
                <a:pos x="344" y="419"/>
              </a:cxn>
              <a:cxn ang="0">
                <a:pos x="389" y="418"/>
              </a:cxn>
              <a:cxn ang="0">
                <a:pos x="395" y="436"/>
              </a:cxn>
              <a:cxn ang="0">
                <a:pos x="415" y="448"/>
              </a:cxn>
              <a:cxn ang="0">
                <a:pos x="453" y="418"/>
              </a:cxn>
              <a:cxn ang="0">
                <a:pos x="520" y="439"/>
              </a:cxn>
              <a:cxn ang="0">
                <a:pos x="526" y="462"/>
              </a:cxn>
              <a:cxn ang="0">
                <a:pos x="541" y="482"/>
              </a:cxn>
              <a:cxn ang="0">
                <a:pos x="591" y="505"/>
              </a:cxn>
              <a:cxn ang="0">
                <a:pos x="652" y="482"/>
              </a:cxn>
              <a:cxn ang="0">
                <a:pos x="718" y="458"/>
              </a:cxn>
              <a:cxn ang="0">
                <a:pos x="761" y="467"/>
              </a:cxn>
              <a:cxn ang="0">
                <a:pos x="804" y="481"/>
              </a:cxn>
              <a:cxn ang="0">
                <a:pos x="822" y="457"/>
              </a:cxn>
              <a:cxn ang="0">
                <a:pos x="859" y="480"/>
              </a:cxn>
              <a:cxn ang="0">
                <a:pos x="871" y="439"/>
              </a:cxn>
              <a:cxn ang="0">
                <a:pos x="893" y="424"/>
              </a:cxn>
              <a:cxn ang="0">
                <a:pos x="890" y="380"/>
              </a:cxn>
              <a:cxn ang="0">
                <a:pos x="884" y="342"/>
              </a:cxn>
              <a:cxn ang="0">
                <a:pos x="880" y="311"/>
              </a:cxn>
              <a:cxn ang="0">
                <a:pos x="853" y="272"/>
              </a:cxn>
              <a:cxn ang="0">
                <a:pos x="824" y="280"/>
              </a:cxn>
              <a:cxn ang="0">
                <a:pos x="799" y="299"/>
              </a:cxn>
              <a:cxn ang="0">
                <a:pos x="772" y="305"/>
              </a:cxn>
              <a:cxn ang="0">
                <a:pos x="737" y="290"/>
              </a:cxn>
              <a:cxn ang="0">
                <a:pos x="727" y="265"/>
              </a:cxn>
              <a:cxn ang="0">
                <a:pos x="699" y="252"/>
              </a:cxn>
              <a:cxn ang="0">
                <a:pos x="658" y="246"/>
              </a:cxn>
              <a:cxn ang="0">
                <a:pos x="595" y="220"/>
              </a:cxn>
              <a:cxn ang="0">
                <a:pos x="564" y="196"/>
              </a:cxn>
              <a:cxn ang="0">
                <a:pos x="526" y="180"/>
              </a:cxn>
              <a:cxn ang="0">
                <a:pos x="508" y="154"/>
              </a:cxn>
              <a:cxn ang="0">
                <a:pos x="519" y="113"/>
              </a:cxn>
              <a:cxn ang="0">
                <a:pos x="512" y="82"/>
              </a:cxn>
              <a:cxn ang="0">
                <a:pos x="519" y="62"/>
              </a:cxn>
              <a:cxn ang="0">
                <a:pos x="499" y="35"/>
              </a:cxn>
              <a:cxn ang="0">
                <a:pos x="459" y="25"/>
              </a:cxn>
              <a:cxn ang="0">
                <a:pos x="416" y="21"/>
              </a:cxn>
              <a:cxn ang="0">
                <a:pos x="374" y="34"/>
              </a:cxn>
              <a:cxn ang="0">
                <a:pos x="327" y="33"/>
              </a:cxn>
              <a:cxn ang="0">
                <a:pos x="272" y="37"/>
              </a:cxn>
              <a:cxn ang="0">
                <a:pos x="235" y="10"/>
              </a:cxn>
              <a:cxn ang="0">
                <a:pos x="196" y="16"/>
              </a:cxn>
              <a:cxn ang="0">
                <a:pos x="161" y="9"/>
              </a:cxn>
              <a:cxn ang="0">
                <a:pos x="127" y="0"/>
              </a:cxn>
              <a:cxn ang="0">
                <a:pos x="101" y="31"/>
              </a:cxn>
              <a:cxn ang="0">
                <a:pos x="56" y="33"/>
              </a:cxn>
            </a:cxnLst>
            <a:rect l="0" t="0" r="r" b="b"/>
            <a:pathLst>
              <a:path w="895" h="505">
                <a:moveTo>
                  <a:pt x="56" y="33"/>
                </a:moveTo>
                <a:lnTo>
                  <a:pt x="51" y="39"/>
                </a:lnTo>
                <a:lnTo>
                  <a:pt x="42" y="39"/>
                </a:lnTo>
                <a:lnTo>
                  <a:pt x="36" y="39"/>
                </a:lnTo>
                <a:lnTo>
                  <a:pt x="41" y="47"/>
                </a:lnTo>
                <a:lnTo>
                  <a:pt x="40" y="56"/>
                </a:lnTo>
                <a:lnTo>
                  <a:pt x="35" y="63"/>
                </a:lnTo>
                <a:lnTo>
                  <a:pt x="35" y="72"/>
                </a:lnTo>
                <a:lnTo>
                  <a:pt x="44" y="86"/>
                </a:lnTo>
                <a:lnTo>
                  <a:pt x="45" y="102"/>
                </a:lnTo>
                <a:lnTo>
                  <a:pt x="42" y="110"/>
                </a:lnTo>
                <a:lnTo>
                  <a:pt x="41" y="118"/>
                </a:lnTo>
                <a:lnTo>
                  <a:pt x="34" y="118"/>
                </a:lnTo>
                <a:lnTo>
                  <a:pt x="24" y="121"/>
                </a:lnTo>
                <a:lnTo>
                  <a:pt x="19" y="118"/>
                </a:lnTo>
                <a:lnTo>
                  <a:pt x="14" y="114"/>
                </a:lnTo>
                <a:lnTo>
                  <a:pt x="16" y="107"/>
                </a:lnTo>
                <a:lnTo>
                  <a:pt x="20" y="102"/>
                </a:lnTo>
                <a:lnTo>
                  <a:pt x="11" y="104"/>
                </a:lnTo>
                <a:lnTo>
                  <a:pt x="0" y="104"/>
                </a:lnTo>
                <a:lnTo>
                  <a:pt x="0" y="114"/>
                </a:lnTo>
                <a:lnTo>
                  <a:pt x="0" y="124"/>
                </a:lnTo>
                <a:lnTo>
                  <a:pt x="3" y="135"/>
                </a:lnTo>
                <a:lnTo>
                  <a:pt x="2" y="142"/>
                </a:lnTo>
                <a:lnTo>
                  <a:pt x="5" y="152"/>
                </a:lnTo>
                <a:lnTo>
                  <a:pt x="0" y="159"/>
                </a:lnTo>
                <a:lnTo>
                  <a:pt x="0" y="167"/>
                </a:lnTo>
                <a:lnTo>
                  <a:pt x="3" y="178"/>
                </a:lnTo>
                <a:lnTo>
                  <a:pt x="9" y="180"/>
                </a:lnTo>
                <a:lnTo>
                  <a:pt x="16" y="183"/>
                </a:lnTo>
                <a:lnTo>
                  <a:pt x="24" y="187"/>
                </a:lnTo>
                <a:lnTo>
                  <a:pt x="30" y="192"/>
                </a:lnTo>
                <a:lnTo>
                  <a:pt x="36" y="197"/>
                </a:lnTo>
                <a:lnTo>
                  <a:pt x="41" y="202"/>
                </a:lnTo>
                <a:lnTo>
                  <a:pt x="41" y="209"/>
                </a:lnTo>
                <a:lnTo>
                  <a:pt x="46" y="215"/>
                </a:lnTo>
                <a:lnTo>
                  <a:pt x="56" y="220"/>
                </a:lnTo>
                <a:lnTo>
                  <a:pt x="62" y="225"/>
                </a:lnTo>
                <a:lnTo>
                  <a:pt x="70" y="232"/>
                </a:lnTo>
                <a:lnTo>
                  <a:pt x="74" y="238"/>
                </a:lnTo>
                <a:lnTo>
                  <a:pt x="79" y="251"/>
                </a:lnTo>
                <a:lnTo>
                  <a:pt x="87" y="251"/>
                </a:lnTo>
                <a:lnTo>
                  <a:pt x="94" y="246"/>
                </a:lnTo>
                <a:lnTo>
                  <a:pt x="96" y="239"/>
                </a:lnTo>
                <a:lnTo>
                  <a:pt x="106" y="237"/>
                </a:lnTo>
                <a:lnTo>
                  <a:pt x="113" y="240"/>
                </a:lnTo>
                <a:lnTo>
                  <a:pt x="126" y="248"/>
                </a:lnTo>
                <a:lnTo>
                  <a:pt x="128" y="258"/>
                </a:lnTo>
                <a:lnTo>
                  <a:pt x="129" y="265"/>
                </a:lnTo>
                <a:lnTo>
                  <a:pt x="139" y="268"/>
                </a:lnTo>
                <a:lnTo>
                  <a:pt x="144" y="276"/>
                </a:lnTo>
                <a:lnTo>
                  <a:pt x="147" y="282"/>
                </a:lnTo>
                <a:lnTo>
                  <a:pt x="153" y="287"/>
                </a:lnTo>
                <a:lnTo>
                  <a:pt x="161" y="290"/>
                </a:lnTo>
                <a:lnTo>
                  <a:pt x="166" y="295"/>
                </a:lnTo>
                <a:lnTo>
                  <a:pt x="173" y="297"/>
                </a:lnTo>
                <a:lnTo>
                  <a:pt x="173" y="306"/>
                </a:lnTo>
                <a:lnTo>
                  <a:pt x="180" y="318"/>
                </a:lnTo>
                <a:lnTo>
                  <a:pt x="186" y="316"/>
                </a:lnTo>
                <a:lnTo>
                  <a:pt x="193" y="315"/>
                </a:lnTo>
                <a:lnTo>
                  <a:pt x="201" y="315"/>
                </a:lnTo>
                <a:lnTo>
                  <a:pt x="205" y="324"/>
                </a:lnTo>
                <a:lnTo>
                  <a:pt x="204" y="339"/>
                </a:lnTo>
                <a:lnTo>
                  <a:pt x="213" y="341"/>
                </a:lnTo>
                <a:lnTo>
                  <a:pt x="220" y="349"/>
                </a:lnTo>
                <a:lnTo>
                  <a:pt x="221" y="356"/>
                </a:lnTo>
                <a:lnTo>
                  <a:pt x="227" y="356"/>
                </a:lnTo>
                <a:lnTo>
                  <a:pt x="236" y="354"/>
                </a:lnTo>
                <a:lnTo>
                  <a:pt x="241" y="358"/>
                </a:lnTo>
                <a:lnTo>
                  <a:pt x="237" y="367"/>
                </a:lnTo>
                <a:lnTo>
                  <a:pt x="248" y="372"/>
                </a:lnTo>
                <a:lnTo>
                  <a:pt x="257" y="375"/>
                </a:lnTo>
                <a:lnTo>
                  <a:pt x="271" y="377"/>
                </a:lnTo>
                <a:lnTo>
                  <a:pt x="266" y="380"/>
                </a:lnTo>
                <a:lnTo>
                  <a:pt x="271" y="395"/>
                </a:lnTo>
                <a:lnTo>
                  <a:pt x="277" y="401"/>
                </a:lnTo>
                <a:lnTo>
                  <a:pt x="282" y="396"/>
                </a:lnTo>
                <a:lnTo>
                  <a:pt x="288" y="401"/>
                </a:lnTo>
                <a:lnTo>
                  <a:pt x="297" y="400"/>
                </a:lnTo>
                <a:lnTo>
                  <a:pt x="303" y="395"/>
                </a:lnTo>
                <a:lnTo>
                  <a:pt x="310" y="400"/>
                </a:lnTo>
                <a:lnTo>
                  <a:pt x="318" y="410"/>
                </a:lnTo>
                <a:lnTo>
                  <a:pt x="324" y="413"/>
                </a:lnTo>
                <a:lnTo>
                  <a:pt x="337" y="415"/>
                </a:lnTo>
                <a:lnTo>
                  <a:pt x="344" y="419"/>
                </a:lnTo>
                <a:lnTo>
                  <a:pt x="353" y="420"/>
                </a:lnTo>
                <a:lnTo>
                  <a:pt x="363" y="418"/>
                </a:lnTo>
                <a:lnTo>
                  <a:pt x="369" y="418"/>
                </a:lnTo>
                <a:lnTo>
                  <a:pt x="379" y="418"/>
                </a:lnTo>
                <a:lnTo>
                  <a:pt x="389" y="418"/>
                </a:lnTo>
                <a:lnTo>
                  <a:pt x="394" y="414"/>
                </a:lnTo>
                <a:lnTo>
                  <a:pt x="402" y="415"/>
                </a:lnTo>
                <a:lnTo>
                  <a:pt x="401" y="425"/>
                </a:lnTo>
                <a:lnTo>
                  <a:pt x="404" y="430"/>
                </a:lnTo>
                <a:lnTo>
                  <a:pt x="395" y="436"/>
                </a:lnTo>
                <a:lnTo>
                  <a:pt x="392" y="441"/>
                </a:lnTo>
                <a:lnTo>
                  <a:pt x="396" y="448"/>
                </a:lnTo>
                <a:lnTo>
                  <a:pt x="401" y="456"/>
                </a:lnTo>
                <a:lnTo>
                  <a:pt x="409" y="455"/>
                </a:lnTo>
                <a:lnTo>
                  <a:pt x="415" y="448"/>
                </a:lnTo>
                <a:lnTo>
                  <a:pt x="415" y="441"/>
                </a:lnTo>
                <a:lnTo>
                  <a:pt x="420" y="433"/>
                </a:lnTo>
                <a:lnTo>
                  <a:pt x="432" y="428"/>
                </a:lnTo>
                <a:lnTo>
                  <a:pt x="446" y="418"/>
                </a:lnTo>
                <a:lnTo>
                  <a:pt x="453" y="418"/>
                </a:lnTo>
                <a:lnTo>
                  <a:pt x="463" y="423"/>
                </a:lnTo>
                <a:lnTo>
                  <a:pt x="473" y="429"/>
                </a:lnTo>
                <a:lnTo>
                  <a:pt x="493" y="436"/>
                </a:lnTo>
                <a:lnTo>
                  <a:pt x="509" y="443"/>
                </a:lnTo>
                <a:lnTo>
                  <a:pt x="520" y="439"/>
                </a:lnTo>
                <a:lnTo>
                  <a:pt x="525" y="443"/>
                </a:lnTo>
                <a:lnTo>
                  <a:pt x="530" y="446"/>
                </a:lnTo>
                <a:lnTo>
                  <a:pt x="529" y="452"/>
                </a:lnTo>
                <a:lnTo>
                  <a:pt x="533" y="456"/>
                </a:lnTo>
                <a:lnTo>
                  <a:pt x="526" y="462"/>
                </a:lnTo>
                <a:lnTo>
                  <a:pt x="529" y="468"/>
                </a:lnTo>
                <a:lnTo>
                  <a:pt x="538" y="468"/>
                </a:lnTo>
                <a:lnTo>
                  <a:pt x="546" y="470"/>
                </a:lnTo>
                <a:lnTo>
                  <a:pt x="549" y="479"/>
                </a:lnTo>
                <a:lnTo>
                  <a:pt x="541" y="482"/>
                </a:lnTo>
                <a:lnTo>
                  <a:pt x="540" y="490"/>
                </a:lnTo>
                <a:lnTo>
                  <a:pt x="544" y="495"/>
                </a:lnTo>
                <a:lnTo>
                  <a:pt x="558" y="501"/>
                </a:lnTo>
                <a:lnTo>
                  <a:pt x="573" y="500"/>
                </a:lnTo>
                <a:lnTo>
                  <a:pt x="591" y="505"/>
                </a:lnTo>
                <a:lnTo>
                  <a:pt x="613" y="505"/>
                </a:lnTo>
                <a:lnTo>
                  <a:pt x="626" y="504"/>
                </a:lnTo>
                <a:lnTo>
                  <a:pt x="633" y="499"/>
                </a:lnTo>
                <a:lnTo>
                  <a:pt x="641" y="490"/>
                </a:lnTo>
                <a:lnTo>
                  <a:pt x="652" y="482"/>
                </a:lnTo>
                <a:lnTo>
                  <a:pt x="669" y="480"/>
                </a:lnTo>
                <a:lnTo>
                  <a:pt x="685" y="475"/>
                </a:lnTo>
                <a:lnTo>
                  <a:pt x="702" y="471"/>
                </a:lnTo>
                <a:lnTo>
                  <a:pt x="709" y="465"/>
                </a:lnTo>
                <a:lnTo>
                  <a:pt x="718" y="458"/>
                </a:lnTo>
                <a:lnTo>
                  <a:pt x="732" y="457"/>
                </a:lnTo>
                <a:lnTo>
                  <a:pt x="742" y="465"/>
                </a:lnTo>
                <a:lnTo>
                  <a:pt x="751" y="461"/>
                </a:lnTo>
                <a:lnTo>
                  <a:pt x="751" y="467"/>
                </a:lnTo>
                <a:lnTo>
                  <a:pt x="761" y="467"/>
                </a:lnTo>
                <a:lnTo>
                  <a:pt x="775" y="480"/>
                </a:lnTo>
                <a:lnTo>
                  <a:pt x="781" y="487"/>
                </a:lnTo>
                <a:lnTo>
                  <a:pt x="794" y="491"/>
                </a:lnTo>
                <a:lnTo>
                  <a:pt x="804" y="491"/>
                </a:lnTo>
                <a:lnTo>
                  <a:pt x="804" y="481"/>
                </a:lnTo>
                <a:lnTo>
                  <a:pt x="799" y="475"/>
                </a:lnTo>
                <a:lnTo>
                  <a:pt x="803" y="466"/>
                </a:lnTo>
                <a:lnTo>
                  <a:pt x="809" y="463"/>
                </a:lnTo>
                <a:lnTo>
                  <a:pt x="814" y="457"/>
                </a:lnTo>
                <a:lnTo>
                  <a:pt x="822" y="457"/>
                </a:lnTo>
                <a:lnTo>
                  <a:pt x="823" y="465"/>
                </a:lnTo>
                <a:lnTo>
                  <a:pt x="831" y="466"/>
                </a:lnTo>
                <a:lnTo>
                  <a:pt x="832" y="474"/>
                </a:lnTo>
                <a:lnTo>
                  <a:pt x="844" y="480"/>
                </a:lnTo>
                <a:lnTo>
                  <a:pt x="859" y="480"/>
                </a:lnTo>
                <a:lnTo>
                  <a:pt x="868" y="475"/>
                </a:lnTo>
                <a:lnTo>
                  <a:pt x="871" y="468"/>
                </a:lnTo>
                <a:lnTo>
                  <a:pt x="868" y="461"/>
                </a:lnTo>
                <a:lnTo>
                  <a:pt x="872" y="453"/>
                </a:lnTo>
                <a:lnTo>
                  <a:pt x="871" y="439"/>
                </a:lnTo>
                <a:lnTo>
                  <a:pt x="871" y="433"/>
                </a:lnTo>
                <a:lnTo>
                  <a:pt x="879" y="439"/>
                </a:lnTo>
                <a:lnTo>
                  <a:pt x="885" y="441"/>
                </a:lnTo>
                <a:lnTo>
                  <a:pt x="885" y="433"/>
                </a:lnTo>
                <a:lnTo>
                  <a:pt x="893" y="424"/>
                </a:lnTo>
                <a:lnTo>
                  <a:pt x="893" y="414"/>
                </a:lnTo>
                <a:lnTo>
                  <a:pt x="886" y="406"/>
                </a:lnTo>
                <a:lnTo>
                  <a:pt x="895" y="400"/>
                </a:lnTo>
                <a:lnTo>
                  <a:pt x="895" y="391"/>
                </a:lnTo>
                <a:lnTo>
                  <a:pt x="890" y="380"/>
                </a:lnTo>
                <a:lnTo>
                  <a:pt x="890" y="370"/>
                </a:lnTo>
                <a:lnTo>
                  <a:pt x="890" y="362"/>
                </a:lnTo>
                <a:lnTo>
                  <a:pt x="894" y="356"/>
                </a:lnTo>
                <a:lnTo>
                  <a:pt x="888" y="348"/>
                </a:lnTo>
                <a:lnTo>
                  <a:pt x="884" y="342"/>
                </a:lnTo>
                <a:lnTo>
                  <a:pt x="884" y="335"/>
                </a:lnTo>
                <a:lnTo>
                  <a:pt x="888" y="327"/>
                </a:lnTo>
                <a:lnTo>
                  <a:pt x="894" y="327"/>
                </a:lnTo>
                <a:lnTo>
                  <a:pt x="888" y="318"/>
                </a:lnTo>
                <a:lnTo>
                  <a:pt x="880" y="311"/>
                </a:lnTo>
                <a:lnTo>
                  <a:pt x="873" y="304"/>
                </a:lnTo>
                <a:lnTo>
                  <a:pt x="875" y="296"/>
                </a:lnTo>
                <a:lnTo>
                  <a:pt x="871" y="289"/>
                </a:lnTo>
                <a:lnTo>
                  <a:pt x="868" y="282"/>
                </a:lnTo>
                <a:lnTo>
                  <a:pt x="853" y="272"/>
                </a:lnTo>
                <a:lnTo>
                  <a:pt x="847" y="268"/>
                </a:lnTo>
                <a:lnTo>
                  <a:pt x="839" y="267"/>
                </a:lnTo>
                <a:lnTo>
                  <a:pt x="832" y="266"/>
                </a:lnTo>
                <a:lnTo>
                  <a:pt x="831" y="276"/>
                </a:lnTo>
                <a:lnTo>
                  <a:pt x="824" y="280"/>
                </a:lnTo>
                <a:lnTo>
                  <a:pt x="824" y="286"/>
                </a:lnTo>
                <a:lnTo>
                  <a:pt x="813" y="289"/>
                </a:lnTo>
                <a:lnTo>
                  <a:pt x="806" y="286"/>
                </a:lnTo>
                <a:lnTo>
                  <a:pt x="799" y="291"/>
                </a:lnTo>
                <a:lnTo>
                  <a:pt x="799" y="299"/>
                </a:lnTo>
                <a:lnTo>
                  <a:pt x="787" y="299"/>
                </a:lnTo>
                <a:lnTo>
                  <a:pt x="779" y="296"/>
                </a:lnTo>
                <a:lnTo>
                  <a:pt x="774" y="290"/>
                </a:lnTo>
                <a:lnTo>
                  <a:pt x="774" y="299"/>
                </a:lnTo>
                <a:lnTo>
                  <a:pt x="772" y="305"/>
                </a:lnTo>
                <a:lnTo>
                  <a:pt x="766" y="299"/>
                </a:lnTo>
                <a:lnTo>
                  <a:pt x="759" y="297"/>
                </a:lnTo>
                <a:lnTo>
                  <a:pt x="754" y="294"/>
                </a:lnTo>
                <a:lnTo>
                  <a:pt x="744" y="291"/>
                </a:lnTo>
                <a:lnTo>
                  <a:pt x="737" y="290"/>
                </a:lnTo>
                <a:lnTo>
                  <a:pt x="734" y="284"/>
                </a:lnTo>
                <a:lnTo>
                  <a:pt x="741" y="278"/>
                </a:lnTo>
                <a:lnTo>
                  <a:pt x="742" y="272"/>
                </a:lnTo>
                <a:lnTo>
                  <a:pt x="735" y="270"/>
                </a:lnTo>
                <a:lnTo>
                  <a:pt x="727" y="265"/>
                </a:lnTo>
                <a:lnTo>
                  <a:pt x="718" y="259"/>
                </a:lnTo>
                <a:lnTo>
                  <a:pt x="718" y="253"/>
                </a:lnTo>
                <a:lnTo>
                  <a:pt x="712" y="248"/>
                </a:lnTo>
                <a:lnTo>
                  <a:pt x="704" y="246"/>
                </a:lnTo>
                <a:lnTo>
                  <a:pt x="699" y="252"/>
                </a:lnTo>
                <a:lnTo>
                  <a:pt x="692" y="252"/>
                </a:lnTo>
                <a:lnTo>
                  <a:pt x="678" y="247"/>
                </a:lnTo>
                <a:lnTo>
                  <a:pt x="673" y="244"/>
                </a:lnTo>
                <a:lnTo>
                  <a:pt x="665" y="246"/>
                </a:lnTo>
                <a:lnTo>
                  <a:pt x="658" y="246"/>
                </a:lnTo>
                <a:lnTo>
                  <a:pt x="653" y="240"/>
                </a:lnTo>
                <a:lnTo>
                  <a:pt x="643" y="232"/>
                </a:lnTo>
                <a:lnTo>
                  <a:pt x="628" y="232"/>
                </a:lnTo>
                <a:lnTo>
                  <a:pt x="608" y="229"/>
                </a:lnTo>
                <a:lnTo>
                  <a:pt x="595" y="220"/>
                </a:lnTo>
                <a:lnTo>
                  <a:pt x="583" y="213"/>
                </a:lnTo>
                <a:lnTo>
                  <a:pt x="579" y="204"/>
                </a:lnTo>
                <a:lnTo>
                  <a:pt x="573" y="195"/>
                </a:lnTo>
                <a:lnTo>
                  <a:pt x="568" y="191"/>
                </a:lnTo>
                <a:lnTo>
                  <a:pt x="564" y="196"/>
                </a:lnTo>
                <a:lnTo>
                  <a:pt x="554" y="196"/>
                </a:lnTo>
                <a:lnTo>
                  <a:pt x="545" y="197"/>
                </a:lnTo>
                <a:lnTo>
                  <a:pt x="538" y="191"/>
                </a:lnTo>
                <a:lnTo>
                  <a:pt x="529" y="186"/>
                </a:lnTo>
                <a:lnTo>
                  <a:pt x="526" y="180"/>
                </a:lnTo>
                <a:lnTo>
                  <a:pt x="529" y="175"/>
                </a:lnTo>
                <a:lnTo>
                  <a:pt x="523" y="172"/>
                </a:lnTo>
                <a:lnTo>
                  <a:pt x="511" y="167"/>
                </a:lnTo>
                <a:lnTo>
                  <a:pt x="513" y="159"/>
                </a:lnTo>
                <a:lnTo>
                  <a:pt x="508" y="154"/>
                </a:lnTo>
                <a:lnTo>
                  <a:pt x="507" y="148"/>
                </a:lnTo>
                <a:lnTo>
                  <a:pt x="519" y="135"/>
                </a:lnTo>
                <a:lnTo>
                  <a:pt x="516" y="125"/>
                </a:lnTo>
                <a:lnTo>
                  <a:pt x="514" y="118"/>
                </a:lnTo>
                <a:lnTo>
                  <a:pt x="519" y="113"/>
                </a:lnTo>
                <a:lnTo>
                  <a:pt x="523" y="109"/>
                </a:lnTo>
                <a:lnTo>
                  <a:pt x="514" y="107"/>
                </a:lnTo>
                <a:lnTo>
                  <a:pt x="509" y="100"/>
                </a:lnTo>
                <a:lnTo>
                  <a:pt x="508" y="92"/>
                </a:lnTo>
                <a:lnTo>
                  <a:pt x="512" y="82"/>
                </a:lnTo>
                <a:lnTo>
                  <a:pt x="524" y="78"/>
                </a:lnTo>
                <a:lnTo>
                  <a:pt x="530" y="75"/>
                </a:lnTo>
                <a:lnTo>
                  <a:pt x="531" y="67"/>
                </a:lnTo>
                <a:lnTo>
                  <a:pt x="525" y="63"/>
                </a:lnTo>
                <a:lnTo>
                  <a:pt x="519" y="62"/>
                </a:lnTo>
                <a:lnTo>
                  <a:pt x="515" y="58"/>
                </a:lnTo>
                <a:lnTo>
                  <a:pt x="526" y="52"/>
                </a:lnTo>
                <a:lnTo>
                  <a:pt x="516" y="42"/>
                </a:lnTo>
                <a:lnTo>
                  <a:pt x="508" y="38"/>
                </a:lnTo>
                <a:lnTo>
                  <a:pt x="499" y="35"/>
                </a:lnTo>
                <a:lnTo>
                  <a:pt x="493" y="35"/>
                </a:lnTo>
                <a:lnTo>
                  <a:pt x="489" y="29"/>
                </a:lnTo>
                <a:lnTo>
                  <a:pt x="483" y="25"/>
                </a:lnTo>
                <a:lnTo>
                  <a:pt x="469" y="25"/>
                </a:lnTo>
                <a:lnTo>
                  <a:pt x="459" y="25"/>
                </a:lnTo>
                <a:lnTo>
                  <a:pt x="446" y="25"/>
                </a:lnTo>
                <a:lnTo>
                  <a:pt x="437" y="23"/>
                </a:lnTo>
                <a:lnTo>
                  <a:pt x="429" y="20"/>
                </a:lnTo>
                <a:lnTo>
                  <a:pt x="422" y="21"/>
                </a:lnTo>
                <a:lnTo>
                  <a:pt x="416" y="21"/>
                </a:lnTo>
                <a:lnTo>
                  <a:pt x="409" y="21"/>
                </a:lnTo>
                <a:lnTo>
                  <a:pt x="397" y="21"/>
                </a:lnTo>
                <a:lnTo>
                  <a:pt x="385" y="21"/>
                </a:lnTo>
                <a:lnTo>
                  <a:pt x="382" y="26"/>
                </a:lnTo>
                <a:lnTo>
                  <a:pt x="374" y="34"/>
                </a:lnTo>
                <a:lnTo>
                  <a:pt x="354" y="42"/>
                </a:lnTo>
                <a:lnTo>
                  <a:pt x="349" y="38"/>
                </a:lnTo>
                <a:lnTo>
                  <a:pt x="344" y="35"/>
                </a:lnTo>
                <a:lnTo>
                  <a:pt x="334" y="30"/>
                </a:lnTo>
                <a:lnTo>
                  <a:pt x="327" y="33"/>
                </a:lnTo>
                <a:lnTo>
                  <a:pt x="318" y="33"/>
                </a:lnTo>
                <a:lnTo>
                  <a:pt x="304" y="33"/>
                </a:lnTo>
                <a:lnTo>
                  <a:pt x="295" y="37"/>
                </a:lnTo>
                <a:lnTo>
                  <a:pt x="283" y="35"/>
                </a:lnTo>
                <a:lnTo>
                  <a:pt x="272" y="37"/>
                </a:lnTo>
                <a:lnTo>
                  <a:pt x="261" y="30"/>
                </a:lnTo>
                <a:lnTo>
                  <a:pt x="250" y="28"/>
                </a:lnTo>
                <a:lnTo>
                  <a:pt x="241" y="24"/>
                </a:lnTo>
                <a:lnTo>
                  <a:pt x="242" y="12"/>
                </a:lnTo>
                <a:lnTo>
                  <a:pt x="235" y="10"/>
                </a:lnTo>
                <a:lnTo>
                  <a:pt x="228" y="7"/>
                </a:lnTo>
                <a:lnTo>
                  <a:pt x="221" y="7"/>
                </a:lnTo>
                <a:lnTo>
                  <a:pt x="214" y="12"/>
                </a:lnTo>
                <a:lnTo>
                  <a:pt x="206" y="15"/>
                </a:lnTo>
                <a:lnTo>
                  <a:pt x="196" y="16"/>
                </a:lnTo>
                <a:lnTo>
                  <a:pt x="189" y="19"/>
                </a:lnTo>
                <a:lnTo>
                  <a:pt x="180" y="19"/>
                </a:lnTo>
                <a:lnTo>
                  <a:pt x="176" y="15"/>
                </a:lnTo>
                <a:lnTo>
                  <a:pt x="170" y="10"/>
                </a:lnTo>
                <a:lnTo>
                  <a:pt x="161" y="9"/>
                </a:lnTo>
                <a:lnTo>
                  <a:pt x="152" y="9"/>
                </a:lnTo>
                <a:lnTo>
                  <a:pt x="148" y="5"/>
                </a:lnTo>
                <a:lnTo>
                  <a:pt x="142" y="4"/>
                </a:lnTo>
                <a:lnTo>
                  <a:pt x="134" y="0"/>
                </a:lnTo>
                <a:lnTo>
                  <a:pt x="127" y="0"/>
                </a:lnTo>
                <a:lnTo>
                  <a:pt x="126" y="6"/>
                </a:lnTo>
                <a:lnTo>
                  <a:pt x="119" y="9"/>
                </a:lnTo>
                <a:lnTo>
                  <a:pt x="111" y="15"/>
                </a:lnTo>
                <a:lnTo>
                  <a:pt x="103" y="25"/>
                </a:lnTo>
                <a:lnTo>
                  <a:pt x="101" y="31"/>
                </a:lnTo>
                <a:lnTo>
                  <a:pt x="94" y="34"/>
                </a:lnTo>
                <a:lnTo>
                  <a:pt x="83" y="34"/>
                </a:lnTo>
                <a:lnTo>
                  <a:pt x="74" y="30"/>
                </a:lnTo>
                <a:lnTo>
                  <a:pt x="65" y="30"/>
                </a:lnTo>
                <a:lnTo>
                  <a:pt x="56" y="33"/>
                </a:lnTo>
                <a:close/>
              </a:path>
            </a:pathLst>
          </a:custGeom>
          <a:solidFill>
            <a:schemeClr val="bg1"/>
          </a:solid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42" name="Freeform 227"/>
          <p:cNvSpPr>
            <a:spLocks/>
          </p:cNvSpPr>
          <p:nvPr/>
        </p:nvSpPr>
        <p:spPr bwMode="auto">
          <a:xfrm>
            <a:off x="487710" y="1108126"/>
            <a:ext cx="3234134" cy="2432081"/>
          </a:xfrm>
          <a:custGeom>
            <a:avLst/>
            <a:gdLst/>
            <a:ahLst/>
            <a:cxnLst>
              <a:cxn ang="0">
                <a:pos x="176" y="602"/>
              </a:cxn>
              <a:cxn ang="0">
                <a:pos x="216" y="568"/>
              </a:cxn>
              <a:cxn ang="0">
                <a:pos x="285" y="584"/>
              </a:cxn>
              <a:cxn ang="0">
                <a:pos x="321" y="589"/>
              </a:cxn>
              <a:cxn ang="0">
                <a:pos x="360" y="602"/>
              </a:cxn>
              <a:cxn ang="0">
                <a:pos x="412" y="602"/>
              </a:cxn>
              <a:cxn ang="0">
                <a:pos x="481" y="591"/>
              </a:cxn>
              <a:cxn ang="0">
                <a:pos x="538" y="596"/>
              </a:cxn>
              <a:cxn ang="0">
                <a:pos x="587" y="607"/>
              </a:cxn>
              <a:cxn ang="0">
                <a:pos x="630" y="615"/>
              </a:cxn>
              <a:cxn ang="0">
                <a:pos x="672" y="626"/>
              </a:cxn>
              <a:cxn ang="0">
                <a:pos x="665" y="592"/>
              </a:cxn>
              <a:cxn ang="0">
                <a:pos x="675" y="567"/>
              </a:cxn>
              <a:cxn ang="0">
                <a:pos x="657" y="527"/>
              </a:cxn>
              <a:cxn ang="0">
                <a:pos x="689" y="512"/>
              </a:cxn>
              <a:cxn ang="0">
                <a:pos x="752" y="501"/>
              </a:cxn>
              <a:cxn ang="0">
                <a:pos x="773" y="475"/>
              </a:cxn>
              <a:cxn ang="0">
                <a:pos x="782" y="440"/>
              </a:cxn>
              <a:cxn ang="0">
                <a:pos x="846" y="409"/>
              </a:cxn>
              <a:cxn ang="0">
                <a:pos x="917" y="390"/>
              </a:cxn>
              <a:cxn ang="0">
                <a:pos x="932" y="352"/>
              </a:cxn>
              <a:cxn ang="0">
                <a:pos x="920" y="289"/>
              </a:cxn>
              <a:cxn ang="0">
                <a:pos x="876" y="250"/>
              </a:cxn>
              <a:cxn ang="0">
                <a:pos x="810" y="225"/>
              </a:cxn>
              <a:cxn ang="0">
                <a:pos x="769" y="212"/>
              </a:cxn>
              <a:cxn ang="0">
                <a:pos x="748" y="189"/>
              </a:cxn>
              <a:cxn ang="0">
                <a:pos x="766" y="154"/>
              </a:cxn>
              <a:cxn ang="0">
                <a:pos x="769" y="123"/>
              </a:cxn>
              <a:cxn ang="0">
                <a:pos x="752" y="80"/>
              </a:cxn>
              <a:cxn ang="0">
                <a:pos x="720" y="67"/>
              </a:cxn>
              <a:cxn ang="0">
                <a:pos x="696" y="37"/>
              </a:cxn>
              <a:cxn ang="0">
                <a:pos x="671" y="7"/>
              </a:cxn>
              <a:cxn ang="0">
                <a:pos x="645" y="16"/>
              </a:cxn>
              <a:cxn ang="0">
                <a:pos x="607" y="26"/>
              </a:cxn>
              <a:cxn ang="0">
                <a:pos x="588" y="78"/>
              </a:cxn>
              <a:cxn ang="0">
                <a:pos x="520" y="76"/>
              </a:cxn>
              <a:cxn ang="0">
                <a:pos x="475" y="74"/>
              </a:cxn>
              <a:cxn ang="0">
                <a:pos x="442" y="123"/>
              </a:cxn>
              <a:cxn ang="0">
                <a:pos x="423" y="133"/>
              </a:cxn>
              <a:cxn ang="0">
                <a:pos x="372" y="130"/>
              </a:cxn>
              <a:cxn ang="0">
                <a:pos x="359" y="146"/>
              </a:cxn>
              <a:cxn ang="0">
                <a:pos x="351" y="200"/>
              </a:cxn>
              <a:cxn ang="0">
                <a:pos x="327" y="218"/>
              </a:cxn>
              <a:cxn ang="0">
                <a:pos x="314" y="254"/>
              </a:cxn>
              <a:cxn ang="0">
                <a:pos x="255" y="271"/>
              </a:cxn>
              <a:cxn ang="0">
                <a:pos x="203" y="270"/>
              </a:cxn>
              <a:cxn ang="0">
                <a:pos x="175" y="275"/>
              </a:cxn>
              <a:cxn ang="0">
                <a:pos x="135" y="299"/>
              </a:cxn>
              <a:cxn ang="0">
                <a:pos x="104" y="288"/>
              </a:cxn>
              <a:cxn ang="0">
                <a:pos x="93" y="279"/>
              </a:cxn>
              <a:cxn ang="0">
                <a:pos x="69" y="280"/>
              </a:cxn>
              <a:cxn ang="0">
                <a:pos x="26" y="294"/>
              </a:cxn>
              <a:cxn ang="0">
                <a:pos x="9" y="316"/>
              </a:cxn>
              <a:cxn ang="0">
                <a:pos x="4" y="349"/>
              </a:cxn>
              <a:cxn ang="0">
                <a:pos x="42" y="363"/>
              </a:cxn>
              <a:cxn ang="0">
                <a:pos x="26" y="403"/>
              </a:cxn>
              <a:cxn ang="0">
                <a:pos x="6" y="427"/>
              </a:cxn>
              <a:cxn ang="0">
                <a:pos x="42" y="453"/>
              </a:cxn>
              <a:cxn ang="0">
                <a:pos x="48" y="497"/>
              </a:cxn>
              <a:cxn ang="0">
                <a:pos x="98" y="534"/>
              </a:cxn>
              <a:cxn ang="0">
                <a:pos x="110" y="569"/>
              </a:cxn>
            </a:cxnLst>
            <a:rect l="0" t="0" r="r" b="b"/>
            <a:pathLst>
              <a:path w="943" h="630">
                <a:moveTo>
                  <a:pt x="136" y="601"/>
                </a:moveTo>
                <a:lnTo>
                  <a:pt x="144" y="598"/>
                </a:lnTo>
                <a:lnTo>
                  <a:pt x="156" y="602"/>
                </a:lnTo>
                <a:lnTo>
                  <a:pt x="166" y="603"/>
                </a:lnTo>
                <a:lnTo>
                  <a:pt x="176" y="602"/>
                </a:lnTo>
                <a:lnTo>
                  <a:pt x="183" y="592"/>
                </a:lnTo>
                <a:lnTo>
                  <a:pt x="193" y="579"/>
                </a:lnTo>
                <a:lnTo>
                  <a:pt x="206" y="577"/>
                </a:lnTo>
                <a:lnTo>
                  <a:pt x="206" y="569"/>
                </a:lnTo>
                <a:lnTo>
                  <a:pt x="216" y="568"/>
                </a:lnTo>
                <a:lnTo>
                  <a:pt x="237" y="578"/>
                </a:lnTo>
                <a:lnTo>
                  <a:pt x="257" y="580"/>
                </a:lnTo>
                <a:lnTo>
                  <a:pt x="260" y="587"/>
                </a:lnTo>
                <a:lnTo>
                  <a:pt x="268" y="589"/>
                </a:lnTo>
                <a:lnTo>
                  <a:pt x="285" y="584"/>
                </a:lnTo>
                <a:lnTo>
                  <a:pt x="300" y="577"/>
                </a:lnTo>
                <a:lnTo>
                  <a:pt x="306" y="577"/>
                </a:lnTo>
                <a:lnTo>
                  <a:pt x="315" y="580"/>
                </a:lnTo>
                <a:lnTo>
                  <a:pt x="324" y="580"/>
                </a:lnTo>
                <a:lnTo>
                  <a:pt x="321" y="589"/>
                </a:lnTo>
                <a:lnTo>
                  <a:pt x="326" y="598"/>
                </a:lnTo>
                <a:lnTo>
                  <a:pt x="335" y="598"/>
                </a:lnTo>
                <a:lnTo>
                  <a:pt x="344" y="602"/>
                </a:lnTo>
                <a:lnTo>
                  <a:pt x="350" y="605"/>
                </a:lnTo>
                <a:lnTo>
                  <a:pt x="360" y="602"/>
                </a:lnTo>
                <a:lnTo>
                  <a:pt x="371" y="608"/>
                </a:lnTo>
                <a:lnTo>
                  <a:pt x="382" y="607"/>
                </a:lnTo>
                <a:lnTo>
                  <a:pt x="389" y="603"/>
                </a:lnTo>
                <a:lnTo>
                  <a:pt x="403" y="602"/>
                </a:lnTo>
                <a:lnTo>
                  <a:pt x="412" y="602"/>
                </a:lnTo>
                <a:lnTo>
                  <a:pt x="421" y="599"/>
                </a:lnTo>
                <a:lnTo>
                  <a:pt x="432" y="610"/>
                </a:lnTo>
                <a:lnTo>
                  <a:pt x="453" y="605"/>
                </a:lnTo>
                <a:lnTo>
                  <a:pt x="463" y="593"/>
                </a:lnTo>
                <a:lnTo>
                  <a:pt x="481" y="591"/>
                </a:lnTo>
                <a:lnTo>
                  <a:pt x="493" y="591"/>
                </a:lnTo>
                <a:lnTo>
                  <a:pt x="499" y="593"/>
                </a:lnTo>
                <a:lnTo>
                  <a:pt x="510" y="589"/>
                </a:lnTo>
                <a:lnTo>
                  <a:pt x="523" y="596"/>
                </a:lnTo>
                <a:lnTo>
                  <a:pt x="538" y="596"/>
                </a:lnTo>
                <a:lnTo>
                  <a:pt x="551" y="594"/>
                </a:lnTo>
                <a:lnTo>
                  <a:pt x="560" y="593"/>
                </a:lnTo>
                <a:lnTo>
                  <a:pt x="570" y="597"/>
                </a:lnTo>
                <a:lnTo>
                  <a:pt x="571" y="603"/>
                </a:lnTo>
                <a:lnTo>
                  <a:pt x="587" y="607"/>
                </a:lnTo>
                <a:lnTo>
                  <a:pt x="597" y="613"/>
                </a:lnTo>
                <a:lnTo>
                  <a:pt x="608" y="620"/>
                </a:lnTo>
                <a:lnTo>
                  <a:pt x="615" y="621"/>
                </a:lnTo>
                <a:lnTo>
                  <a:pt x="625" y="618"/>
                </a:lnTo>
                <a:lnTo>
                  <a:pt x="630" y="615"/>
                </a:lnTo>
                <a:lnTo>
                  <a:pt x="642" y="624"/>
                </a:lnTo>
                <a:lnTo>
                  <a:pt x="649" y="625"/>
                </a:lnTo>
                <a:lnTo>
                  <a:pt x="657" y="630"/>
                </a:lnTo>
                <a:lnTo>
                  <a:pt x="667" y="630"/>
                </a:lnTo>
                <a:lnTo>
                  <a:pt x="672" y="626"/>
                </a:lnTo>
                <a:lnTo>
                  <a:pt x="669" y="620"/>
                </a:lnTo>
                <a:lnTo>
                  <a:pt x="670" y="612"/>
                </a:lnTo>
                <a:lnTo>
                  <a:pt x="660" y="606"/>
                </a:lnTo>
                <a:lnTo>
                  <a:pt x="659" y="598"/>
                </a:lnTo>
                <a:lnTo>
                  <a:pt x="665" y="592"/>
                </a:lnTo>
                <a:lnTo>
                  <a:pt x="676" y="589"/>
                </a:lnTo>
                <a:lnTo>
                  <a:pt x="686" y="588"/>
                </a:lnTo>
                <a:lnTo>
                  <a:pt x="682" y="575"/>
                </a:lnTo>
                <a:lnTo>
                  <a:pt x="684" y="569"/>
                </a:lnTo>
                <a:lnTo>
                  <a:pt x="675" y="567"/>
                </a:lnTo>
                <a:lnTo>
                  <a:pt x="671" y="558"/>
                </a:lnTo>
                <a:lnTo>
                  <a:pt x="663" y="553"/>
                </a:lnTo>
                <a:lnTo>
                  <a:pt x="657" y="546"/>
                </a:lnTo>
                <a:lnTo>
                  <a:pt x="662" y="539"/>
                </a:lnTo>
                <a:lnTo>
                  <a:pt x="657" y="527"/>
                </a:lnTo>
                <a:lnTo>
                  <a:pt x="650" y="520"/>
                </a:lnTo>
                <a:lnTo>
                  <a:pt x="658" y="515"/>
                </a:lnTo>
                <a:lnTo>
                  <a:pt x="665" y="517"/>
                </a:lnTo>
                <a:lnTo>
                  <a:pt x="674" y="511"/>
                </a:lnTo>
                <a:lnTo>
                  <a:pt x="689" y="512"/>
                </a:lnTo>
                <a:lnTo>
                  <a:pt x="705" y="510"/>
                </a:lnTo>
                <a:lnTo>
                  <a:pt x="711" y="506"/>
                </a:lnTo>
                <a:lnTo>
                  <a:pt x="727" y="507"/>
                </a:lnTo>
                <a:lnTo>
                  <a:pt x="739" y="504"/>
                </a:lnTo>
                <a:lnTo>
                  <a:pt x="752" y="501"/>
                </a:lnTo>
                <a:lnTo>
                  <a:pt x="762" y="501"/>
                </a:lnTo>
                <a:lnTo>
                  <a:pt x="769" y="501"/>
                </a:lnTo>
                <a:lnTo>
                  <a:pt x="777" y="492"/>
                </a:lnTo>
                <a:lnTo>
                  <a:pt x="774" y="483"/>
                </a:lnTo>
                <a:lnTo>
                  <a:pt x="773" y="475"/>
                </a:lnTo>
                <a:lnTo>
                  <a:pt x="771" y="468"/>
                </a:lnTo>
                <a:lnTo>
                  <a:pt x="773" y="461"/>
                </a:lnTo>
                <a:lnTo>
                  <a:pt x="779" y="456"/>
                </a:lnTo>
                <a:lnTo>
                  <a:pt x="782" y="447"/>
                </a:lnTo>
                <a:lnTo>
                  <a:pt x="782" y="440"/>
                </a:lnTo>
                <a:lnTo>
                  <a:pt x="793" y="439"/>
                </a:lnTo>
                <a:lnTo>
                  <a:pt x="808" y="441"/>
                </a:lnTo>
                <a:lnTo>
                  <a:pt x="823" y="428"/>
                </a:lnTo>
                <a:lnTo>
                  <a:pt x="828" y="418"/>
                </a:lnTo>
                <a:lnTo>
                  <a:pt x="846" y="409"/>
                </a:lnTo>
                <a:lnTo>
                  <a:pt x="859" y="399"/>
                </a:lnTo>
                <a:lnTo>
                  <a:pt x="881" y="392"/>
                </a:lnTo>
                <a:lnTo>
                  <a:pt x="898" y="388"/>
                </a:lnTo>
                <a:lnTo>
                  <a:pt x="907" y="390"/>
                </a:lnTo>
                <a:lnTo>
                  <a:pt x="917" y="390"/>
                </a:lnTo>
                <a:lnTo>
                  <a:pt x="922" y="387"/>
                </a:lnTo>
                <a:lnTo>
                  <a:pt x="925" y="382"/>
                </a:lnTo>
                <a:lnTo>
                  <a:pt x="926" y="368"/>
                </a:lnTo>
                <a:lnTo>
                  <a:pt x="926" y="360"/>
                </a:lnTo>
                <a:lnTo>
                  <a:pt x="932" y="352"/>
                </a:lnTo>
                <a:lnTo>
                  <a:pt x="940" y="352"/>
                </a:lnTo>
                <a:lnTo>
                  <a:pt x="943" y="342"/>
                </a:lnTo>
                <a:lnTo>
                  <a:pt x="938" y="335"/>
                </a:lnTo>
                <a:lnTo>
                  <a:pt x="930" y="330"/>
                </a:lnTo>
                <a:lnTo>
                  <a:pt x="920" y="289"/>
                </a:lnTo>
                <a:lnTo>
                  <a:pt x="912" y="285"/>
                </a:lnTo>
                <a:lnTo>
                  <a:pt x="916" y="274"/>
                </a:lnTo>
                <a:lnTo>
                  <a:pt x="906" y="271"/>
                </a:lnTo>
                <a:lnTo>
                  <a:pt x="897" y="271"/>
                </a:lnTo>
                <a:lnTo>
                  <a:pt x="876" y="250"/>
                </a:lnTo>
                <a:lnTo>
                  <a:pt x="865" y="242"/>
                </a:lnTo>
                <a:lnTo>
                  <a:pt x="853" y="232"/>
                </a:lnTo>
                <a:lnTo>
                  <a:pt x="835" y="228"/>
                </a:lnTo>
                <a:lnTo>
                  <a:pt x="821" y="226"/>
                </a:lnTo>
                <a:lnTo>
                  <a:pt x="810" y="225"/>
                </a:lnTo>
                <a:lnTo>
                  <a:pt x="798" y="223"/>
                </a:lnTo>
                <a:lnTo>
                  <a:pt x="796" y="217"/>
                </a:lnTo>
                <a:lnTo>
                  <a:pt x="784" y="217"/>
                </a:lnTo>
                <a:lnTo>
                  <a:pt x="779" y="214"/>
                </a:lnTo>
                <a:lnTo>
                  <a:pt x="769" y="212"/>
                </a:lnTo>
                <a:lnTo>
                  <a:pt x="766" y="207"/>
                </a:lnTo>
                <a:lnTo>
                  <a:pt x="759" y="207"/>
                </a:lnTo>
                <a:lnTo>
                  <a:pt x="752" y="204"/>
                </a:lnTo>
                <a:lnTo>
                  <a:pt x="752" y="194"/>
                </a:lnTo>
                <a:lnTo>
                  <a:pt x="748" y="189"/>
                </a:lnTo>
                <a:lnTo>
                  <a:pt x="749" y="181"/>
                </a:lnTo>
                <a:lnTo>
                  <a:pt x="757" y="174"/>
                </a:lnTo>
                <a:lnTo>
                  <a:pt x="768" y="170"/>
                </a:lnTo>
                <a:lnTo>
                  <a:pt x="767" y="161"/>
                </a:lnTo>
                <a:lnTo>
                  <a:pt x="766" y="154"/>
                </a:lnTo>
                <a:lnTo>
                  <a:pt x="769" y="146"/>
                </a:lnTo>
                <a:lnTo>
                  <a:pt x="774" y="143"/>
                </a:lnTo>
                <a:lnTo>
                  <a:pt x="773" y="136"/>
                </a:lnTo>
                <a:lnTo>
                  <a:pt x="774" y="127"/>
                </a:lnTo>
                <a:lnTo>
                  <a:pt x="769" y="123"/>
                </a:lnTo>
                <a:lnTo>
                  <a:pt x="764" y="116"/>
                </a:lnTo>
                <a:lnTo>
                  <a:pt x="763" y="102"/>
                </a:lnTo>
                <a:lnTo>
                  <a:pt x="762" y="94"/>
                </a:lnTo>
                <a:lnTo>
                  <a:pt x="761" y="86"/>
                </a:lnTo>
                <a:lnTo>
                  <a:pt x="752" y="80"/>
                </a:lnTo>
                <a:lnTo>
                  <a:pt x="744" y="79"/>
                </a:lnTo>
                <a:lnTo>
                  <a:pt x="739" y="76"/>
                </a:lnTo>
                <a:lnTo>
                  <a:pt x="738" y="69"/>
                </a:lnTo>
                <a:lnTo>
                  <a:pt x="727" y="67"/>
                </a:lnTo>
                <a:lnTo>
                  <a:pt x="720" y="67"/>
                </a:lnTo>
                <a:lnTo>
                  <a:pt x="714" y="64"/>
                </a:lnTo>
                <a:lnTo>
                  <a:pt x="709" y="59"/>
                </a:lnTo>
                <a:lnTo>
                  <a:pt x="704" y="55"/>
                </a:lnTo>
                <a:lnTo>
                  <a:pt x="701" y="48"/>
                </a:lnTo>
                <a:lnTo>
                  <a:pt x="696" y="37"/>
                </a:lnTo>
                <a:lnTo>
                  <a:pt x="685" y="35"/>
                </a:lnTo>
                <a:lnTo>
                  <a:pt x="690" y="28"/>
                </a:lnTo>
                <a:lnTo>
                  <a:pt x="680" y="21"/>
                </a:lnTo>
                <a:lnTo>
                  <a:pt x="677" y="10"/>
                </a:lnTo>
                <a:lnTo>
                  <a:pt x="671" y="7"/>
                </a:lnTo>
                <a:lnTo>
                  <a:pt x="662" y="3"/>
                </a:lnTo>
                <a:lnTo>
                  <a:pt x="657" y="0"/>
                </a:lnTo>
                <a:lnTo>
                  <a:pt x="648" y="4"/>
                </a:lnTo>
                <a:lnTo>
                  <a:pt x="644" y="8"/>
                </a:lnTo>
                <a:lnTo>
                  <a:pt x="645" y="16"/>
                </a:lnTo>
                <a:lnTo>
                  <a:pt x="640" y="21"/>
                </a:lnTo>
                <a:lnTo>
                  <a:pt x="630" y="28"/>
                </a:lnTo>
                <a:lnTo>
                  <a:pt x="623" y="28"/>
                </a:lnTo>
                <a:lnTo>
                  <a:pt x="617" y="28"/>
                </a:lnTo>
                <a:lnTo>
                  <a:pt x="607" y="26"/>
                </a:lnTo>
                <a:lnTo>
                  <a:pt x="598" y="31"/>
                </a:lnTo>
                <a:lnTo>
                  <a:pt x="593" y="38"/>
                </a:lnTo>
                <a:lnTo>
                  <a:pt x="591" y="54"/>
                </a:lnTo>
                <a:lnTo>
                  <a:pt x="588" y="67"/>
                </a:lnTo>
                <a:lnTo>
                  <a:pt x="588" y="78"/>
                </a:lnTo>
                <a:lnTo>
                  <a:pt x="580" y="85"/>
                </a:lnTo>
                <a:lnTo>
                  <a:pt x="553" y="83"/>
                </a:lnTo>
                <a:lnTo>
                  <a:pt x="537" y="79"/>
                </a:lnTo>
                <a:lnTo>
                  <a:pt x="530" y="78"/>
                </a:lnTo>
                <a:lnTo>
                  <a:pt x="520" y="76"/>
                </a:lnTo>
                <a:lnTo>
                  <a:pt x="509" y="71"/>
                </a:lnTo>
                <a:lnTo>
                  <a:pt x="505" y="65"/>
                </a:lnTo>
                <a:lnTo>
                  <a:pt x="498" y="57"/>
                </a:lnTo>
                <a:lnTo>
                  <a:pt x="485" y="65"/>
                </a:lnTo>
                <a:lnTo>
                  <a:pt x="475" y="74"/>
                </a:lnTo>
                <a:lnTo>
                  <a:pt x="469" y="86"/>
                </a:lnTo>
                <a:lnTo>
                  <a:pt x="459" y="100"/>
                </a:lnTo>
                <a:lnTo>
                  <a:pt x="449" y="108"/>
                </a:lnTo>
                <a:lnTo>
                  <a:pt x="446" y="116"/>
                </a:lnTo>
                <a:lnTo>
                  <a:pt x="442" y="123"/>
                </a:lnTo>
                <a:lnTo>
                  <a:pt x="447" y="137"/>
                </a:lnTo>
                <a:lnTo>
                  <a:pt x="447" y="143"/>
                </a:lnTo>
                <a:lnTo>
                  <a:pt x="441" y="141"/>
                </a:lnTo>
                <a:lnTo>
                  <a:pt x="426" y="138"/>
                </a:lnTo>
                <a:lnTo>
                  <a:pt x="423" y="133"/>
                </a:lnTo>
                <a:lnTo>
                  <a:pt x="412" y="130"/>
                </a:lnTo>
                <a:lnTo>
                  <a:pt x="399" y="130"/>
                </a:lnTo>
                <a:lnTo>
                  <a:pt x="392" y="131"/>
                </a:lnTo>
                <a:lnTo>
                  <a:pt x="381" y="131"/>
                </a:lnTo>
                <a:lnTo>
                  <a:pt x="372" y="130"/>
                </a:lnTo>
                <a:lnTo>
                  <a:pt x="361" y="130"/>
                </a:lnTo>
                <a:lnTo>
                  <a:pt x="350" y="130"/>
                </a:lnTo>
                <a:lnTo>
                  <a:pt x="345" y="133"/>
                </a:lnTo>
                <a:lnTo>
                  <a:pt x="352" y="137"/>
                </a:lnTo>
                <a:lnTo>
                  <a:pt x="359" y="146"/>
                </a:lnTo>
                <a:lnTo>
                  <a:pt x="355" y="155"/>
                </a:lnTo>
                <a:lnTo>
                  <a:pt x="351" y="166"/>
                </a:lnTo>
                <a:lnTo>
                  <a:pt x="351" y="178"/>
                </a:lnTo>
                <a:lnTo>
                  <a:pt x="351" y="188"/>
                </a:lnTo>
                <a:lnTo>
                  <a:pt x="351" y="200"/>
                </a:lnTo>
                <a:lnTo>
                  <a:pt x="356" y="203"/>
                </a:lnTo>
                <a:lnTo>
                  <a:pt x="351" y="207"/>
                </a:lnTo>
                <a:lnTo>
                  <a:pt x="350" y="216"/>
                </a:lnTo>
                <a:lnTo>
                  <a:pt x="335" y="218"/>
                </a:lnTo>
                <a:lnTo>
                  <a:pt x="327" y="218"/>
                </a:lnTo>
                <a:lnTo>
                  <a:pt x="334" y="227"/>
                </a:lnTo>
                <a:lnTo>
                  <a:pt x="319" y="231"/>
                </a:lnTo>
                <a:lnTo>
                  <a:pt x="317" y="238"/>
                </a:lnTo>
                <a:lnTo>
                  <a:pt x="317" y="246"/>
                </a:lnTo>
                <a:lnTo>
                  <a:pt x="314" y="254"/>
                </a:lnTo>
                <a:lnTo>
                  <a:pt x="304" y="259"/>
                </a:lnTo>
                <a:lnTo>
                  <a:pt x="297" y="261"/>
                </a:lnTo>
                <a:lnTo>
                  <a:pt x="285" y="268"/>
                </a:lnTo>
                <a:lnTo>
                  <a:pt x="272" y="266"/>
                </a:lnTo>
                <a:lnTo>
                  <a:pt x="255" y="271"/>
                </a:lnTo>
                <a:lnTo>
                  <a:pt x="238" y="271"/>
                </a:lnTo>
                <a:lnTo>
                  <a:pt x="228" y="271"/>
                </a:lnTo>
                <a:lnTo>
                  <a:pt x="218" y="269"/>
                </a:lnTo>
                <a:lnTo>
                  <a:pt x="208" y="266"/>
                </a:lnTo>
                <a:lnTo>
                  <a:pt x="203" y="270"/>
                </a:lnTo>
                <a:lnTo>
                  <a:pt x="196" y="270"/>
                </a:lnTo>
                <a:lnTo>
                  <a:pt x="186" y="270"/>
                </a:lnTo>
                <a:lnTo>
                  <a:pt x="188" y="280"/>
                </a:lnTo>
                <a:lnTo>
                  <a:pt x="178" y="280"/>
                </a:lnTo>
                <a:lnTo>
                  <a:pt x="175" y="275"/>
                </a:lnTo>
                <a:lnTo>
                  <a:pt x="163" y="275"/>
                </a:lnTo>
                <a:lnTo>
                  <a:pt x="154" y="284"/>
                </a:lnTo>
                <a:lnTo>
                  <a:pt x="148" y="294"/>
                </a:lnTo>
                <a:lnTo>
                  <a:pt x="141" y="298"/>
                </a:lnTo>
                <a:lnTo>
                  <a:pt x="135" y="299"/>
                </a:lnTo>
                <a:lnTo>
                  <a:pt x="130" y="294"/>
                </a:lnTo>
                <a:lnTo>
                  <a:pt x="121" y="294"/>
                </a:lnTo>
                <a:lnTo>
                  <a:pt x="110" y="294"/>
                </a:lnTo>
                <a:lnTo>
                  <a:pt x="104" y="294"/>
                </a:lnTo>
                <a:lnTo>
                  <a:pt x="104" y="288"/>
                </a:lnTo>
                <a:lnTo>
                  <a:pt x="111" y="288"/>
                </a:lnTo>
                <a:lnTo>
                  <a:pt x="111" y="282"/>
                </a:lnTo>
                <a:lnTo>
                  <a:pt x="111" y="276"/>
                </a:lnTo>
                <a:lnTo>
                  <a:pt x="101" y="279"/>
                </a:lnTo>
                <a:lnTo>
                  <a:pt x="93" y="279"/>
                </a:lnTo>
                <a:lnTo>
                  <a:pt x="86" y="279"/>
                </a:lnTo>
                <a:lnTo>
                  <a:pt x="77" y="274"/>
                </a:lnTo>
                <a:lnTo>
                  <a:pt x="82" y="283"/>
                </a:lnTo>
                <a:lnTo>
                  <a:pt x="74" y="283"/>
                </a:lnTo>
                <a:lnTo>
                  <a:pt x="69" y="280"/>
                </a:lnTo>
                <a:lnTo>
                  <a:pt x="58" y="283"/>
                </a:lnTo>
                <a:lnTo>
                  <a:pt x="49" y="283"/>
                </a:lnTo>
                <a:lnTo>
                  <a:pt x="39" y="283"/>
                </a:lnTo>
                <a:lnTo>
                  <a:pt x="37" y="290"/>
                </a:lnTo>
                <a:lnTo>
                  <a:pt x="26" y="294"/>
                </a:lnTo>
                <a:lnTo>
                  <a:pt x="24" y="306"/>
                </a:lnTo>
                <a:lnTo>
                  <a:pt x="18" y="308"/>
                </a:lnTo>
                <a:lnTo>
                  <a:pt x="9" y="308"/>
                </a:lnTo>
                <a:lnTo>
                  <a:pt x="1" y="311"/>
                </a:lnTo>
                <a:lnTo>
                  <a:pt x="9" y="316"/>
                </a:lnTo>
                <a:lnTo>
                  <a:pt x="7" y="327"/>
                </a:lnTo>
                <a:lnTo>
                  <a:pt x="11" y="331"/>
                </a:lnTo>
                <a:lnTo>
                  <a:pt x="0" y="331"/>
                </a:lnTo>
                <a:lnTo>
                  <a:pt x="0" y="341"/>
                </a:lnTo>
                <a:lnTo>
                  <a:pt x="4" y="349"/>
                </a:lnTo>
                <a:lnTo>
                  <a:pt x="9" y="352"/>
                </a:lnTo>
                <a:lnTo>
                  <a:pt x="16" y="347"/>
                </a:lnTo>
                <a:lnTo>
                  <a:pt x="24" y="354"/>
                </a:lnTo>
                <a:lnTo>
                  <a:pt x="36" y="354"/>
                </a:lnTo>
                <a:lnTo>
                  <a:pt x="42" y="363"/>
                </a:lnTo>
                <a:lnTo>
                  <a:pt x="37" y="371"/>
                </a:lnTo>
                <a:lnTo>
                  <a:pt x="36" y="382"/>
                </a:lnTo>
                <a:lnTo>
                  <a:pt x="36" y="393"/>
                </a:lnTo>
                <a:lnTo>
                  <a:pt x="34" y="401"/>
                </a:lnTo>
                <a:lnTo>
                  <a:pt x="26" y="403"/>
                </a:lnTo>
                <a:lnTo>
                  <a:pt x="33" y="416"/>
                </a:lnTo>
                <a:lnTo>
                  <a:pt x="24" y="421"/>
                </a:lnTo>
                <a:lnTo>
                  <a:pt x="12" y="418"/>
                </a:lnTo>
                <a:lnTo>
                  <a:pt x="2" y="421"/>
                </a:lnTo>
                <a:lnTo>
                  <a:pt x="6" y="427"/>
                </a:lnTo>
                <a:lnTo>
                  <a:pt x="14" y="432"/>
                </a:lnTo>
                <a:lnTo>
                  <a:pt x="26" y="435"/>
                </a:lnTo>
                <a:lnTo>
                  <a:pt x="34" y="437"/>
                </a:lnTo>
                <a:lnTo>
                  <a:pt x="33" y="450"/>
                </a:lnTo>
                <a:lnTo>
                  <a:pt x="42" y="453"/>
                </a:lnTo>
                <a:lnTo>
                  <a:pt x="49" y="459"/>
                </a:lnTo>
                <a:lnTo>
                  <a:pt x="49" y="472"/>
                </a:lnTo>
                <a:lnTo>
                  <a:pt x="43" y="480"/>
                </a:lnTo>
                <a:lnTo>
                  <a:pt x="41" y="489"/>
                </a:lnTo>
                <a:lnTo>
                  <a:pt x="48" y="497"/>
                </a:lnTo>
                <a:lnTo>
                  <a:pt x="58" y="503"/>
                </a:lnTo>
                <a:lnTo>
                  <a:pt x="64" y="501"/>
                </a:lnTo>
                <a:lnTo>
                  <a:pt x="67" y="517"/>
                </a:lnTo>
                <a:lnTo>
                  <a:pt x="84" y="525"/>
                </a:lnTo>
                <a:lnTo>
                  <a:pt x="98" y="534"/>
                </a:lnTo>
                <a:lnTo>
                  <a:pt x="110" y="534"/>
                </a:lnTo>
                <a:lnTo>
                  <a:pt x="120" y="537"/>
                </a:lnTo>
                <a:lnTo>
                  <a:pt x="113" y="544"/>
                </a:lnTo>
                <a:lnTo>
                  <a:pt x="115" y="555"/>
                </a:lnTo>
                <a:lnTo>
                  <a:pt x="110" y="569"/>
                </a:lnTo>
                <a:lnTo>
                  <a:pt x="110" y="579"/>
                </a:lnTo>
                <a:lnTo>
                  <a:pt x="120" y="586"/>
                </a:lnTo>
                <a:lnTo>
                  <a:pt x="131" y="594"/>
                </a:lnTo>
                <a:lnTo>
                  <a:pt x="136" y="601"/>
                </a:lnTo>
                <a:close/>
              </a:path>
            </a:pathLst>
          </a:custGeom>
          <a:solidFill>
            <a:schemeClr val="bg1"/>
          </a:solidFill>
          <a:ln w="3175" cap="flat" cmpd="sng">
            <a:solidFill>
              <a:schemeClr val="bg1">
                <a:lumMod val="50000"/>
              </a:schemeClr>
            </a:solidFill>
            <a:prstDash val="solid"/>
            <a:round/>
            <a:headEnd/>
            <a:tailEn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209" name="椭圆 136"/>
          <p:cNvSpPr/>
          <p:nvPr/>
        </p:nvSpPr>
        <p:spPr>
          <a:xfrm flipV="1">
            <a:off x="6101361" y="6116199"/>
            <a:ext cx="97078" cy="96642"/>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4" name="Freeform 219"/>
          <p:cNvSpPr>
            <a:spLocks/>
          </p:cNvSpPr>
          <p:nvPr/>
        </p:nvSpPr>
        <p:spPr bwMode="auto">
          <a:xfrm>
            <a:off x="6488171" y="3004677"/>
            <a:ext cx="206278" cy="300173"/>
          </a:xfrm>
          <a:custGeom>
            <a:avLst/>
            <a:gdLst/>
            <a:ahLst/>
            <a:cxnLst>
              <a:cxn ang="0">
                <a:pos x="39" y="78"/>
              </a:cxn>
              <a:cxn ang="0">
                <a:pos x="21" y="77"/>
              </a:cxn>
              <a:cxn ang="0">
                <a:pos x="10" y="67"/>
              </a:cxn>
              <a:cxn ang="0">
                <a:pos x="2" y="68"/>
              </a:cxn>
              <a:cxn ang="0">
                <a:pos x="0" y="61"/>
              </a:cxn>
              <a:cxn ang="0">
                <a:pos x="8" y="56"/>
              </a:cxn>
              <a:cxn ang="0">
                <a:pos x="6" y="38"/>
              </a:cxn>
              <a:cxn ang="0">
                <a:pos x="4" y="27"/>
              </a:cxn>
              <a:cxn ang="0">
                <a:pos x="12" y="27"/>
              </a:cxn>
              <a:cxn ang="0">
                <a:pos x="18" y="29"/>
              </a:cxn>
              <a:cxn ang="0">
                <a:pos x="19" y="13"/>
              </a:cxn>
              <a:cxn ang="0">
                <a:pos x="10" y="5"/>
              </a:cxn>
              <a:cxn ang="0">
                <a:pos x="18" y="5"/>
              </a:cxn>
              <a:cxn ang="0">
                <a:pos x="29" y="0"/>
              </a:cxn>
              <a:cxn ang="0">
                <a:pos x="39" y="5"/>
              </a:cxn>
              <a:cxn ang="0">
                <a:pos x="42" y="16"/>
              </a:cxn>
              <a:cxn ang="0">
                <a:pos x="40" y="24"/>
              </a:cxn>
              <a:cxn ang="0">
                <a:pos x="49" y="38"/>
              </a:cxn>
              <a:cxn ang="0">
                <a:pos x="56" y="40"/>
              </a:cxn>
              <a:cxn ang="0">
                <a:pos x="60" y="46"/>
              </a:cxn>
              <a:cxn ang="0">
                <a:pos x="51" y="47"/>
              </a:cxn>
              <a:cxn ang="0">
                <a:pos x="44" y="51"/>
              </a:cxn>
              <a:cxn ang="0">
                <a:pos x="44" y="58"/>
              </a:cxn>
              <a:cxn ang="0">
                <a:pos x="43" y="65"/>
              </a:cxn>
              <a:cxn ang="0">
                <a:pos x="37" y="72"/>
              </a:cxn>
            </a:cxnLst>
            <a:rect l="0" t="0" r="r" b="b"/>
            <a:pathLst>
              <a:path w="60" h="78">
                <a:moveTo>
                  <a:pt x="39" y="78"/>
                </a:moveTo>
                <a:lnTo>
                  <a:pt x="21" y="77"/>
                </a:lnTo>
                <a:lnTo>
                  <a:pt x="10" y="67"/>
                </a:lnTo>
                <a:lnTo>
                  <a:pt x="2" y="68"/>
                </a:lnTo>
                <a:lnTo>
                  <a:pt x="0" y="61"/>
                </a:lnTo>
                <a:lnTo>
                  <a:pt x="8" y="56"/>
                </a:lnTo>
                <a:lnTo>
                  <a:pt x="6" y="38"/>
                </a:lnTo>
                <a:lnTo>
                  <a:pt x="4" y="27"/>
                </a:lnTo>
                <a:lnTo>
                  <a:pt x="12" y="27"/>
                </a:lnTo>
                <a:lnTo>
                  <a:pt x="18" y="29"/>
                </a:lnTo>
                <a:lnTo>
                  <a:pt x="19" y="13"/>
                </a:lnTo>
                <a:lnTo>
                  <a:pt x="10" y="5"/>
                </a:lnTo>
                <a:lnTo>
                  <a:pt x="18" y="5"/>
                </a:lnTo>
                <a:lnTo>
                  <a:pt x="29" y="0"/>
                </a:lnTo>
                <a:lnTo>
                  <a:pt x="39" y="5"/>
                </a:lnTo>
                <a:lnTo>
                  <a:pt x="42" y="16"/>
                </a:lnTo>
                <a:lnTo>
                  <a:pt x="40" y="24"/>
                </a:lnTo>
                <a:lnTo>
                  <a:pt x="49" y="38"/>
                </a:lnTo>
                <a:lnTo>
                  <a:pt x="56" y="40"/>
                </a:lnTo>
                <a:lnTo>
                  <a:pt x="60" y="46"/>
                </a:lnTo>
                <a:lnTo>
                  <a:pt x="51" y="47"/>
                </a:lnTo>
                <a:lnTo>
                  <a:pt x="44" y="51"/>
                </a:lnTo>
                <a:lnTo>
                  <a:pt x="44" y="58"/>
                </a:lnTo>
                <a:lnTo>
                  <a:pt x="43" y="65"/>
                </a:lnTo>
                <a:lnTo>
                  <a:pt x="37" y="72"/>
                </a:lnTo>
              </a:path>
            </a:pathLst>
          </a:custGeom>
          <a:solidFill>
            <a:schemeClr val="bg1"/>
          </a:solidFill>
          <a:ln w="3175" cap="flat" cmpd="sng">
            <a:solidFill>
              <a:schemeClr val="bg1">
                <a:lumMod val="75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5" name="Freeform 220"/>
          <p:cNvSpPr>
            <a:spLocks/>
          </p:cNvSpPr>
          <p:nvPr/>
        </p:nvSpPr>
        <p:spPr bwMode="auto">
          <a:xfrm>
            <a:off x="7294881" y="4525968"/>
            <a:ext cx="147341" cy="160318"/>
          </a:xfrm>
          <a:custGeom>
            <a:avLst/>
            <a:gdLst/>
            <a:ahLst/>
            <a:cxnLst>
              <a:cxn ang="0">
                <a:pos x="38" y="0"/>
              </a:cxn>
              <a:cxn ang="0">
                <a:pos x="38" y="13"/>
              </a:cxn>
              <a:cxn ang="0">
                <a:pos x="34" y="27"/>
              </a:cxn>
              <a:cxn ang="0">
                <a:pos x="41" y="30"/>
              </a:cxn>
              <a:cxn ang="0">
                <a:pos x="43" y="36"/>
              </a:cxn>
              <a:cxn ang="0">
                <a:pos x="36" y="38"/>
              </a:cxn>
              <a:cxn ang="0">
                <a:pos x="23" y="42"/>
              </a:cxn>
              <a:cxn ang="0">
                <a:pos x="17" y="42"/>
              </a:cxn>
              <a:cxn ang="0">
                <a:pos x="11" y="40"/>
              </a:cxn>
              <a:cxn ang="0">
                <a:pos x="7" y="33"/>
              </a:cxn>
              <a:cxn ang="0">
                <a:pos x="0" y="30"/>
              </a:cxn>
              <a:cxn ang="0">
                <a:pos x="0" y="23"/>
              </a:cxn>
              <a:cxn ang="0">
                <a:pos x="0" y="13"/>
              </a:cxn>
              <a:cxn ang="0">
                <a:pos x="16" y="7"/>
              </a:cxn>
              <a:cxn ang="0">
                <a:pos x="26" y="3"/>
              </a:cxn>
              <a:cxn ang="0">
                <a:pos x="38" y="0"/>
              </a:cxn>
            </a:cxnLst>
            <a:rect l="0" t="0" r="r" b="b"/>
            <a:pathLst>
              <a:path w="43" h="42">
                <a:moveTo>
                  <a:pt x="38" y="0"/>
                </a:moveTo>
                <a:lnTo>
                  <a:pt x="38" y="13"/>
                </a:lnTo>
                <a:lnTo>
                  <a:pt x="34" y="27"/>
                </a:lnTo>
                <a:lnTo>
                  <a:pt x="41" y="30"/>
                </a:lnTo>
                <a:lnTo>
                  <a:pt x="43" y="36"/>
                </a:lnTo>
                <a:lnTo>
                  <a:pt x="36" y="38"/>
                </a:lnTo>
                <a:lnTo>
                  <a:pt x="23" y="42"/>
                </a:lnTo>
                <a:lnTo>
                  <a:pt x="17" y="42"/>
                </a:lnTo>
                <a:lnTo>
                  <a:pt x="11" y="40"/>
                </a:lnTo>
                <a:lnTo>
                  <a:pt x="7" y="33"/>
                </a:lnTo>
                <a:lnTo>
                  <a:pt x="0" y="30"/>
                </a:lnTo>
                <a:lnTo>
                  <a:pt x="0" y="23"/>
                </a:lnTo>
                <a:lnTo>
                  <a:pt x="0" y="13"/>
                </a:lnTo>
                <a:lnTo>
                  <a:pt x="16" y="7"/>
                </a:lnTo>
                <a:lnTo>
                  <a:pt x="26" y="3"/>
                </a:lnTo>
                <a:lnTo>
                  <a:pt x="38" y="0"/>
                </a:lnTo>
                <a:close/>
              </a:path>
            </a:pathLst>
          </a:custGeom>
          <a:noFill/>
          <a:ln w="3175" cap="flat" cmpd="sng">
            <a:solidFill>
              <a:schemeClr val="bg1">
                <a:lumMod val="75000"/>
              </a:schemeClr>
            </a:solidFill>
            <a:prstDash val="solid"/>
            <a:round/>
            <a:headEnd/>
            <a:tailEn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21" name="Freeform 236"/>
          <p:cNvSpPr>
            <a:spLocks/>
          </p:cNvSpPr>
          <p:nvPr/>
        </p:nvSpPr>
        <p:spPr bwMode="auto">
          <a:xfrm>
            <a:off x="6300310" y="2875018"/>
            <a:ext cx="268899" cy="266062"/>
          </a:xfrm>
          <a:custGeom>
            <a:avLst/>
            <a:gdLst/>
            <a:ahLst/>
            <a:cxnLst>
              <a:cxn ang="0">
                <a:pos x="57" y="64"/>
              </a:cxn>
              <a:cxn ang="0">
                <a:pos x="48" y="64"/>
              </a:cxn>
              <a:cxn ang="0">
                <a:pos x="43" y="69"/>
              </a:cxn>
              <a:cxn ang="0">
                <a:pos x="34" y="67"/>
              </a:cxn>
              <a:cxn ang="0">
                <a:pos x="27" y="67"/>
              </a:cxn>
              <a:cxn ang="0">
                <a:pos x="20" y="67"/>
              </a:cxn>
              <a:cxn ang="0">
                <a:pos x="6" y="64"/>
              </a:cxn>
              <a:cxn ang="0">
                <a:pos x="0" y="57"/>
              </a:cxn>
              <a:cxn ang="0">
                <a:pos x="0" y="48"/>
              </a:cxn>
              <a:cxn ang="0">
                <a:pos x="2" y="40"/>
              </a:cxn>
              <a:cxn ang="0">
                <a:pos x="11" y="40"/>
              </a:cxn>
              <a:cxn ang="0">
                <a:pos x="20" y="40"/>
              </a:cxn>
              <a:cxn ang="0">
                <a:pos x="20" y="30"/>
              </a:cxn>
              <a:cxn ang="0">
                <a:pos x="10" y="26"/>
              </a:cxn>
              <a:cxn ang="0">
                <a:pos x="12" y="18"/>
              </a:cxn>
              <a:cxn ang="0">
                <a:pos x="25" y="16"/>
              </a:cxn>
              <a:cxn ang="0">
                <a:pos x="34" y="6"/>
              </a:cxn>
              <a:cxn ang="0">
                <a:pos x="36" y="0"/>
              </a:cxn>
              <a:cxn ang="0">
                <a:pos x="45" y="0"/>
              </a:cxn>
              <a:cxn ang="0">
                <a:pos x="60" y="9"/>
              </a:cxn>
              <a:cxn ang="0">
                <a:pos x="65" y="14"/>
              </a:cxn>
              <a:cxn ang="0">
                <a:pos x="79" y="12"/>
              </a:cxn>
              <a:cxn ang="0">
                <a:pos x="71" y="23"/>
              </a:cxn>
              <a:cxn ang="0">
                <a:pos x="73" y="29"/>
              </a:cxn>
              <a:cxn ang="0">
                <a:pos x="79" y="33"/>
              </a:cxn>
              <a:cxn ang="0">
                <a:pos x="74" y="38"/>
              </a:cxn>
              <a:cxn ang="0">
                <a:pos x="66" y="38"/>
              </a:cxn>
              <a:cxn ang="0">
                <a:pos x="73" y="48"/>
              </a:cxn>
              <a:cxn ang="0">
                <a:pos x="71" y="62"/>
              </a:cxn>
              <a:cxn ang="0">
                <a:pos x="63" y="59"/>
              </a:cxn>
              <a:cxn ang="0">
                <a:pos x="57" y="64"/>
              </a:cxn>
            </a:cxnLst>
            <a:rect l="0" t="0" r="r" b="b"/>
            <a:pathLst>
              <a:path w="79" h="69">
                <a:moveTo>
                  <a:pt x="57" y="64"/>
                </a:moveTo>
                <a:lnTo>
                  <a:pt x="48" y="64"/>
                </a:lnTo>
                <a:lnTo>
                  <a:pt x="43" y="69"/>
                </a:lnTo>
                <a:lnTo>
                  <a:pt x="34" y="67"/>
                </a:lnTo>
                <a:lnTo>
                  <a:pt x="27" y="67"/>
                </a:lnTo>
                <a:lnTo>
                  <a:pt x="20" y="67"/>
                </a:lnTo>
                <a:lnTo>
                  <a:pt x="6" y="64"/>
                </a:lnTo>
                <a:lnTo>
                  <a:pt x="0" y="57"/>
                </a:lnTo>
                <a:lnTo>
                  <a:pt x="0" y="48"/>
                </a:lnTo>
                <a:lnTo>
                  <a:pt x="2" y="40"/>
                </a:lnTo>
                <a:lnTo>
                  <a:pt x="11" y="40"/>
                </a:lnTo>
                <a:lnTo>
                  <a:pt x="20" y="40"/>
                </a:lnTo>
                <a:lnTo>
                  <a:pt x="20" y="30"/>
                </a:lnTo>
                <a:lnTo>
                  <a:pt x="10" y="26"/>
                </a:lnTo>
                <a:lnTo>
                  <a:pt x="12" y="18"/>
                </a:lnTo>
                <a:lnTo>
                  <a:pt x="25" y="16"/>
                </a:lnTo>
                <a:lnTo>
                  <a:pt x="34" y="6"/>
                </a:lnTo>
                <a:lnTo>
                  <a:pt x="36" y="0"/>
                </a:lnTo>
                <a:lnTo>
                  <a:pt x="45" y="0"/>
                </a:lnTo>
                <a:lnTo>
                  <a:pt x="60" y="9"/>
                </a:lnTo>
                <a:lnTo>
                  <a:pt x="65" y="14"/>
                </a:lnTo>
                <a:lnTo>
                  <a:pt x="79" y="12"/>
                </a:lnTo>
                <a:lnTo>
                  <a:pt x="71" y="23"/>
                </a:lnTo>
                <a:lnTo>
                  <a:pt x="73" y="29"/>
                </a:lnTo>
                <a:lnTo>
                  <a:pt x="79" y="33"/>
                </a:lnTo>
                <a:lnTo>
                  <a:pt x="74" y="38"/>
                </a:lnTo>
                <a:lnTo>
                  <a:pt x="66" y="38"/>
                </a:lnTo>
                <a:lnTo>
                  <a:pt x="73" y="48"/>
                </a:lnTo>
                <a:lnTo>
                  <a:pt x="71" y="62"/>
                </a:lnTo>
                <a:lnTo>
                  <a:pt x="63" y="59"/>
                </a:lnTo>
                <a:lnTo>
                  <a:pt x="57" y="64"/>
                </a:lnTo>
                <a:close/>
              </a:path>
            </a:pathLst>
          </a:custGeom>
          <a:solidFill>
            <a:schemeClr val="bg1"/>
          </a:solidFill>
          <a:ln w="3175" cap="flat" cmpd="sng">
            <a:solidFill>
              <a:schemeClr val="bg1">
                <a:lumMod val="75000"/>
              </a:schemeClr>
            </a:solidFill>
            <a:prstDash val="solid"/>
            <a:round/>
            <a:headEnd/>
            <a:tailEn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36" name="AutoShape 251"/>
          <p:cNvSpPr>
            <a:spLocks noChangeAspect="1" noChangeArrowheads="1"/>
          </p:cNvSpPr>
          <p:nvPr/>
        </p:nvSpPr>
        <p:spPr bwMode="auto">
          <a:xfrm>
            <a:off x="6370298" y="2888700"/>
            <a:ext cx="154708" cy="153497"/>
          </a:xfrm>
          <a:prstGeom prst="star5">
            <a:avLst/>
          </a:prstGeom>
          <a:solidFill>
            <a:srgbClr val="FF0000"/>
          </a:solidFill>
          <a:ln w="3175">
            <a:solidFill>
              <a:schemeClr val="bg1">
                <a:lumMod val="75000"/>
              </a:schemeClr>
            </a:solidFill>
            <a:miter lim="800000"/>
            <a:headEnd/>
            <a:tailEnd/>
          </a:ln>
          <a:effectLst/>
        </p:spPr>
        <p:txBody>
          <a:bodyPr wrap="none" anchor="ctr"/>
          <a:lstStyle/>
          <a:p>
            <a:pPr>
              <a:defRPr/>
            </a:pPr>
            <a:endParaRPr lang="zh-CN" altLang="en-US" sz="1600">
              <a:solidFill>
                <a:srgbClr val="000000"/>
              </a:solidFill>
              <a:latin typeface="微软雅黑" pitchFamily="34" charset="-122"/>
              <a:ea typeface="微软雅黑" pitchFamily="34" charset="-122"/>
            </a:endParaRPr>
          </a:p>
        </p:txBody>
      </p:sp>
      <p:sp>
        <p:nvSpPr>
          <p:cNvPr id="42" name="椭圆 132"/>
          <p:cNvSpPr/>
          <p:nvPr/>
        </p:nvSpPr>
        <p:spPr>
          <a:xfrm>
            <a:off x="6881036" y="3930776"/>
            <a:ext cx="71438" cy="71438"/>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43" name="TextBox 42"/>
          <p:cNvSpPr txBox="1"/>
          <p:nvPr/>
        </p:nvSpPr>
        <p:spPr>
          <a:xfrm>
            <a:off x="6894804" y="3793145"/>
            <a:ext cx="670450" cy="261610"/>
          </a:xfrm>
          <a:prstGeom prst="rect">
            <a:avLst/>
          </a:prstGeom>
          <a:noFill/>
        </p:spPr>
        <p:txBody>
          <a:bodyPr wrap="square" rtlCol="0">
            <a:spAutoFit/>
          </a:bodyPr>
          <a:lstStyle/>
          <a:p>
            <a:r>
              <a:rPr lang="zh-CN" altLang="en-US" sz="1050" b="1" dirty="0">
                <a:solidFill>
                  <a:srgbClr val="000000"/>
                </a:solidFill>
                <a:latin typeface="微软雅黑" pitchFamily="34" charset="-122"/>
                <a:ea typeface="微软雅黑" pitchFamily="34" charset="-122"/>
              </a:rPr>
              <a:t>连云港</a:t>
            </a:r>
          </a:p>
        </p:txBody>
      </p:sp>
      <p:sp>
        <p:nvSpPr>
          <p:cNvPr id="44" name="椭圆 134"/>
          <p:cNvSpPr/>
          <p:nvPr/>
        </p:nvSpPr>
        <p:spPr>
          <a:xfrm>
            <a:off x="7239866" y="4634775"/>
            <a:ext cx="71438" cy="71438"/>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45" name="TextBox 44"/>
          <p:cNvSpPr txBox="1"/>
          <p:nvPr/>
        </p:nvSpPr>
        <p:spPr>
          <a:xfrm>
            <a:off x="7189638" y="4552269"/>
            <a:ext cx="568531" cy="261610"/>
          </a:xfrm>
          <a:prstGeom prst="rect">
            <a:avLst/>
          </a:prstGeom>
          <a:noFill/>
        </p:spPr>
        <p:txBody>
          <a:bodyPr wrap="square" rtlCol="0">
            <a:spAutoFit/>
          </a:bodyPr>
          <a:lstStyle/>
          <a:p>
            <a:r>
              <a:rPr lang="zh-CN" altLang="en-US" sz="1050" b="1" dirty="0">
                <a:solidFill>
                  <a:srgbClr val="000000"/>
                </a:solidFill>
                <a:latin typeface="微软雅黑" pitchFamily="34" charset="-122"/>
                <a:ea typeface="微软雅黑" pitchFamily="34" charset="-122"/>
              </a:rPr>
              <a:t>上海</a:t>
            </a:r>
          </a:p>
        </p:txBody>
      </p:sp>
      <p:sp>
        <p:nvSpPr>
          <p:cNvPr id="46" name="椭圆 136"/>
          <p:cNvSpPr/>
          <p:nvPr/>
        </p:nvSpPr>
        <p:spPr>
          <a:xfrm>
            <a:off x="6329777" y="2644892"/>
            <a:ext cx="71438" cy="71438"/>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47" name="椭圆 137"/>
          <p:cNvSpPr/>
          <p:nvPr/>
        </p:nvSpPr>
        <p:spPr>
          <a:xfrm>
            <a:off x="7023908" y="3645024"/>
            <a:ext cx="71438" cy="71438"/>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49" name="TextBox 48"/>
          <p:cNvSpPr txBox="1"/>
          <p:nvPr/>
        </p:nvSpPr>
        <p:spPr>
          <a:xfrm>
            <a:off x="7074363" y="3456305"/>
            <a:ext cx="542140" cy="261610"/>
          </a:xfrm>
          <a:prstGeom prst="rect">
            <a:avLst/>
          </a:prstGeom>
          <a:noFill/>
        </p:spPr>
        <p:txBody>
          <a:bodyPr wrap="square" rtlCol="0">
            <a:spAutoFit/>
          </a:bodyPr>
          <a:lstStyle/>
          <a:p>
            <a:r>
              <a:rPr lang="zh-CN" altLang="en-US" sz="1050" b="1" dirty="0">
                <a:solidFill>
                  <a:srgbClr val="000000"/>
                </a:solidFill>
                <a:latin typeface="微软雅黑" pitchFamily="34" charset="-122"/>
                <a:ea typeface="微软雅黑" pitchFamily="34" charset="-122"/>
              </a:rPr>
              <a:t>青岛</a:t>
            </a:r>
          </a:p>
        </p:txBody>
      </p:sp>
      <p:sp>
        <p:nvSpPr>
          <p:cNvPr id="51" name="椭圆 198"/>
          <p:cNvSpPr/>
          <p:nvPr/>
        </p:nvSpPr>
        <p:spPr>
          <a:xfrm>
            <a:off x="6564486" y="3162335"/>
            <a:ext cx="71438" cy="71438"/>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52" name="TextBox 51"/>
          <p:cNvSpPr txBox="1"/>
          <p:nvPr/>
        </p:nvSpPr>
        <p:spPr>
          <a:xfrm>
            <a:off x="6427899" y="2708708"/>
            <a:ext cx="527796" cy="261610"/>
          </a:xfrm>
          <a:prstGeom prst="rect">
            <a:avLst/>
          </a:prstGeom>
          <a:noFill/>
        </p:spPr>
        <p:txBody>
          <a:bodyPr wrap="square" rtlCol="0">
            <a:spAutoFit/>
          </a:bodyPr>
          <a:lstStyle/>
          <a:p>
            <a:r>
              <a:rPr lang="zh-CN" altLang="en-US" sz="1050" b="1" dirty="0">
                <a:solidFill>
                  <a:srgbClr val="000000"/>
                </a:solidFill>
                <a:latin typeface="微软雅黑" pitchFamily="34" charset="-122"/>
                <a:ea typeface="微软雅黑" pitchFamily="34" charset="-122"/>
              </a:rPr>
              <a:t>北京</a:t>
            </a:r>
          </a:p>
        </p:txBody>
      </p:sp>
      <p:sp>
        <p:nvSpPr>
          <p:cNvPr id="53" name="TextBox 52"/>
          <p:cNvSpPr txBox="1"/>
          <p:nvPr/>
        </p:nvSpPr>
        <p:spPr>
          <a:xfrm>
            <a:off x="6585458" y="3094158"/>
            <a:ext cx="557029" cy="261610"/>
          </a:xfrm>
          <a:prstGeom prst="rect">
            <a:avLst/>
          </a:prstGeom>
          <a:noFill/>
        </p:spPr>
        <p:txBody>
          <a:bodyPr wrap="square" rtlCol="0">
            <a:spAutoFit/>
          </a:bodyPr>
          <a:lstStyle/>
          <a:p>
            <a:r>
              <a:rPr lang="zh-CN" altLang="en-US" sz="1050" b="1" dirty="0">
                <a:solidFill>
                  <a:srgbClr val="000000"/>
                </a:solidFill>
                <a:latin typeface="微软雅黑" pitchFamily="34" charset="-122"/>
                <a:ea typeface="微软雅黑" pitchFamily="34" charset="-122"/>
              </a:rPr>
              <a:t>天津</a:t>
            </a:r>
          </a:p>
        </p:txBody>
      </p:sp>
      <p:sp>
        <p:nvSpPr>
          <p:cNvPr id="67" name="矩形 155"/>
          <p:cNvSpPr/>
          <p:nvPr/>
        </p:nvSpPr>
        <p:spPr>
          <a:xfrm>
            <a:off x="8009584" y="4856352"/>
            <a:ext cx="781834" cy="200055"/>
          </a:xfrm>
          <a:prstGeom prst="rect">
            <a:avLst/>
          </a:prstGeom>
        </p:spPr>
        <p:txBody>
          <a:bodyPr wrap="square">
            <a:spAutoFit/>
          </a:bodyPr>
          <a:lstStyle/>
          <a:p>
            <a:r>
              <a:rPr lang="en-US" altLang="ko-KR" sz="700" dirty="0">
                <a:solidFill>
                  <a:srgbClr val="000000"/>
                </a:solidFill>
                <a:latin typeface="微软雅黑" pitchFamily="34" charset="-122"/>
                <a:ea typeface="微软雅黑" pitchFamily="34" charset="-122"/>
              </a:rPr>
              <a:t> </a:t>
            </a:r>
          </a:p>
        </p:txBody>
      </p:sp>
      <p:pic>
        <p:nvPicPr>
          <p:cNvPr id="109" name="Picture 16" descr="http://h.hiphotos.baidu.com/baike/c0%3Dbaike80%2C5%2C5%2C80%2C26/sign=be3a30ffa344ad343ab28fd5b1cb6791/1ad5ad6eddc451daaed29ef9b4fd5266d01632ff.jpg"/>
          <p:cNvPicPr>
            <a:picLocks noChangeAspect="1" noChangeArrowheads="1"/>
          </p:cNvPicPr>
          <p:nvPr/>
        </p:nvPicPr>
        <p:blipFill>
          <a:blip r:embed="rId6" cstate="print"/>
          <a:srcRect/>
          <a:stretch>
            <a:fillRect/>
          </a:stretch>
        </p:blipFill>
        <p:spPr bwMode="auto">
          <a:xfrm>
            <a:off x="5769898" y="5221394"/>
            <a:ext cx="214314" cy="181524"/>
          </a:xfrm>
          <a:prstGeom prst="rect">
            <a:avLst/>
          </a:prstGeom>
          <a:noFill/>
        </p:spPr>
      </p:pic>
      <p:sp>
        <p:nvSpPr>
          <p:cNvPr id="110" name="AutoShape 12"/>
          <p:cNvSpPr>
            <a:spLocks noChangeArrowheads="1"/>
          </p:cNvSpPr>
          <p:nvPr/>
        </p:nvSpPr>
        <p:spPr bwMode="gray">
          <a:xfrm rot="7003402">
            <a:off x="6427152" y="2895326"/>
            <a:ext cx="180971" cy="291266"/>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sp>
        <p:nvSpPr>
          <p:cNvPr id="111" name="AutoShape 12"/>
          <p:cNvSpPr>
            <a:spLocks noChangeArrowheads="1"/>
          </p:cNvSpPr>
          <p:nvPr/>
        </p:nvSpPr>
        <p:spPr bwMode="gray">
          <a:xfrm rot="13621037">
            <a:off x="6988124" y="2617770"/>
            <a:ext cx="172479" cy="564919"/>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sp>
        <p:nvSpPr>
          <p:cNvPr id="113" name="AutoShape 12"/>
          <p:cNvSpPr>
            <a:spLocks noChangeArrowheads="1"/>
          </p:cNvSpPr>
          <p:nvPr/>
        </p:nvSpPr>
        <p:spPr bwMode="gray">
          <a:xfrm rot="1455997">
            <a:off x="6680187" y="4031209"/>
            <a:ext cx="224857" cy="608418"/>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sp>
        <p:nvSpPr>
          <p:cNvPr id="114" name="AutoShape 12"/>
          <p:cNvSpPr>
            <a:spLocks noChangeArrowheads="1"/>
          </p:cNvSpPr>
          <p:nvPr/>
        </p:nvSpPr>
        <p:spPr bwMode="gray">
          <a:xfrm rot="3375098">
            <a:off x="7297946" y="4720103"/>
            <a:ext cx="119221" cy="207334"/>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sp>
        <p:nvSpPr>
          <p:cNvPr id="115" name="AutoShape 12"/>
          <p:cNvSpPr>
            <a:spLocks noChangeArrowheads="1"/>
          </p:cNvSpPr>
          <p:nvPr/>
        </p:nvSpPr>
        <p:spPr bwMode="gray">
          <a:xfrm rot="3867785" flipH="1">
            <a:off x="6620429" y="4496673"/>
            <a:ext cx="166591" cy="1248934"/>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sp>
        <p:nvSpPr>
          <p:cNvPr id="116" name="AutoShape 12"/>
          <p:cNvSpPr>
            <a:spLocks noChangeArrowheads="1"/>
          </p:cNvSpPr>
          <p:nvPr/>
        </p:nvSpPr>
        <p:spPr bwMode="gray">
          <a:xfrm rot="9146880">
            <a:off x="7185516" y="4228999"/>
            <a:ext cx="159076" cy="428886"/>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sp>
        <p:nvSpPr>
          <p:cNvPr id="118" name="AutoShape 12"/>
          <p:cNvSpPr>
            <a:spLocks noChangeArrowheads="1"/>
          </p:cNvSpPr>
          <p:nvPr/>
        </p:nvSpPr>
        <p:spPr bwMode="gray">
          <a:xfrm>
            <a:off x="6646419" y="3297676"/>
            <a:ext cx="138737" cy="262394"/>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pic>
        <p:nvPicPr>
          <p:cNvPr id="119" name="Picture 2"/>
          <p:cNvPicPr>
            <a:picLocks noChangeAspect="1" noChangeArrowheads="1"/>
          </p:cNvPicPr>
          <p:nvPr/>
        </p:nvPicPr>
        <p:blipFill>
          <a:blip r:embed="rId7" cstate="print"/>
          <a:srcRect/>
          <a:stretch>
            <a:fillRect/>
          </a:stretch>
        </p:blipFill>
        <p:spPr bwMode="auto">
          <a:xfrm>
            <a:off x="5028375" y="4883208"/>
            <a:ext cx="196255" cy="191977"/>
          </a:xfrm>
          <a:prstGeom prst="rect">
            <a:avLst/>
          </a:prstGeom>
          <a:noFill/>
          <a:ln w="9525">
            <a:noFill/>
            <a:miter lim="800000"/>
            <a:headEnd/>
            <a:tailEnd/>
          </a:ln>
          <a:effectLst/>
        </p:spPr>
      </p:pic>
      <p:sp>
        <p:nvSpPr>
          <p:cNvPr id="131" name="AutoShape 12"/>
          <p:cNvSpPr>
            <a:spLocks noChangeArrowheads="1"/>
          </p:cNvSpPr>
          <p:nvPr/>
        </p:nvSpPr>
        <p:spPr bwMode="gray">
          <a:xfrm rot="5400000">
            <a:off x="6273809" y="3895057"/>
            <a:ext cx="142876" cy="1643074"/>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sp>
        <p:nvSpPr>
          <p:cNvPr id="132" name="AutoShape 12"/>
          <p:cNvSpPr>
            <a:spLocks noChangeArrowheads="1"/>
          </p:cNvSpPr>
          <p:nvPr/>
        </p:nvSpPr>
        <p:spPr bwMode="gray">
          <a:xfrm rot="5040734">
            <a:off x="6339182" y="3603156"/>
            <a:ext cx="190820" cy="782373"/>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sp>
        <p:nvSpPr>
          <p:cNvPr id="27" name="灯片编号占位符 26"/>
          <p:cNvSpPr>
            <a:spLocks noGrp="1"/>
          </p:cNvSpPr>
          <p:nvPr>
            <p:ph type="sldNum" sz="quarter" idx="10"/>
          </p:nvPr>
        </p:nvSpPr>
        <p:spPr>
          <a:xfrm>
            <a:off x="8310773" y="6499056"/>
            <a:ext cx="1463469" cy="457200"/>
          </a:xfrm>
        </p:spPr>
        <p:txBody>
          <a:bodyPr/>
          <a:lstStyle/>
          <a:p>
            <a:fld id="{0C913308-F349-4B6D-A68A-DD1791B4A57B}" type="slidenum">
              <a:rPr lang="zh-CN" altLang="en-US" sz="1100" smtClean="0">
                <a:latin typeface="微软雅黑" pitchFamily="34" charset="-122"/>
                <a:ea typeface="微软雅黑" pitchFamily="34" charset="-122"/>
              </a:rPr>
              <a:pPr/>
              <a:t>13</a:t>
            </a:fld>
            <a:endParaRPr lang="zh-CN" altLang="en-US" sz="1100" dirty="0">
              <a:latin typeface="微软雅黑" pitchFamily="34" charset="-122"/>
              <a:ea typeface="微软雅黑" pitchFamily="34" charset="-122"/>
            </a:endParaRPr>
          </a:p>
        </p:txBody>
      </p:sp>
      <p:sp>
        <p:nvSpPr>
          <p:cNvPr id="138" name="Text Box 2"/>
          <p:cNvSpPr txBox="1">
            <a:spLocks noChangeArrowheads="1"/>
          </p:cNvSpPr>
          <p:nvPr/>
        </p:nvSpPr>
        <p:spPr bwMode="auto">
          <a:xfrm>
            <a:off x="2328882" y="692720"/>
            <a:ext cx="5936499" cy="274637"/>
          </a:xfrm>
          <a:prstGeom prst="rect">
            <a:avLst/>
          </a:prstGeom>
          <a:solidFill>
            <a:schemeClr val="bg1"/>
          </a:solidFill>
          <a:ln>
            <a:noFill/>
          </a:ln>
          <a:extLst/>
        </p:spPr>
        <p:txBody>
          <a:bodyPr lIns="0" tIns="0" rIns="0" bIns="0"/>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algn="ctr" eaLnBrk="1" hangingPunct="1">
              <a:buFont typeface="Wingdings" pitchFamily="2" charset="2"/>
              <a:buNone/>
            </a:pPr>
            <a:r>
              <a:rPr lang="en-US" altLang="ko-KR" sz="1400" b="1" u="sng" dirty="0" smtClean="0">
                <a:solidFill>
                  <a:srgbClr val="000000"/>
                </a:solidFill>
                <a:latin typeface="微软雅黑" pitchFamily="34" charset="-122"/>
                <a:ea typeface="微软雅黑" pitchFamily="34" charset="-122"/>
              </a:rPr>
              <a:t>2019</a:t>
            </a:r>
            <a:r>
              <a:rPr lang="zh-CN" altLang="en-US" sz="1400" b="1" u="sng" dirty="0" smtClean="0">
                <a:solidFill>
                  <a:srgbClr val="000000"/>
                </a:solidFill>
                <a:latin typeface="微软雅黑" pitchFamily="34" charset="-122"/>
                <a:ea typeface="微软雅黑" pitchFamily="34" charset="-122"/>
              </a:rPr>
              <a:t>年</a:t>
            </a:r>
            <a:r>
              <a:rPr lang="zh-CN" altLang="en-US" sz="1400" b="1" u="sng" dirty="0">
                <a:solidFill>
                  <a:srgbClr val="000000"/>
                </a:solidFill>
                <a:latin typeface="微软雅黑" pitchFamily="34" charset="-122"/>
                <a:ea typeface="微软雅黑" pitchFamily="34" charset="-122"/>
              </a:rPr>
              <a:t>出口运输实绩 </a:t>
            </a:r>
            <a:r>
              <a:rPr lang="en-US" altLang="ko-KR" sz="1400" b="1" u="sng" dirty="0">
                <a:solidFill>
                  <a:srgbClr val="000000"/>
                </a:solidFill>
                <a:latin typeface="微软雅黑" pitchFamily="34" charset="-122"/>
                <a:ea typeface="微软雅黑" pitchFamily="34" charset="-122"/>
              </a:rPr>
              <a:t>: </a:t>
            </a:r>
            <a:r>
              <a:rPr lang="en-US" altLang="ko-KR" sz="1400" b="1" u="sng" dirty="0" smtClean="0">
                <a:solidFill>
                  <a:srgbClr val="000000"/>
                </a:solidFill>
                <a:latin typeface="微软雅黑" pitchFamily="34" charset="-122"/>
                <a:ea typeface="微软雅黑" pitchFamily="34" charset="-122"/>
              </a:rPr>
              <a:t>156,423</a:t>
            </a:r>
            <a:r>
              <a:rPr lang="zh-CN" altLang="en-US" sz="1400" b="1" u="sng" dirty="0" smtClean="0">
                <a:solidFill>
                  <a:srgbClr val="000000"/>
                </a:solidFill>
                <a:latin typeface="微软雅黑" pitchFamily="34" charset="-122"/>
                <a:ea typeface="微软雅黑" pitchFamily="34" charset="-122"/>
              </a:rPr>
              <a:t>台</a:t>
            </a:r>
            <a:r>
              <a:rPr lang="en-US" altLang="ko-KR" sz="1400" b="1" u="sng" dirty="0" smtClean="0">
                <a:solidFill>
                  <a:srgbClr val="000000"/>
                </a:solidFill>
                <a:latin typeface="微软雅黑" pitchFamily="34" charset="-122"/>
                <a:ea typeface="微软雅黑" pitchFamily="34" charset="-122"/>
              </a:rPr>
              <a:t>/67</a:t>
            </a:r>
            <a:r>
              <a:rPr lang="ko-KR" altLang="en-US" sz="1400" b="1" u="sng" dirty="0" smtClean="0">
                <a:solidFill>
                  <a:srgbClr val="000000"/>
                </a:solidFill>
                <a:latin typeface="微软雅黑" pitchFamily="34" charset="-122"/>
                <a:ea typeface="微软雅黑" pitchFamily="34" charset="-122"/>
              </a:rPr>
              <a:t>社</a:t>
            </a:r>
            <a:r>
              <a:rPr lang="en-US" altLang="ko-KR" sz="1400" b="1" u="sng" dirty="0">
                <a:solidFill>
                  <a:srgbClr val="000000"/>
                </a:solidFill>
                <a:latin typeface="微软雅黑" pitchFamily="34" charset="-122"/>
                <a:ea typeface="微软雅黑" pitchFamily="34" charset="-122"/>
              </a:rPr>
              <a:t>(Local Maker)</a:t>
            </a:r>
            <a:endParaRPr lang="ko-KR" altLang="en-US" sz="1400" b="1" u="sng" dirty="0">
              <a:solidFill>
                <a:srgbClr val="000000"/>
              </a:solidFill>
              <a:latin typeface="微软雅黑" pitchFamily="34" charset="-122"/>
              <a:ea typeface="微软雅黑" pitchFamily="34" charset="-122"/>
            </a:endParaRPr>
          </a:p>
        </p:txBody>
      </p:sp>
      <p:sp>
        <p:nvSpPr>
          <p:cNvPr id="157" name="剪去单角的矩形 176"/>
          <p:cNvSpPr/>
          <p:nvPr/>
        </p:nvSpPr>
        <p:spPr>
          <a:xfrm>
            <a:off x="114057" y="692696"/>
            <a:ext cx="1010638" cy="214314"/>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150000"/>
              </a:lnSpc>
            </a:pPr>
            <a:r>
              <a:rPr lang="zh-CN" altLang="en-US" sz="1050" b="1" dirty="0">
                <a:solidFill>
                  <a:srgbClr val="FFFFFF"/>
                </a:solidFill>
                <a:latin typeface="微软雅黑" pitchFamily="34" charset="-122"/>
                <a:ea typeface="微软雅黑" pitchFamily="34" charset="-122"/>
              </a:rPr>
              <a:t>天津港</a:t>
            </a:r>
          </a:p>
        </p:txBody>
      </p:sp>
      <p:sp>
        <p:nvSpPr>
          <p:cNvPr id="158" name="剪去单角的矩形 197"/>
          <p:cNvSpPr/>
          <p:nvPr/>
        </p:nvSpPr>
        <p:spPr>
          <a:xfrm>
            <a:off x="113736" y="3418847"/>
            <a:ext cx="928694" cy="214314"/>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fontAlgn="base" latinLnBrk="1">
              <a:spcBef>
                <a:spcPct val="0"/>
              </a:spcBef>
              <a:spcAft>
                <a:spcPct val="0"/>
              </a:spcAft>
            </a:pPr>
            <a:r>
              <a:rPr kumimoji="1" lang="zh-CN" altLang="en-US" sz="1050" b="1" dirty="0">
                <a:solidFill>
                  <a:srgbClr val="FFFFFF"/>
                </a:solidFill>
                <a:latin typeface="微软雅黑" pitchFamily="34" charset="-122"/>
                <a:ea typeface="微软雅黑" pitchFamily="34" charset="-122"/>
              </a:rPr>
              <a:t>上海港</a:t>
            </a:r>
          </a:p>
        </p:txBody>
      </p:sp>
      <p:sp>
        <p:nvSpPr>
          <p:cNvPr id="159" name="剪去单角的矩形 143"/>
          <p:cNvSpPr/>
          <p:nvPr/>
        </p:nvSpPr>
        <p:spPr>
          <a:xfrm>
            <a:off x="7626210" y="1484785"/>
            <a:ext cx="918216" cy="197915"/>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fontAlgn="base" latinLnBrk="1">
              <a:spcBef>
                <a:spcPct val="0"/>
              </a:spcBef>
              <a:spcAft>
                <a:spcPct val="0"/>
              </a:spcAft>
            </a:pPr>
            <a:r>
              <a:rPr kumimoji="1" lang="zh-CN" altLang="en-US" sz="1050" b="1" dirty="0">
                <a:solidFill>
                  <a:srgbClr val="FFFFFF"/>
                </a:solidFill>
                <a:latin typeface="微软雅黑" pitchFamily="34" charset="-122"/>
                <a:ea typeface="微软雅黑" pitchFamily="34" charset="-122"/>
              </a:rPr>
              <a:t>烟台港</a:t>
            </a:r>
          </a:p>
        </p:txBody>
      </p:sp>
      <p:sp>
        <p:nvSpPr>
          <p:cNvPr id="160" name="剪去单角的矩形 151"/>
          <p:cNvSpPr/>
          <p:nvPr/>
        </p:nvSpPr>
        <p:spPr>
          <a:xfrm>
            <a:off x="7617296" y="2739070"/>
            <a:ext cx="928694" cy="214314"/>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fontAlgn="base" latinLnBrk="1">
              <a:spcBef>
                <a:spcPct val="0"/>
              </a:spcBef>
              <a:spcAft>
                <a:spcPct val="0"/>
              </a:spcAft>
            </a:pPr>
            <a:r>
              <a:rPr kumimoji="1" lang="zh-CN" altLang="en-US" sz="1050" b="1" dirty="0">
                <a:solidFill>
                  <a:srgbClr val="FFFFFF"/>
                </a:solidFill>
                <a:latin typeface="微软雅黑" pitchFamily="34" charset="-122"/>
                <a:ea typeface="微软雅黑" pitchFamily="34" charset="-122"/>
              </a:rPr>
              <a:t>青岛港</a:t>
            </a:r>
          </a:p>
        </p:txBody>
      </p:sp>
      <p:sp>
        <p:nvSpPr>
          <p:cNvPr id="161" name="剪去单角的矩形 158"/>
          <p:cNvSpPr/>
          <p:nvPr/>
        </p:nvSpPr>
        <p:spPr>
          <a:xfrm>
            <a:off x="7636978" y="4510830"/>
            <a:ext cx="928694" cy="214314"/>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fontAlgn="base" latinLnBrk="1">
              <a:spcBef>
                <a:spcPct val="0"/>
              </a:spcBef>
              <a:spcAft>
                <a:spcPct val="0"/>
              </a:spcAft>
            </a:pPr>
            <a:r>
              <a:rPr kumimoji="1" lang="zh-CN" altLang="en-US" sz="1050" b="1" dirty="0">
                <a:solidFill>
                  <a:srgbClr val="FFFFFF"/>
                </a:solidFill>
                <a:latin typeface="微软雅黑" pitchFamily="34" charset="-122"/>
                <a:ea typeface="微软雅黑" pitchFamily="34" charset="-122"/>
              </a:rPr>
              <a:t>连云港</a:t>
            </a:r>
          </a:p>
        </p:txBody>
      </p:sp>
      <p:sp>
        <p:nvSpPr>
          <p:cNvPr id="137" name="TextBox 136"/>
          <p:cNvSpPr txBox="1"/>
          <p:nvPr/>
        </p:nvSpPr>
        <p:spPr>
          <a:xfrm>
            <a:off x="273973" y="44625"/>
            <a:ext cx="3742923" cy="461665"/>
          </a:xfrm>
          <a:prstGeom prst="rect">
            <a:avLst/>
          </a:prstGeom>
          <a:noFill/>
        </p:spPr>
        <p:txBody>
          <a:bodyPr wrap="square" rtlCol="0">
            <a:spAutoFit/>
          </a:bodyPr>
          <a:lstStyle/>
          <a:p>
            <a:r>
              <a:rPr lang="zh-CN" altLang="en-US" sz="2400" dirty="0">
                <a:solidFill>
                  <a:prstClr val="white"/>
                </a:solidFill>
                <a:latin typeface="微软雅黑" pitchFamily="34" charset="-122"/>
                <a:ea typeface="微软雅黑" pitchFamily="34" charset="-122"/>
              </a:rPr>
              <a:t>主要业务</a:t>
            </a:r>
            <a:r>
              <a:rPr lang="en-US" altLang="zh-CN" sz="2400" dirty="0">
                <a:solidFill>
                  <a:srgbClr val="FFFFFF"/>
                </a:solidFill>
                <a:latin typeface="微软雅黑" pitchFamily="34" charset="-122"/>
                <a:ea typeface="微软雅黑" pitchFamily="34" charset="-122"/>
              </a:rPr>
              <a:t>-</a:t>
            </a:r>
            <a:r>
              <a:rPr lang="en-US" altLang="zh-CN" sz="2400" b="1" dirty="0">
                <a:solidFill>
                  <a:srgbClr val="FFFFFF"/>
                </a:solidFill>
                <a:latin typeface="微软雅黑" pitchFamily="34" charset="-122"/>
                <a:ea typeface="微软雅黑" pitchFamily="34" charset="-122"/>
              </a:rPr>
              <a:t>Shipping</a:t>
            </a:r>
            <a:endParaRPr lang="zh-CN" altLang="en-US" sz="2400" b="1" dirty="0">
              <a:solidFill>
                <a:prstClr val="white"/>
              </a:solidFill>
              <a:latin typeface="微软雅黑" pitchFamily="34" charset="-122"/>
              <a:ea typeface="微软雅黑" pitchFamily="34" charset="-122"/>
            </a:endParaRPr>
          </a:p>
        </p:txBody>
      </p:sp>
      <p:graphicFrame>
        <p:nvGraphicFramePr>
          <p:cNvPr id="64" name="表格 63"/>
          <p:cNvGraphicFramePr>
            <a:graphicFrameLocks noGrp="1"/>
          </p:cNvGraphicFramePr>
          <p:nvPr>
            <p:extLst>
              <p:ext uri="{D42A27DB-BD31-4B8C-83A1-F6EECF244321}">
                <p14:modId xmlns:p14="http://schemas.microsoft.com/office/powerpoint/2010/main" val="1094045359"/>
              </p:ext>
            </p:extLst>
          </p:nvPr>
        </p:nvGraphicFramePr>
        <p:xfrm>
          <a:off x="7636980" y="4797152"/>
          <a:ext cx="2076113" cy="1346798"/>
        </p:xfrm>
        <a:graphic>
          <a:graphicData uri="http://schemas.openxmlformats.org/drawingml/2006/table">
            <a:tbl>
              <a:tblPr>
                <a:tableStyleId>{5C22544A-7EE6-4342-B048-85BDC9FD1C3A}</a:tableStyleId>
              </a:tblPr>
              <a:tblGrid>
                <a:gridCol w="517882"/>
                <a:gridCol w="517882"/>
                <a:gridCol w="494288"/>
                <a:gridCol w="546061"/>
              </a:tblGrid>
              <a:tr h="177346">
                <a:tc rowSpan="2">
                  <a:txBody>
                    <a:bodyPr/>
                    <a:lstStyle/>
                    <a:p>
                      <a:pPr algn="ctr" rtl="0" fontAlgn="ctr"/>
                      <a:r>
                        <a:rPr lang="en-US" sz="700" u="none" strike="noStrike" dirty="0">
                          <a:effectLst/>
                          <a:latin typeface="微软雅黑" pitchFamily="34" charset="-122"/>
                          <a:ea typeface="微软雅黑" pitchFamily="34" charset="-122"/>
                        </a:rPr>
                        <a:t> LOGO</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rtl="0" fontAlgn="ctr"/>
                      <a:r>
                        <a:rPr lang="en-US" sz="700" u="none" strike="noStrike" dirty="0">
                          <a:effectLst/>
                          <a:latin typeface="微软雅黑" pitchFamily="34" charset="-122"/>
                          <a:ea typeface="微软雅黑" pitchFamily="34" charset="-122"/>
                        </a:rPr>
                        <a:t>MAKER</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dirty="0">
                          <a:effectLst/>
                        </a:rPr>
                        <a:t>工厂</a:t>
                      </a:r>
                      <a:endParaRPr lang="zh-CN" altLang="en-US" sz="700" b="0" i="0" u="none" strike="noStrike" dirty="0">
                        <a:solidFill>
                          <a:srgbClr val="000000"/>
                        </a:solidFill>
                        <a:effectLst/>
                        <a:latin typeface="微软雅黑"/>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dirty="0">
                          <a:effectLst/>
                        </a:rPr>
                        <a:t>数量</a:t>
                      </a:r>
                      <a:endParaRPr lang="zh-CN" altLang="en-US" sz="700" b="0" i="0" u="none" strike="noStrike" dirty="0">
                        <a:solidFill>
                          <a:srgbClr val="000000"/>
                        </a:solidFill>
                        <a:effectLst/>
                        <a:latin typeface="微软雅黑"/>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177181">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700" u="none" strike="noStrike" dirty="0">
                          <a:effectLst/>
                          <a:latin typeface="微软雅黑" pitchFamily="34" charset="-122"/>
                          <a:ea typeface="微软雅黑" pitchFamily="34" charset="-122"/>
                        </a:rPr>
                        <a:t>位置</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US" altLang="zh-CN" sz="700" u="none" strike="noStrike" dirty="0">
                          <a:effectLst/>
                          <a:latin typeface="微软雅黑" pitchFamily="34" charset="-122"/>
                          <a:ea typeface="微软雅黑" pitchFamily="34" charset="-122"/>
                        </a:rPr>
                        <a:t>(</a:t>
                      </a:r>
                      <a:r>
                        <a:rPr lang="zh-CN" altLang="en-US" sz="700" u="none" strike="noStrike" dirty="0">
                          <a:effectLst/>
                          <a:latin typeface="微软雅黑" pitchFamily="34" charset="-122"/>
                          <a:ea typeface="微软雅黑" pitchFamily="34" charset="-122"/>
                        </a:rPr>
                        <a:t>台</a:t>
                      </a:r>
                      <a:r>
                        <a:rPr lang="en-US" altLang="zh-CN" sz="700" u="none" strike="noStrike" dirty="0">
                          <a:effectLst/>
                          <a:latin typeface="微软雅黑" pitchFamily="34" charset="-122"/>
                          <a:ea typeface="微软雅黑" pitchFamily="34" charset="-122"/>
                        </a:rPr>
                        <a:t>)</a:t>
                      </a:r>
                      <a:endParaRPr lang="en-US" altLang="zh-CN"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208382">
                <a:tc>
                  <a:txBody>
                    <a:bodyPr/>
                    <a:lstStyle/>
                    <a:p>
                      <a:pPr algn="ctr" fontAlgn="ct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b" latinLnBrk="1" hangingPunct="1">
                        <a:lnSpc>
                          <a:spcPct val="100000"/>
                        </a:lnSpc>
                        <a:spcBef>
                          <a:spcPts val="0"/>
                        </a:spcBef>
                        <a:spcAft>
                          <a:spcPts val="0"/>
                        </a:spcAft>
                        <a:buClrTx/>
                        <a:buSzTx/>
                        <a:buFontTx/>
                        <a:buNone/>
                        <a:tabLst/>
                        <a:defRPr/>
                      </a:pPr>
                      <a:r>
                        <a:rPr lang="en-US" altLang="zh-CN" sz="700" u="none" strike="noStrike" kern="1200" dirty="0" smtClean="0">
                          <a:solidFill>
                            <a:schemeClr val="dk1"/>
                          </a:solidFill>
                          <a:effectLst/>
                          <a:latin typeface="微软雅黑" pitchFamily="34" charset="-122"/>
                          <a:ea typeface="微软雅黑" pitchFamily="34" charset="-122"/>
                          <a:cs typeface="+mn-cs"/>
                        </a:rPr>
                        <a:t>SAIC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smtClean="0">
                          <a:solidFill>
                            <a:schemeClr val="dk1"/>
                          </a:solidFill>
                          <a:effectLst/>
                          <a:latin typeface="微软雅黑" pitchFamily="34" charset="-122"/>
                          <a:ea typeface="微软雅黑" pitchFamily="34" charset="-122"/>
                          <a:cs typeface="+mn-cs"/>
                        </a:rPr>
                        <a:t>北京</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9,362</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1091">
                <a:tc>
                  <a:txBody>
                    <a:bodyPr/>
                    <a:lstStyle/>
                    <a:p>
                      <a:pPr algn="ctr" fontAlgn="ct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1" hangingPunct="1"/>
                      <a:r>
                        <a:rPr lang="en-US" sz="700" u="none" strike="noStrike" kern="1200" dirty="0" smtClean="0">
                          <a:solidFill>
                            <a:schemeClr val="dk1"/>
                          </a:solidFill>
                          <a:effectLst/>
                          <a:latin typeface="微软雅黑" pitchFamily="34" charset="-122"/>
                          <a:ea typeface="微软雅黑" pitchFamily="34" charset="-122"/>
                          <a:cs typeface="+mn-cs"/>
                        </a:rPr>
                        <a:t>XCMG</a:t>
                      </a:r>
                      <a:endParaRPr 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smtClean="0">
                          <a:solidFill>
                            <a:schemeClr val="tx1"/>
                          </a:solidFill>
                          <a:effectLst/>
                          <a:latin typeface="微软雅黑" pitchFamily="34" charset="-122"/>
                          <a:ea typeface="微软雅黑" pitchFamily="34" charset="-122"/>
                          <a:cs typeface="+mn-cs"/>
                        </a:rPr>
                        <a:t>重庆</a:t>
                      </a:r>
                      <a:endParaRPr lang="zh-CN" altLang="en-US" sz="700" u="none" strike="noStrike" kern="1200" dirty="0">
                        <a:solidFill>
                          <a:schemeClr val="tx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603</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1091">
                <a:tc>
                  <a:txBody>
                    <a:bodyPr/>
                    <a:lstStyle/>
                    <a:p>
                      <a:pPr algn="ctr"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1" hangingPunct="1"/>
                      <a:r>
                        <a:rPr lang="en-US" sz="700" u="none" strike="noStrike" kern="1200" dirty="0" smtClean="0">
                          <a:solidFill>
                            <a:schemeClr val="dk1"/>
                          </a:solidFill>
                          <a:effectLst/>
                          <a:latin typeface="微软雅黑" pitchFamily="34" charset="-122"/>
                          <a:ea typeface="微软雅黑" pitchFamily="34" charset="-122"/>
                          <a:cs typeface="+mn-cs"/>
                        </a:rPr>
                        <a:t>ZHONG</a:t>
                      </a:r>
                    </a:p>
                    <a:p>
                      <a:pPr marL="0" algn="ctr" defTabSz="914400" rtl="0" eaLnBrk="1" fontAlgn="b" latinLnBrk="1" hangingPunct="1"/>
                      <a:r>
                        <a:rPr lang="en-US" sz="700" u="none" strike="noStrike" kern="1200" dirty="0" smtClean="0">
                          <a:solidFill>
                            <a:schemeClr val="dk1"/>
                          </a:solidFill>
                          <a:effectLst/>
                          <a:latin typeface="微软雅黑" pitchFamily="34" charset="-122"/>
                          <a:ea typeface="微软雅黑" pitchFamily="34" charset="-122"/>
                          <a:cs typeface="+mn-cs"/>
                        </a:rPr>
                        <a:t>TONG</a:t>
                      </a:r>
                      <a:endParaRPr 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smtClean="0">
                          <a:solidFill>
                            <a:schemeClr val="tx1"/>
                          </a:solidFill>
                          <a:effectLst/>
                          <a:latin typeface="微软雅黑" pitchFamily="34" charset="-122"/>
                          <a:ea typeface="微软雅黑" pitchFamily="34" charset="-122"/>
                          <a:cs typeface="+mn-cs"/>
                        </a:rPr>
                        <a:t>济南</a:t>
                      </a:r>
                      <a:endParaRPr lang="zh-CN" altLang="en-US" sz="700" u="none" strike="noStrike" kern="1200" dirty="0">
                        <a:solidFill>
                          <a:schemeClr val="tx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zh-CN" altLang="en-US" sz="700" u="none" strike="noStrike" kern="1200" dirty="0">
                          <a:solidFill>
                            <a:schemeClr val="dk1"/>
                          </a:solidFill>
                          <a:effectLst/>
                          <a:latin typeface="微软雅黑" pitchFamily="34" charset="-122"/>
                          <a:ea typeface="微软雅黑" pitchFamily="34" charset="-122"/>
                          <a:cs typeface="+mn-cs"/>
                        </a:rPr>
                        <a:t>         </a:t>
                      </a:r>
                      <a:r>
                        <a:rPr lang="zh-CN" altLang="en-US" sz="700" u="none" strike="noStrike" kern="1200" dirty="0" smtClean="0">
                          <a:solidFill>
                            <a:schemeClr val="dk1"/>
                          </a:solidFill>
                          <a:effectLst/>
                          <a:latin typeface="微软雅黑" pitchFamily="34" charset="-122"/>
                          <a:ea typeface="微软雅黑" pitchFamily="34" charset="-122"/>
                          <a:cs typeface="+mn-cs"/>
                        </a:rPr>
                        <a:t> </a:t>
                      </a:r>
                      <a:r>
                        <a:rPr lang="en-US" altLang="zh-CN" sz="700" u="none" strike="noStrike" kern="1200" dirty="0" smtClean="0">
                          <a:solidFill>
                            <a:schemeClr val="dk1"/>
                          </a:solidFill>
                          <a:effectLst/>
                          <a:latin typeface="微软雅黑" pitchFamily="34" charset="-122"/>
                          <a:ea typeface="微软雅黑" pitchFamily="34" charset="-122"/>
                          <a:cs typeface="+mn-cs"/>
                        </a:rPr>
                        <a:t>112 </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40727">
                <a:tc gridSpan="3">
                  <a:txBody>
                    <a:bodyPr/>
                    <a:lstStyle/>
                    <a:p>
                      <a:pPr marL="0" marR="0" indent="0" algn="ctr" defTabSz="914400" rtl="0" eaLnBrk="1" fontAlgn="b" latinLnBrk="1" hangingPunct="1">
                        <a:lnSpc>
                          <a:spcPct val="100000"/>
                        </a:lnSpc>
                        <a:spcBef>
                          <a:spcPts val="0"/>
                        </a:spcBef>
                        <a:spcAft>
                          <a:spcPts val="0"/>
                        </a:spcAft>
                        <a:buClrTx/>
                        <a:buSzTx/>
                        <a:buFontTx/>
                        <a:buNone/>
                        <a:tabLst/>
                        <a:defRPr/>
                      </a:pPr>
                      <a:r>
                        <a:rPr lang="zh-CN" altLang="en-US" sz="700" u="none" strike="noStrike" dirty="0" smtClean="0">
                          <a:effectLst/>
                          <a:latin typeface="微软雅黑" pitchFamily="34" charset="-122"/>
                          <a:ea typeface="微软雅黑" pitchFamily="34" charset="-122"/>
                        </a:rPr>
                        <a:t>其他 </a:t>
                      </a:r>
                      <a:r>
                        <a:rPr lang="en-US" altLang="zh-CN" sz="700" u="none" strike="noStrike" dirty="0" smtClean="0">
                          <a:effectLst/>
                          <a:latin typeface="微软雅黑" pitchFamily="34" charset="-122"/>
                          <a:ea typeface="微软雅黑" pitchFamily="34" charset="-122"/>
                        </a:rPr>
                        <a:t>Maker</a:t>
                      </a:r>
                      <a:r>
                        <a:rPr lang="zh-CN" altLang="en-US" sz="700" u="none" strike="noStrike" dirty="0" smtClean="0">
                          <a:effectLst/>
                          <a:latin typeface="微软雅黑" pitchFamily="34" charset="-122"/>
                          <a:ea typeface="微软雅黑" pitchFamily="34" charset="-122"/>
                        </a:rPr>
                        <a:t>（</a:t>
                      </a:r>
                      <a:r>
                        <a:rPr lang="en-US" altLang="zh-CN" sz="700" u="none" strike="noStrike" dirty="0" smtClean="0">
                          <a:effectLst/>
                          <a:latin typeface="微软雅黑" pitchFamily="34" charset="-122"/>
                          <a:ea typeface="微软雅黑" pitchFamily="34" charset="-122"/>
                        </a:rPr>
                        <a:t>8</a:t>
                      </a:r>
                      <a:r>
                        <a:rPr lang="zh-CN" altLang="en-US" sz="700" u="none" strike="noStrike" dirty="0" smtClean="0">
                          <a:effectLst/>
                          <a:latin typeface="微软雅黑" pitchFamily="34" charset="-122"/>
                          <a:ea typeface="微软雅黑" pitchFamily="34" charset="-122"/>
                        </a:rPr>
                        <a:t>）</a:t>
                      </a: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pPr algn="ctr" fontAlgn="b"/>
                      <a:endParaRPr lang="zh-CN" altLang="en-US" sz="8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163</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1091">
                <a:tc gridSpan="3">
                  <a:txBody>
                    <a:bodyPr/>
                    <a:lstStyle/>
                    <a:p>
                      <a:pPr algn="ctr" rtl="0" fontAlgn="ctr"/>
                      <a:r>
                        <a:rPr lang="zh-CN" altLang="en-US" sz="700" u="none" strike="noStrike" dirty="0" smtClean="0">
                          <a:effectLst/>
                          <a:latin typeface="微软雅黑" pitchFamily="34" charset="-122"/>
                          <a:ea typeface="微软雅黑" pitchFamily="34" charset="-122"/>
                        </a:rPr>
                        <a:t>合计</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10,240</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71" name="表格 70"/>
          <p:cNvGraphicFramePr>
            <a:graphicFrameLocks noGrp="1"/>
          </p:cNvGraphicFramePr>
          <p:nvPr>
            <p:extLst>
              <p:ext uri="{D42A27DB-BD31-4B8C-83A1-F6EECF244321}">
                <p14:modId xmlns:p14="http://schemas.microsoft.com/office/powerpoint/2010/main" val="1672345748"/>
              </p:ext>
            </p:extLst>
          </p:nvPr>
        </p:nvGraphicFramePr>
        <p:xfrm>
          <a:off x="7617296" y="3019200"/>
          <a:ext cx="2095798" cy="1341200"/>
        </p:xfrm>
        <a:graphic>
          <a:graphicData uri="http://schemas.openxmlformats.org/drawingml/2006/table">
            <a:tbl>
              <a:tblPr>
                <a:tableStyleId>{5C22544A-7EE6-4342-B048-85BDC9FD1C3A}</a:tableStyleId>
              </a:tblPr>
              <a:tblGrid>
                <a:gridCol w="549662"/>
                <a:gridCol w="532023"/>
                <a:gridCol w="468052"/>
                <a:gridCol w="546061"/>
              </a:tblGrid>
              <a:tr h="182880">
                <a:tc rowSpan="2">
                  <a:txBody>
                    <a:bodyPr/>
                    <a:lstStyle/>
                    <a:p>
                      <a:pPr algn="ctr" rtl="0" fontAlgn="ctr"/>
                      <a:r>
                        <a:rPr lang="en-US" sz="700" u="none" strike="noStrike" dirty="0">
                          <a:effectLst/>
                          <a:latin typeface="微软雅黑" pitchFamily="34" charset="-122"/>
                          <a:ea typeface="微软雅黑" pitchFamily="34" charset="-122"/>
                        </a:rPr>
                        <a:t>LOGO</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rtl="0" fontAlgn="ctr"/>
                      <a:r>
                        <a:rPr lang="en-US" sz="700" u="none" strike="noStrike" dirty="0">
                          <a:effectLst/>
                          <a:latin typeface="微软雅黑" pitchFamily="34" charset="-122"/>
                          <a:ea typeface="微软雅黑" pitchFamily="34" charset="-122"/>
                        </a:rPr>
                        <a:t>MAKER</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dirty="0">
                          <a:effectLst/>
                        </a:rPr>
                        <a:t>工厂</a:t>
                      </a:r>
                      <a:endParaRPr lang="zh-CN" altLang="en-US" sz="700" b="0" i="0" u="none" strike="noStrike" dirty="0">
                        <a:solidFill>
                          <a:srgbClr val="000000"/>
                        </a:solidFill>
                        <a:effectLst/>
                        <a:latin typeface="微软雅黑"/>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a:effectLst/>
                        </a:rPr>
                        <a:t>数量</a:t>
                      </a:r>
                      <a:endParaRPr lang="zh-CN" altLang="en-US" sz="700" b="0" i="0" u="none" strike="noStrike">
                        <a:solidFill>
                          <a:srgbClr val="000000"/>
                        </a:solidFill>
                        <a:effectLst/>
                        <a:latin typeface="微软雅黑"/>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100296">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700" u="none" strike="noStrike" dirty="0">
                          <a:effectLst/>
                          <a:latin typeface="微软雅黑" pitchFamily="34" charset="-122"/>
                          <a:ea typeface="微软雅黑" pitchFamily="34" charset="-122"/>
                        </a:rPr>
                        <a:t>位置</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US" altLang="zh-CN" sz="700" u="none" strike="noStrike" dirty="0">
                          <a:effectLst/>
                          <a:latin typeface="微软雅黑" pitchFamily="34" charset="-122"/>
                          <a:ea typeface="微软雅黑" pitchFamily="34" charset="-122"/>
                        </a:rPr>
                        <a:t>(</a:t>
                      </a:r>
                      <a:r>
                        <a:rPr lang="zh-CN" altLang="en-US" sz="700" u="none" strike="noStrike" dirty="0">
                          <a:effectLst/>
                          <a:latin typeface="微软雅黑" pitchFamily="34" charset="-122"/>
                          <a:ea typeface="微软雅黑" pitchFamily="34" charset="-122"/>
                        </a:rPr>
                        <a:t>台</a:t>
                      </a:r>
                      <a:r>
                        <a:rPr lang="en-US" altLang="zh-CN" sz="700" u="none" strike="noStrike" dirty="0">
                          <a:effectLst/>
                          <a:latin typeface="微软雅黑" pitchFamily="34" charset="-122"/>
                          <a:ea typeface="微软雅黑" pitchFamily="34" charset="-122"/>
                        </a:rPr>
                        <a:t>)</a:t>
                      </a:r>
                      <a:endParaRPr lang="en-US" altLang="zh-CN"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220688">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700" u="none" strike="noStrike" dirty="0" smtClean="0">
                          <a:effectLst/>
                          <a:latin typeface="微软雅黑" pitchFamily="34" charset="-122"/>
                          <a:ea typeface="微软雅黑" pitchFamily="34" charset="-122"/>
                        </a:rPr>
                        <a:t>SGM</a:t>
                      </a:r>
                      <a:endParaRPr lang="en-US" altLang="zh-CN"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zh-CN" altLang="en-US" sz="700" u="none" strike="noStrike" dirty="0">
                          <a:effectLst/>
                          <a:latin typeface="微软雅黑" pitchFamily="34" charset="-122"/>
                          <a:ea typeface="微软雅黑" pitchFamily="34" charset="-122"/>
                        </a:rPr>
                        <a:t>济南</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zh-CN" sz="700" b="0" i="0" u="none" strike="noStrike" dirty="0" smtClean="0">
                          <a:solidFill>
                            <a:srgbClr val="000000"/>
                          </a:solidFill>
                          <a:effectLst/>
                          <a:latin typeface="微软雅黑"/>
                        </a:rPr>
                        <a:t>      3,215</a:t>
                      </a:r>
                      <a:endParaRPr lang="en-US" altLang="zh-CN" sz="7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24">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700" u="none" strike="noStrike" dirty="0">
                          <a:effectLst/>
                          <a:latin typeface="微软雅黑" pitchFamily="34" charset="-122"/>
                          <a:ea typeface="微软雅黑" pitchFamily="34" charset="-122"/>
                        </a:rPr>
                        <a:t>WULING</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zh-CN" altLang="en-US" sz="700" u="none" strike="noStrike" dirty="0">
                          <a:effectLst/>
                          <a:latin typeface="微软雅黑" pitchFamily="34" charset="-122"/>
                          <a:ea typeface="微软雅黑" pitchFamily="34" charset="-122"/>
                        </a:rPr>
                        <a:t>青岛</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700" b="0" i="0" u="none" strike="noStrike" dirty="0">
                          <a:solidFill>
                            <a:srgbClr val="000000"/>
                          </a:solidFill>
                          <a:effectLst/>
                          <a:latin typeface="微软雅黑"/>
                        </a:rPr>
                        <a:t>    </a:t>
                      </a:r>
                      <a:r>
                        <a:rPr lang="zh-CN" altLang="en-US" sz="700" b="0" i="0" u="none" strike="noStrike" dirty="0" smtClean="0">
                          <a:solidFill>
                            <a:srgbClr val="000000"/>
                          </a:solidFill>
                          <a:effectLst/>
                          <a:latin typeface="微软雅黑"/>
                        </a:rPr>
                        <a:t>  </a:t>
                      </a:r>
                      <a:r>
                        <a:rPr lang="en-US" altLang="zh-CN" sz="700" b="0" i="0" u="none" strike="noStrike" dirty="0" smtClean="0">
                          <a:solidFill>
                            <a:srgbClr val="000000"/>
                          </a:solidFill>
                          <a:effectLst/>
                          <a:latin typeface="微软雅黑"/>
                        </a:rPr>
                        <a:t>3,429</a:t>
                      </a:r>
                      <a:endParaRPr lang="en-US" altLang="zh-CN" sz="7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24">
                <a:tc>
                  <a:txBody>
                    <a:bodyPr/>
                    <a:lstStyle/>
                    <a:p>
                      <a:pPr algn="l" fontAlgn="ct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700" b="0" i="0" u="none" strike="noStrike" dirty="0" smtClean="0">
                          <a:solidFill>
                            <a:srgbClr val="000000"/>
                          </a:solidFill>
                          <a:effectLst/>
                          <a:latin typeface="微软雅黑" pitchFamily="34" charset="-122"/>
                          <a:ea typeface="微软雅黑" pitchFamily="34" charset="-122"/>
                        </a:rPr>
                        <a:t>SINOTRUK</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zh-CN" altLang="en-US" sz="700" b="0" i="0" u="none" strike="noStrike" dirty="0" smtClean="0">
                          <a:solidFill>
                            <a:srgbClr val="000000"/>
                          </a:solidFill>
                          <a:effectLst/>
                          <a:latin typeface="微软雅黑" pitchFamily="34" charset="-122"/>
                          <a:ea typeface="微软雅黑" pitchFamily="34" charset="-122"/>
                        </a:rPr>
                        <a:t>徐州</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700" b="0" i="0" u="none" strike="noStrike" dirty="0" smtClean="0">
                          <a:solidFill>
                            <a:srgbClr val="000000"/>
                          </a:solidFill>
                          <a:effectLst/>
                          <a:latin typeface="微软雅黑"/>
                        </a:rPr>
                        <a:t>      1,475</a:t>
                      </a:r>
                      <a:endParaRPr lang="en-US" altLang="zh-CN" sz="7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24">
                <a:tc gridSpan="3">
                  <a:txBody>
                    <a:bodyPr/>
                    <a:lstStyle/>
                    <a:p>
                      <a:pPr algn="ctr" fontAlgn="ctr"/>
                      <a:r>
                        <a:rPr lang="zh-CN" altLang="en-US" sz="700" b="0" i="0" u="none" strike="noStrike" dirty="0" smtClean="0">
                          <a:solidFill>
                            <a:srgbClr val="000000"/>
                          </a:solidFill>
                          <a:effectLst/>
                          <a:latin typeface="微软雅黑" pitchFamily="34" charset="-122"/>
                          <a:ea typeface="微软雅黑" pitchFamily="34" charset="-122"/>
                        </a:rPr>
                        <a:t>其他 </a:t>
                      </a:r>
                      <a:r>
                        <a:rPr lang="en-US" altLang="zh-CN" sz="700" b="0" i="0" u="none" strike="noStrike" dirty="0" smtClean="0">
                          <a:solidFill>
                            <a:srgbClr val="000000"/>
                          </a:solidFill>
                          <a:effectLst/>
                          <a:latin typeface="微软雅黑" pitchFamily="34" charset="-122"/>
                          <a:ea typeface="微软雅黑" pitchFamily="34" charset="-122"/>
                        </a:rPr>
                        <a:t>Maker</a:t>
                      </a:r>
                      <a:r>
                        <a:rPr lang="zh-CN" altLang="en-US" sz="700" b="0" i="0" u="none" strike="noStrike" dirty="0" smtClean="0">
                          <a:solidFill>
                            <a:srgbClr val="000000"/>
                          </a:solidFill>
                          <a:effectLst/>
                          <a:latin typeface="微软雅黑" pitchFamily="34" charset="-122"/>
                          <a:ea typeface="微软雅黑" pitchFamily="34" charset="-122"/>
                        </a:rPr>
                        <a:t>（</a:t>
                      </a:r>
                      <a:r>
                        <a:rPr lang="en-US" altLang="zh-CN" sz="700" b="0" i="0" u="none" strike="noStrike" dirty="0" smtClean="0">
                          <a:solidFill>
                            <a:srgbClr val="000000"/>
                          </a:solidFill>
                          <a:effectLst/>
                          <a:latin typeface="微软雅黑" pitchFamily="34" charset="-122"/>
                          <a:ea typeface="微软雅黑" pitchFamily="34" charset="-122"/>
                        </a:rPr>
                        <a:t>26</a:t>
                      </a:r>
                      <a:r>
                        <a:rPr lang="zh-CN" altLang="en-US" sz="700" b="0" i="0" u="none" strike="noStrike" dirty="0" smtClean="0">
                          <a:solidFill>
                            <a:srgbClr val="000000"/>
                          </a:solidFill>
                          <a:effectLst/>
                          <a:latin typeface="微软雅黑" pitchFamily="34" charset="-122"/>
                          <a:ea typeface="微软雅黑" pitchFamily="34" charset="-122"/>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rtl="0" fontAlgn="ct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zh-CN" altLang="en-US" sz="700" b="0" i="0" u="none" strike="noStrike" dirty="0">
                          <a:solidFill>
                            <a:srgbClr val="000000"/>
                          </a:solidFill>
                          <a:effectLst/>
                          <a:latin typeface="微软雅黑"/>
                        </a:rPr>
                        <a:t>  </a:t>
                      </a:r>
                      <a:r>
                        <a:rPr lang="zh-CN" altLang="en-US" sz="700" b="0" i="0" u="none" strike="noStrike" dirty="0" smtClean="0">
                          <a:solidFill>
                            <a:srgbClr val="000000"/>
                          </a:solidFill>
                          <a:effectLst/>
                          <a:latin typeface="微软雅黑"/>
                        </a:rPr>
                        <a:t>       </a:t>
                      </a:r>
                      <a:r>
                        <a:rPr lang="en-US" altLang="zh-CN" sz="700" b="0" i="0" u="none" strike="noStrike" dirty="0" smtClean="0">
                          <a:solidFill>
                            <a:srgbClr val="000000"/>
                          </a:solidFill>
                          <a:effectLst/>
                          <a:latin typeface="微软雅黑"/>
                        </a:rPr>
                        <a:t>561</a:t>
                      </a:r>
                      <a:endParaRPr lang="en-US" altLang="zh-CN" sz="7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2880">
                <a:tc gridSpan="3">
                  <a:txBody>
                    <a:bodyPr/>
                    <a:lstStyle/>
                    <a:p>
                      <a:pPr algn="ctr" rtl="0" fontAlgn="ctr"/>
                      <a:r>
                        <a:rPr lang="zh-CN" altLang="en-US" sz="700" u="none" strike="noStrike" dirty="0">
                          <a:effectLst/>
                          <a:latin typeface="微软雅黑" pitchFamily="34" charset="-122"/>
                          <a:ea typeface="微软雅黑" pitchFamily="34" charset="-122"/>
                        </a:rPr>
                        <a:t>  </a:t>
                      </a:r>
                      <a:r>
                        <a:rPr lang="zh-CN" altLang="en-US" sz="700" u="none" strike="noStrike" dirty="0" smtClean="0">
                          <a:effectLst/>
                          <a:latin typeface="微软雅黑" pitchFamily="34" charset="-122"/>
                          <a:ea typeface="微软雅黑" pitchFamily="34" charset="-122"/>
                        </a:rPr>
                        <a:t>合计</a:t>
                      </a:r>
                      <a:endParaRPr lang="zh-CN" altLang="en-US" sz="700" b="1"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a:txBody>
                    <a:bodyPr/>
                    <a:lstStyle/>
                    <a:p>
                      <a:pPr algn="r" rtl="0" fontAlgn="ctr"/>
                      <a:r>
                        <a:rPr lang="en-US" altLang="zh-CN" sz="700" u="none" strike="noStrike" dirty="0" smtClean="0">
                          <a:effectLst/>
                          <a:latin typeface="微软雅黑" pitchFamily="34" charset="-122"/>
                          <a:ea typeface="微软雅黑" pitchFamily="34" charset="-122"/>
                        </a:rPr>
                        <a:t>8,680</a:t>
                      </a:r>
                      <a:endParaRPr lang="zh-CN" altLang="en-US" sz="700" b="1" i="0" u="none" strike="noStrike" dirty="0">
                        <a:solidFill>
                          <a:srgbClr val="000000"/>
                        </a:solidFill>
                        <a:effectLst/>
                        <a:latin typeface="微软雅黑" pitchFamily="34" charset="-122"/>
                        <a:ea typeface="微软雅黑" pitchFamily="34" charset="-122"/>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93" name="图片 192"/>
          <p:cNvPicPr>
            <a:picLocks noChangeAspect="1"/>
          </p:cNvPicPr>
          <p:nvPr/>
        </p:nvPicPr>
        <p:blipFill>
          <a:blip r:embed="rId8" cstate="print"/>
          <a:stretch>
            <a:fillRect/>
          </a:stretch>
        </p:blipFill>
        <p:spPr>
          <a:xfrm>
            <a:off x="7755986" y="3589287"/>
            <a:ext cx="313309" cy="121708"/>
          </a:xfrm>
          <a:prstGeom prst="rect">
            <a:avLst/>
          </a:prstGeom>
        </p:spPr>
      </p:pic>
      <p:graphicFrame>
        <p:nvGraphicFramePr>
          <p:cNvPr id="72" name="表格 71"/>
          <p:cNvGraphicFramePr>
            <a:graphicFrameLocks noGrp="1"/>
          </p:cNvGraphicFramePr>
          <p:nvPr>
            <p:extLst>
              <p:ext uri="{D42A27DB-BD31-4B8C-83A1-F6EECF244321}">
                <p14:modId xmlns:p14="http://schemas.microsoft.com/office/powerpoint/2010/main" val="3381593763"/>
              </p:ext>
            </p:extLst>
          </p:nvPr>
        </p:nvGraphicFramePr>
        <p:xfrm>
          <a:off x="7635414" y="1741804"/>
          <a:ext cx="2076116" cy="895109"/>
        </p:xfrm>
        <a:graphic>
          <a:graphicData uri="http://schemas.openxmlformats.org/drawingml/2006/table">
            <a:tbl>
              <a:tblPr>
                <a:tableStyleId>{5C22544A-7EE6-4342-B048-85BDC9FD1C3A}</a:tableStyleId>
              </a:tblPr>
              <a:tblGrid>
                <a:gridCol w="468052"/>
                <a:gridCol w="519514"/>
                <a:gridCol w="546061"/>
                <a:gridCol w="542489"/>
              </a:tblGrid>
              <a:tr h="182880">
                <a:tc rowSpan="2">
                  <a:txBody>
                    <a:bodyPr/>
                    <a:lstStyle/>
                    <a:p>
                      <a:pPr algn="ctr" rtl="0" fontAlgn="ctr"/>
                      <a:r>
                        <a:rPr lang="en-US" sz="700" u="none" strike="noStrike" dirty="0">
                          <a:effectLst/>
                          <a:latin typeface="微软雅黑" pitchFamily="34" charset="-122"/>
                          <a:ea typeface="微软雅黑" pitchFamily="34" charset="-122"/>
                        </a:rPr>
                        <a:t>LOGO</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rtl="0" fontAlgn="ctr"/>
                      <a:r>
                        <a:rPr lang="en-US" sz="700" u="none" strike="noStrike" dirty="0">
                          <a:effectLst/>
                          <a:latin typeface="微软雅黑" pitchFamily="34" charset="-122"/>
                          <a:ea typeface="微软雅黑" pitchFamily="34" charset="-122"/>
                        </a:rPr>
                        <a:t>MAKER</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a:effectLst/>
                          <a:latin typeface="微软雅黑" pitchFamily="34" charset="-122"/>
                          <a:ea typeface="微软雅黑" pitchFamily="34" charset="-122"/>
                        </a:rPr>
                        <a:t>工厂</a:t>
                      </a:r>
                      <a:endParaRPr lang="zh-CN" altLang="en-US" sz="700" b="0" i="0" u="none" strike="noStrike">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a:effectLst/>
                          <a:latin typeface="微软雅黑" pitchFamily="34" charset="-122"/>
                          <a:ea typeface="微软雅黑" pitchFamily="34" charset="-122"/>
                        </a:rPr>
                        <a:t>数量</a:t>
                      </a:r>
                      <a:endParaRPr lang="zh-CN" altLang="en-US" sz="700" b="0" i="0" u="none" strike="noStrike">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97301">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700" u="none" strike="noStrike" dirty="0">
                          <a:effectLst/>
                          <a:latin typeface="微软雅黑" pitchFamily="34" charset="-122"/>
                          <a:ea typeface="微软雅黑" pitchFamily="34" charset="-122"/>
                        </a:rPr>
                        <a:t>位置</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US" altLang="zh-CN" sz="700" u="none" strike="noStrike" dirty="0">
                          <a:effectLst/>
                          <a:latin typeface="微软雅黑" pitchFamily="34" charset="-122"/>
                          <a:ea typeface="微软雅黑" pitchFamily="34" charset="-122"/>
                        </a:rPr>
                        <a:t>(</a:t>
                      </a:r>
                      <a:r>
                        <a:rPr lang="zh-CN" altLang="en-US" sz="700" u="none" strike="noStrike" dirty="0">
                          <a:effectLst/>
                          <a:latin typeface="微软雅黑" pitchFamily="34" charset="-122"/>
                          <a:ea typeface="微软雅黑" pitchFamily="34" charset="-122"/>
                        </a:rPr>
                        <a:t>台</a:t>
                      </a:r>
                      <a:r>
                        <a:rPr lang="en-US" altLang="zh-CN" sz="700" u="none" strike="noStrike" dirty="0">
                          <a:effectLst/>
                          <a:latin typeface="微软雅黑" pitchFamily="34" charset="-122"/>
                          <a:ea typeface="微软雅黑" pitchFamily="34" charset="-122"/>
                        </a:rPr>
                        <a:t>)</a:t>
                      </a:r>
                      <a:endParaRPr lang="en-US" altLang="zh-CN"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206645">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700" u="none" strike="noStrike" dirty="0">
                          <a:effectLst/>
                          <a:latin typeface="微软雅黑" pitchFamily="34" charset="-122"/>
                          <a:ea typeface="微软雅黑" pitchFamily="34" charset="-122"/>
                        </a:rPr>
                        <a:t>SGM</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700" u="none" strike="noStrike" dirty="0">
                          <a:effectLst/>
                          <a:latin typeface="微软雅黑" pitchFamily="34" charset="-122"/>
                          <a:ea typeface="微软雅黑" pitchFamily="34" charset="-122"/>
                        </a:rPr>
                        <a:t>烟台</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zh-CN" sz="700" u="none" strike="noStrike" dirty="0" smtClean="0">
                          <a:effectLst/>
                          <a:latin typeface="微软雅黑" pitchFamily="34" charset="-122"/>
                          <a:ea typeface="微软雅黑" pitchFamily="34" charset="-122"/>
                        </a:rPr>
                        <a:t>7,822</a:t>
                      </a:r>
                      <a:endParaRPr lang="en-US" altLang="zh-CN" sz="700" b="0" i="0" u="none" strike="noStrike" dirty="0">
                        <a:solidFill>
                          <a:srgbClr val="000000"/>
                        </a:solidFill>
                        <a:effectLst/>
                        <a:latin typeface="微软雅黑" pitchFamily="34" charset="-122"/>
                        <a:ea typeface="微软雅黑" pitchFamily="34" charset="-122"/>
                      </a:endParaRPr>
                    </a:p>
                  </a:txBody>
                  <a:tcPr marL="0" marR="7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24">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700" b="0" i="0" u="none" strike="noStrike" dirty="0" smtClean="0">
                          <a:solidFill>
                            <a:srgbClr val="000000"/>
                          </a:solidFill>
                          <a:effectLst/>
                          <a:latin typeface="微软雅黑" pitchFamily="34" charset="-122"/>
                          <a:ea typeface="微软雅黑" pitchFamily="34" charset="-122"/>
                        </a:rPr>
                        <a:t>SINOTRUK</a:t>
                      </a:r>
                      <a:endParaRPr lang="en-US" altLang="zh-CN" sz="700" b="0" i="0" u="none" strike="noStrike" dirty="0">
                        <a:solidFill>
                          <a:srgbClr val="000000"/>
                        </a:solidFill>
                        <a:effectLst/>
                        <a:latin typeface="微软雅黑" pitchFamily="34" charset="-122"/>
                        <a:ea typeface="微软雅黑"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smtClean="0">
                          <a:solidFill>
                            <a:srgbClr val="000000"/>
                          </a:solidFill>
                          <a:effectLst/>
                          <a:latin typeface="微软雅黑" pitchFamily="34" charset="-122"/>
                          <a:ea typeface="微软雅黑" pitchFamily="34" charset="-122"/>
                        </a:rPr>
                        <a:t>济南</a:t>
                      </a:r>
                      <a:r>
                        <a:rPr lang="zh-CN" altLang="en-US" sz="800" b="0" i="0" u="none" strike="noStrike" dirty="0">
                          <a:solidFill>
                            <a:srgbClr val="000000"/>
                          </a:solidFill>
                          <a:effectLst/>
                          <a:latin typeface="微软雅黑" pitchFamily="34" charset="-122"/>
                          <a:ea typeface="微软雅黑" pitchFamily="34" charset="-122"/>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211</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2880">
                <a:tc gridSpan="3">
                  <a:txBody>
                    <a:bodyPr/>
                    <a:lstStyle/>
                    <a:p>
                      <a:pPr algn="ctr" fontAlgn="ctr"/>
                      <a:r>
                        <a:rPr lang="zh-CN" altLang="en-US" sz="700" u="none" strike="noStrike" dirty="0">
                          <a:effectLst/>
                          <a:latin typeface="微软雅黑" pitchFamily="34" charset="-122"/>
                          <a:ea typeface="微软雅黑" pitchFamily="34" charset="-122"/>
                        </a:rPr>
                        <a:t> </a:t>
                      </a:r>
                      <a:r>
                        <a:rPr lang="zh-CN" altLang="en-US" sz="700" u="none" strike="noStrike" dirty="0" smtClean="0">
                          <a:effectLst/>
                          <a:latin typeface="微软雅黑" pitchFamily="34" charset="-122"/>
                          <a:ea typeface="微软雅黑" pitchFamily="34" charset="-122"/>
                        </a:rPr>
                        <a:t>合计</a:t>
                      </a:r>
                      <a:endParaRPr lang="zh-CN" altLang="en-US" sz="700" b="1"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a:txBody>
                    <a:bodyPr/>
                    <a:lstStyle/>
                    <a:p>
                      <a:pPr algn="r"/>
                      <a:r>
                        <a:rPr lang="en-US" altLang="zh-CN" sz="800" u="none" strike="noStrike" dirty="0" smtClean="0">
                          <a:effectLst/>
                          <a:latin typeface="微软雅黑" pitchFamily="34" charset="-122"/>
                          <a:ea typeface="微软雅黑" pitchFamily="34" charset="-122"/>
                        </a:rPr>
                        <a:t>8,033</a:t>
                      </a:r>
                      <a:endParaRPr lang="zh-CN" altLang="en-US" dirty="0"/>
                    </a:p>
                  </a:txBody>
                  <a:tcPr marL="0" marR="7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95" name="图片 194"/>
          <p:cNvPicPr>
            <a:picLocks noChangeAspect="1"/>
          </p:cNvPicPr>
          <p:nvPr/>
        </p:nvPicPr>
        <p:blipFill>
          <a:blip r:embed="rId9" cstate="print"/>
          <a:stretch>
            <a:fillRect/>
          </a:stretch>
        </p:blipFill>
        <p:spPr>
          <a:xfrm>
            <a:off x="7762187" y="2044792"/>
            <a:ext cx="214656" cy="160072"/>
          </a:xfrm>
          <a:prstGeom prst="rect">
            <a:avLst/>
          </a:prstGeom>
        </p:spPr>
      </p:pic>
      <p:graphicFrame>
        <p:nvGraphicFramePr>
          <p:cNvPr id="74" name="表格 73"/>
          <p:cNvGraphicFramePr>
            <a:graphicFrameLocks noGrp="1"/>
          </p:cNvGraphicFramePr>
          <p:nvPr>
            <p:extLst>
              <p:ext uri="{D42A27DB-BD31-4B8C-83A1-F6EECF244321}">
                <p14:modId xmlns:p14="http://schemas.microsoft.com/office/powerpoint/2010/main" val="2269676700"/>
              </p:ext>
            </p:extLst>
          </p:nvPr>
        </p:nvGraphicFramePr>
        <p:xfrm>
          <a:off x="2690749" y="1277096"/>
          <a:ext cx="2071786" cy="1508461"/>
        </p:xfrm>
        <a:graphic>
          <a:graphicData uri="http://schemas.openxmlformats.org/drawingml/2006/table">
            <a:tbl>
              <a:tblPr>
                <a:tableStyleId>{5C22544A-7EE6-4342-B048-85BDC9FD1C3A}</a:tableStyleId>
              </a:tblPr>
              <a:tblGrid>
                <a:gridCol w="553673"/>
                <a:gridCol w="504000"/>
                <a:gridCol w="468052"/>
                <a:gridCol w="546061"/>
              </a:tblGrid>
              <a:tr h="182880">
                <a:tc rowSpan="2">
                  <a:txBody>
                    <a:bodyPr/>
                    <a:lstStyle/>
                    <a:p>
                      <a:pPr algn="ctr" rtl="0" fontAlgn="ctr"/>
                      <a:r>
                        <a:rPr lang="en-US" sz="700" u="none" strike="noStrike" dirty="0">
                          <a:effectLst/>
                          <a:latin typeface="微软雅黑" pitchFamily="34" charset="-122"/>
                          <a:ea typeface="微软雅黑" pitchFamily="34" charset="-122"/>
                        </a:rPr>
                        <a:t>LOGO</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rtl="0" fontAlgn="ctr"/>
                      <a:r>
                        <a:rPr lang="en-US" sz="700" u="none" strike="noStrike" dirty="0">
                          <a:effectLst/>
                          <a:latin typeface="微软雅黑" pitchFamily="34" charset="-122"/>
                          <a:ea typeface="微软雅黑" pitchFamily="34" charset="-122"/>
                        </a:rPr>
                        <a:t>MAKER</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dirty="0">
                          <a:effectLst/>
                          <a:latin typeface="微软雅黑" pitchFamily="34" charset="-122"/>
                          <a:ea typeface="微软雅黑" pitchFamily="34" charset="-122"/>
                        </a:rPr>
                        <a:t>工厂</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a:effectLst/>
                          <a:latin typeface="微软雅黑" pitchFamily="34" charset="-122"/>
                          <a:ea typeface="微软雅黑" pitchFamily="34" charset="-122"/>
                        </a:rPr>
                        <a:t>数量</a:t>
                      </a:r>
                      <a:endParaRPr lang="zh-CN" altLang="en-US" sz="700" b="0" i="0" u="none" strike="noStrike">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155009">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700" u="none" strike="noStrike" dirty="0">
                          <a:effectLst/>
                          <a:latin typeface="微软雅黑" pitchFamily="34" charset="-122"/>
                          <a:ea typeface="微软雅黑" pitchFamily="34" charset="-122"/>
                        </a:rPr>
                        <a:t>位置</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US" altLang="zh-CN" sz="700" u="none" strike="noStrike" dirty="0">
                          <a:effectLst/>
                          <a:latin typeface="微软雅黑" pitchFamily="34" charset="-122"/>
                          <a:ea typeface="微软雅黑" pitchFamily="34" charset="-122"/>
                        </a:rPr>
                        <a:t>(</a:t>
                      </a:r>
                      <a:r>
                        <a:rPr lang="zh-CN" altLang="en-US" sz="700" u="none" strike="noStrike" dirty="0">
                          <a:effectLst/>
                          <a:latin typeface="微软雅黑" pitchFamily="34" charset="-122"/>
                          <a:ea typeface="微软雅黑" pitchFamily="34" charset="-122"/>
                        </a:rPr>
                        <a:t>台</a:t>
                      </a:r>
                      <a:r>
                        <a:rPr lang="en-US" altLang="zh-CN" sz="700" u="none" strike="noStrike" dirty="0">
                          <a:effectLst/>
                          <a:latin typeface="微软雅黑" pitchFamily="34" charset="-122"/>
                          <a:ea typeface="微软雅黑" pitchFamily="34" charset="-122"/>
                        </a:rPr>
                        <a:t>)</a:t>
                      </a:r>
                      <a:endParaRPr lang="en-US" altLang="zh-CN"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260161">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a:solidFill>
                            <a:schemeClr val="dk1"/>
                          </a:solidFill>
                          <a:effectLst/>
                          <a:latin typeface="微软雅黑" pitchFamily="34" charset="-122"/>
                          <a:ea typeface="微软雅黑" pitchFamily="34" charset="-122"/>
                          <a:cs typeface="+mn-cs"/>
                        </a:rPr>
                        <a:t>KINGLONG</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a:solidFill>
                            <a:srgbClr val="000000"/>
                          </a:solidFill>
                          <a:effectLst/>
                          <a:latin typeface="微软雅黑" pitchFamily="34" charset="-122"/>
                          <a:ea typeface="微软雅黑" pitchFamily="34" charset="-122"/>
                        </a:rPr>
                        <a:t>厦门</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zh-CN" sz="800" b="0" i="0" u="none" strike="noStrike" dirty="0" smtClean="0">
                          <a:solidFill>
                            <a:srgbClr val="000000"/>
                          </a:solidFill>
                          <a:effectLst/>
                          <a:latin typeface="微软雅黑"/>
                        </a:rPr>
                        <a:t>1,088</a:t>
                      </a:r>
                      <a:endParaRPr lang="en-US" altLang="zh-CN" sz="8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365">
                <a:tc>
                  <a:txBody>
                    <a:bodyPr/>
                    <a:lstStyle/>
                    <a:p>
                      <a:pPr algn="l" fontAlgn="ct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smtClean="0">
                          <a:solidFill>
                            <a:schemeClr val="dk1"/>
                          </a:solidFill>
                          <a:effectLst/>
                          <a:latin typeface="微软雅黑" pitchFamily="34" charset="-122"/>
                          <a:ea typeface="微软雅黑" pitchFamily="34" charset="-122"/>
                          <a:cs typeface="+mn-cs"/>
                        </a:rPr>
                        <a:t>LONGMA</a:t>
                      </a:r>
                      <a:endParaRPr 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smtClean="0">
                          <a:solidFill>
                            <a:srgbClr val="000000"/>
                          </a:solidFill>
                          <a:effectLst/>
                          <a:latin typeface="微软雅黑" pitchFamily="34" charset="-122"/>
                          <a:ea typeface="微软雅黑" pitchFamily="34" charset="-122"/>
                        </a:rPr>
                        <a:t>龙岩</a:t>
                      </a:r>
                      <a:endParaRPr lang="zh-CN" altLang="en-US" sz="800" b="0" i="0" u="none" strike="noStrike" dirty="0">
                        <a:solidFill>
                          <a:srgbClr val="000000"/>
                        </a:solidFill>
                        <a:effectLst/>
                        <a:latin typeface="微软雅黑" pitchFamily="34" charset="-122"/>
                        <a:ea typeface="微软雅黑"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zh-CN" sz="800" b="0" i="0" u="none" strike="noStrike" dirty="0" smtClean="0">
                          <a:solidFill>
                            <a:srgbClr val="000000"/>
                          </a:solidFill>
                          <a:effectLst/>
                          <a:latin typeface="微软雅黑"/>
                        </a:rPr>
                        <a:t>879</a:t>
                      </a:r>
                      <a:endParaRPr lang="en-US" altLang="zh-CN" sz="8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365">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a:solidFill>
                            <a:schemeClr val="dk1"/>
                          </a:solidFill>
                          <a:effectLst/>
                          <a:latin typeface="微软雅黑" pitchFamily="34" charset="-122"/>
                          <a:ea typeface="微软雅黑" pitchFamily="34" charset="-122"/>
                          <a:cs typeface="+mn-cs"/>
                        </a:rPr>
                        <a:t>GOLDEN </a:t>
                      </a:r>
                      <a:endParaRPr lang="en-US" sz="700" u="none" strike="noStrike" kern="1200" dirty="0" smtClean="0">
                        <a:solidFill>
                          <a:schemeClr val="dk1"/>
                        </a:solidFill>
                        <a:effectLst/>
                        <a:latin typeface="微软雅黑" pitchFamily="34" charset="-122"/>
                        <a:ea typeface="微软雅黑" pitchFamily="34" charset="-122"/>
                        <a:cs typeface="+mn-cs"/>
                      </a:endParaRPr>
                    </a:p>
                    <a:p>
                      <a:pPr marL="0" algn="ctr" defTabSz="914400" rtl="0" eaLnBrk="1" fontAlgn="ctr" latinLnBrk="1" hangingPunct="1"/>
                      <a:r>
                        <a:rPr lang="en-US" sz="700" u="none" strike="noStrike" kern="1200" dirty="0" smtClean="0">
                          <a:solidFill>
                            <a:schemeClr val="dk1"/>
                          </a:solidFill>
                          <a:effectLst/>
                          <a:latin typeface="微软雅黑" pitchFamily="34" charset="-122"/>
                          <a:ea typeface="微软雅黑" pitchFamily="34" charset="-122"/>
                          <a:cs typeface="+mn-cs"/>
                        </a:rPr>
                        <a:t>DRAGON</a:t>
                      </a:r>
                      <a:endParaRPr 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a:solidFill>
                            <a:srgbClr val="000000"/>
                          </a:solidFill>
                          <a:effectLst/>
                          <a:latin typeface="微软雅黑" pitchFamily="34" charset="-122"/>
                          <a:ea typeface="微软雅黑" pitchFamily="34" charset="-122"/>
                        </a:rPr>
                        <a:t>厦门</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zh-CN" sz="800" b="0" i="0" u="none" strike="noStrike" dirty="0" smtClean="0">
                          <a:solidFill>
                            <a:srgbClr val="000000"/>
                          </a:solidFill>
                          <a:effectLst/>
                          <a:latin typeface="微软雅黑"/>
                        </a:rPr>
                        <a:t>730</a:t>
                      </a:r>
                      <a:endParaRPr lang="en-US" altLang="zh-CN" sz="8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365">
                <a:tc>
                  <a:txBody>
                    <a:bodyPr/>
                    <a:lstStyle/>
                    <a:p>
                      <a:pPr algn="l" fontAlgn="ct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smtClean="0">
                          <a:solidFill>
                            <a:schemeClr val="dk1"/>
                          </a:solidFill>
                          <a:effectLst/>
                          <a:latin typeface="微软雅黑" pitchFamily="34" charset="-122"/>
                          <a:ea typeface="微软雅黑" pitchFamily="34" charset="-122"/>
                          <a:cs typeface="+mn-cs"/>
                        </a:rPr>
                        <a:t>HONGYAN</a:t>
                      </a:r>
                      <a:endParaRPr 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smtClean="0">
                          <a:solidFill>
                            <a:srgbClr val="000000"/>
                          </a:solidFill>
                          <a:effectLst/>
                          <a:latin typeface="微软雅黑" pitchFamily="34" charset="-122"/>
                          <a:ea typeface="微软雅黑" pitchFamily="34" charset="-122"/>
                        </a:rPr>
                        <a:t>重庆</a:t>
                      </a:r>
                      <a:endParaRPr lang="zh-CN" altLang="en-US" sz="800" b="0" i="0" u="none" strike="noStrike" dirty="0">
                        <a:solidFill>
                          <a:srgbClr val="000000"/>
                        </a:solidFill>
                        <a:effectLst/>
                        <a:latin typeface="微软雅黑" pitchFamily="34" charset="-122"/>
                        <a:ea typeface="微软雅黑"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zh-CN" sz="800" b="0" i="0" u="none" strike="noStrike" dirty="0" smtClean="0">
                          <a:solidFill>
                            <a:srgbClr val="000000"/>
                          </a:solidFill>
                          <a:effectLst/>
                          <a:latin typeface="微软雅黑"/>
                        </a:rPr>
                        <a:t>200</a:t>
                      </a:r>
                      <a:endParaRPr lang="en-US" altLang="zh-CN" sz="8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316">
                <a:tc gridSpan="3">
                  <a:txBody>
                    <a:bodyPr/>
                    <a:lstStyle/>
                    <a:p>
                      <a:pPr algn="ctr" rtl="0" fontAlgn="ctr"/>
                      <a:r>
                        <a:rPr lang="zh-CN" altLang="en-US" sz="700" u="none" strike="noStrike" dirty="0">
                          <a:effectLst/>
                          <a:latin typeface="微软雅黑" pitchFamily="34" charset="-122"/>
                          <a:ea typeface="微软雅黑" pitchFamily="34" charset="-122"/>
                        </a:rPr>
                        <a:t> </a:t>
                      </a:r>
                      <a:r>
                        <a:rPr lang="zh-CN" altLang="en-US" sz="700" u="none" strike="noStrike" dirty="0" smtClean="0">
                          <a:effectLst/>
                          <a:latin typeface="微软雅黑" pitchFamily="34" charset="-122"/>
                          <a:ea typeface="微软雅黑" pitchFamily="34" charset="-122"/>
                        </a:rPr>
                        <a:t>合计</a:t>
                      </a:r>
                      <a:endParaRPr lang="zh-CN" altLang="en-US" sz="700" b="1"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a:txBody>
                    <a:bodyPr/>
                    <a:lstStyle/>
                    <a:p>
                      <a:pPr algn="r" rtl="0" fontAlgn="ctr"/>
                      <a:r>
                        <a:rPr lang="en-US" altLang="zh-CN" sz="700" u="none" strike="noStrike" dirty="0" smtClean="0">
                          <a:effectLst/>
                          <a:latin typeface="微软雅黑" pitchFamily="34" charset="-122"/>
                          <a:ea typeface="微软雅黑" pitchFamily="34" charset="-122"/>
                        </a:rPr>
                        <a:t>2,897</a:t>
                      </a:r>
                      <a:endParaRPr lang="zh-CN" altLang="en-US" sz="700" b="1" i="0" u="none" strike="noStrike" dirty="0">
                        <a:solidFill>
                          <a:srgbClr val="000000"/>
                        </a:solidFill>
                        <a:effectLst/>
                        <a:latin typeface="微软雅黑" pitchFamily="34" charset="-122"/>
                        <a:ea typeface="微软雅黑" pitchFamily="34" charset="-122"/>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04" name="剪去单角的矩形 197"/>
          <p:cNvSpPr/>
          <p:nvPr/>
        </p:nvSpPr>
        <p:spPr>
          <a:xfrm>
            <a:off x="2690749" y="980728"/>
            <a:ext cx="928694" cy="214314"/>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fontAlgn="base" latinLnBrk="1">
              <a:spcBef>
                <a:spcPct val="0"/>
              </a:spcBef>
              <a:spcAft>
                <a:spcPct val="0"/>
              </a:spcAft>
            </a:pPr>
            <a:r>
              <a:rPr kumimoji="1" lang="zh-CN" altLang="en-US" sz="1050" b="1" dirty="0">
                <a:solidFill>
                  <a:srgbClr val="FFFFFF"/>
                </a:solidFill>
                <a:latin typeface="微软雅黑" pitchFamily="34" charset="-122"/>
                <a:ea typeface="微软雅黑" pitchFamily="34" charset="-122"/>
              </a:rPr>
              <a:t>厦门港</a:t>
            </a:r>
          </a:p>
        </p:txBody>
      </p:sp>
      <p:sp>
        <p:nvSpPr>
          <p:cNvPr id="208" name="椭圆 136"/>
          <p:cNvSpPr/>
          <p:nvPr/>
        </p:nvSpPr>
        <p:spPr>
          <a:xfrm flipV="1">
            <a:off x="6736470" y="5863327"/>
            <a:ext cx="97078" cy="96642"/>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80" name="TextBox 79"/>
          <p:cNvSpPr txBox="1"/>
          <p:nvPr/>
        </p:nvSpPr>
        <p:spPr>
          <a:xfrm>
            <a:off x="6661489" y="5620940"/>
            <a:ext cx="751245" cy="253916"/>
          </a:xfrm>
          <a:prstGeom prst="rect">
            <a:avLst/>
          </a:prstGeom>
          <a:noFill/>
        </p:spPr>
        <p:txBody>
          <a:bodyPr wrap="square" rtlCol="0">
            <a:spAutoFit/>
          </a:bodyPr>
          <a:lstStyle/>
          <a:p>
            <a:r>
              <a:rPr lang="zh-CN" altLang="en-US" sz="1050" b="1" dirty="0">
                <a:solidFill>
                  <a:srgbClr val="000000"/>
                </a:solidFill>
                <a:latin typeface="微软雅黑" pitchFamily="34" charset="-122"/>
                <a:ea typeface="微软雅黑" pitchFamily="34" charset="-122"/>
              </a:rPr>
              <a:t>厦门</a:t>
            </a:r>
          </a:p>
        </p:txBody>
      </p:sp>
      <p:sp>
        <p:nvSpPr>
          <p:cNvPr id="81" name="TextBox 80"/>
          <p:cNvSpPr txBox="1"/>
          <p:nvPr/>
        </p:nvSpPr>
        <p:spPr>
          <a:xfrm>
            <a:off x="6205160" y="2362033"/>
            <a:ext cx="848840" cy="253916"/>
          </a:xfrm>
          <a:prstGeom prst="rect">
            <a:avLst/>
          </a:prstGeom>
          <a:noFill/>
        </p:spPr>
        <p:txBody>
          <a:bodyPr wrap="square" rtlCol="0">
            <a:spAutoFit/>
          </a:bodyPr>
          <a:lstStyle/>
          <a:p>
            <a:r>
              <a:rPr lang="zh-CN" altLang="en-US" sz="1050" b="1" dirty="0">
                <a:solidFill>
                  <a:srgbClr val="000000"/>
                </a:solidFill>
                <a:latin typeface="微软雅黑" pitchFamily="34" charset="-122"/>
                <a:ea typeface="微软雅黑" pitchFamily="34" charset="-122"/>
              </a:rPr>
              <a:t>张家口</a:t>
            </a:r>
          </a:p>
        </p:txBody>
      </p:sp>
      <p:sp>
        <p:nvSpPr>
          <p:cNvPr id="83" name="TextBox 82"/>
          <p:cNvSpPr txBox="1"/>
          <p:nvPr/>
        </p:nvSpPr>
        <p:spPr>
          <a:xfrm>
            <a:off x="5955427" y="6251803"/>
            <a:ext cx="784168" cy="253916"/>
          </a:xfrm>
          <a:prstGeom prst="rect">
            <a:avLst/>
          </a:prstGeom>
          <a:noFill/>
        </p:spPr>
        <p:txBody>
          <a:bodyPr wrap="square" rtlCol="0">
            <a:spAutoFit/>
          </a:bodyPr>
          <a:lstStyle/>
          <a:p>
            <a:r>
              <a:rPr lang="zh-CN" altLang="en-US" sz="1050" b="1" dirty="0">
                <a:solidFill>
                  <a:srgbClr val="000000"/>
                </a:solidFill>
                <a:latin typeface="微软雅黑" pitchFamily="34" charset="-122"/>
                <a:ea typeface="微软雅黑" pitchFamily="34" charset="-122"/>
              </a:rPr>
              <a:t>新沙</a:t>
            </a:r>
          </a:p>
        </p:txBody>
      </p:sp>
      <p:sp>
        <p:nvSpPr>
          <p:cNvPr id="210" name="椭圆 136"/>
          <p:cNvSpPr/>
          <p:nvPr/>
        </p:nvSpPr>
        <p:spPr>
          <a:xfrm flipV="1">
            <a:off x="7175833" y="3364409"/>
            <a:ext cx="97078" cy="96642"/>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85" name="TextBox 84"/>
          <p:cNvSpPr txBox="1"/>
          <p:nvPr/>
        </p:nvSpPr>
        <p:spPr>
          <a:xfrm>
            <a:off x="7059626" y="3182230"/>
            <a:ext cx="594317" cy="253916"/>
          </a:xfrm>
          <a:prstGeom prst="rect">
            <a:avLst/>
          </a:prstGeom>
          <a:noFill/>
        </p:spPr>
        <p:txBody>
          <a:bodyPr wrap="square" rtlCol="0">
            <a:spAutoFit/>
          </a:bodyPr>
          <a:lstStyle/>
          <a:p>
            <a:r>
              <a:rPr lang="zh-CN" altLang="en-US" sz="1050" b="1" dirty="0">
                <a:solidFill>
                  <a:srgbClr val="000000"/>
                </a:solidFill>
                <a:latin typeface="微软雅黑" pitchFamily="34" charset="-122"/>
                <a:ea typeface="微软雅黑" pitchFamily="34" charset="-122"/>
              </a:rPr>
              <a:t>烟台</a:t>
            </a:r>
          </a:p>
        </p:txBody>
      </p:sp>
      <p:pic>
        <p:nvPicPr>
          <p:cNvPr id="211" name="图片 210"/>
          <p:cNvPicPr>
            <a:picLocks noChangeAspect="1"/>
          </p:cNvPicPr>
          <p:nvPr/>
        </p:nvPicPr>
        <p:blipFill>
          <a:blip r:embed="rId10" cstate="print"/>
          <a:stretch>
            <a:fillRect/>
          </a:stretch>
        </p:blipFill>
        <p:spPr>
          <a:xfrm>
            <a:off x="6459156" y="3575712"/>
            <a:ext cx="287419" cy="133255"/>
          </a:xfrm>
          <a:prstGeom prst="rect">
            <a:avLst/>
          </a:prstGeom>
        </p:spPr>
      </p:pic>
      <p:pic>
        <p:nvPicPr>
          <p:cNvPr id="212" name="图片 211"/>
          <p:cNvPicPr>
            <a:picLocks noChangeAspect="1"/>
          </p:cNvPicPr>
          <p:nvPr/>
        </p:nvPicPr>
        <p:blipFill>
          <a:blip r:embed="rId11" cstate="print"/>
          <a:stretch>
            <a:fillRect/>
          </a:stretch>
        </p:blipFill>
        <p:spPr>
          <a:xfrm>
            <a:off x="6634789" y="3722942"/>
            <a:ext cx="214656" cy="174202"/>
          </a:xfrm>
          <a:prstGeom prst="rect">
            <a:avLst/>
          </a:prstGeom>
        </p:spPr>
      </p:pic>
      <p:pic>
        <p:nvPicPr>
          <p:cNvPr id="213" name="图片 212"/>
          <p:cNvPicPr>
            <a:picLocks noChangeAspect="1"/>
          </p:cNvPicPr>
          <p:nvPr/>
        </p:nvPicPr>
        <p:blipFill>
          <a:blip r:embed="rId12" cstate="print"/>
          <a:stretch>
            <a:fillRect/>
          </a:stretch>
        </p:blipFill>
        <p:spPr>
          <a:xfrm>
            <a:off x="6736471" y="3558550"/>
            <a:ext cx="172580" cy="119440"/>
          </a:xfrm>
          <a:prstGeom prst="rect">
            <a:avLst/>
          </a:prstGeom>
        </p:spPr>
      </p:pic>
      <p:sp>
        <p:nvSpPr>
          <p:cNvPr id="214" name="AutoShape 12"/>
          <p:cNvSpPr>
            <a:spLocks noChangeArrowheads="1"/>
          </p:cNvSpPr>
          <p:nvPr/>
        </p:nvSpPr>
        <p:spPr bwMode="gray">
          <a:xfrm rot="7003402">
            <a:off x="6830703" y="3512562"/>
            <a:ext cx="180971" cy="291266"/>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sp>
        <p:nvSpPr>
          <p:cNvPr id="215" name="AutoShape 12"/>
          <p:cNvSpPr>
            <a:spLocks noChangeArrowheads="1"/>
          </p:cNvSpPr>
          <p:nvPr/>
        </p:nvSpPr>
        <p:spPr bwMode="gray">
          <a:xfrm rot="9746714">
            <a:off x="6735206" y="3688844"/>
            <a:ext cx="242294" cy="227226"/>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pic>
        <p:nvPicPr>
          <p:cNvPr id="217" name="图片 216"/>
          <p:cNvPicPr>
            <a:picLocks noChangeAspect="1"/>
          </p:cNvPicPr>
          <p:nvPr/>
        </p:nvPicPr>
        <p:blipFill>
          <a:blip r:embed="rId13" cstate="print"/>
          <a:stretch>
            <a:fillRect/>
          </a:stretch>
        </p:blipFill>
        <p:spPr>
          <a:xfrm>
            <a:off x="6272984" y="3094158"/>
            <a:ext cx="220386" cy="185430"/>
          </a:xfrm>
          <a:prstGeom prst="rect">
            <a:avLst/>
          </a:prstGeom>
        </p:spPr>
      </p:pic>
      <p:pic>
        <p:nvPicPr>
          <p:cNvPr id="216" name="图片 215"/>
          <p:cNvPicPr>
            <a:picLocks noChangeAspect="1"/>
          </p:cNvPicPr>
          <p:nvPr/>
        </p:nvPicPr>
        <p:blipFill>
          <a:blip r:embed="rId14"/>
          <a:stretch>
            <a:fillRect/>
          </a:stretch>
        </p:blipFill>
        <p:spPr>
          <a:xfrm>
            <a:off x="5972386" y="4025682"/>
            <a:ext cx="223692" cy="171151"/>
          </a:xfrm>
          <a:prstGeom prst="rect">
            <a:avLst/>
          </a:prstGeom>
        </p:spPr>
      </p:pic>
      <p:pic>
        <p:nvPicPr>
          <p:cNvPr id="218" name="图片 217"/>
          <p:cNvPicPr>
            <a:picLocks noChangeAspect="1"/>
          </p:cNvPicPr>
          <p:nvPr/>
        </p:nvPicPr>
        <p:blipFill>
          <a:blip r:embed="rId15" cstate="print"/>
          <a:stretch>
            <a:fillRect/>
          </a:stretch>
        </p:blipFill>
        <p:spPr>
          <a:xfrm>
            <a:off x="6581270" y="4520024"/>
            <a:ext cx="260723" cy="135376"/>
          </a:xfrm>
          <a:prstGeom prst="rect">
            <a:avLst/>
          </a:prstGeom>
        </p:spPr>
      </p:pic>
      <p:pic>
        <p:nvPicPr>
          <p:cNvPr id="219" name="图片 218"/>
          <p:cNvPicPr>
            <a:picLocks noChangeAspect="1"/>
          </p:cNvPicPr>
          <p:nvPr/>
        </p:nvPicPr>
        <p:blipFill>
          <a:blip r:embed="rId16" cstate="print"/>
          <a:stretch>
            <a:fillRect/>
          </a:stretch>
        </p:blipFill>
        <p:spPr>
          <a:xfrm>
            <a:off x="6913306" y="4172090"/>
            <a:ext cx="327076" cy="206328"/>
          </a:xfrm>
          <a:prstGeom prst="rect">
            <a:avLst/>
          </a:prstGeom>
        </p:spPr>
      </p:pic>
      <p:pic>
        <p:nvPicPr>
          <p:cNvPr id="221" name="图片 220"/>
          <p:cNvPicPr>
            <a:picLocks noChangeAspect="1"/>
          </p:cNvPicPr>
          <p:nvPr/>
        </p:nvPicPr>
        <p:blipFill>
          <a:blip r:embed="rId17" cstate="print"/>
          <a:stretch>
            <a:fillRect/>
          </a:stretch>
        </p:blipFill>
        <p:spPr>
          <a:xfrm>
            <a:off x="6219975" y="3312812"/>
            <a:ext cx="250543" cy="157972"/>
          </a:xfrm>
          <a:prstGeom prst="rect">
            <a:avLst/>
          </a:prstGeom>
        </p:spPr>
      </p:pic>
      <p:sp>
        <p:nvSpPr>
          <p:cNvPr id="222" name="AutoShape 12"/>
          <p:cNvSpPr>
            <a:spLocks noChangeArrowheads="1"/>
          </p:cNvSpPr>
          <p:nvPr/>
        </p:nvSpPr>
        <p:spPr bwMode="gray">
          <a:xfrm rot="2459948">
            <a:off x="6425421" y="3239306"/>
            <a:ext cx="92861" cy="290567"/>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pic>
        <p:nvPicPr>
          <p:cNvPr id="224" name="图片 223"/>
          <p:cNvPicPr>
            <a:picLocks noChangeAspect="1"/>
          </p:cNvPicPr>
          <p:nvPr/>
        </p:nvPicPr>
        <p:blipFill>
          <a:blip r:embed="rId18" cstate="print"/>
          <a:stretch>
            <a:fillRect/>
          </a:stretch>
        </p:blipFill>
        <p:spPr>
          <a:xfrm>
            <a:off x="6556281" y="2983978"/>
            <a:ext cx="286051" cy="160981"/>
          </a:xfrm>
          <a:prstGeom prst="rect">
            <a:avLst/>
          </a:prstGeom>
        </p:spPr>
      </p:pic>
      <p:sp>
        <p:nvSpPr>
          <p:cNvPr id="228" name="AutoShape 12"/>
          <p:cNvSpPr>
            <a:spLocks noChangeArrowheads="1"/>
          </p:cNvSpPr>
          <p:nvPr/>
        </p:nvSpPr>
        <p:spPr bwMode="gray">
          <a:xfrm rot="11656647">
            <a:off x="6269039" y="5541563"/>
            <a:ext cx="121476" cy="582669"/>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pic>
        <p:nvPicPr>
          <p:cNvPr id="229" name="图片 228"/>
          <p:cNvPicPr>
            <a:picLocks noChangeAspect="1"/>
          </p:cNvPicPr>
          <p:nvPr/>
        </p:nvPicPr>
        <p:blipFill>
          <a:blip r:embed="rId19"/>
          <a:stretch>
            <a:fillRect/>
          </a:stretch>
        </p:blipFill>
        <p:spPr>
          <a:xfrm>
            <a:off x="6794595" y="5320566"/>
            <a:ext cx="278601" cy="164704"/>
          </a:xfrm>
          <a:prstGeom prst="rect">
            <a:avLst/>
          </a:prstGeom>
        </p:spPr>
      </p:pic>
      <p:pic>
        <p:nvPicPr>
          <p:cNvPr id="230" name="图片 229"/>
          <p:cNvPicPr>
            <a:picLocks noChangeAspect="1"/>
          </p:cNvPicPr>
          <p:nvPr/>
        </p:nvPicPr>
        <p:blipFill>
          <a:blip r:embed="rId20" cstate="print"/>
          <a:stretch>
            <a:fillRect/>
          </a:stretch>
        </p:blipFill>
        <p:spPr>
          <a:xfrm>
            <a:off x="6558815" y="5459029"/>
            <a:ext cx="395174" cy="172716"/>
          </a:xfrm>
          <a:prstGeom prst="rect">
            <a:avLst/>
          </a:prstGeom>
        </p:spPr>
      </p:pic>
      <p:sp>
        <p:nvSpPr>
          <p:cNvPr id="231" name="AutoShape 12"/>
          <p:cNvSpPr>
            <a:spLocks noChangeArrowheads="1"/>
          </p:cNvSpPr>
          <p:nvPr/>
        </p:nvSpPr>
        <p:spPr bwMode="gray">
          <a:xfrm rot="9746714">
            <a:off x="6799421" y="5431774"/>
            <a:ext cx="242294" cy="227226"/>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pic>
        <p:nvPicPr>
          <p:cNvPr id="232" name="图片 231"/>
          <p:cNvPicPr>
            <a:picLocks noChangeAspect="1"/>
          </p:cNvPicPr>
          <p:nvPr/>
        </p:nvPicPr>
        <p:blipFill>
          <a:blip r:embed="rId21" cstate="print"/>
          <a:stretch>
            <a:fillRect/>
          </a:stretch>
        </p:blipFill>
        <p:spPr>
          <a:xfrm>
            <a:off x="6440741" y="4304279"/>
            <a:ext cx="318926" cy="135342"/>
          </a:xfrm>
          <a:prstGeom prst="rect">
            <a:avLst/>
          </a:prstGeom>
        </p:spPr>
      </p:pic>
      <p:pic>
        <p:nvPicPr>
          <p:cNvPr id="234" name="图片 233"/>
          <p:cNvPicPr>
            <a:picLocks noChangeAspect="1"/>
          </p:cNvPicPr>
          <p:nvPr/>
        </p:nvPicPr>
        <p:blipFill>
          <a:blip r:embed="rId22" cstate="print"/>
          <a:stretch>
            <a:fillRect/>
          </a:stretch>
        </p:blipFill>
        <p:spPr>
          <a:xfrm>
            <a:off x="6388224" y="4236941"/>
            <a:ext cx="336113" cy="146903"/>
          </a:xfrm>
          <a:prstGeom prst="rect">
            <a:avLst/>
          </a:prstGeom>
        </p:spPr>
      </p:pic>
      <p:sp>
        <p:nvSpPr>
          <p:cNvPr id="236" name="AutoShape 12"/>
          <p:cNvSpPr>
            <a:spLocks noChangeArrowheads="1"/>
          </p:cNvSpPr>
          <p:nvPr/>
        </p:nvSpPr>
        <p:spPr bwMode="gray">
          <a:xfrm rot="8848907" flipH="1">
            <a:off x="5590924" y="4890718"/>
            <a:ext cx="247358" cy="1239337"/>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sp>
        <p:nvSpPr>
          <p:cNvPr id="133" name="Freeform 219"/>
          <p:cNvSpPr>
            <a:spLocks/>
          </p:cNvSpPr>
          <p:nvPr/>
        </p:nvSpPr>
        <p:spPr bwMode="auto">
          <a:xfrm>
            <a:off x="6488171" y="3004677"/>
            <a:ext cx="206278" cy="300173"/>
          </a:xfrm>
          <a:custGeom>
            <a:avLst/>
            <a:gdLst/>
            <a:ahLst/>
            <a:cxnLst>
              <a:cxn ang="0">
                <a:pos x="39" y="78"/>
              </a:cxn>
              <a:cxn ang="0">
                <a:pos x="21" y="77"/>
              </a:cxn>
              <a:cxn ang="0">
                <a:pos x="10" y="67"/>
              </a:cxn>
              <a:cxn ang="0">
                <a:pos x="2" y="68"/>
              </a:cxn>
              <a:cxn ang="0">
                <a:pos x="0" y="61"/>
              </a:cxn>
              <a:cxn ang="0">
                <a:pos x="8" y="56"/>
              </a:cxn>
              <a:cxn ang="0">
                <a:pos x="6" y="38"/>
              </a:cxn>
              <a:cxn ang="0">
                <a:pos x="4" y="27"/>
              </a:cxn>
              <a:cxn ang="0">
                <a:pos x="12" y="27"/>
              </a:cxn>
              <a:cxn ang="0">
                <a:pos x="18" y="29"/>
              </a:cxn>
              <a:cxn ang="0">
                <a:pos x="19" y="13"/>
              </a:cxn>
              <a:cxn ang="0">
                <a:pos x="10" y="5"/>
              </a:cxn>
              <a:cxn ang="0">
                <a:pos x="18" y="5"/>
              </a:cxn>
              <a:cxn ang="0">
                <a:pos x="29" y="0"/>
              </a:cxn>
              <a:cxn ang="0">
                <a:pos x="39" y="5"/>
              </a:cxn>
              <a:cxn ang="0">
                <a:pos x="42" y="16"/>
              </a:cxn>
              <a:cxn ang="0">
                <a:pos x="40" y="24"/>
              </a:cxn>
              <a:cxn ang="0">
                <a:pos x="49" y="38"/>
              </a:cxn>
              <a:cxn ang="0">
                <a:pos x="56" y="40"/>
              </a:cxn>
              <a:cxn ang="0">
                <a:pos x="60" y="46"/>
              </a:cxn>
              <a:cxn ang="0">
                <a:pos x="51" y="47"/>
              </a:cxn>
              <a:cxn ang="0">
                <a:pos x="44" y="51"/>
              </a:cxn>
              <a:cxn ang="0">
                <a:pos x="44" y="58"/>
              </a:cxn>
              <a:cxn ang="0">
                <a:pos x="43" y="65"/>
              </a:cxn>
              <a:cxn ang="0">
                <a:pos x="37" y="72"/>
              </a:cxn>
            </a:cxnLst>
            <a:rect l="0" t="0" r="r" b="b"/>
            <a:pathLst>
              <a:path w="60" h="78">
                <a:moveTo>
                  <a:pt x="39" y="78"/>
                </a:moveTo>
                <a:lnTo>
                  <a:pt x="21" y="77"/>
                </a:lnTo>
                <a:lnTo>
                  <a:pt x="10" y="67"/>
                </a:lnTo>
                <a:lnTo>
                  <a:pt x="2" y="68"/>
                </a:lnTo>
                <a:lnTo>
                  <a:pt x="0" y="61"/>
                </a:lnTo>
                <a:lnTo>
                  <a:pt x="8" y="56"/>
                </a:lnTo>
                <a:lnTo>
                  <a:pt x="6" y="38"/>
                </a:lnTo>
                <a:lnTo>
                  <a:pt x="4" y="27"/>
                </a:lnTo>
                <a:lnTo>
                  <a:pt x="12" y="27"/>
                </a:lnTo>
                <a:lnTo>
                  <a:pt x="18" y="29"/>
                </a:lnTo>
                <a:lnTo>
                  <a:pt x="19" y="13"/>
                </a:lnTo>
                <a:lnTo>
                  <a:pt x="10" y="5"/>
                </a:lnTo>
                <a:lnTo>
                  <a:pt x="18" y="5"/>
                </a:lnTo>
                <a:lnTo>
                  <a:pt x="29" y="0"/>
                </a:lnTo>
                <a:lnTo>
                  <a:pt x="39" y="5"/>
                </a:lnTo>
                <a:lnTo>
                  <a:pt x="42" y="16"/>
                </a:lnTo>
                <a:lnTo>
                  <a:pt x="40" y="24"/>
                </a:lnTo>
                <a:lnTo>
                  <a:pt x="49" y="38"/>
                </a:lnTo>
                <a:lnTo>
                  <a:pt x="56" y="40"/>
                </a:lnTo>
                <a:lnTo>
                  <a:pt x="60" y="46"/>
                </a:lnTo>
                <a:lnTo>
                  <a:pt x="51" y="47"/>
                </a:lnTo>
                <a:lnTo>
                  <a:pt x="44" y="51"/>
                </a:lnTo>
                <a:lnTo>
                  <a:pt x="44" y="58"/>
                </a:lnTo>
                <a:lnTo>
                  <a:pt x="43" y="65"/>
                </a:lnTo>
                <a:lnTo>
                  <a:pt x="37" y="72"/>
                </a:lnTo>
              </a:path>
            </a:pathLst>
          </a:custGeom>
          <a:solidFill>
            <a:schemeClr val="bg1"/>
          </a:solidFill>
          <a:ln w="3175" cap="flat" cmpd="sng">
            <a:solidFill>
              <a:schemeClr val="bg1">
                <a:lumMod val="75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34" name="Freeform 220"/>
          <p:cNvSpPr>
            <a:spLocks/>
          </p:cNvSpPr>
          <p:nvPr/>
        </p:nvSpPr>
        <p:spPr bwMode="auto">
          <a:xfrm>
            <a:off x="7294881" y="4525968"/>
            <a:ext cx="147341" cy="160318"/>
          </a:xfrm>
          <a:custGeom>
            <a:avLst/>
            <a:gdLst/>
            <a:ahLst/>
            <a:cxnLst>
              <a:cxn ang="0">
                <a:pos x="38" y="0"/>
              </a:cxn>
              <a:cxn ang="0">
                <a:pos x="38" y="13"/>
              </a:cxn>
              <a:cxn ang="0">
                <a:pos x="34" y="27"/>
              </a:cxn>
              <a:cxn ang="0">
                <a:pos x="41" y="30"/>
              </a:cxn>
              <a:cxn ang="0">
                <a:pos x="43" y="36"/>
              </a:cxn>
              <a:cxn ang="0">
                <a:pos x="36" y="38"/>
              </a:cxn>
              <a:cxn ang="0">
                <a:pos x="23" y="42"/>
              </a:cxn>
              <a:cxn ang="0">
                <a:pos x="17" y="42"/>
              </a:cxn>
              <a:cxn ang="0">
                <a:pos x="11" y="40"/>
              </a:cxn>
              <a:cxn ang="0">
                <a:pos x="7" y="33"/>
              </a:cxn>
              <a:cxn ang="0">
                <a:pos x="0" y="30"/>
              </a:cxn>
              <a:cxn ang="0">
                <a:pos x="0" y="23"/>
              </a:cxn>
              <a:cxn ang="0">
                <a:pos x="0" y="13"/>
              </a:cxn>
              <a:cxn ang="0">
                <a:pos x="16" y="7"/>
              </a:cxn>
              <a:cxn ang="0">
                <a:pos x="26" y="3"/>
              </a:cxn>
              <a:cxn ang="0">
                <a:pos x="38" y="0"/>
              </a:cxn>
            </a:cxnLst>
            <a:rect l="0" t="0" r="r" b="b"/>
            <a:pathLst>
              <a:path w="43" h="42">
                <a:moveTo>
                  <a:pt x="38" y="0"/>
                </a:moveTo>
                <a:lnTo>
                  <a:pt x="38" y="13"/>
                </a:lnTo>
                <a:lnTo>
                  <a:pt x="34" y="27"/>
                </a:lnTo>
                <a:lnTo>
                  <a:pt x="41" y="30"/>
                </a:lnTo>
                <a:lnTo>
                  <a:pt x="43" y="36"/>
                </a:lnTo>
                <a:lnTo>
                  <a:pt x="36" y="38"/>
                </a:lnTo>
                <a:lnTo>
                  <a:pt x="23" y="42"/>
                </a:lnTo>
                <a:lnTo>
                  <a:pt x="17" y="42"/>
                </a:lnTo>
                <a:lnTo>
                  <a:pt x="11" y="40"/>
                </a:lnTo>
                <a:lnTo>
                  <a:pt x="7" y="33"/>
                </a:lnTo>
                <a:lnTo>
                  <a:pt x="0" y="30"/>
                </a:lnTo>
                <a:lnTo>
                  <a:pt x="0" y="23"/>
                </a:lnTo>
                <a:lnTo>
                  <a:pt x="0" y="13"/>
                </a:lnTo>
                <a:lnTo>
                  <a:pt x="16" y="7"/>
                </a:lnTo>
                <a:lnTo>
                  <a:pt x="26" y="3"/>
                </a:lnTo>
                <a:lnTo>
                  <a:pt x="38" y="0"/>
                </a:lnTo>
                <a:close/>
              </a:path>
            </a:pathLst>
          </a:custGeom>
          <a:noFill/>
          <a:ln w="3175" cap="flat" cmpd="sng">
            <a:solidFill>
              <a:schemeClr val="bg1">
                <a:lumMod val="75000"/>
              </a:schemeClr>
            </a:solidFill>
            <a:prstDash val="solid"/>
            <a:round/>
            <a:headEnd/>
            <a:tailEn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35" name="Freeform 221"/>
          <p:cNvSpPr>
            <a:spLocks/>
          </p:cNvSpPr>
          <p:nvPr/>
        </p:nvSpPr>
        <p:spPr bwMode="auto">
          <a:xfrm>
            <a:off x="4767970" y="3205890"/>
            <a:ext cx="423607" cy="747022"/>
          </a:xfrm>
          <a:custGeom>
            <a:avLst/>
            <a:gdLst/>
            <a:ahLst/>
            <a:cxnLst>
              <a:cxn ang="0">
                <a:pos x="5" y="84"/>
              </a:cxn>
              <a:cxn ang="0">
                <a:pos x="19" y="80"/>
              </a:cxn>
              <a:cxn ang="0">
                <a:pos x="32" y="76"/>
              </a:cxn>
              <a:cxn ang="0">
                <a:pos x="40" y="73"/>
              </a:cxn>
              <a:cxn ang="0">
                <a:pos x="48" y="71"/>
              </a:cxn>
              <a:cxn ang="0">
                <a:pos x="53" y="58"/>
              </a:cxn>
              <a:cxn ang="0">
                <a:pos x="53" y="49"/>
              </a:cxn>
              <a:cxn ang="0">
                <a:pos x="54" y="42"/>
              </a:cxn>
              <a:cxn ang="0">
                <a:pos x="56" y="33"/>
              </a:cxn>
              <a:cxn ang="0">
                <a:pos x="57" y="23"/>
              </a:cxn>
              <a:cxn ang="0">
                <a:pos x="59" y="15"/>
              </a:cxn>
              <a:cxn ang="0">
                <a:pos x="67" y="10"/>
              </a:cxn>
              <a:cxn ang="0">
                <a:pos x="75" y="4"/>
              </a:cxn>
              <a:cxn ang="0">
                <a:pos x="87" y="0"/>
              </a:cxn>
              <a:cxn ang="0">
                <a:pos x="97" y="2"/>
              </a:cxn>
              <a:cxn ang="0">
                <a:pos x="104" y="13"/>
              </a:cxn>
              <a:cxn ang="0">
                <a:pos x="94" y="23"/>
              </a:cxn>
              <a:cxn ang="0">
                <a:pos x="84" y="42"/>
              </a:cxn>
              <a:cxn ang="0">
                <a:pos x="84" y="48"/>
              </a:cxn>
              <a:cxn ang="0">
                <a:pos x="94" y="56"/>
              </a:cxn>
              <a:cxn ang="0">
                <a:pos x="102" y="58"/>
              </a:cxn>
              <a:cxn ang="0">
                <a:pos x="115" y="58"/>
              </a:cxn>
              <a:cxn ang="0">
                <a:pos x="123" y="66"/>
              </a:cxn>
              <a:cxn ang="0">
                <a:pos x="123" y="72"/>
              </a:cxn>
              <a:cxn ang="0">
                <a:pos x="116" y="78"/>
              </a:cxn>
              <a:cxn ang="0">
                <a:pos x="111" y="90"/>
              </a:cxn>
              <a:cxn ang="0">
                <a:pos x="113" y="102"/>
              </a:cxn>
              <a:cxn ang="0">
                <a:pos x="104" y="103"/>
              </a:cxn>
              <a:cxn ang="0">
                <a:pos x="96" y="103"/>
              </a:cxn>
              <a:cxn ang="0">
                <a:pos x="89" y="102"/>
              </a:cxn>
              <a:cxn ang="0">
                <a:pos x="83" y="102"/>
              </a:cxn>
              <a:cxn ang="0">
                <a:pos x="81" y="108"/>
              </a:cxn>
              <a:cxn ang="0">
                <a:pos x="87" y="116"/>
              </a:cxn>
              <a:cxn ang="0">
                <a:pos x="79" y="122"/>
              </a:cxn>
              <a:cxn ang="0">
                <a:pos x="78" y="128"/>
              </a:cxn>
              <a:cxn ang="0">
                <a:pos x="79" y="137"/>
              </a:cxn>
              <a:cxn ang="0">
                <a:pos x="81" y="145"/>
              </a:cxn>
              <a:cxn ang="0">
                <a:pos x="89" y="145"/>
              </a:cxn>
              <a:cxn ang="0">
                <a:pos x="96" y="149"/>
              </a:cxn>
              <a:cxn ang="0">
                <a:pos x="96" y="159"/>
              </a:cxn>
              <a:cxn ang="0">
                <a:pos x="92" y="166"/>
              </a:cxn>
              <a:cxn ang="0">
                <a:pos x="84" y="171"/>
              </a:cxn>
              <a:cxn ang="0">
                <a:pos x="77" y="169"/>
              </a:cxn>
              <a:cxn ang="0">
                <a:pos x="79" y="178"/>
              </a:cxn>
              <a:cxn ang="0">
                <a:pos x="79" y="187"/>
              </a:cxn>
              <a:cxn ang="0">
                <a:pos x="75" y="193"/>
              </a:cxn>
              <a:cxn ang="0">
                <a:pos x="62" y="184"/>
              </a:cxn>
              <a:cxn ang="0">
                <a:pos x="53" y="179"/>
              </a:cxn>
              <a:cxn ang="0">
                <a:pos x="45" y="179"/>
              </a:cxn>
              <a:cxn ang="0">
                <a:pos x="35" y="169"/>
              </a:cxn>
              <a:cxn ang="0">
                <a:pos x="29" y="160"/>
              </a:cxn>
              <a:cxn ang="0">
                <a:pos x="26" y="152"/>
              </a:cxn>
              <a:cxn ang="0">
                <a:pos x="33" y="148"/>
              </a:cxn>
              <a:cxn ang="0">
                <a:pos x="36" y="139"/>
              </a:cxn>
              <a:cxn ang="0">
                <a:pos x="31" y="130"/>
              </a:cxn>
              <a:cxn ang="0">
                <a:pos x="22" y="121"/>
              </a:cxn>
              <a:cxn ang="0">
                <a:pos x="26" y="114"/>
              </a:cxn>
              <a:cxn ang="0">
                <a:pos x="23" y="107"/>
              </a:cxn>
              <a:cxn ang="0">
                <a:pos x="16" y="101"/>
              </a:cxn>
              <a:cxn ang="0">
                <a:pos x="0" y="94"/>
              </a:cxn>
              <a:cxn ang="0">
                <a:pos x="5" y="84"/>
              </a:cxn>
            </a:cxnLst>
            <a:rect l="0" t="0" r="r" b="b"/>
            <a:pathLst>
              <a:path w="123" h="193">
                <a:moveTo>
                  <a:pt x="5" y="84"/>
                </a:moveTo>
                <a:lnTo>
                  <a:pt x="19" y="80"/>
                </a:lnTo>
                <a:lnTo>
                  <a:pt x="32" y="76"/>
                </a:lnTo>
                <a:lnTo>
                  <a:pt x="40" y="73"/>
                </a:lnTo>
                <a:lnTo>
                  <a:pt x="48" y="71"/>
                </a:lnTo>
                <a:lnTo>
                  <a:pt x="53" y="58"/>
                </a:lnTo>
                <a:lnTo>
                  <a:pt x="53" y="49"/>
                </a:lnTo>
                <a:lnTo>
                  <a:pt x="54" y="42"/>
                </a:lnTo>
                <a:lnTo>
                  <a:pt x="56" y="33"/>
                </a:lnTo>
                <a:lnTo>
                  <a:pt x="57" y="23"/>
                </a:lnTo>
                <a:lnTo>
                  <a:pt x="59" y="15"/>
                </a:lnTo>
                <a:lnTo>
                  <a:pt x="67" y="10"/>
                </a:lnTo>
                <a:lnTo>
                  <a:pt x="75" y="4"/>
                </a:lnTo>
                <a:lnTo>
                  <a:pt x="87" y="0"/>
                </a:lnTo>
                <a:lnTo>
                  <a:pt x="97" y="2"/>
                </a:lnTo>
                <a:lnTo>
                  <a:pt x="104" y="13"/>
                </a:lnTo>
                <a:lnTo>
                  <a:pt x="94" y="23"/>
                </a:lnTo>
                <a:lnTo>
                  <a:pt x="84" y="42"/>
                </a:lnTo>
                <a:lnTo>
                  <a:pt x="84" y="48"/>
                </a:lnTo>
                <a:lnTo>
                  <a:pt x="94" y="56"/>
                </a:lnTo>
                <a:lnTo>
                  <a:pt x="102" y="58"/>
                </a:lnTo>
                <a:lnTo>
                  <a:pt x="115" y="58"/>
                </a:lnTo>
                <a:lnTo>
                  <a:pt x="123" y="66"/>
                </a:lnTo>
                <a:lnTo>
                  <a:pt x="123" y="72"/>
                </a:lnTo>
                <a:lnTo>
                  <a:pt x="116" y="78"/>
                </a:lnTo>
                <a:lnTo>
                  <a:pt x="111" y="90"/>
                </a:lnTo>
                <a:lnTo>
                  <a:pt x="113" y="102"/>
                </a:lnTo>
                <a:lnTo>
                  <a:pt x="104" y="103"/>
                </a:lnTo>
                <a:lnTo>
                  <a:pt x="96" y="103"/>
                </a:lnTo>
                <a:lnTo>
                  <a:pt x="89" y="102"/>
                </a:lnTo>
                <a:lnTo>
                  <a:pt x="83" y="102"/>
                </a:lnTo>
                <a:lnTo>
                  <a:pt x="81" y="108"/>
                </a:lnTo>
                <a:lnTo>
                  <a:pt x="87" y="116"/>
                </a:lnTo>
                <a:lnTo>
                  <a:pt x="79" y="122"/>
                </a:lnTo>
                <a:lnTo>
                  <a:pt x="78" y="128"/>
                </a:lnTo>
                <a:lnTo>
                  <a:pt x="79" y="137"/>
                </a:lnTo>
                <a:lnTo>
                  <a:pt x="81" y="145"/>
                </a:lnTo>
                <a:lnTo>
                  <a:pt x="89" y="145"/>
                </a:lnTo>
                <a:lnTo>
                  <a:pt x="96" y="149"/>
                </a:lnTo>
                <a:lnTo>
                  <a:pt x="96" y="159"/>
                </a:lnTo>
                <a:lnTo>
                  <a:pt x="92" y="166"/>
                </a:lnTo>
                <a:lnTo>
                  <a:pt x="84" y="171"/>
                </a:lnTo>
                <a:lnTo>
                  <a:pt x="77" y="169"/>
                </a:lnTo>
                <a:lnTo>
                  <a:pt x="79" y="178"/>
                </a:lnTo>
                <a:lnTo>
                  <a:pt x="79" y="187"/>
                </a:lnTo>
                <a:lnTo>
                  <a:pt x="75" y="193"/>
                </a:lnTo>
                <a:lnTo>
                  <a:pt x="62" y="184"/>
                </a:lnTo>
                <a:lnTo>
                  <a:pt x="53" y="179"/>
                </a:lnTo>
                <a:lnTo>
                  <a:pt x="45" y="179"/>
                </a:lnTo>
                <a:lnTo>
                  <a:pt x="35" y="169"/>
                </a:lnTo>
                <a:lnTo>
                  <a:pt x="29" y="160"/>
                </a:lnTo>
                <a:lnTo>
                  <a:pt x="26" y="152"/>
                </a:lnTo>
                <a:lnTo>
                  <a:pt x="33" y="148"/>
                </a:lnTo>
                <a:lnTo>
                  <a:pt x="36" y="139"/>
                </a:lnTo>
                <a:lnTo>
                  <a:pt x="31" y="130"/>
                </a:lnTo>
                <a:lnTo>
                  <a:pt x="22" y="121"/>
                </a:lnTo>
                <a:lnTo>
                  <a:pt x="26" y="114"/>
                </a:lnTo>
                <a:lnTo>
                  <a:pt x="23" y="107"/>
                </a:lnTo>
                <a:lnTo>
                  <a:pt x="16" y="101"/>
                </a:lnTo>
                <a:lnTo>
                  <a:pt x="0" y="94"/>
                </a:lnTo>
                <a:lnTo>
                  <a:pt x="5" y="84"/>
                </a:lnTo>
                <a:close/>
              </a:path>
            </a:pathLst>
          </a:custGeom>
          <a:solidFill>
            <a:schemeClr val="bg1"/>
          </a:solidFill>
          <a:ln w="3175" cap="flat" cmpd="sng">
            <a:solidFill>
              <a:schemeClr val="bg1">
                <a:lumMod val="75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39" name="Freeform 223"/>
          <p:cNvSpPr>
            <a:spLocks/>
          </p:cNvSpPr>
          <p:nvPr/>
        </p:nvSpPr>
        <p:spPr bwMode="auto">
          <a:xfrm>
            <a:off x="5585710" y="2926184"/>
            <a:ext cx="604097" cy="1159758"/>
          </a:xfrm>
          <a:custGeom>
            <a:avLst/>
            <a:gdLst/>
            <a:ahLst/>
            <a:cxnLst>
              <a:cxn ang="0">
                <a:pos x="47" y="63"/>
              </a:cxn>
              <a:cxn ang="0">
                <a:pos x="62" y="58"/>
              </a:cxn>
              <a:cxn ang="0">
                <a:pos x="74" y="45"/>
              </a:cxn>
              <a:cxn ang="0">
                <a:pos x="76" y="30"/>
              </a:cxn>
              <a:cxn ang="0">
                <a:pos x="92" y="27"/>
              </a:cxn>
              <a:cxn ang="0">
                <a:pos x="107" y="22"/>
              </a:cxn>
              <a:cxn ang="0">
                <a:pos x="122" y="22"/>
              </a:cxn>
              <a:cxn ang="0">
                <a:pos x="143" y="15"/>
              </a:cxn>
              <a:cxn ang="0">
                <a:pos x="152" y="0"/>
              </a:cxn>
              <a:cxn ang="0">
                <a:pos x="165" y="20"/>
              </a:cxn>
              <a:cxn ang="0">
                <a:pos x="169" y="25"/>
              </a:cxn>
              <a:cxn ang="0">
                <a:pos x="151" y="35"/>
              </a:cxn>
              <a:cxn ang="0">
                <a:pos x="164" y="44"/>
              </a:cxn>
              <a:cxn ang="0">
                <a:pos x="169" y="52"/>
              </a:cxn>
              <a:cxn ang="0">
                <a:pos x="173" y="72"/>
              </a:cxn>
              <a:cxn ang="0">
                <a:pos x="164" y="85"/>
              </a:cxn>
              <a:cxn ang="0">
                <a:pos x="148" y="82"/>
              </a:cxn>
              <a:cxn ang="0">
                <a:pos x="149" y="96"/>
              </a:cxn>
              <a:cxn ang="0">
                <a:pos x="136" y="115"/>
              </a:cxn>
              <a:cxn ang="0">
                <a:pos x="147" y="126"/>
              </a:cxn>
              <a:cxn ang="0">
                <a:pos x="157" y="147"/>
              </a:cxn>
              <a:cxn ang="0">
                <a:pos x="162" y="158"/>
              </a:cxn>
              <a:cxn ang="0">
                <a:pos x="152" y="184"/>
              </a:cxn>
              <a:cxn ang="0">
                <a:pos x="138" y="196"/>
              </a:cxn>
              <a:cxn ang="0">
                <a:pos x="150" y="210"/>
              </a:cxn>
              <a:cxn ang="0">
                <a:pos x="147" y="247"/>
              </a:cxn>
              <a:cxn ang="0">
                <a:pos x="125" y="261"/>
              </a:cxn>
              <a:cxn ang="0">
                <a:pos x="92" y="266"/>
              </a:cxn>
              <a:cxn ang="0">
                <a:pos x="77" y="265"/>
              </a:cxn>
              <a:cxn ang="0">
                <a:pos x="70" y="275"/>
              </a:cxn>
              <a:cxn ang="0">
                <a:pos x="49" y="287"/>
              </a:cxn>
              <a:cxn ang="0">
                <a:pos x="28" y="294"/>
              </a:cxn>
              <a:cxn ang="0">
                <a:pos x="4" y="300"/>
              </a:cxn>
              <a:cxn ang="0">
                <a:pos x="0" y="285"/>
              </a:cxn>
              <a:cxn ang="0">
                <a:pos x="10" y="263"/>
              </a:cxn>
              <a:cxn ang="0">
                <a:pos x="15" y="238"/>
              </a:cxn>
              <a:cxn ang="0">
                <a:pos x="8" y="225"/>
              </a:cxn>
              <a:cxn ang="0">
                <a:pos x="3" y="182"/>
              </a:cxn>
              <a:cxn ang="0">
                <a:pos x="12" y="174"/>
              </a:cxn>
              <a:cxn ang="0">
                <a:pos x="23" y="161"/>
              </a:cxn>
              <a:cxn ang="0">
                <a:pos x="17" y="143"/>
              </a:cxn>
              <a:cxn ang="0">
                <a:pos x="11" y="125"/>
              </a:cxn>
              <a:cxn ang="0">
                <a:pos x="26" y="101"/>
              </a:cxn>
              <a:cxn ang="0">
                <a:pos x="32" y="87"/>
              </a:cxn>
              <a:cxn ang="0">
                <a:pos x="40" y="68"/>
              </a:cxn>
            </a:cxnLst>
            <a:rect l="0" t="0" r="r" b="b"/>
            <a:pathLst>
              <a:path w="176" h="300">
                <a:moveTo>
                  <a:pt x="40" y="68"/>
                </a:moveTo>
                <a:lnTo>
                  <a:pt x="47" y="63"/>
                </a:lnTo>
                <a:lnTo>
                  <a:pt x="56" y="58"/>
                </a:lnTo>
                <a:lnTo>
                  <a:pt x="62" y="58"/>
                </a:lnTo>
                <a:lnTo>
                  <a:pt x="67" y="63"/>
                </a:lnTo>
                <a:lnTo>
                  <a:pt x="74" y="45"/>
                </a:lnTo>
                <a:lnTo>
                  <a:pt x="75" y="36"/>
                </a:lnTo>
                <a:lnTo>
                  <a:pt x="76" y="30"/>
                </a:lnTo>
                <a:lnTo>
                  <a:pt x="82" y="24"/>
                </a:lnTo>
                <a:lnTo>
                  <a:pt x="92" y="27"/>
                </a:lnTo>
                <a:lnTo>
                  <a:pt x="101" y="32"/>
                </a:lnTo>
                <a:lnTo>
                  <a:pt x="107" y="22"/>
                </a:lnTo>
                <a:lnTo>
                  <a:pt x="113" y="22"/>
                </a:lnTo>
                <a:lnTo>
                  <a:pt x="122" y="22"/>
                </a:lnTo>
                <a:lnTo>
                  <a:pt x="130" y="22"/>
                </a:lnTo>
                <a:lnTo>
                  <a:pt x="143" y="15"/>
                </a:lnTo>
                <a:lnTo>
                  <a:pt x="152" y="11"/>
                </a:lnTo>
                <a:lnTo>
                  <a:pt x="152" y="0"/>
                </a:lnTo>
                <a:lnTo>
                  <a:pt x="159" y="9"/>
                </a:lnTo>
                <a:lnTo>
                  <a:pt x="165" y="20"/>
                </a:lnTo>
                <a:lnTo>
                  <a:pt x="176" y="24"/>
                </a:lnTo>
                <a:lnTo>
                  <a:pt x="169" y="25"/>
                </a:lnTo>
                <a:lnTo>
                  <a:pt x="157" y="29"/>
                </a:lnTo>
                <a:lnTo>
                  <a:pt x="151" y="35"/>
                </a:lnTo>
                <a:lnTo>
                  <a:pt x="153" y="42"/>
                </a:lnTo>
                <a:lnTo>
                  <a:pt x="164" y="44"/>
                </a:lnTo>
                <a:lnTo>
                  <a:pt x="171" y="44"/>
                </a:lnTo>
                <a:lnTo>
                  <a:pt x="169" y="52"/>
                </a:lnTo>
                <a:lnTo>
                  <a:pt x="176" y="60"/>
                </a:lnTo>
                <a:lnTo>
                  <a:pt x="173" y="72"/>
                </a:lnTo>
                <a:lnTo>
                  <a:pt x="169" y="79"/>
                </a:lnTo>
                <a:lnTo>
                  <a:pt x="164" y="85"/>
                </a:lnTo>
                <a:lnTo>
                  <a:pt x="158" y="81"/>
                </a:lnTo>
                <a:lnTo>
                  <a:pt x="148" y="82"/>
                </a:lnTo>
                <a:lnTo>
                  <a:pt x="143" y="89"/>
                </a:lnTo>
                <a:lnTo>
                  <a:pt x="149" y="96"/>
                </a:lnTo>
                <a:lnTo>
                  <a:pt x="136" y="105"/>
                </a:lnTo>
                <a:lnTo>
                  <a:pt x="136" y="115"/>
                </a:lnTo>
                <a:lnTo>
                  <a:pt x="138" y="124"/>
                </a:lnTo>
                <a:lnTo>
                  <a:pt x="147" y="126"/>
                </a:lnTo>
                <a:lnTo>
                  <a:pt x="156" y="137"/>
                </a:lnTo>
                <a:lnTo>
                  <a:pt x="157" y="147"/>
                </a:lnTo>
                <a:lnTo>
                  <a:pt x="165" y="150"/>
                </a:lnTo>
                <a:lnTo>
                  <a:pt x="162" y="158"/>
                </a:lnTo>
                <a:lnTo>
                  <a:pt x="148" y="177"/>
                </a:lnTo>
                <a:lnTo>
                  <a:pt x="152" y="184"/>
                </a:lnTo>
                <a:lnTo>
                  <a:pt x="143" y="191"/>
                </a:lnTo>
                <a:lnTo>
                  <a:pt x="138" y="196"/>
                </a:lnTo>
                <a:lnTo>
                  <a:pt x="144" y="206"/>
                </a:lnTo>
                <a:lnTo>
                  <a:pt x="150" y="210"/>
                </a:lnTo>
                <a:lnTo>
                  <a:pt x="147" y="220"/>
                </a:lnTo>
                <a:lnTo>
                  <a:pt x="147" y="247"/>
                </a:lnTo>
                <a:lnTo>
                  <a:pt x="138" y="252"/>
                </a:lnTo>
                <a:lnTo>
                  <a:pt x="125" y="261"/>
                </a:lnTo>
                <a:lnTo>
                  <a:pt x="107" y="266"/>
                </a:lnTo>
                <a:lnTo>
                  <a:pt x="92" y="266"/>
                </a:lnTo>
                <a:lnTo>
                  <a:pt x="86" y="266"/>
                </a:lnTo>
                <a:lnTo>
                  <a:pt x="77" y="265"/>
                </a:lnTo>
                <a:lnTo>
                  <a:pt x="79" y="277"/>
                </a:lnTo>
                <a:lnTo>
                  <a:pt x="70" y="275"/>
                </a:lnTo>
                <a:lnTo>
                  <a:pt x="59" y="284"/>
                </a:lnTo>
                <a:lnTo>
                  <a:pt x="49" y="287"/>
                </a:lnTo>
                <a:lnTo>
                  <a:pt x="35" y="288"/>
                </a:lnTo>
                <a:lnTo>
                  <a:pt x="28" y="294"/>
                </a:lnTo>
                <a:lnTo>
                  <a:pt x="15" y="300"/>
                </a:lnTo>
                <a:lnTo>
                  <a:pt x="4" y="300"/>
                </a:lnTo>
                <a:lnTo>
                  <a:pt x="0" y="293"/>
                </a:lnTo>
                <a:lnTo>
                  <a:pt x="0" y="285"/>
                </a:lnTo>
                <a:lnTo>
                  <a:pt x="4" y="274"/>
                </a:lnTo>
                <a:lnTo>
                  <a:pt x="10" y="263"/>
                </a:lnTo>
                <a:lnTo>
                  <a:pt x="13" y="253"/>
                </a:lnTo>
                <a:lnTo>
                  <a:pt x="15" y="238"/>
                </a:lnTo>
                <a:lnTo>
                  <a:pt x="10" y="231"/>
                </a:lnTo>
                <a:lnTo>
                  <a:pt x="8" y="225"/>
                </a:lnTo>
                <a:lnTo>
                  <a:pt x="10" y="218"/>
                </a:lnTo>
                <a:lnTo>
                  <a:pt x="3" y="182"/>
                </a:lnTo>
                <a:lnTo>
                  <a:pt x="9" y="181"/>
                </a:lnTo>
                <a:lnTo>
                  <a:pt x="12" y="174"/>
                </a:lnTo>
                <a:lnTo>
                  <a:pt x="14" y="168"/>
                </a:lnTo>
                <a:lnTo>
                  <a:pt x="23" y="161"/>
                </a:lnTo>
                <a:lnTo>
                  <a:pt x="20" y="151"/>
                </a:lnTo>
                <a:lnTo>
                  <a:pt x="17" y="143"/>
                </a:lnTo>
                <a:lnTo>
                  <a:pt x="9" y="137"/>
                </a:lnTo>
                <a:lnTo>
                  <a:pt x="11" y="125"/>
                </a:lnTo>
                <a:lnTo>
                  <a:pt x="25" y="112"/>
                </a:lnTo>
                <a:lnTo>
                  <a:pt x="26" y="101"/>
                </a:lnTo>
                <a:lnTo>
                  <a:pt x="29" y="94"/>
                </a:lnTo>
                <a:lnTo>
                  <a:pt x="32" y="87"/>
                </a:lnTo>
                <a:lnTo>
                  <a:pt x="37" y="81"/>
                </a:lnTo>
                <a:lnTo>
                  <a:pt x="40" y="68"/>
                </a:lnTo>
                <a:close/>
              </a:path>
            </a:pathLst>
          </a:custGeom>
          <a:solidFill>
            <a:schemeClr val="bg1"/>
          </a:solidFill>
          <a:ln w="3175" cap="flat" cmpd="sng">
            <a:solidFill>
              <a:schemeClr val="bg1">
                <a:lumMod val="75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40" name="Freeform 224"/>
          <p:cNvSpPr>
            <a:spLocks/>
          </p:cNvSpPr>
          <p:nvPr/>
        </p:nvSpPr>
        <p:spPr bwMode="auto">
          <a:xfrm>
            <a:off x="6300315" y="4045009"/>
            <a:ext cx="751438" cy="920984"/>
          </a:xfrm>
          <a:custGeom>
            <a:avLst/>
            <a:gdLst/>
            <a:ahLst/>
            <a:cxnLst>
              <a:cxn ang="0">
                <a:pos x="53" y="6"/>
              </a:cxn>
              <a:cxn ang="0">
                <a:pos x="71" y="15"/>
              </a:cxn>
              <a:cxn ang="0">
                <a:pos x="66" y="33"/>
              </a:cxn>
              <a:cxn ang="0">
                <a:pos x="59" y="39"/>
              </a:cxn>
              <a:cxn ang="0">
                <a:pos x="43" y="34"/>
              </a:cxn>
              <a:cxn ang="0">
                <a:pos x="37" y="26"/>
              </a:cxn>
              <a:cxn ang="0">
                <a:pos x="25" y="31"/>
              </a:cxn>
              <a:cxn ang="0">
                <a:pos x="21" y="51"/>
              </a:cxn>
              <a:cxn ang="0">
                <a:pos x="17" y="63"/>
              </a:cxn>
              <a:cxn ang="0">
                <a:pos x="0" y="73"/>
              </a:cxn>
              <a:cxn ang="0">
                <a:pos x="11" y="96"/>
              </a:cxn>
              <a:cxn ang="0">
                <a:pos x="27" y="100"/>
              </a:cxn>
              <a:cxn ang="0">
                <a:pos x="31" y="106"/>
              </a:cxn>
              <a:cxn ang="0">
                <a:pos x="46" y="100"/>
              </a:cxn>
              <a:cxn ang="0">
                <a:pos x="33" y="136"/>
              </a:cxn>
              <a:cxn ang="0">
                <a:pos x="28" y="148"/>
              </a:cxn>
              <a:cxn ang="0">
                <a:pos x="30" y="158"/>
              </a:cxn>
              <a:cxn ang="0">
                <a:pos x="39" y="161"/>
              </a:cxn>
              <a:cxn ang="0">
                <a:pos x="58" y="168"/>
              </a:cxn>
              <a:cxn ang="0">
                <a:pos x="46" y="183"/>
              </a:cxn>
              <a:cxn ang="0">
                <a:pos x="49" y="185"/>
              </a:cxn>
              <a:cxn ang="0">
                <a:pos x="53" y="195"/>
              </a:cxn>
              <a:cxn ang="0">
                <a:pos x="72" y="226"/>
              </a:cxn>
              <a:cxn ang="0">
                <a:pos x="87" y="218"/>
              </a:cxn>
              <a:cxn ang="0">
                <a:pos x="99" y="216"/>
              </a:cxn>
              <a:cxn ang="0">
                <a:pos x="94" y="230"/>
              </a:cxn>
              <a:cxn ang="0">
                <a:pos x="101" y="234"/>
              </a:cxn>
              <a:cxn ang="0">
                <a:pos x="123" y="224"/>
              </a:cxn>
              <a:cxn ang="0">
                <a:pos x="149" y="233"/>
              </a:cxn>
              <a:cxn ang="0">
                <a:pos x="165" y="232"/>
              </a:cxn>
              <a:cxn ang="0">
                <a:pos x="166" y="236"/>
              </a:cxn>
              <a:cxn ang="0">
                <a:pos x="175" y="231"/>
              </a:cxn>
              <a:cxn ang="0">
                <a:pos x="182" y="226"/>
              </a:cxn>
              <a:cxn ang="0">
                <a:pos x="190" y="215"/>
              </a:cxn>
              <a:cxn ang="0">
                <a:pos x="199" y="193"/>
              </a:cxn>
              <a:cxn ang="0">
                <a:pos x="211" y="190"/>
              </a:cxn>
              <a:cxn ang="0">
                <a:pos x="208" y="181"/>
              </a:cxn>
              <a:cxn ang="0">
                <a:pos x="213" y="172"/>
              </a:cxn>
              <a:cxn ang="0">
                <a:pos x="220" y="160"/>
              </a:cxn>
              <a:cxn ang="0">
                <a:pos x="191" y="147"/>
              </a:cxn>
              <a:cxn ang="0">
                <a:pos x="184" y="133"/>
              </a:cxn>
              <a:cxn ang="0">
                <a:pos x="172" y="130"/>
              </a:cxn>
              <a:cxn ang="0">
                <a:pos x="166" y="128"/>
              </a:cxn>
              <a:cxn ang="0">
                <a:pos x="158" y="118"/>
              </a:cxn>
              <a:cxn ang="0">
                <a:pos x="153" y="109"/>
              </a:cxn>
              <a:cxn ang="0">
                <a:pos x="162" y="102"/>
              </a:cxn>
              <a:cxn ang="0">
                <a:pos x="168" y="100"/>
              </a:cxn>
              <a:cxn ang="0">
                <a:pos x="163" y="90"/>
              </a:cxn>
              <a:cxn ang="0">
                <a:pos x="161" y="81"/>
              </a:cxn>
              <a:cxn ang="0">
                <a:pos x="152" y="76"/>
              </a:cxn>
              <a:cxn ang="0">
                <a:pos x="139" y="68"/>
              </a:cxn>
              <a:cxn ang="0">
                <a:pos x="138" y="49"/>
              </a:cxn>
              <a:cxn ang="0">
                <a:pos x="142" y="43"/>
              </a:cxn>
              <a:cxn ang="0">
                <a:pos x="122" y="33"/>
              </a:cxn>
              <a:cxn ang="0">
                <a:pos x="97" y="23"/>
              </a:cxn>
              <a:cxn ang="0">
                <a:pos x="88" y="19"/>
              </a:cxn>
              <a:cxn ang="0">
                <a:pos x="60" y="1"/>
              </a:cxn>
              <a:cxn ang="0">
                <a:pos x="53" y="6"/>
              </a:cxn>
            </a:cxnLst>
            <a:rect l="0" t="0" r="r" b="b"/>
            <a:pathLst>
              <a:path w="220" h="238">
                <a:moveTo>
                  <a:pt x="53" y="6"/>
                </a:moveTo>
                <a:cubicBezTo>
                  <a:pt x="56" y="15"/>
                  <a:pt x="62" y="14"/>
                  <a:pt x="71" y="15"/>
                </a:cubicBezTo>
                <a:cubicBezTo>
                  <a:pt x="72" y="31"/>
                  <a:pt x="82" y="30"/>
                  <a:pt x="66" y="33"/>
                </a:cubicBezTo>
                <a:cubicBezTo>
                  <a:pt x="62" y="35"/>
                  <a:pt x="60" y="35"/>
                  <a:pt x="59" y="39"/>
                </a:cubicBezTo>
                <a:cubicBezTo>
                  <a:pt x="51" y="38"/>
                  <a:pt x="47" y="40"/>
                  <a:pt x="43" y="34"/>
                </a:cubicBezTo>
                <a:cubicBezTo>
                  <a:pt x="42" y="29"/>
                  <a:pt x="42" y="28"/>
                  <a:pt x="37" y="26"/>
                </a:cubicBezTo>
                <a:cubicBezTo>
                  <a:pt x="24" y="28"/>
                  <a:pt x="33" y="28"/>
                  <a:pt x="25" y="31"/>
                </a:cubicBezTo>
                <a:cubicBezTo>
                  <a:pt x="23" y="38"/>
                  <a:pt x="29" y="48"/>
                  <a:pt x="21" y="51"/>
                </a:cubicBezTo>
                <a:cubicBezTo>
                  <a:pt x="20" y="55"/>
                  <a:pt x="17" y="63"/>
                  <a:pt x="17" y="63"/>
                </a:cubicBezTo>
                <a:cubicBezTo>
                  <a:pt x="15" y="75"/>
                  <a:pt x="13" y="72"/>
                  <a:pt x="0" y="73"/>
                </a:cubicBezTo>
                <a:cubicBezTo>
                  <a:pt x="3" y="100"/>
                  <a:pt x="13" y="64"/>
                  <a:pt x="11" y="96"/>
                </a:cubicBezTo>
                <a:cubicBezTo>
                  <a:pt x="14" y="105"/>
                  <a:pt x="9" y="95"/>
                  <a:pt x="27" y="100"/>
                </a:cubicBezTo>
                <a:cubicBezTo>
                  <a:pt x="29" y="101"/>
                  <a:pt x="29" y="105"/>
                  <a:pt x="31" y="106"/>
                </a:cubicBezTo>
                <a:cubicBezTo>
                  <a:pt x="38" y="105"/>
                  <a:pt x="44" y="107"/>
                  <a:pt x="46" y="100"/>
                </a:cubicBezTo>
                <a:cubicBezTo>
                  <a:pt x="62" y="123"/>
                  <a:pt x="51" y="134"/>
                  <a:pt x="33" y="136"/>
                </a:cubicBezTo>
                <a:cubicBezTo>
                  <a:pt x="32" y="140"/>
                  <a:pt x="29" y="144"/>
                  <a:pt x="28" y="148"/>
                </a:cubicBezTo>
                <a:cubicBezTo>
                  <a:pt x="28" y="151"/>
                  <a:pt x="27" y="156"/>
                  <a:pt x="30" y="158"/>
                </a:cubicBezTo>
                <a:cubicBezTo>
                  <a:pt x="33" y="160"/>
                  <a:pt x="39" y="161"/>
                  <a:pt x="39" y="161"/>
                </a:cubicBezTo>
                <a:cubicBezTo>
                  <a:pt x="41" y="171"/>
                  <a:pt x="47" y="167"/>
                  <a:pt x="58" y="168"/>
                </a:cubicBezTo>
                <a:cubicBezTo>
                  <a:pt x="56" y="178"/>
                  <a:pt x="56" y="182"/>
                  <a:pt x="46" y="183"/>
                </a:cubicBezTo>
                <a:cubicBezTo>
                  <a:pt x="43" y="192"/>
                  <a:pt x="46" y="180"/>
                  <a:pt x="49" y="185"/>
                </a:cubicBezTo>
                <a:cubicBezTo>
                  <a:pt x="57" y="197"/>
                  <a:pt x="45" y="192"/>
                  <a:pt x="53" y="195"/>
                </a:cubicBezTo>
                <a:cubicBezTo>
                  <a:pt x="55" y="208"/>
                  <a:pt x="59" y="222"/>
                  <a:pt x="72" y="226"/>
                </a:cubicBezTo>
                <a:cubicBezTo>
                  <a:pt x="80" y="224"/>
                  <a:pt x="80" y="220"/>
                  <a:pt x="87" y="218"/>
                </a:cubicBezTo>
                <a:cubicBezTo>
                  <a:pt x="90" y="214"/>
                  <a:pt x="91" y="210"/>
                  <a:pt x="99" y="216"/>
                </a:cubicBezTo>
                <a:cubicBezTo>
                  <a:pt x="101" y="217"/>
                  <a:pt x="95" y="228"/>
                  <a:pt x="94" y="230"/>
                </a:cubicBezTo>
                <a:cubicBezTo>
                  <a:pt x="95" y="236"/>
                  <a:pt x="96" y="237"/>
                  <a:pt x="101" y="234"/>
                </a:cubicBezTo>
                <a:cubicBezTo>
                  <a:pt x="105" y="228"/>
                  <a:pt x="116" y="226"/>
                  <a:pt x="123" y="224"/>
                </a:cubicBezTo>
                <a:cubicBezTo>
                  <a:pt x="147" y="226"/>
                  <a:pt x="124" y="235"/>
                  <a:pt x="149" y="233"/>
                </a:cubicBezTo>
                <a:cubicBezTo>
                  <a:pt x="158" y="230"/>
                  <a:pt x="153" y="231"/>
                  <a:pt x="165" y="232"/>
                </a:cubicBezTo>
                <a:cubicBezTo>
                  <a:pt x="165" y="233"/>
                  <a:pt x="165" y="235"/>
                  <a:pt x="166" y="236"/>
                </a:cubicBezTo>
                <a:cubicBezTo>
                  <a:pt x="169" y="238"/>
                  <a:pt x="175" y="231"/>
                  <a:pt x="175" y="231"/>
                </a:cubicBezTo>
                <a:cubicBezTo>
                  <a:pt x="176" y="228"/>
                  <a:pt x="182" y="226"/>
                  <a:pt x="182" y="226"/>
                </a:cubicBezTo>
                <a:cubicBezTo>
                  <a:pt x="183" y="222"/>
                  <a:pt x="186" y="217"/>
                  <a:pt x="190" y="215"/>
                </a:cubicBezTo>
                <a:cubicBezTo>
                  <a:pt x="191" y="206"/>
                  <a:pt x="189" y="195"/>
                  <a:pt x="199" y="193"/>
                </a:cubicBezTo>
                <a:cubicBezTo>
                  <a:pt x="202" y="191"/>
                  <a:pt x="208" y="193"/>
                  <a:pt x="211" y="190"/>
                </a:cubicBezTo>
                <a:cubicBezTo>
                  <a:pt x="213" y="188"/>
                  <a:pt x="208" y="181"/>
                  <a:pt x="208" y="181"/>
                </a:cubicBezTo>
                <a:cubicBezTo>
                  <a:pt x="209" y="176"/>
                  <a:pt x="209" y="175"/>
                  <a:pt x="213" y="172"/>
                </a:cubicBezTo>
                <a:cubicBezTo>
                  <a:pt x="216" y="168"/>
                  <a:pt x="218" y="165"/>
                  <a:pt x="220" y="160"/>
                </a:cubicBezTo>
                <a:cubicBezTo>
                  <a:pt x="218" y="146"/>
                  <a:pt x="203" y="148"/>
                  <a:pt x="191" y="147"/>
                </a:cubicBezTo>
                <a:cubicBezTo>
                  <a:pt x="184" y="145"/>
                  <a:pt x="190" y="137"/>
                  <a:pt x="184" y="133"/>
                </a:cubicBezTo>
                <a:cubicBezTo>
                  <a:pt x="180" y="131"/>
                  <a:pt x="176" y="131"/>
                  <a:pt x="172" y="130"/>
                </a:cubicBezTo>
                <a:cubicBezTo>
                  <a:pt x="170" y="129"/>
                  <a:pt x="166" y="128"/>
                  <a:pt x="166" y="128"/>
                </a:cubicBezTo>
                <a:cubicBezTo>
                  <a:pt x="165" y="124"/>
                  <a:pt x="158" y="118"/>
                  <a:pt x="158" y="118"/>
                </a:cubicBezTo>
                <a:cubicBezTo>
                  <a:pt x="157" y="114"/>
                  <a:pt x="158" y="111"/>
                  <a:pt x="153" y="109"/>
                </a:cubicBezTo>
                <a:cubicBezTo>
                  <a:pt x="156" y="106"/>
                  <a:pt x="159" y="104"/>
                  <a:pt x="162" y="102"/>
                </a:cubicBezTo>
                <a:cubicBezTo>
                  <a:pt x="164" y="101"/>
                  <a:pt x="168" y="100"/>
                  <a:pt x="168" y="100"/>
                </a:cubicBezTo>
                <a:cubicBezTo>
                  <a:pt x="167" y="95"/>
                  <a:pt x="168" y="92"/>
                  <a:pt x="163" y="90"/>
                </a:cubicBezTo>
                <a:cubicBezTo>
                  <a:pt x="162" y="87"/>
                  <a:pt x="163" y="83"/>
                  <a:pt x="161" y="81"/>
                </a:cubicBezTo>
                <a:cubicBezTo>
                  <a:pt x="159" y="79"/>
                  <a:pt x="152" y="76"/>
                  <a:pt x="152" y="76"/>
                </a:cubicBezTo>
                <a:cubicBezTo>
                  <a:pt x="150" y="71"/>
                  <a:pt x="143" y="71"/>
                  <a:pt x="139" y="68"/>
                </a:cubicBezTo>
                <a:cubicBezTo>
                  <a:pt x="135" y="61"/>
                  <a:pt x="135" y="63"/>
                  <a:pt x="138" y="49"/>
                </a:cubicBezTo>
                <a:cubicBezTo>
                  <a:pt x="139" y="47"/>
                  <a:pt x="142" y="43"/>
                  <a:pt x="142" y="43"/>
                </a:cubicBezTo>
                <a:cubicBezTo>
                  <a:pt x="144" y="35"/>
                  <a:pt x="128" y="37"/>
                  <a:pt x="122" y="33"/>
                </a:cubicBezTo>
                <a:cubicBezTo>
                  <a:pt x="118" y="21"/>
                  <a:pt x="111" y="24"/>
                  <a:pt x="97" y="23"/>
                </a:cubicBezTo>
                <a:cubicBezTo>
                  <a:pt x="90" y="21"/>
                  <a:pt x="93" y="22"/>
                  <a:pt x="88" y="19"/>
                </a:cubicBezTo>
                <a:cubicBezTo>
                  <a:pt x="85" y="11"/>
                  <a:pt x="67" y="6"/>
                  <a:pt x="60" y="1"/>
                </a:cubicBezTo>
                <a:cubicBezTo>
                  <a:pt x="48" y="3"/>
                  <a:pt x="53" y="0"/>
                  <a:pt x="53" y="6"/>
                </a:cubicBezTo>
                <a:close/>
              </a:path>
            </a:pathLst>
          </a:custGeom>
          <a:noFill/>
          <a:ln w="3175" cap="flat" cmpd="sng">
            <a:solidFill>
              <a:schemeClr val="bg1">
                <a:lumMod val="75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51" name="Freeform 236"/>
          <p:cNvSpPr>
            <a:spLocks/>
          </p:cNvSpPr>
          <p:nvPr/>
        </p:nvSpPr>
        <p:spPr bwMode="auto">
          <a:xfrm>
            <a:off x="6300310" y="2875018"/>
            <a:ext cx="268899" cy="266062"/>
          </a:xfrm>
          <a:custGeom>
            <a:avLst/>
            <a:gdLst/>
            <a:ahLst/>
            <a:cxnLst>
              <a:cxn ang="0">
                <a:pos x="57" y="64"/>
              </a:cxn>
              <a:cxn ang="0">
                <a:pos x="48" y="64"/>
              </a:cxn>
              <a:cxn ang="0">
                <a:pos x="43" y="69"/>
              </a:cxn>
              <a:cxn ang="0">
                <a:pos x="34" y="67"/>
              </a:cxn>
              <a:cxn ang="0">
                <a:pos x="27" y="67"/>
              </a:cxn>
              <a:cxn ang="0">
                <a:pos x="20" y="67"/>
              </a:cxn>
              <a:cxn ang="0">
                <a:pos x="6" y="64"/>
              </a:cxn>
              <a:cxn ang="0">
                <a:pos x="0" y="57"/>
              </a:cxn>
              <a:cxn ang="0">
                <a:pos x="0" y="48"/>
              </a:cxn>
              <a:cxn ang="0">
                <a:pos x="2" y="40"/>
              </a:cxn>
              <a:cxn ang="0">
                <a:pos x="11" y="40"/>
              </a:cxn>
              <a:cxn ang="0">
                <a:pos x="20" y="40"/>
              </a:cxn>
              <a:cxn ang="0">
                <a:pos x="20" y="30"/>
              </a:cxn>
              <a:cxn ang="0">
                <a:pos x="10" y="26"/>
              </a:cxn>
              <a:cxn ang="0">
                <a:pos x="12" y="18"/>
              </a:cxn>
              <a:cxn ang="0">
                <a:pos x="25" y="16"/>
              </a:cxn>
              <a:cxn ang="0">
                <a:pos x="34" y="6"/>
              </a:cxn>
              <a:cxn ang="0">
                <a:pos x="36" y="0"/>
              </a:cxn>
              <a:cxn ang="0">
                <a:pos x="45" y="0"/>
              </a:cxn>
              <a:cxn ang="0">
                <a:pos x="60" y="9"/>
              </a:cxn>
              <a:cxn ang="0">
                <a:pos x="65" y="14"/>
              </a:cxn>
              <a:cxn ang="0">
                <a:pos x="79" y="12"/>
              </a:cxn>
              <a:cxn ang="0">
                <a:pos x="71" y="23"/>
              </a:cxn>
              <a:cxn ang="0">
                <a:pos x="73" y="29"/>
              </a:cxn>
              <a:cxn ang="0">
                <a:pos x="79" y="33"/>
              </a:cxn>
              <a:cxn ang="0">
                <a:pos x="74" y="38"/>
              </a:cxn>
              <a:cxn ang="0">
                <a:pos x="66" y="38"/>
              </a:cxn>
              <a:cxn ang="0">
                <a:pos x="73" y="48"/>
              </a:cxn>
              <a:cxn ang="0">
                <a:pos x="71" y="62"/>
              </a:cxn>
              <a:cxn ang="0">
                <a:pos x="63" y="59"/>
              </a:cxn>
              <a:cxn ang="0">
                <a:pos x="57" y="64"/>
              </a:cxn>
            </a:cxnLst>
            <a:rect l="0" t="0" r="r" b="b"/>
            <a:pathLst>
              <a:path w="79" h="69">
                <a:moveTo>
                  <a:pt x="57" y="64"/>
                </a:moveTo>
                <a:lnTo>
                  <a:pt x="48" y="64"/>
                </a:lnTo>
                <a:lnTo>
                  <a:pt x="43" y="69"/>
                </a:lnTo>
                <a:lnTo>
                  <a:pt x="34" y="67"/>
                </a:lnTo>
                <a:lnTo>
                  <a:pt x="27" y="67"/>
                </a:lnTo>
                <a:lnTo>
                  <a:pt x="20" y="67"/>
                </a:lnTo>
                <a:lnTo>
                  <a:pt x="6" y="64"/>
                </a:lnTo>
                <a:lnTo>
                  <a:pt x="0" y="57"/>
                </a:lnTo>
                <a:lnTo>
                  <a:pt x="0" y="48"/>
                </a:lnTo>
                <a:lnTo>
                  <a:pt x="2" y="40"/>
                </a:lnTo>
                <a:lnTo>
                  <a:pt x="11" y="40"/>
                </a:lnTo>
                <a:lnTo>
                  <a:pt x="20" y="40"/>
                </a:lnTo>
                <a:lnTo>
                  <a:pt x="20" y="30"/>
                </a:lnTo>
                <a:lnTo>
                  <a:pt x="10" y="26"/>
                </a:lnTo>
                <a:lnTo>
                  <a:pt x="12" y="18"/>
                </a:lnTo>
                <a:lnTo>
                  <a:pt x="25" y="16"/>
                </a:lnTo>
                <a:lnTo>
                  <a:pt x="34" y="6"/>
                </a:lnTo>
                <a:lnTo>
                  <a:pt x="36" y="0"/>
                </a:lnTo>
                <a:lnTo>
                  <a:pt x="45" y="0"/>
                </a:lnTo>
                <a:lnTo>
                  <a:pt x="60" y="9"/>
                </a:lnTo>
                <a:lnTo>
                  <a:pt x="65" y="14"/>
                </a:lnTo>
                <a:lnTo>
                  <a:pt x="79" y="12"/>
                </a:lnTo>
                <a:lnTo>
                  <a:pt x="71" y="23"/>
                </a:lnTo>
                <a:lnTo>
                  <a:pt x="73" y="29"/>
                </a:lnTo>
                <a:lnTo>
                  <a:pt x="79" y="33"/>
                </a:lnTo>
                <a:lnTo>
                  <a:pt x="74" y="38"/>
                </a:lnTo>
                <a:lnTo>
                  <a:pt x="66" y="38"/>
                </a:lnTo>
                <a:lnTo>
                  <a:pt x="73" y="48"/>
                </a:lnTo>
                <a:lnTo>
                  <a:pt x="71" y="62"/>
                </a:lnTo>
                <a:lnTo>
                  <a:pt x="63" y="59"/>
                </a:lnTo>
                <a:lnTo>
                  <a:pt x="57" y="64"/>
                </a:lnTo>
                <a:close/>
              </a:path>
            </a:pathLst>
          </a:custGeom>
          <a:solidFill>
            <a:schemeClr val="bg1"/>
          </a:solidFill>
          <a:ln w="3175" cap="flat" cmpd="sng">
            <a:solidFill>
              <a:schemeClr val="bg1">
                <a:lumMod val="75000"/>
              </a:schemeClr>
            </a:solidFill>
            <a:prstDash val="solid"/>
            <a:round/>
            <a:headEnd/>
            <a:tailEn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54" name="Freeform 239"/>
          <p:cNvSpPr>
            <a:spLocks/>
          </p:cNvSpPr>
          <p:nvPr/>
        </p:nvSpPr>
        <p:spPr bwMode="auto">
          <a:xfrm>
            <a:off x="6528709" y="5163834"/>
            <a:ext cx="710921" cy="856176"/>
          </a:xfrm>
          <a:custGeom>
            <a:avLst/>
            <a:gdLst/>
            <a:ahLst/>
            <a:cxnLst>
              <a:cxn ang="0">
                <a:pos x="207" y="45"/>
              </a:cxn>
              <a:cxn ang="0">
                <a:pos x="200" y="59"/>
              </a:cxn>
              <a:cxn ang="0">
                <a:pos x="195" y="68"/>
              </a:cxn>
              <a:cxn ang="0">
                <a:pos x="184" y="64"/>
              </a:cxn>
              <a:cxn ang="0">
                <a:pos x="183" y="80"/>
              </a:cxn>
              <a:cxn ang="0">
                <a:pos x="180" y="98"/>
              </a:cxn>
              <a:cxn ang="0">
                <a:pos x="184" y="108"/>
              </a:cxn>
              <a:cxn ang="0">
                <a:pos x="188" y="125"/>
              </a:cxn>
              <a:cxn ang="0">
                <a:pos x="171" y="125"/>
              </a:cxn>
              <a:cxn ang="0">
                <a:pos x="165" y="127"/>
              </a:cxn>
              <a:cxn ang="0">
                <a:pos x="155" y="140"/>
              </a:cxn>
              <a:cxn ang="0">
                <a:pos x="148" y="146"/>
              </a:cxn>
              <a:cxn ang="0">
                <a:pos x="147" y="162"/>
              </a:cxn>
              <a:cxn ang="0">
                <a:pos x="139" y="177"/>
              </a:cxn>
              <a:cxn ang="0">
                <a:pos x="123" y="176"/>
              </a:cxn>
              <a:cxn ang="0">
                <a:pos x="115" y="181"/>
              </a:cxn>
              <a:cxn ang="0">
                <a:pos x="116" y="188"/>
              </a:cxn>
              <a:cxn ang="0">
                <a:pos x="101" y="193"/>
              </a:cxn>
              <a:cxn ang="0">
                <a:pos x="97" y="202"/>
              </a:cxn>
              <a:cxn ang="0">
                <a:pos x="86" y="205"/>
              </a:cxn>
              <a:cxn ang="0">
                <a:pos x="73" y="217"/>
              </a:cxn>
              <a:cxn ang="0">
                <a:pos x="64" y="218"/>
              </a:cxn>
              <a:cxn ang="0">
                <a:pos x="60" y="207"/>
              </a:cxn>
              <a:cxn ang="0">
                <a:pos x="58" y="201"/>
              </a:cxn>
              <a:cxn ang="0">
                <a:pos x="57" y="190"/>
              </a:cxn>
              <a:cxn ang="0">
                <a:pos x="51" y="186"/>
              </a:cxn>
              <a:cxn ang="0">
                <a:pos x="43" y="175"/>
              </a:cxn>
              <a:cxn ang="0">
                <a:pos x="35" y="178"/>
              </a:cxn>
              <a:cxn ang="0">
                <a:pos x="16" y="170"/>
              </a:cxn>
              <a:cxn ang="0">
                <a:pos x="4" y="163"/>
              </a:cxn>
              <a:cxn ang="0">
                <a:pos x="7" y="147"/>
              </a:cxn>
              <a:cxn ang="0">
                <a:pos x="14" y="120"/>
              </a:cxn>
              <a:cxn ang="0">
                <a:pos x="22" y="114"/>
              </a:cxn>
              <a:cxn ang="0">
                <a:pos x="28" y="110"/>
              </a:cxn>
              <a:cxn ang="0">
                <a:pos x="23" y="101"/>
              </a:cxn>
              <a:cxn ang="0">
                <a:pos x="34" y="92"/>
              </a:cxn>
              <a:cxn ang="0">
                <a:pos x="30" y="79"/>
              </a:cxn>
              <a:cxn ang="0">
                <a:pos x="49" y="63"/>
              </a:cxn>
              <a:cxn ang="0">
                <a:pos x="65" y="28"/>
              </a:cxn>
              <a:cxn ang="0">
                <a:pos x="70" y="20"/>
              </a:cxn>
              <a:cxn ang="0">
                <a:pos x="88" y="21"/>
              </a:cxn>
              <a:cxn ang="0">
                <a:pos x="105" y="11"/>
              </a:cxn>
              <a:cxn ang="0">
                <a:pos x="125" y="0"/>
              </a:cxn>
              <a:cxn ang="0">
                <a:pos x="135" y="22"/>
              </a:cxn>
              <a:cxn ang="0">
                <a:pos x="137" y="35"/>
              </a:cxn>
              <a:cxn ang="0">
                <a:pos x="143" y="37"/>
              </a:cxn>
              <a:cxn ang="0">
                <a:pos x="161" y="36"/>
              </a:cxn>
              <a:cxn ang="0">
                <a:pos x="165" y="30"/>
              </a:cxn>
              <a:cxn ang="0">
                <a:pos x="171" y="28"/>
              </a:cxn>
              <a:cxn ang="0">
                <a:pos x="176" y="38"/>
              </a:cxn>
              <a:cxn ang="0">
                <a:pos x="206" y="37"/>
              </a:cxn>
              <a:cxn ang="0">
                <a:pos x="207" y="45"/>
              </a:cxn>
            </a:cxnLst>
            <a:rect l="0" t="0" r="r" b="b"/>
            <a:pathLst>
              <a:path w="207" h="222">
                <a:moveTo>
                  <a:pt x="207" y="45"/>
                </a:moveTo>
                <a:cubicBezTo>
                  <a:pt x="205" y="51"/>
                  <a:pt x="205" y="56"/>
                  <a:pt x="200" y="59"/>
                </a:cubicBezTo>
                <a:cubicBezTo>
                  <a:pt x="198" y="62"/>
                  <a:pt x="197" y="65"/>
                  <a:pt x="195" y="68"/>
                </a:cubicBezTo>
                <a:cubicBezTo>
                  <a:pt x="191" y="67"/>
                  <a:pt x="188" y="65"/>
                  <a:pt x="184" y="64"/>
                </a:cubicBezTo>
                <a:cubicBezTo>
                  <a:pt x="177" y="66"/>
                  <a:pt x="175" y="77"/>
                  <a:pt x="183" y="80"/>
                </a:cubicBezTo>
                <a:cubicBezTo>
                  <a:pt x="185" y="86"/>
                  <a:pt x="187" y="96"/>
                  <a:pt x="180" y="98"/>
                </a:cubicBezTo>
                <a:cubicBezTo>
                  <a:pt x="175" y="105"/>
                  <a:pt x="173" y="106"/>
                  <a:pt x="184" y="108"/>
                </a:cubicBezTo>
                <a:cubicBezTo>
                  <a:pt x="186" y="121"/>
                  <a:pt x="190" y="110"/>
                  <a:pt x="188" y="125"/>
                </a:cubicBezTo>
                <a:cubicBezTo>
                  <a:pt x="179" y="124"/>
                  <a:pt x="178" y="123"/>
                  <a:pt x="171" y="125"/>
                </a:cubicBezTo>
                <a:cubicBezTo>
                  <a:pt x="169" y="126"/>
                  <a:pt x="165" y="127"/>
                  <a:pt x="165" y="127"/>
                </a:cubicBezTo>
                <a:cubicBezTo>
                  <a:pt x="162" y="135"/>
                  <a:pt x="164" y="139"/>
                  <a:pt x="155" y="140"/>
                </a:cubicBezTo>
                <a:cubicBezTo>
                  <a:pt x="154" y="144"/>
                  <a:pt x="152" y="145"/>
                  <a:pt x="148" y="146"/>
                </a:cubicBezTo>
                <a:cubicBezTo>
                  <a:pt x="149" y="152"/>
                  <a:pt x="152" y="159"/>
                  <a:pt x="147" y="162"/>
                </a:cubicBezTo>
                <a:cubicBezTo>
                  <a:pt x="144" y="167"/>
                  <a:pt x="145" y="175"/>
                  <a:pt x="139" y="177"/>
                </a:cubicBezTo>
                <a:cubicBezTo>
                  <a:pt x="130" y="174"/>
                  <a:pt x="135" y="175"/>
                  <a:pt x="123" y="176"/>
                </a:cubicBezTo>
                <a:cubicBezTo>
                  <a:pt x="118" y="178"/>
                  <a:pt x="121" y="180"/>
                  <a:pt x="115" y="181"/>
                </a:cubicBezTo>
                <a:cubicBezTo>
                  <a:pt x="113" y="188"/>
                  <a:pt x="111" y="186"/>
                  <a:pt x="116" y="188"/>
                </a:cubicBezTo>
                <a:cubicBezTo>
                  <a:pt x="114" y="197"/>
                  <a:pt x="117" y="189"/>
                  <a:pt x="101" y="193"/>
                </a:cubicBezTo>
                <a:cubicBezTo>
                  <a:pt x="98" y="194"/>
                  <a:pt x="98" y="199"/>
                  <a:pt x="97" y="202"/>
                </a:cubicBezTo>
                <a:cubicBezTo>
                  <a:pt x="96" y="206"/>
                  <a:pt x="90" y="204"/>
                  <a:pt x="86" y="205"/>
                </a:cubicBezTo>
                <a:cubicBezTo>
                  <a:pt x="82" y="212"/>
                  <a:pt x="79" y="213"/>
                  <a:pt x="73" y="217"/>
                </a:cubicBezTo>
                <a:cubicBezTo>
                  <a:pt x="71" y="222"/>
                  <a:pt x="68" y="219"/>
                  <a:pt x="64" y="218"/>
                </a:cubicBezTo>
                <a:cubicBezTo>
                  <a:pt x="63" y="214"/>
                  <a:pt x="62" y="211"/>
                  <a:pt x="60" y="207"/>
                </a:cubicBezTo>
                <a:cubicBezTo>
                  <a:pt x="59" y="205"/>
                  <a:pt x="58" y="201"/>
                  <a:pt x="58" y="201"/>
                </a:cubicBezTo>
                <a:cubicBezTo>
                  <a:pt x="59" y="198"/>
                  <a:pt x="60" y="193"/>
                  <a:pt x="57" y="190"/>
                </a:cubicBezTo>
                <a:cubicBezTo>
                  <a:pt x="55" y="188"/>
                  <a:pt x="51" y="186"/>
                  <a:pt x="51" y="186"/>
                </a:cubicBezTo>
                <a:cubicBezTo>
                  <a:pt x="49" y="182"/>
                  <a:pt x="47" y="177"/>
                  <a:pt x="43" y="175"/>
                </a:cubicBezTo>
                <a:cubicBezTo>
                  <a:pt x="40" y="176"/>
                  <a:pt x="37" y="179"/>
                  <a:pt x="35" y="178"/>
                </a:cubicBezTo>
                <a:cubicBezTo>
                  <a:pt x="21" y="170"/>
                  <a:pt x="41" y="172"/>
                  <a:pt x="16" y="170"/>
                </a:cubicBezTo>
                <a:cubicBezTo>
                  <a:pt x="12" y="167"/>
                  <a:pt x="9" y="165"/>
                  <a:pt x="4" y="163"/>
                </a:cubicBezTo>
                <a:cubicBezTo>
                  <a:pt x="2" y="157"/>
                  <a:pt x="0" y="149"/>
                  <a:pt x="7" y="147"/>
                </a:cubicBezTo>
                <a:cubicBezTo>
                  <a:pt x="13" y="139"/>
                  <a:pt x="4" y="123"/>
                  <a:pt x="14" y="120"/>
                </a:cubicBezTo>
                <a:cubicBezTo>
                  <a:pt x="17" y="116"/>
                  <a:pt x="18" y="116"/>
                  <a:pt x="22" y="114"/>
                </a:cubicBezTo>
                <a:cubicBezTo>
                  <a:pt x="24" y="113"/>
                  <a:pt x="28" y="110"/>
                  <a:pt x="28" y="110"/>
                </a:cubicBezTo>
                <a:cubicBezTo>
                  <a:pt x="27" y="103"/>
                  <a:pt x="25" y="107"/>
                  <a:pt x="23" y="101"/>
                </a:cubicBezTo>
                <a:cubicBezTo>
                  <a:pt x="30" y="99"/>
                  <a:pt x="23" y="95"/>
                  <a:pt x="34" y="92"/>
                </a:cubicBezTo>
                <a:cubicBezTo>
                  <a:pt x="33" y="86"/>
                  <a:pt x="32" y="84"/>
                  <a:pt x="30" y="79"/>
                </a:cubicBezTo>
                <a:cubicBezTo>
                  <a:pt x="32" y="65"/>
                  <a:pt x="40" y="69"/>
                  <a:pt x="49" y="63"/>
                </a:cubicBezTo>
                <a:cubicBezTo>
                  <a:pt x="55" y="46"/>
                  <a:pt x="44" y="31"/>
                  <a:pt x="65" y="28"/>
                </a:cubicBezTo>
                <a:cubicBezTo>
                  <a:pt x="67" y="21"/>
                  <a:pt x="65" y="23"/>
                  <a:pt x="70" y="20"/>
                </a:cubicBezTo>
                <a:cubicBezTo>
                  <a:pt x="78" y="21"/>
                  <a:pt x="79" y="22"/>
                  <a:pt x="88" y="21"/>
                </a:cubicBezTo>
                <a:cubicBezTo>
                  <a:pt x="99" y="14"/>
                  <a:pt x="88" y="13"/>
                  <a:pt x="105" y="11"/>
                </a:cubicBezTo>
                <a:cubicBezTo>
                  <a:pt x="111" y="7"/>
                  <a:pt x="117" y="3"/>
                  <a:pt x="125" y="0"/>
                </a:cubicBezTo>
                <a:cubicBezTo>
                  <a:pt x="135" y="2"/>
                  <a:pt x="126" y="16"/>
                  <a:pt x="135" y="22"/>
                </a:cubicBezTo>
                <a:cubicBezTo>
                  <a:pt x="136" y="26"/>
                  <a:pt x="134" y="32"/>
                  <a:pt x="137" y="35"/>
                </a:cubicBezTo>
                <a:cubicBezTo>
                  <a:pt x="138" y="36"/>
                  <a:pt x="143" y="37"/>
                  <a:pt x="143" y="37"/>
                </a:cubicBezTo>
                <a:cubicBezTo>
                  <a:pt x="149" y="37"/>
                  <a:pt x="155" y="38"/>
                  <a:pt x="161" y="36"/>
                </a:cubicBezTo>
                <a:cubicBezTo>
                  <a:pt x="163" y="35"/>
                  <a:pt x="163" y="31"/>
                  <a:pt x="165" y="30"/>
                </a:cubicBezTo>
                <a:cubicBezTo>
                  <a:pt x="167" y="29"/>
                  <a:pt x="171" y="28"/>
                  <a:pt x="171" y="28"/>
                </a:cubicBezTo>
                <a:cubicBezTo>
                  <a:pt x="173" y="34"/>
                  <a:pt x="175" y="31"/>
                  <a:pt x="176" y="38"/>
                </a:cubicBezTo>
                <a:cubicBezTo>
                  <a:pt x="183" y="38"/>
                  <a:pt x="197" y="35"/>
                  <a:pt x="206" y="37"/>
                </a:cubicBezTo>
                <a:cubicBezTo>
                  <a:pt x="206" y="40"/>
                  <a:pt x="205" y="54"/>
                  <a:pt x="207" y="45"/>
                </a:cubicBezTo>
                <a:close/>
              </a:path>
            </a:pathLst>
          </a:custGeom>
          <a:no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56" name="Freeform 241"/>
          <p:cNvSpPr>
            <a:spLocks/>
          </p:cNvSpPr>
          <p:nvPr/>
        </p:nvSpPr>
        <p:spPr bwMode="auto">
          <a:xfrm>
            <a:off x="5489938" y="5713052"/>
            <a:ext cx="1270817" cy="975561"/>
          </a:xfrm>
          <a:custGeom>
            <a:avLst/>
            <a:gdLst/>
            <a:ahLst/>
            <a:cxnLst>
              <a:cxn ang="0">
                <a:pos x="362" y="63"/>
              </a:cxn>
              <a:cxn ang="0">
                <a:pos x="339" y="36"/>
              </a:cxn>
              <a:cxn ang="0">
                <a:pos x="317" y="28"/>
              </a:cxn>
              <a:cxn ang="0">
                <a:pos x="295" y="39"/>
              </a:cxn>
              <a:cxn ang="0">
                <a:pos x="263" y="34"/>
              </a:cxn>
              <a:cxn ang="0">
                <a:pos x="243" y="43"/>
              </a:cxn>
              <a:cxn ang="0">
                <a:pos x="235" y="29"/>
              </a:cxn>
              <a:cxn ang="0">
                <a:pos x="246" y="5"/>
              </a:cxn>
              <a:cxn ang="0">
                <a:pos x="216" y="5"/>
              </a:cxn>
              <a:cxn ang="0">
                <a:pos x="184" y="8"/>
              </a:cxn>
              <a:cxn ang="0">
                <a:pos x="159" y="12"/>
              </a:cxn>
              <a:cxn ang="0">
                <a:pos x="165" y="32"/>
              </a:cxn>
              <a:cxn ang="0">
                <a:pos x="138" y="19"/>
              </a:cxn>
              <a:cxn ang="0">
                <a:pos x="114" y="42"/>
              </a:cxn>
              <a:cxn ang="0">
                <a:pos x="105" y="83"/>
              </a:cxn>
              <a:cxn ang="0">
                <a:pos x="80" y="130"/>
              </a:cxn>
              <a:cxn ang="0">
                <a:pos x="60" y="137"/>
              </a:cxn>
              <a:cxn ang="0">
                <a:pos x="43" y="156"/>
              </a:cxn>
              <a:cxn ang="0">
                <a:pos x="26" y="174"/>
              </a:cxn>
              <a:cxn ang="0">
                <a:pos x="4" y="186"/>
              </a:cxn>
              <a:cxn ang="0">
                <a:pos x="3" y="209"/>
              </a:cxn>
              <a:cxn ang="0">
                <a:pos x="8" y="248"/>
              </a:cxn>
              <a:cxn ang="0">
                <a:pos x="46" y="250"/>
              </a:cxn>
              <a:cxn ang="0">
                <a:pos x="46" y="236"/>
              </a:cxn>
              <a:cxn ang="0">
                <a:pos x="38" y="227"/>
              </a:cxn>
              <a:cxn ang="0">
                <a:pos x="44" y="209"/>
              </a:cxn>
              <a:cxn ang="0">
                <a:pos x="97" y="189"/>
              </a:cxn>
              <a:cxn ang="0">
                <a:pos x="127" y="184"/>
              </a:cxn>
              <a:cxn ang="0">
                <a:pos x="160" y="171"/>
              </a:cxn>
              <a:cxn ang="0">
                <a:pos x="189" y="147"/>
              </a:cxn>
              <a:cxn ang="0">
                <a:pos x="190" y="128"/>
              </a:cxn>
              <a:cxn ang="0">
                <a:pos x="201" y="129"/>
              </a:cxn>
              <a:cxn ang="0">
                <a:pos x="227" y="138"/>
              </a:cxn>
              <a:cxn ang="0">
                <a:pos x="237" y="138"/>
              </a:cxn>
              <a:cxn ang="0">
                <a:pos x="270" y="124"/>
              </a:cxn>
              <a:cxn ang="0">
                <a:pos x="339" y="114"/>
              </a:cxn>
              <a:cxn ang="0">
                <a:pos x="360" y="95"/>
              </a:cxn>
              <a:cxn ang="0">
                <a:pos x="369" y="87"/>
              </a:cxn>
            </a:cxnLst>
            <a:rect l="0" t="0" r="r" b="b"/>
            <a:pathLst>
              <a:path w="370" h="253">
                <a:moveTo>
                  <a:pt x="367" y="77"/>
                </a:moveTo>
                <a:cubicBezTo>
                  <a:pt x="366" y="65"/>
                  <a:pt x="365" y="71"/>
                  <a:pt x="362" y="63"/>
                </a:cubicBezTo>
                <a:cubicBezTo>
                  <a:pt x="361" y="56"/>
                  <a:pt x="358" y="42"/>
                  <a:pt x="350" y="39"/>
                </a:cubicBezTo>
                <a:cubicBezTo>
                  <a:pt x="348" y="33"/>
                  <a:pt x="344" y="34"/>
                  <a:pt x="339" y="36"/>
                </a:cubicBezTo>
                <a:cubicBezTo>
                  <a:pt x="335" y="35"/>
                  <a:pt x="333" y="31"/>
                  <a:pt x="331" y="30"/>
                </a:cubicBezTo>
                <a:cubicBezTo>
                  <a:pt x="327" y="28"/>
                  <a:pt x="322" y="29"/>
                  <a:pt x="317" y="28"/>
                </a:cubicBezTo>
                <a:cubicBezTo>
                  <a:pt x="312" y="24"/>
                  <a:pt x="311" y="25"/>
                  <a:pt x="304" y="26"/>
                </a:cubicBezTo>
                <a:cubicBezTo>
                  <a:pt x="299" y="34"/>
                  <a:pt x="306" y="46"/>
                  <a:pt x="295" y="39"/>
                </a:cubicBezTo>
                <a:cubicBezTo>
                  <a:pt x="294" y="35"/>
                  <a:pt x="292" y="34"/>
                  <a:pt x="288" y="33"/>
                </a:cubicBezTo>
                <a:cubicBezTo>
                  <a:pt x="280" y="33"/>
                  <a:pt x="271" y="33"/>
                  <a:pt x="263" y="34"/>
                </a:cubicBezTo>
                <a:cubicBezTo>
                  <a:pt x="261" y="34"/>
                  <a:pt x="257" y="38"/>
                  <a:pt x="257" y="38"/>
                </a:cubicBezTo>
                <a:cubicBezTo>
                  <a:pt x="253" y="43"/>
                  <a:pt x="250" y="42"/>
                  <a:pt x="243" y="43"/>
                </a:cubicBezTo>
                <a:cubicBezTo>
                  <a:pt x="238" y="45"/>
                  <a:pt x="227" y="39"/>
                  <a:pt x="227" y="39"/>
                </a:cubicBezTo>
                <a:cubicBezTo>
                  <a:pt x="229" y="32"/>
                  <a:pt x="230" y="33"/>
                  <a:pt x="235" y="29"/>
                </a:cubicBezTo>
                <a:cubicBezTo>
                  <a:pt x="243" y="17"/>
                  <a:pt x="235" y="22"/>
                  <a:pt x="247" y="14"/>
                </a:cubicBezTo>
                <a:cubicBezTo>
                  <a:pt x="249" y="11"/>
                  <a:pt x="250" y="7"/>
                  <a:pt x="246" y="5"/>
                </a:cubicBezTo>
                <a:cubicBezTo>
                  <a:pt x="244" y="4"/>
                  <a:pt x="240" y="3"/>
                  <a:pt x="240" y="3"/>
                </a:cubicBezTo>
                <a:cubicBezTo>
                  <a:pt x="228" y="6"/>
                  <a:pt x="237" y="6"/>
                  <a:pt x="216" y="5"/>
                </a:cubicBezTo>
                <a:cubicBezTo>
                  <a:pt x="214" y="0"/>
                  <a:pt x="213" y="0"/>
                  <a:pt x="209" y="3"/>
                </a:cubicBezTo>
                <a:cubicBezTo>
                  <a:pt x="201" y="15"/>
                  <a:pt x="207" y="9"/>
                  <a:pt x="184" y="8"/>
                </a:cubicBezTo>
                <a:cubicBezTo>
                  <a:pt x="180" y="7"/>
                  <a:pt x="181" y="4"/>
                  <a:pt x="177" y="3"/>
                </a:cubicBezTo>
                <a:cubicBezTo>
                  <a:pt x="168" y="4"/>
                  <a:pt x="169" y="10"/>
                  <a:pt x="159" y="12"/>
                </a:cubicBezTo>
                <a:cubicBezTo>
                  <a:pt x="159" y="13"/>
                  <a:pt x="159" y="14"/>
                  <a:pt x="160" y="15"/>
                </a:cubicBezTo>
                <a:cubicBezTo>
                  <a:pt x="171" y="21"/>
                  <a:pt x="167" y="2"/>
                  <a:pt x="165" y="32"/>
                </a:cubicBezTo>
                <a:cubicBezTo>
                  <a:pt x="162" y="31"/>
                  <a:pt x="156" y="29"/>
                  <a:pt x="156" y="29"/>
                </a:cubicBezTo>
                <a:cubicBezTo>
                  <a:pt x="150" y="21"/>
                  <a:pt x="148" y="20"/>
                  <a:pt x="138" y="19"/>
                </a:cubicBezTo>
                <a:cubicBezTo>
                  <a:pt x="119" y="13"/>
                  <a:pt x="126" y="23"/>
                  <a:pt x="123" y="37"/>
                </a:cubicBezTo>
                <a:cubicBezTo>
                  <a:pt x="123" y="38"/>
                  <a:pt x="115" y="41"/>
                  <a:pt x="114" y="42"/>
                </a:cubicBezTo>
                <a:cubicBezTo>
                  <a:pt x="115" y="51"/>
                  <a:pt x="129" y="58"/>
                  <a:pt x="112" y="62"/>
                </a:cubicBezTo>
                <a:cubicBezTo>
                  <a:pt x="109" y="71"/>
                  <a:pt x="116" y="81"/>
                  <a:pt x="105" y="83"/>
                </a:cubicBezTo>
                <a:cubicBezTo>
                  <a:pt x="100" y="90"/>
                  <a:pt x="96" y="92"/>
                  <a:pt x="86" y="93"/>
                </a:cubicBezTo>
                <a:cubicBezTo>
                  <a:pt x="87" y="104"/>
                  <a:pt x="95" y="125"/>
                  <a:pt x="80" y="130"/>
                </a:cubicBezTo>
                <a:cubicBezTo>
                  <a:pt x="78" y="135"/>
                  <a:pt x="75" y="134"/>
                  <a:pt x="71" y="135"/>
                </a:cubicBezTo>
                <a:cubicBezTo>
                  <a:pt x="69" y="140"/>
                  <a:pt x="51" y="143"/>
                  <a:pt x="60" y="137"/>
                </a:cubicBezTo>
                <a:cubicBezTo>
                  <a:pt x="64" y="143"/>
                  <a:pt x="59" y="143"/>
                  <a:pt x="55" y="146"/>
                </a:cubicBezTo>
                <a:cubicBezTo>
                  <a:pt x="52" y="156"/>
                  <a:pt x="64" y="154"/>
                  <a:pt x="43" y="156"/>
                </a:cubicBezTo>
                <a:cubicBezTo>
                  <a:pt x="40" y="160"/>
                  <a:pt x="38" y="162"/>
                  <a:pt x="35" y="166"/>
                </a:cubicBezTo>
                <a:cubicBezTo>
                  <a:pt x="37" y="175"/>
                  <a:pt x="36" y="175"/>
                  <a:pt x="26" y="174"/>
                </a:cubicBezTo>
                <a:cubicBezTo>
                  <a:pt x="16" y="171"/>
                  <a:pt x="16" y="177"/>
                  <a:pt x="14" y="185"/>
                </a:cubicBezTo>
                <a:cubicBezTo>
                  <a:pt x="13" y="188"/>
                  <a:pt x="7" y="186"/>
                  <a:pt x="4" y="186"/>
                </a:cubicBezTo>
                <a:cubicBezTo>
                  <a:pt x="6" y="191"/>
                  <a:pt x="8" y="188"/>
                  <a:pt x="10" y="193"/>
                </a:cubicBezTo>
                <a:cubicBezTo>
                  <a:pt x="8" y="199"/>
                  <a:pt x="10" y="207"/>
                  <a:pt x="3" y="209"/>
                </a:cubicBezTo>
                <a:cubicBezTo>
                  <a:pt x="0" y="217"/>
                  <a:pt x="0" y="219"/>
                  <a:pt x="8" y="221"/>
                </a:cubicBezTo>
                <a:cubicBezTo>
                  <a:pt x="10" y="226"/>
                  <a:pt x="4" y="239"/>
                  <a:pt x="8" y="248"/>
                </a:cubicBezTo>
                <a:cubicBezTo>
                  <a:pt x="10" y="253"/>
                  <a:pt x="18" y="249"/>
                  <a:pt x="23" y="250"/>
                </a:cubicBezTo>
                <a:cubicBezTo>
                  <a:pt x="31" y="253"/>
                  <a:pt x="31" y="253"/>
                  <a:pt x="46" y="250"/>
                </a:cubicBezTo>
                <a:cubicBezTo>
                  <a:pt x="48" y="250"/>
                  <a:pt x="52" y="246"/>
                  <a:pt x="52" y="246"/>
                </a:cubicBezTo>
                <a:cubicBezTo>
                  <a:pt x="50" y="237"/>
                  <a:pt x="49" y="243"/>
                  <a:pt x="46" y="236"/>
                </a:cubicBezTo>
                <a:cubicBezTo>
                  <a:pt x="45" y="234"/>
                  <a:pt x="46" y="231"/>
                  <a:pt x="44" y="229"/>
                </a:cubicBezTo>
                <a:cubicBezTo>
                  <a:pt x="42" y="228"/>
                  <a:pt x="38" y="227"/>
                  <a:pt x="38" y="227"/>
                </a:cubicBezTo>
                <a:cubicBezTo>
                  <a:pt x="37" y="218"/>
                  <a:pt x="37" y="218"/>
                  <a:pt x="29" y="215"/>
                </a:cubicBezTo>
                <a:cubicBezTo>
                  <a:pt x="24" y="208"/>
                  <a:pt x="40" y="209"/>
                  <a:pt x="44" y="209"/>
                </a:cubicBezTo>
                <a:cubicBezTo>
                  <a:pt x="52" y="204"/>
                  <a:pt x="53" y="201"/>
                  <a:pt x="63" y="200"/>
                </a:cubicBezTo>
                <a:cubicBezTo>
                  <a:pt x="78" y="195"/>
                  <a:pt x="78" y="190"/>
                  <a:pt x="97" y="189"/>
                </a:cubicBezTo>
                <a:cubicBezTo>
                  <a:pt x="110" y="185"/>
                  <a:pt x="101" y="187"/>
                  <a:pt x="124" y="186"/>
                </a:cubicBezTo>
                <a:cubicBezTo>
                  <a:pt x="125" y="185"/>
                  <a:pt x="126" y="185"/>
                  <a:pt x="127" y="184"/>
                </a:cubicBezTo>
                <a:cubicBezTo>
                  <a:pt x="134" y="172"/>
                  <a:pt x="118" y="179"/>
                  <a:pt x="146" y="177"/>
                </a:cubicBezTo>
                <a:cubicBezTo>
                  <a:pt x="154" y="176"/>
                  <a:pt x="154" y="173"/>
                  <a:pt x="160" y="171"/>
                </a:cubicBezTo>
                <a:cubicBezTo>
                  <a:pt x="163" y="166"/>
                  <a:pt x="161" y="159"/>
                  <a:pt x="164" y="155"/>
                </a:cubicBezTo>
                <a:cubicBezTo>
                  <a:pt x="168" y="150"/>
                  <a:pt x="182" y="149"/>
                  <a:pt x="189" y="147"/>
                </a:cubicBezTo>
                <a:cubicBezTo>
                  <a:pt x="190" y="145"/>
                  <a:pt x="193" y="144"/>
                  <a:pt x="193" y="142"/>
                </a:cubicBezTo>
                <a:cubicBezTo>
                  <a:pt x="194" y="137"/>
                  <a:pt x="190" y="128"/>
                  <a:pt x="190" y="128"/>
                </a:cubicBezTo>
                <a:cubicBezTo>
                  <a:pt x="191" y="112"/>
                  <a:pt x="191" y="116"/>
                  <a:pt x="199" y="121"/>
                </a:cubicBezTo>
                <a:cubicBezTo>
                  <a:pt x="200" y="124"/>
                  <a:pt x="199" y="128"/>
                  <a:pt x="201" y="129"/>
                </a:cubicBezTo>
                <a:cubicBezTo>
                  <a:pt x="204" y="131"/>
                  <a:pt x="211" y="131"/>
                  <a:pt x="211" y="131"/>
                </a:cubicBezTo>
                <a:cubicBezTo>
                  <a:pt x="215" y="138"/>
                  <a:pt x="223" y="131"/>
                  <a:pt x="227" y="138"/>
                </a:cubicBezTo>
                <a:cubicBezTo>
                  <a:pt x="226" y="138"/>
                  <a:pt x="223" y="139"/>
                  <a:pt x="224" y="139"/>
                </a:cubicBezTo>
                <a:cubicBezTo>
                  <a:pt x="228" y="139"/>
                  <a:pt x="233" y="139"/>
                  <a:pt x="237" y="138"/>
                </a:cubicBezTo>
                <a:cubicBezTo>
                  <a:pt x="239" y="138"/>
                  <a:pt x="243" y="130"/>
                  <a:pt x="247" y="129"/>
                </a:cubicBezTo>
                <a:cubicBezTo>
                  <a:pt x="257" y="126"/>
                  <a:pt x="257" y="125"/>
                  <a:pt x="270" y="124"/>
                </a:cubicBezTo>
                <a:cubicBezTo>
                  <a:pt x="278" y="119"/>
                  <a:pt x="309" y="119"/>
                  <a:pt x="323" y="118"/>
                </a:cubicBezTo>
                <a:cubicBezTo>
                  <a:pt x="330" y="116"/>
                  <a:pt x="330" y="115"/>
                  <a:pt x="339" y="114"/>
                </a:cubicBezTo>
                <a:cubicBezTo>
                  <a:pt x="350" y="110"/>
                  <a:pt x="341" y="108"/>
                  <a:pt x="348" y="101"/>
                </a:cubicBezTo>
                <a:cubicBezTo>
                  <a:pt x="351" y="98"/>
                  <a:pt x="356" y="96"/>
                  <a:pt x="360" y="95"/>
                </a:cubicBezTo>
                <a:cubicBezTo>
                  <a:pt x="361" y="93"/>
                  <a:pt x="361" y="90"/>
                  <a:pt x="363" y="89"/>
                </a:cubicBezTo>
                <a:cubicBezTo>
                  <a:pt x="365" y="88"/>
                  <a:pt x="369" y="87"/>
                  <a:pt x="369" y="87"/>
                </a:cubicBezTo>
                <a:cubicBezTo>
                  <a:pt x="370" y="83"/>
                  <a:pt x="368" y="81"/>
                  <a:pt x="367" y="77"/>
                </a:cubicBezTo>
                <a:close/>
              </a:path>
            </a:pathLst>
          </a:custGeom>
          <a:no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65" name="Freeform 246"/>
          <p:cNvSpPr>
            <a:spLocks/>
          </p:cNvSpPr>
          <p:nvPr/>
        </p:nvSpPr>
        <p:spPr bwMode="auto">
          <a:xfrm>
            <a:off x="4513807" y="5068324"/>
            <a:ext cx="965083" cy="808420"/>
          </a:xfrm>
          <a:custGeom>
            <a:avLst/>
            <a:gdLst/>
            <a:ahLst/>
            <a:cxnLst>
              <a:cxn ang="0">
                <a:pos x="130" y="30"/>
              </a:cxn>
              <a:cxn ang="0">
                <a:pos x="98" y="25"/>
              </a:cxn>
              <a:cxn ang="0">
                <a:pos x="105" y="39"/>
              </a:cxn>
              <a:cxn ang="0">
                <a:pos x="125" y="61"/>
              </a:cxn>
              <a:cxn ang="0">
                <a:pos x="81" y="77"/>
              </a:cxn>
              <a:cxn ang="0">
                <a:pos x="47" y="82"/>
              </a:cxn>
              <a:cxn ang="0">
                <a:pos x="39" y="74"/>
              </a:cxn>
              <a:cxn ang="0">
                <a:pos x="28" y="82"/>
              </a:cxn>
              <a:cxn ang="0">
                <a:pos x="5" y="85"/>
              </a:cxn>
              <a:cxn ang="0">
                <a:pos x="4" y="108"/>
              </a:cxn>
              <a:cxn ang="0">
                <a:pos x="37" y="112"/>
              </a:cxn>
              <a:cxn ang="0">
                <a:pos x="41" y="133"/>
              </a:cxn>
              <a:cxn ang="0">
                <a:pos x="44" y="169"/>
              </a:cxn>
              <a:cxn ang="0">
                <a:pos x="34" y="203"/>
              </a:cxn>
              <a:cxn ang="0">
                <a:pos x="66" y="187"/>
              </a:cxn>
              <a:cxn ang="0">
                <a:pos x="103" y="206"/>
              </a:cxn>
              <a:cxn ang="0">
                <a:pos x="112" y="198"/>
              </a:cxn>
              <a:cxn ang="0">
                <a:pos x="146" y="186"/>
              </a:cxn>
              <a:cxn ang="0">
                <a:pos x="173" y="169"/>
              </a:cxn>
              <a:cxn ang="0">
                <a:pos x="212" y="182"/>
              </a:cxn>
              <a:cxn ang="0">
                <a:pos x="216" y="178"/>
              </a:cxn>
              <a:cxn ang="0">
                <a:pos x="238" y="178"/>
              </a:cxn>
              <a:cxn ang="0">
                <a:pos x="274" y="159"/>
              </a:cxn>
              <a:cxn ang="0">
                <a:pos x="270" y="130"/>
              </a:cxn>
              <a:cxn ang="0">
                <a:pos x="276" y="100"/>
              </a:cxn>
              <a:cxn ang="0">
                <a:pos x="249" y="100"/>
              </a:cxn>
              <a:cxn ang="0">
                <a:pos x="264" y="85"/>
              </a:cxn>
              <a:cxn ang="0">
                <a:pos x="270" y="60"/>
              </a:cxn>
              <a:cxn ang="0">
                <a:pos x="259" y="45"/>
              </a:cxn>
              <a:cxn ang="0">
                <a:pos x="228" y="26"/>
              </a:cxn>
              <a:cxn ang="0">
                <a:pos x="215" y="5"/>
              </a:cxn>
              <a:cxn ang="0">
                <a:pos x="192" y="0"/>
              </a:cxn>
              <a:cxn ang="0">
                <a:pos x="158" y="15"/>
              </a:cxn>
              <a:cxn ang="0">
                <a:pos x="139" y="19"/>
              </a:cxn>
            </a:cxnLst>
            <a:rect l="0" t="0" r="r" b="b"/>
            <a:pathLst>
              <a:path w="282" h="210">
                <a:moveTo>
                  <a:pt x="132" y="24"/>
                </a:moveTo>
                <a:cubicBezTo>
                  <a:pt x="137" y="26"/>
                  <a:pt x="136" y="32"/>
                  <a:pt x="130" y="30"/>
                </a:cubicBezTo>
                <a:cubicBezTo>
                  <a:pt x="124" y="26"/>
                  <a:pt x="121" y="20"/>
                  <a:pt x="114" y="18"/>
                </a:cubicBezTo>
                <a:cubicBezTo>
                  <a:pt x="104" y="19"/>
                  <a:pt x="105" y="20"/>
                  <a:pt x="98" y="25"/>
                </a:cubicBezTo>
                <a:cubicBezTo>
                  <a:pt x="97" y="28"/>
                  <a:pt x="96" y="35"/>
                  <a:pt x="99" y="37"/>
                </a:cubicBezTo>
                <a:cubicBezTo>
                  <a:pt x="101" y="38"/>
                  <a:pt x="105" y="39"/>
                  <a:pt x="105" y="39"/>
                </a:cubicBezTo>
                <a:cubicBezTo>
                  <a:pt x="109" y="50"/>
                  <a:pt x="111" y="46"/>
                  <a:pt x="126" y="47"/>
                </a:cubicBezTo>
                <a:cubicBezTo>
                  <a:pt x="126" y="52"/>
                  <a:pt x="128" y="57"/>
                  <a:pt x="125" y="61"/>
                </a:cubicBezTo>
                <a:cubicBezTo>
                  <a:pt x="124" y="62"/>
                  <a:pt x="88" y="64"/>
                  <a:pt x="86" y="64"/>
                </a:cubicBezTo>
                <a:cubicBezTo>
                  <a:pt x="82" y="66"/>
                  <a:pt x="83" y="77"/>
                  <a:pt x="81" y="77"/>
                </a:cubicBezTo>
                <a:cubicBezTo>
                  <a:pt x="74" y="79"/>
                  <a:pt x="66" y="78"/>
                  <a:pt x="59" y="78"/>
                </a:cubicBezTo>
                <a:cubicBezTo>
                  <a:pt x="55" y="84"/>
                  <a:pt x="54" y="83"/>
                  <a:pt x="47" y="82"/>
                </a:cubicBezTo>
                <a:cubicBezTo>
                  <a:pt x="43" y="81"/>
                  <a:pt x="44" y="78"/>
                  <a:pt x="40" y="77"/>
                </a:cubicBezTo>
                <a:cubicBezTo>
                  <a:pt x="40" y="76"/>
                  <a:pt x="40" y="74"/>
                  <a:pt x="39" y="74"/>
                </a:cubicBezTo>
                <a:cubicBezTo>
                  <a:pt x="38" y="74"/>
                  <a:pt x="38" y="76"/>
                  <a:pt x="37" y="77"/>
                </a:cubicBezTo>
                <a:cubicBezTo>
                  <a:pt x="34" y="79"/>
                  <a:pt x="28" y="82"/>
                  <a:pt x="28" y="82"/>
                </a:cubicBezTo>
                <a:cubicBezTo>
                  <a:pt x="19" y="81"/>
                  <a:pt x="22" y="80"/>
                  <a:pt x="16" y="76"/>
                </a:cubicBezTo>
                <a:cubicBezTo>
                  <a:pt x="11" y="79"/>
                  <a:pt x="10" y="82"/>
                  <a:pt x="5" y="85"/>
                </a:cubicBezTo>
                <a:cubicBezTo>
                  <a:pt x="3" y="91"/>
                  <a:pt x="0" y="86"/>
                  <a:pt x="2" y="94"/>
                </a:cubicBezTo>
                <a:cubicBezTo>
                  <a:pt x="1" y="103"/>
                  <a:pt x="2" y="101"/>
                  <a:pt x="4" y="108"/>
                </a:cubicBezTo>
                <a:cubicBezTo>
                  <a:pt x="5" y="120"/>
                  <a:pt x="6" y="115"/>
                  <a:pt x="15" y="118"/>
                </a:cubicBezTo>
                <a:cubicBezTo>
                  <a:pt x="27" y="114"/>
                  <a:pt x="15" y="113"/>
                  <a:pt x="37" y="112"/>
                </a:cubicBezTo>
                <a:cubicBezTo>
                  <a:pt x="42" y="120"/>
                  <a:pt x="39" y="120"/>
                  <a:pt x="49" y="122"/>
                </a:cubicBezTo>
                <a:cubicBezTo>
                  <a:pt x="48" y="132"/>
                  <a:pt x="49" y="131"/>
                  <a:pt x="41" y="133"/>
                </a:cubicBezTo>
                <a:cubicBezTo>
                  <a:pt x="37" y="139"/>
                  <a:pt x="36" y="146"/>
                  <a:pt x="32" y="152"/>
                </a:cubicBezTo>
                <a:cubicBezTo>
                  <a:pt x="33" y="166"/>
                  <a:pt x="32" y="167"/>
                  <a:pt x="44" y="169"/>
                </a:cubicBezTo>
                <a:cubicBezTo>
                  <a:pt x="45" y="177"/>
                  <a:pt x="50" y="181"/>
                  <a:pt x="44" y="185"/>
                </a:cubicBezTo>
                <a:cubicBezTo>
                  <a:pt x="39" y="192"/>
                  <a:pt x="43" y="200"/>
                  <a:pt x="34" y="203"/>
                </a:cubicBezTo>
                <a:cubicBezTo>
                  <a:pt x="36" y="210"/>
                  <a:pt x="48" y="205"/>
                  <a:pt x="54" y="204"/>
                </a:cubicBezTo>
                <a:cubicBezTo>
                  <a:pt x="63" y="201"/>
                  <a:pt x="56" y="190"/>
                  <a:pt x="66" y="187"/>
                </a:cubicBezTo>
                <a:cubicBezTo>
                  <a:pt x="75" y="188"/>
                  <a:pt x="85" y="195"/>
                  <a:pt x="96" y="198"/>
                </a:cubicBezTo>
                <a:cubicBezTo>
                  <a:pt x="98" y="201"/>
                  <a:pt x="99" y="205"/>
                  <a:pt x="103" y="206"/>
                </a:cubicBezTo>
                <a:cubicBezTo>
                  <a:pt x="106" y="207"/>
                  <a:pt x="111" y="208"/>
                  <a:pt x="111" y="208"/>
                </a:cubicBezTo>
                <a:cubicBezTo>
                  <a:pt x="120" y="206"/>
                  <a:pt x="114" y="204"/>
                  <a:pt x="112" y="198"/>
                </a:cubicBezTo>
                <a:cubicBezTo>
                  <a:pt x="114" y="192"/>
                  <a:pt x="120" y="194"/>
                  <a:pt x="126" y="193"/>
                </a:cubicBezTo>
                <a:cubicBezTo>
                  <a:pt x="132" y="189"/>
                  <a:pt x="139" y="188"/>
                  <a:pt x="146" y="186"/>
                </a:cubicBezTo>
                <a:cubicBezTo>
                  <a:pt x="149" y="182"/>
                  <a:pt x="151" y="175"/>
                  <a:pt x="156" y="173"/>
                </a:cubicBezTo>
                <a:cubicBezTo>
                  <a:pt x="161" y="166"/>
                  <a:pt x="163" y="168"/>
                  <a:pt x="173" y="169"/>
                </a:cubicBezTo>
                <a:cubicBezTo>
                  <a:pt x="174" y="176"/>
                  <a:pt x="177" y="176"/>
                  <a:pt x="179" y="183"/>
                </a:cubicBezTo>
                <a:cubicBezTo>
                  <a:pt x="190" y="183"/>
                  <a:pt x="201" y="183"/>
                  <a:pt x="212" y="182"/>
                </a:cubicBezTo>
                <a:cubicBezTo>
                  <a:pt x="213" y="182"/>
                  <a:pt x="212" y="180"/>
                  <a:pt x="213" y="179"/>
                </a:cubicBezTo>
                <a:cubicBezTo>
                  <a:pt x="214" y="178"/>
                  <a:pt x="215" y="178"/>
                  <a:pt x="216" y="178"/>
                </a:cubicBezTo>
                <a:cubicBezTo>
                  <a:pt x="218" y="172"/>
                  <a:pt x="218" y="172"/>
                  <a:pt x="225" y="173"/>
                </a:cubicBezTo>
                <a:cubicBezTo>
                  <a:pt x="229" y="176"/>
                  <a:pt x="233" y="176"/>
                  <a:pt x="238" y="178"/>
                </a:cubicBezTo>
                <a:cubicBezTo>
                  <a:pt x="240" y="169"/>
                  <a:pt x="243" y="168"/>
                  <a:pt x="252" y="167"/>
                </a:cubicBezTo>
                <a:cubicBezTo>
                  <a:pt x="248" y="155"/>
                  <a:pt x="268" y="159"/>
                  <a:pt x="274" y="159"/>
                </a:cubicBezTo>
                <a:cubicBezTo>
                  <a:pt x="276" y="153"/>
                  <a:pt x="272" y="151"/>
                  <a:pt x="280" y="149"/>
                </a:cubicBezTo>
                <a:cubicBezTo>
                  <a:pt x="279" y="140"/>
                  <a:pt x="275" y="137"/>
                  <a:pt x="270" y="130"/>
                </a:cubicBezTo>
                <a:cubicBezTo>
                  <a:pt x="271" y="123"/>
                  <a:pt x="272" y="118"/>
                  <a:pt x="278" y="116"/>
                </a:cubicBezTo>
                <a:cubicBezTo>
                  <a:pt x="282" y="111"/>
                  <a:pt x="282" y="104"/>
                  <a:pt x="276" y="100"/>
                </a:cubicBezTo>
                <a:cubicBezTo>
                  <a:pt x="274" y="93"/>
                  <a:pt x="269" y="96"/>
                  <a:pt x="262" y="97"/>
                </a:cubicBezTo>
                <a:cubicBezTo>
                  <a:pt x="258" y="103"/>
                  <a:pt x="256" y="101"/>
                  <a:pt x="249" y="100"/>
                </a:cubicBezTo>
                <a:cubicBezTo>
                  <a:pt x="249" y="100"/>
                  <a:pt x="249" y="90"/>
                  <a:pt x="252" y="88"/>
                </a:cubicBezTo>
                <a:cubicBezTo>
                  <a:pt x="256" y="86"/>
                  <a:pt x="264" y="85"/>
                  <a:pt x="264" y="85"/>
                </a:cubicBezTo>
                <a:cubicBezTo>
                  <a:pt x="265" y="81"/>
                  <a:pt x="271" y="79"/>
                  <a:pt x="275" y="78"/>
                </a:cubicBezTo>
                <a:cubicBezTo>
                  <a:pt x="274" y="70"/>
                  <a:pt x="272" y="67"/>
                  <a:pt x="270" y="60"/>
                </a:cubicBezTo>
                <a:cubicBezTo>
                  <a:pt x="269" y="52"/>
                  <a:pt x="268" y="43"/>
                  <a:pt x="266" y="35"/>
                </a:cubicBezTo>
                <a:cubicBezTo>
                  <a:pt x="260" y="37"/>
                  <a:pt x="265" y="43"/>
                  <a:pt x="259" y="45"/>
                </a:cubicBezTo>
                <a:cubicBezTo>
                  <a:pt x="246" y="44"/>
                  <a:pt x="246" y="43"/>
                  <a:pt x="236" y="40"/>
                </a:cubicBezTo>
                <a:cubicBezTo>
                  <a:pt x="235" y="36"/>
                  <a:pt x="232" y="27"/>
                  <a:pt x="228" y="26"/>
                </a:cubicBezTo>
                <a:cubicBezTo>
                  <a:pt x="227" y="19"/>
                  <a:pt x="229" y="15"/>
                  <a:pt x="223" y="11"/>
                </a:cubicBezTo>
                <a:cubicBezTo>
                  <a:pt x="221" y="7"/>
                  <a:pt x="219" y="7"/>
                  <a:pt x="215" y="5"/>
                </a:cubicBezTo>
                <a:cubicBezTo>
                  <a:pt x="210" y="5"/>
                  <a:pt x="205" y="9"/>
                  <a:pt x="200" y="7"/>
                </a:cubicBezTo>
                <a:cubicBezTo>
                  <a:pt x="197" y="6"/>
                  <a:pt x="192" y="0"/>
                  <a:pt x="192" y="0"/>
                </a:cubicBezTo>
                <a:cubicBezTo>
                  <a:pt x="177" y="1"/>
                  <a:pt x="179" y="1"/>
                  <a:pt x="178" y="16"/>
                </a:cubicBezTo>
                <a:cubicBezTo>
                  <a:pt x="171" y="15"/>
                  <a:pt x="165" y="14"/>
                  <a:pt x="158" y="15"/>
                </a:cubicBezTo>
                <a:cubicBezTo>
                  <a:pt x="156" y="19"/>
                  <a:pt x="152" y="23"/>
                  <a:pt x="149" y="25"/>
                </a:cubicBezTo>
                <a:cubicBezTo>
                  <a:pt x="143" y="24"/>
                  <a:pt x="144" y="22"/>
                  <a:pt x="139" y="19"/>
                </a:cubicBezTo>
                <a:cubicBezTo>
                  <a:pt x="136" y="20"/>
                  <a:pt x="134" y="21"/>
                  <a:pt x="132" y="24"/>
                </a:cubicBezTo>
                <a:close/>
              </a:path>
            </a:pathLst>
          </a:custGeom>
          <a:noFill/>
          <a:ln w="3175" cap="flat" cmpd="sng">
            <a:solidFill>
              <a:schemeClr val="bg1">
                <a:lumMod val="75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69" name="Freeform 250"/>
          <p:cNvSpPr>
            <a:spLocks noChangeAspect="1"/>
          </p:cNvSpPr>
          <p:nvPr/>
        </p:nvSpPr>
        <p:spPr bwMode="auto">
          <a:xfrm>
            <a:off x="6963343" y="5985900"/>
            <a:ext cx="235746" cy="511658"/>
          </a:xfrm>
          <a:custGeom>
            <a:avLst/>
            <a:gdLst/>
            <a:ahLst/>
            <a:cxnLst>
              <a:cxn ang="0">
                <a:pos x="118" y="7"/>
              </a:cxn>
              <a:cxn ang="0">
                <a:pos x="126" y="23"/>
              </a:cxn>
              <a:cxn ang="0">
                <a:pos x="118" y="45"/>
              </a:cxn>
              <a:cxn ang="0">
                <a:pos x="111" y="69"/>
              </a:cxn>
              <a:cxn ang="0">
                <a:pos x="111" y="83"/>
              </a:cxn>
              <a:cxn ang="0">
                <a:pos x="102" y="99"/>
              </a:cxn>
              <a:cxn ang="0">
                <a:pos x="94" y="106"/>
              </a:cxn>
              <a:cxn ang="0">
                <a:pos x="94" y="121"/>
              </a:cxn>
              <a:cxn ang="0">
                <a:pos x="94" y="137"/>
              </a:cxn>
              <a:cxn ang="0">
                <a:pos x="87" y="152"/>
              </a:cxn>
              <a:cxn ang="0">
                <a:pos x="79" y="167"/>
              </a:cxn>
              <a:cxn ang="0">
                <a:pos x="79" y="182"/>
              </a:cxn>
              <a:cxn ang="0">
                <a:pos x="71" y="204"/>
              </a:cxn>
              <a:cxn ang="0">
                <a:pos x="62" y="220"/>
              </a:cxn>
              <a:cxn ang="0">
                <a:pos x="55" y="250"/>
              </a:cxn>
              <a:cxn ang="0">
                <a:pos x="47" y="266"/>
              </a:cxn>
              <a:cxn ang="0">
                <a:pos x="39" y="273"/>
              </a:cxn>
              <a:cxn ang="0">
                <a:pos x="23" y="273"/>
              </a:cxn>
              <a:cxn ang="0">
                <a:pos x="15" y="258"/>
              </a:cxn>
              <a:cxn ang="0">
                <a:pos x="8" y="235"/>
              </a:cxn>
              <a:cxn ang="0">
                <a:pos x="0" y="213"/>
              </a:cxn>
              <a:cxn ang="0">
                <a:pos x="0" y="182"/>
              </a:cxn>
              <a:cxn ang="0">
                <a:pos x="0" y="159"/>
              </a:cxn>
              <a:cxn ang="0">
                <a:pos x="0" y="144"/>
              </a:cxn>
              <a:cxn ang="0">
                <a:pos x="0" y="129"/>
              </a:cxn>
              <a:cxn ang="0">
                <a:pos x="15" y="99"/>
              </a:cxn>
              <a:cxn ang="0">
                <a:pos x="39" y="61"/>
              </a:cxn>
              <a:cxn ang="0">
                <a:pos x="55" y="31"/>
              </a:cxn>
              <a:cxn ang="0">
                <a:pos x="62" y="23"/>
              </a:cxn>
              <a:cxn ang="0">
                <a:pos x="87" y="7"/>
              </a:cxn>
              <a:cxn ang="0">
                <a:pos x="94" y="0"/>
              </a:cxn>
              <a:cxn ang="0">
                <a:pos x="111" y="0"/>
              </a:cxn>
            </a:cxnLst>
            <a:rect l="0" t="0" r="r" b="b"/>
            <a:pathLst>
              <a:path w="127" h="274">
                <a:moveTo>
                  <a:pt x="118" y="0"/>
                </a:moveTo>
                <a:lnTo>
                  <a:pt x="118" y="7"/>
                </a:lnTo>
                <a:lnTo>
                  <a:pt x="126" y="16"/>
                </a:lnTo>
                <a:lnTo>
                  <a:pt x="126" y="23"/>
                </a:lnTo>
                <a:lnTo>
                  <a:pt x="118" y="38"/>
                </a:lnTo>
                <a:lnTo>
                  <a:pt x="118" y="45"/>
                </a:lnTo>
                <a:lnTo>
                  <a:pt x="111" y="54"/>
                </a:lnTo>
                <a:lnTo>
                  <a:pt x="111" y="69"/>
                </a:lnTo>
                <a:lnTo>
                  <a:pt x="111" y="76"/>
                </a:lnTo>
                <a:lnTo>
                  <a:pt x="111" y="83"/>
                </a:lnTo>
                <a:lnTo>
                  <a:pt x="102" y="92"/>
                </a:lnTo>
                <a:lnTo>
                  <a:pt x="102" y="99"/>
                </a:lnTo>
                <a:lnTo>
                  <a:pt x="102" y="106"/>
                </a:lnTo>
                <a:lnTo>
                  <a:pt x="94" y="106"/>
                </a:lnTo>
                <a:lnTo>
                  <a:pt x="94" y="114"/>
                </a:lnTo>
                <a:lnTo>
                  <a:pt x="94" y="121"/>
                </a:lnTo>
                <a:lnTo>
                  <a:pt x="94" y="129"/>
                </a:lnTo>
                <a:lnTo>
                  <a:pt x="94" y="137"/>
                </a:lnTo>
                <a:lnTo>
                  <a:pt x="87" y="144"/>
                </a:lnTo>
                <a:lnTo>
                  <a:pt x="87" y="152"/>
                </a:lnTo>
                <a:lnTo>
                  <a:pt x="79" y="159"/>
                </a:lnTo>
                <a:lnTo>
                  <a:pt x="79" y="167"/>
                </a:lnTo>
                <a:lnTo>
                  <a:pt x="79" y="175"/>
                </a:lnTo>
                <a:lnTo>
                  <a:pt x="79" y="182"/>
                </a:lnTo>
                <a:lnTo>
                  <a:pt x="79" y="190"/>
                </a:lnTo>
                <a:lnTo>
                  <a:pt x="71" y="204"/>
                </a:lnTo>
                <a:lnTo>
                  <a:pt x="71" y="213"/>
                </a:lnTo>
                <a:lnTo>
                  <a:pt x="62" y="220"/>
                </a:lnTo>
                <a:lnTo>
                  <a:pt x="62" y="235"/>
                </a:lnTo>
                <a:lnTo>
                  <a:pt x="55" y="250"/>
                </a:lnTo>
                <a:lnTo>
                  <a:pt x="55" y="266"/>
                </a:lnTo>
                <a:lnTo>
                  <a:pt x="47" y="266"/>
                </a:lnTo>
                <a:lnTo>
                  <a:pt x="47" y="273"/>
                </a:lnTo>
                <a:lnTo>
                  <a:pt x="39" y="273"/>
                </a:lnTo>
                <a:lnTo>
                  <a:pt x="32" y="273"/>
                </a:lnTo>
                <a:lnTo>
                  <a:pt x="23" y="273"/>
                </a:lnTo>
                <a:lnTo>
                  <a:pt x="23" y="266"/>
                </a:lnTo>
                <a:lnTo>
                  <a:pt x="15" y="258"/>
                </a:lnTo>
                <a:lnTo>
                  <a:pt x="15" y="242"/>
                </a:lnTo>
                <a:lnTo>
                  <a:pt x="8" y="235"/>
                </a:lnTo>
                <a:lnTo>
                  <a:pt x="8" y="220"/>
                </a:lnTo>
                <a:lnTo>
                  <a:pt x="0" y="213"/>
                </a:lnTo>
                <a:lnTo>
                  <a:pt x="0" y="197"/>
                </a:lnTo>
                <a:lnTo>
                  <a:pt x="0" y="182"/>
                </a:lnTo>
                <a:lnTo>
                  <a:pt x="0" y="175"/>
                </a:lnTo>
                <a:lnTo>
                  <a:pt x="0" y="159"/>
                </a:lnTo>
                <a:lnTo>
                  <a:pt x="0" y="152"/>
                </a:lnTo>
                <a:lnTo>
                  <a:pt x="0" y="144"/>
                </a:lnTo>
                <a:lnTo>
                  <a:pt x="0" y="137"/>
                </a:lnTo>
                <a:lnTo>
                  <a:pt x="0" y="129"/>
                </a:lnTo>
                <a:lnTo>
                  <a:pt x="8" y="121"/>
                </a:lnTo>
                <a:lnTo>
                  <a:pt x="15" y="99"/>
                </a:lnTo>
                <a:lnTo>
                  <a:pt x="23" y="83"/>
                </a:lnTo>
                <a:lnTo>
                  <a:pt x="39" y="61"/>
                </a:lnTo>
                <a:lnTo>
                  <a:pt x="47" y="45"/>
                </a:lnTo>
                <a:lnTo>
                  <a:pt x="55" y="31"/>
                </a:lnTo>
                <a:lnTo>
                  <a:pt x="62" y="31"/>
                </a:lnTo>
                <a:lnTo>
                  <a:pt x="62" y="23"/>
                </a:lnTo>
                <a:lnTo>
                  <a:pt x="79" y="16"/>
                </a:lnTo>
                <a:lnTo>
                  <a:pt x="87" y="7"/>
                </a:lnTo>
                <a:lnTo>
                  <a:pt x="94" y="7"/>
                </a:lnTo>
                <a:lnTo>
                  <a:pt x="94" y="0"/>
                </a:lnTo>
                <a:lnTo>
                  <a:pt x="102" y="0"/>
                </a:lnTo>
                <a:lnTo>
                  <a:pt x="111" y="0"/>
                </a:lnTo>
                <a:lnTo>
                  <a:pt x="118" y="0"/>
                </a:lnTo>
              </a:path>
            </a:pathLst>
          </a:custGeom>
          <a:noFill/>
          <a:ln w="3175" cap="flat" cmpd="sng">
            <a:solidFill>
              <a:schemeClr val="bg1">
                <a:lumMod val="50000"/>
              </a:schemeClr>
            </a:solidFill>
            <a:prstDash val="solid"/>
            <a:round/>
            <a:headEnd type="none" w="med" len="med"/>
            <a:tailEnd type="none" w="med" len="med"/>
          </a:ln>
          <a:effectLst/>
        </p:spPr>
        <p:txBody>
          <a:bodyPr/>
          <a:lstStyle/>
          <a:p>
            <a:pPr>
              <a:defRPr/>
            </a:pPr>
            <a:endParaRPr lang="zh-CN" altLang="en-US" sz="1600">
              <a:solidFill>
                <a:srgbClr val="000000"/>
              </a:solidFill>
              <a:latin typeface="微软雅黑" pitchFamily="34" charset="-122"/>
              <a:ea typeface="微软雅黑" pitchFamily="34" charset="-122"/>
            </a:endParaRPr>
          </a:p>
        </p:txBody>
      </p:sp>
      <p:sp>
        <p:nvSpPr>
          <p:cNvPr id="170" name="AutoShape 251"/>
          <p:cNvSpPr>
            <a:spLocks noChangeAspect="1" noChangeArrowheads="1"/>
          </p:cNvSpPr>
          <p:nvPr/>
        </p:nvSpPr>
        <p:spPr bwMode="auto">
          <a:xfrm>
            <a:off x="6370298" y="2888700"/>
            <a:ext cx="154708" cy="153497"/>
          </a:xfrm>
          <a:prstGeom prst="star5">
            <a:avLst/>
          </a:prstGeom>
          <a:solidFill>
            <a:srgbClr val="FF0000"/>
          </a:solidFill>
          <a:ln w="3175">
            <a:solidFill>
              <a:schemeClr val="bg1">
                <a:lumMod val="75000"/>
              </a:schemeClr>
            </a:solidFill>
            <a:miter lim="800000"/>
            <a:headEnd/>
            <a:tailEnd/>
          </a:ln>
          <a:effectLst/>
        </p:spPr>
        <p:txBody>
          <a:bodyPr wrap="none" anchor="ctr"/>
          <a:lstStyle/>
          <a:p>
            <a:pPr>
              <a:defRPr/>
            </a:pPr>
            <a:endParaRPr lang="zh-CN" altLang="en-US" sz="1600">
              <a:solidFill>
                <a:srgbClr val="000000"/>
              </a:solidFill>
              <a:latin typeface="微软雅黑" pitchFamily="34" charset="-122"/>
              <a:ea typeface="微软雅黑" pitchFamily="34" charset="-122"/>
            </a:endParaRPr>
          </a:p>
        </p:txBody>
      </p:sp>
      <p:sp>
        <p:nvSpPr>
          <p:cNvPr id="187" name="椭圆 132"/>
          <p:cNvSpPr/>
          <p:nvPr/>
        </p:nvSpPr>
        <p:spPr>
          <a:xfrm>
            <a:off x="6881036" y="3930776"/>
            <a:ext cx="71438" cy="71438"/>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197" name="椭圆 134"/>
          <p:cNvSpPr/>
          <p:nvPr/>
        </p:nvSpPr>
        <p:spPr>
          <a:xfrm>
            <a:off x="7239866" y="4634775"/>
            <a:ext cx="71438" cy="71438"/>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199" name="椭圆 137"/>
          <p:cNvSpPr/>
          <p:nvPr/>
        </p:nvSpPr>
        <p:spPr>
          <a:xfrm>
            <a:off x="7023908" y="3645024"/>
            <a:ext cx="71438" cy="71438"/>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202" name="椭圆 198"/>
          <p:cNvSpPr/>
          <p:nvPr/>
        </p:nvSpPr>
        <p:spPr>
          <a:xfrm>
            <a:off x="6564486" y="3162335"/>
            <a:ext cx="71438" cy="71438"/>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FFFFFF"/>
              </a:solidFill>
              <a:latin typeface="微软雅黑" pitchFamily="34" charset="-122"/>
              <a:ea typeface="微软雅黑" pitchFamily="34" charset="-122"/>
            </a:endParaRPr>
          </a:p>
        </p:txBody>
      </p:sp>
      <p:sp>
        <p:nvSpPr>
          <p:cNvPr id="203" name="矩形 155"/>
          <p:cNvSpPr/>
          <p:nvPr/>
        </p:nvSpPr>
        <p:spPr>
          <a:xfrm>
            <a:off x="8009584" y="6008480"/>
            <a:ext cx="781834" cy="200055"/>
          </a:xfrm>
          <a:prstGeom prst="rect">
            <a:avLst/>
          </a:prstGeom>
        </p:spPr>
        <p:txBody>
          <a:bodyPr wrap="square">
            <a:spAutoFit/>
          </a:bodyPr>
          <a:lstStyle/>
          <a:p>
            <a:r>
              <a:rPr lang="en-US" altLang="ko-KR" sz="700" dirty="0">
                <a:solidFill>
                  <a:srgbClr val="000000"/>
                </a:solidFill>
                <a:latin typeface="微软雅黑" pitchFamily="34" charset="-122"/>
                <a:ea typeface="微软雅黑" pitchFamily="34" charset="-122"/>
              </a:rPr>
              <a:t> </a:t>
            </a:r>
          </a:p>
        </p:txBody>
      </p:sp>
      <p:sp>
        <p:nvSpPr>
          <p:cNvPr id="205" name="剪去单角的矩形 197"/>
          <p:cNvSpPr/>
          <p:nvPr/>
        </p:nvSpPr>
        <p:spPr>
          <a:xfrm>
            <a:off x="2666492" y="4314010"/>
            <a:ext cx="928694" cy="214314"/>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fontAlgn="base" latinLnBrk="1">
              <a:spcBef>
                <a:spcPct val="0"/>
              </a:spcBef>
              <a:spcAft>
                <a:spcPct val="0"/>
              </a:spcAft>
            </a:pPr>
            <a:r>
              <a:rPr kumimoji="1" lang="zh-CN" altLang="en-US" sz="1050" b="1" dirty="0">
                <a:solidFill>
                  <a:srgbClr val="FFFFFF"/>
                </a:solidFill>
                <a:latin typeface="微软雅黑" pitchFamily="34" charset="-122"/>
                <a:ea typeface="微软雅黑" pitchFamily="34" charset="-122"/>
              </a:rPr>
              <a:t>新沙</a:t>
            </a:r>
            <a:r>
              <a:rPr kumimoji="1" lang="zh-CN" altLang="en-US" sz="1050" b="1" dirty="0" smtClean="0">
                <a:solidFill>
                  <a:srgbClr val="FFFFFF"/>
                </a:solidFill>
                <a:latin typeface="微软雅黑" pitchFamily="34" charset="-122"/>
                <a:ea typeface="微软雅黑" pitchFamily="34" charset="-122"/>
              </a:rPr>
              <a:t>港</a:t>
            </a:r>
            <a:endParaRPr kumimoji="1" lang="zh-CN" altLang="en-US" sz="1050" b="1" dirty="0">
              <a:solidFill>
                <a:srgbClr val="FFFFFF"/>
              </a:solidFill>
              <a:latin typeface="微软雅黑" pitchFamily="34" charset="-122"/>
              <a:ea typeface="微软雅黑" pitchFamily="34" charset="-122"/>
            </a:endParaRPr>
          </a:p>
        </p:txBody>
      </p:sp>
      <p:pic>
        <p:nvPicPr>
          <p:cNvPr id="206" name="Picture 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279147" y="5496868"/>
            <a:ext cx="274016" cy="16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 name="图片 20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708915" y="5614240"/>
            <a:ext cx="396240" cy="139772"/>
          </a:xfrm>
          <a:prstGeom prst="rect">
            <a:avLst/>
          </a:prstGeom>
        </p:spPr>
      </p:pic>
      <p:pic>
        <p:nvPicPr>
          <p:cNvPr id="237" name="图片 236"/>
          <p:cNvPicPr>
            <a:picLocks noChangeAspect="1"/>
          </p:cNvPicPr>
          <p:nvPr/>
        </p:nvPicPr>
        <p:blipFill>
          <a:blip r:embed="rId25"/>
          <a:stretch>
            <a:fillRect/>
          </a:stretch>
        </p:blipFill>
        <p:spPr>
          <a:xfrm>
            <a:off x="2830943" y="1638955"/>
            <a:ext cx="281940" cy="180575"/>
          </a:xfrm>
          <a:prstGeom prst="rect">
            <a:avLst/>
          </a:prstGeom>
        </p:spPr>
      </p:pic>
      <p:pic>
        <p:nvPicPr>
          <p:cNvPr id="238" name="图片 237"/>
          <p:cNvPicPr>
            <a:picLocks noChangeAspect="1"/>
          </p:cNvPicPr>
          <p:nvPr/>
        </p:nvPicPr>
        <p:blipFill>
          <a:blip r:embed="rId26" cstate="print"/>
          <a:stretch>
            <a:fillRect/>
          </a:stretch>
        </p:blipFill>
        <p:spPr>
          <a:xfrm>
            <a:off x="2762138" y="2130494"/>
            <a:ext cx="419550" cy="198121"/>
          </a:xfrm>
          <a:prstGeom prst="rect">
            <a:avLst/>
          </a:prstGeom>
        </p:spPr>
      </p:pic>
      <p:pic>
        <p:nvPicPr>
          <p:cNvPr id="241" name="图片 240"/>
          <p:cNvPicPr>
            <a:picLocks noChangeAspect="1"/>
          </p:cNvPicPr>
          <p:nvPr/>
        </p:nvPicPr>
        <p:blipFill rotWithShape="1">
          <a:blip r:embed="rId27">
            <a:extLst>
              <a:ext uri="{28A0092B-C50C-407E-A947-70E740481C1C}">
                <a14:useLocalDpi xmlns:a14="http://schemas.microsoft.com/office/drawing/2010/main" val="0"/>
              </a:ext>
            </a:extLst>
          </a:blip>
          <a:srcRect l="2309" t="15131" r="60769" b="20396"/>
          <a:stretch/>
        </p:blipFill>
        <p:spPr>
          <a:xfrm>
            <a:off x="7780087" y="5163989"/>
            <a:ext cx="253897" cy="190818"/>
          </a:xfrm>
          <a:prstGeom prst="rect">
            <a:avLst/>
          </a:prstGeom>
        </p:spPr>
      </p:pic>
      <p:pic>
        <p:nvPicPr>
          <p:cNvPr id="1027" name="Picture 3" descr="C:\Users\Lenovo\Desktop\QQ图片20190226162437.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841289" y="1923489"/>
            <a:ext cx="217985" cy="161870"/>
          </a:xfrm>
          <a:prstGeom prst="rect">
            <a:avLst/>
          </a:prstGeom>
          <a:noFill/>
          <a:extLst>
            <a:ext uri="{909E8E84-426E-40DD-AFC4-6F175D3DCCD1}">
              <a14:hiddenFill xmlns:a14="http://schemas.microsoft.com/office/drawing/2010/main">
                <a:solidFill>
                  <a:srgbClr val="FFFFFF"/>
                </a:solidFill>
              </a14:hiddenFill>
            </a:ext>
          </a:extLst>
        </p:spPr>
      </p:pic>
      <p:pic>
        <p:nvPicPr>
          <p:cNvPr id="176" name="图片 175"/>
          <p:cNvPicPr>
            <a:picLocks noChangeAspect="1"/>
          </p:cNvPicPr>
          <p:nvPr/>
        </p:nvPicPr>
        <p:blipFill rotWithShape="1">
          <a:blip r:embed="rId27">
            <a:extLst>
              <a:ext uri="{28A0092B-C50C-407E-A947-70E740481C1C}">
                <a14:useLocalDpi xmlns:a14="http://schemas.microsoft.com/office/drawing/2010/main" val="0"/>
              </a:ext>
            </a:extLst>
          </a:blip>
          <a:srcRect l="2309" t="15131" r="60769" b="20396"/>
          <a:stretch/>
        </p:blipFill>
        <p:spPr>
          <a:xfrm>
            <a:off x="6049830" y="3042070"/>
            <a:ext cx="253897" cy="190818"/>
          </a:xfrm>
          <a:prstGeom prst="rect">
            <a:avLst/>
          </a:prstGeom>
        </p:spPr>
      </p:pic>
      <p:pic>
        <p:nvPicPr>
          <p:cNvPr id="175" name="图片 174"/>
          <p:cNvPicPr>
            <a:picLocks noChangeAspect="1"/>
          </p:cNvPicPr>
          <p:nvPr/>
        </p:nvPicPr>
        <p:blipFill>
          <a:blip r:embed="rId9" cstate="print"/>
          <a:stretch>
            <a:fillRect/>
          </a:stretch>
        </p:blipFill>
        <p:spPr>
          <a:xfrm>
            <a:off x="7791792" y="3340899"/>
            <a:ext cx="214656" cy="160072"/>
          </a:xfrm>
          <a:prstGeom prst="rect">
            <a:avLst/>
          </a:prstGeom>
        </p:spPr>
      </p:pic>
      <p:graphicFrame>
        <p:nvGraphicFramePr>
          <p:cNvPr id="178" name="表格 177"/>
          <p:cNvGraphicFramePr>
            <a:graphicFrameLocks noGrp="1"/>
          </p:cNvGraphicFramePr>
          <p:nvPr>
            <p:extLst>
              <p:ext uri="{D42A27DB-BD31-4B8C-83A1-F6EECF244321}">
                <p14:modId xmlns:p14="http://schemas.microsoft.com/office/powerpoint/2010/main" val="687965789"/>
              </p:ext>
            </p:extLst>
          </p:nvPr>
        </p:nvGraphicFramePr>
        <p:xfrm>
          <a:off x="2684440" y="4621292"/>
          <a:ext cx="2071786" cy="1689751"/>
        </p:xfrm>
        <a:graphic>
          <a:graphicData uri="http://schemas.openxmlformats.org/drawingml/2006/table">
            <a:tbl>
              <a:tblPr>
                <a:tableStyleId>{5C22544A-7EE6-4342-B048-85BDC9FD1C3A}</a:tableStyleId>
              </a:tblPr>
              <a:tblGrid>
                <a:gridCol w="553673"/>
                <a:gridCol w="504000"/>
                <a:gridCol w="468052"/>
                <a:gridCol w="546061"/>
              </a:tblGrid>
              <a:tr h="182880">
                <a:tc rowSpan="2">
                  <a:txBody>
                    <a:bodyPr/>
                    <a:lstStyle/>
                    <a:p>
                      <a:pPr algn="ctr" rtl="0" fontAlgn="ctr"/>
                      <a:r>
                        <a:rPr lang="en-US" sz="700" u="none" strike="noStrike" dirty="0">
                          <a:effectLst/>
                          <a:latin typeface="微软雅黑" pitchFamily="34" charset="-122"/>
                          <a:ea typeface="微软雅黑" pitchFamily="34" charset="-122"/>
                        </a:rPr>
                        <a:t>LOGO</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rtl="0" fontAlgn="ctr"/>
                      <a:r>
                        <a:rPr lang="en-US" sz="700" u="none" strike="noStrike" dirty="0">
                          <a:effectLst/>
                          <a:latin typeface="微软雅黑" pitchFamily="34" charset="-122"/>
                          <a:ea typeface="微软雅黑" pitchFamily="34" charset="-122"/>
                        </a:rPr>
                        <a:t>MAKER</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dirty="0">
                          <a:effectLst/>
                          <a:latin typeface="微软雅黑" pitchFamily="34" charset="-122"/>
                          <a:ea typeface="微软雅黑" pitchFamily="34" charset="-122"/>
                        </a:rPr>
                        <a:t>工厂</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a:effectLst/>
                          <a:latin typeface="微软雅黑" pitchFamily="34" charset="-122"/>
                          <a:ea typeface="微软雅黑" pitchFamily="34" charset="-122"/>
                        </a:rPr>
                        <a:t>数量</a:t>
                      </a:r>
                      <a:endParaRPr lang="zh-CN" altLang="en-US" sz="700" b="0" i="0" u="none" strike="noStrike">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155009">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700" u="none" strike="noStrike" dirty="0">
                          <a:effectLst/>
                          <a:latin typeface="微软雅黑" pitchFamily="34" charset="-122"/>
                          <a:ea typeface="微软雅黑" pitchFamily="34" charset="-122"/>
                        </a:rPr>
                        <a:t>位置</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US" altLang="zh-CN" sz="700" u="none" strike="noStrike" dirty="0">
                          <a:effectLst/>
                          <a:latin typeface="微软雅黑" pitchFamily="34" charset="-122"/>
                          <a:ea typeface="微软雅黑" pitchFamily="34" charset="-122"/>
                        </a:rPr>
                        <a:t>(</a:t>
                      </a:r>
                      <a:r>
                        <a:rPr lang="zh-CN" altLang="en-US" sz="700" u="none" strike="noStrike" dirty="0">
                          <a:effectLst/>
                          <a:latin typeface="微软雅黑" pitchFamily="34" charset="-122"/>
                          <a:ea typeface="微软雅黑" pitchFamily="34" charset="-122"/>
                        </a:rPr>
                        <a:t>台</a:t>
                      </a:r>
                      <a:r>
                        <a:rPr lang="en-US" altLang="zh-CN" sz="700" u="none" strike="noStrike" dirty="0">
                          <a:effectLst/>
                          <a:latin typeface="微软雅黑" pitchFamily="34" charset="-122"/>
                          <a:ea typeface="微软雅黑" pitchFamily="34" charset="-122"/>
                        </a:rPr>
                        <a:t>)</a:t>
                      </a:r>
                      <a:endParaRPr lang="en-US" altLang="zh-CN"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260161">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smtClean="0">
                          <a:solidFill>
                            <a:schemeClr val="dk1"/>
                          </a:solidFill>
                          <a:effectLst/>
                          <a:latin typeface="微软雅黑" pitchFamily="34" charset="-122"/>
                          <a:ea typeface="微软雅黑" pitchFamily="34" charset="-122"/>
                          <a:cs typeface="+mn-cs"/>
                        </a:rPr>
                        <a:t>WULING</a:t>
                      </a:r>
                      <a:endParaRPr 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smtClean="0">
                          <a:solidFill>
                            <a:srgbClr val="000000"/>
                          </a:solidFill>
                          <a:effectLst/>
                          <a:latin typeface="微软雅黑" pitchFamily="34" charset="-122"/>
                          <a:ea typeface="微软雅黑" pitchFamily="34" charset="-122"/>
                        </a:rPr>
                        <a:t>广州</a:t>
                      </a:r>
                      <a:endParaRPr lang="zh-CN" altLang="en-US" sz="800" b="0" i="0" u="none" strike="noStrike" dirty="0">
                        <a:solidFill>
                          <a:srgbClr val="000000"/>
                        </a:solidFill>
                        <a:effectLst/>
                        <a:latin typeface="微软雅黑" pitchFamily="34" charset="-122"/>
                        <a:ea typeface="微软雅黑"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zh-CN" sz="800" b="0" i="0" u="none" strike="noStrike" dirty="0" smtClean="0">
                          <a:solidFill>
                            <a:srgbClr val="000000"/>
                          </a:solidFill>
                          <a:effectLst/>
                          <a:latin typeface="微软雅黑"/>
                        </a:rPr>
                        <a:t>12,196</a:t>
                      </a:r>
                      <a:endParaRPr lang="en-US" altLang="zh-CN" sz="8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365">
                <a:tc>
                  <a:txBody>
                    <a:bodyPr/>
                    <a:lstStyle/>
                    <a:p>
                      <a:pPr algn="l" fontAlgn="ct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smtClean="0">
                          <a:solidFill>
                            <a:schemeClr val="dk1"/>
                          </a:solidFill>
                          <a:effectLst/>
                          <a:latin typeface="微软雅黑" pitchFamily="34" charset="-122"/>
                          <a:ea typeface="微软雅黑" pitchFamily="34" charset="-122"/>
                          <a:cs typeface="+mn-cs"/>
                        </a:rPr>
                        <a:t>HONDA</a:t>
                      </a:r>
                      <a:endParaRPr 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smtClean="0">
                          <a:solidFill>
                            <a:srgbClr val="000000"/>
                          </a:solidFill>
                          <a:effectLst/>
                          <a:latin typeface="微软雅黑" pitchFamily="34" charset="-122"/>
                          <a:ea typeface="微软雅黑" pitchFamily="34" charset="-122"/>
                        </a:rPr>
                        <a:t>广州</a:t>
                      </a:r>
                      <a:endParaRPr lang="zh-CN" altLang="en-US" sz="800" b="0" i="0" u="none" strike="noStrike" dirty="0">
                        <a:solidFill>
                          <a:srgbClr val="000000"/>
                        </a:solidFill>
                        <a:effectLst/>
                        <a:latin typeface="微软雅黑" pitchFamily="34" charset="-122"/>
                        <a:ea typeface="微软雅黑"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zh-CN" sz="800" b="0" i="0" u="none" strike="noStrike" dirty="0" smtClean="0">
                          <a:solidFill>
                            <a:srgbClr val="000000"/>
                          </a:solidFill>
                          <a:effectLst/>
                          <a:latin typeface="微软雅黑"/>
                        </a:rPr>
                        <a:t>357</a:t>
                      </a:r>
                      <a:endParaRPr lang="en-US" altLang="zh-CN" sz="8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365">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smtClean="0">
                          <a:solidFill>
                            <a:schemeClr val="dk1"/>
                          </a:solidFill>
                          <a:effectLst/>
                          <a:latin typeface="微软雅黑" pitchFamily="34" charset="-122"/>
                          <a:ea typeface="微软雅黑" pitchFamily="34" charset="-122"/>
                          <a:cs typeface="+mn-cs"/>
                        </a:rPr>
                        <a:t>FOTON</a:t>
                      </a:r>
                      <a:endParaRPr 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smtClean="0">
                          <a:solidFill>
                            <a:srgbClr val="000000"/>
                          </a:solidFill>
                          <a:effectLst/>
                          <a:latin typeface="微软雅黑" pitchFamily="34" charset="-122"/>
                          <a:ea typeface="微软雅黑" pitchFamily="34" charset="-122"/>
                        </a:rPr>
                        <a:t>广州</a:t>
                      </a:r>
                      <a:endParaRPr lang="zh-CN" altLang="en-US" sz="800" b="0" i="0" u="none" strike="noStrike" dirty="0">
                        <a:solidFill>
                          <a:srgbClr val="000000"/>
                        </a:solidFill>
                        <a:effectLst/>
                        <a:latin typeface="微软雅黑" pitchFamily="34" charset="-122"/>
                        <a:ea typeface="微软雅黑"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zh-CN" sz="800" b="0" i="0" u="none" strike="noStrike" dirty="0" smtClean="0">
                          <a:solidFill>
                            <a:srgbClr val="000000"/>
                          </a:solidFill>
                          <a:effectLst/>
                          <a:latin typeface="微软雅黑"/>
                        </a:rPr>
                        <a:t>349</a:t>
                      </a:r>
                      <a:endParaRPr lang="en-US" altLang="zh-CN" sz="8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365">
                <a:tc>
                  <a:txBody>
                    <a:bodyPr/>
                    <a:lstStyle/>
                    <a:p>
                      <a:pPr algn="l" fontAlgn="ct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GOLDEN </a:t>
                      </a:r>
                    </a:p>
                    <a:p>
                      <a:pPr marL="0" algn="ct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DRAGON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800" b="0" i="0" u="none" strike="noStrike" dirty="0" smtClean="0">
                          <a:solidFill>
                            <a:srgbClr val="000000"/>
                          </a:solidFill>
                          <a:effectLst/>
                          <a:latin typeface="微软雅黑" pitchFamily="34" charset="-122"/>
                          <a:ea typeface="微软雅黑" pitchFamily="34" charset="-122"/>
                        </a:rPr>
                        <a:t>厦门</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zh-CN" sz="800" b="0" i="0" u="none" strike="noStrike" dirty="0" smtClean="0">
                          <a:solidFill>
                            <a:srgbClr val="000000"/>
                          </a:solidFill>
                          <a:effectLst/>
                          <a:latin typeface="微软雅黑"/>
                        </a:rPr>
                        <a:t>94</a:t>
                      </a:r>
                      <a:endParaRPr lang="en-US" altLang="zh-CN" sz="800" b="0" i="0" u="none" strike="noStrike" dirty="0">
                        <a:solidFill>
                          <a:srgbClr val="000000"/>
                        </a:solidFill>
                        <a:effectLst/>
                        <a:latin typeface="微软雅黑"/>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4303">
                <a:tc gridSpan="3">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700" u="none" strike="noStrike" dirty="0" smtClean="0">
                          <a:effectLst/>
                          <a:latin typeface="微软雅黑" pitchFamily="34" charset="-122"/>
                          <a:ea typeface="微软雅黑" pitchFamily="34" charset="-122"/>
                        </a:rPr>
                        <a:t>其他 </a:t>
                      </a:r>
                      <a:r>
                        <a:rPr lang="en-US" altLang="zh-CN" sz="700" u="none" strike="noStrike" dirty="0" smtClean="0">
                          <a:effectLst/>
                          <a:latin typeface="微软雅黑" pitchFamily="34" charset="-122"/>
                          <a:ea typeface="微软雅黑" pitchFamily="34" charset="-122"/>
                        </a:rPr>
                        <a:t>Maker</a:t>
                      </a:r>
                      <a:r>
                        <a:rPr lang="zh-CN" altLang="en-US" sz="700" u="none" strike="noStrike" dirty="0" smtClean="0">
                          <a:effectLst/>
                          <a:latin typeface="微软雅黑" pitchFamily="34" charset="-122"/>
                          <a:ea typeface="微软雅黑" pitchFamily="34" charset="-122"/>
                        </a:rPr>
                        <a:t>（</a:t>
                      </a:r>
                      <a:r>
                        <a:rPr lang="en-US" altLang="zh-CN" sz="700" u="none" strike="noStrike" dirty="0" smtClean="0">
                          <a:effectLst/>
                          <a:latin typeface="微软雅黑" pitchFamily="34" charset="-122"/>
                          <a:ea typeface="微软雅黑" pitchFamily="34" charset="-122"/>
                        </a:rPr>
                        <a:t>7</a:t>
                      </a:r>
                      <a:r>
                        <a:rPr lang="zh-CN" altLang="en-US" sz="700" u="none" strike="noStrike" dirty="0" smtClean="0">
                          <a:effectLst/>
                          <a:latin typeface="微软雅黑" pitchFamily="34" charset="-122"/>
                          <a:ea typeface="微软雅黑" pitchFamily="34" charset="-122"/>
                        </a:rPr>
                        <a:t>）</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a:txBody>
                    <a:bodyPr/>
                    <a:lstStyle/>
                    <a:p>
                      <a:pPr marL="0" marR="0" indent="0" algn="r" defTabSz="914400" rtl="0" eaLnBrk="1" fontAlgn="ctr" latinLnBrk="1" hangingPunct="1">
                        <a:lnSpc>
                          <a:spcPct val="100000"/>
                        </a:lnSpc>
                        <a:spcBef>
                          <a:spcPts val="0"/>
                        </a:spcBef>
                        <a:spcAft>
                          <a:spcPts val="0"/>
                        </a:spcAft>
                        <a:buClrTx/>
                        <a:buSzTx/>
                        <a:buFontTx/>
                        <a:buNone/>
                        <a:tabLst/>
                        <a:defRPr/>
                      </a:pPr>
                      <a:r>
                        <a:rPr lang="en-US" altLang="zh-CN" sz="700" u="none" strike="noStrike" kern="1200" dirty="0" smtClean="0">
                          <a:solidFill>
                            <a:schemeClr val="dk1"/>
                          </a:solidFill>
                          <a:effectLst/>
                          <a:latin typeface="微软雅黑" pitchFamily="34" charset="-122"/>
                          <a:ea typeface="微软雅黑" pitchFamily="34" charset="-122"/>
                          <a:cs typeface="+mn-cs"/>
                        </a:rPr>
                        <a:t>867</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4303">
                <a:tc gridSpan="3">
                  <a:txBody>
                    <a:bodyPr/>
                    <a:lstStyle/>
                    <a:p>
                      <a:pPr algn="ctr" rtl="0" fontAlgn="ctr"/>
                      <a:r>
                        <a:rPr lang="zh-CN" altLang="en-US" sz="700" u="none" strike="noStrike" dirty="0">
                          <a:effectLst/>
                          <a:latin typeface="微软雅黑" pitchFamily="34" charset="-122"/>
                          <a:ea typeface="微软雅黑" pitchFamily="34" charset="-122"/>
                        </a:rPr>
                        <a:t> </a:t>
                      </a:r>
                      <a:r>
                        <a:rPr lang="zh-CN" altLang="en-US" sz="700" u="none" strike="noStrike" dirty="0" smtClean="0">
                          <a:effectLst/>
                          <a:latin typeface="微软雅黑" pitchFamily="34" charset="-122"/>
                          <a:ea typeface="微软雅黑" pitchFamily="34" charset="-122"/>
                        </a:rPr>
                        <a:t>合计</a:t>
                      </a:r>
                      <a:endParaRPr lang="zh-CN" altLang="en-US" sz="700" b="1"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a:txBody>
                    <a:bodyPr/>
                    <a:lstStyle/>
                    <a:p>
                      <a:pPr algn="r" rtl="0" fontAlgn="ctr"/>
                      <a:r>
                        <a:rPr lang="en-US" altLang="zh-CN" sz="700" b="0" i="0" u="none" strike="noStrike" dirty="0" smtClean="0">
                          <a:solidFill>
                            <a:srgbClr val="000000"/>
                          </a:solidFill>
                          <a:effectLst/>
                          <a:latin typeface="微软雅黑" pitchFamily="34" charset="-122"/>
                          <a:ea typeface="微软雅黑" pitchFamily="34" charset="-122"/>
                        </a:rPr>
                        <a:t>13,863</a:t>
                      </a:r>
                      <a:endParaRPr lang="zh-CN" altLang="en-US" sz="700" b="0" i="0" u="none" strike="noStrike" dirty="0">
                        <a:solidFill>
                          <a:srgbClr val="000000"/>
                        </a:solidFill>
                        <a:effectLst/>
                        <a:latin typeface="微软雅黑" pitchFamily="34" charset="-122"/>
                        <a:ea typeface="微软雅黑" pitchFamily="34" charset="-122"/>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85" name="图片 184"/>
          <p:cNvPicPr>
            <a:picLocks noChangeAspect="1"/>
          </p:cNvPicPr>
          <p:nvPr/>
        </p:nvPicPr>
        <p:blipFill>
          <a:blip r:embed="rId8" cstate="print"/>
          <a:stretch>
            <a:fillRect/>
          </a:stretch>
        </p:blipFill>
        <p:spPr>
          <a:xfrm>
            <a:off x="2808695" y="5024900"/>
            <a:ext cx="313309" cy="121708"/>
          </a:xfrm>
          <a:prstGeom prst="rect">
            <a:avLst/>
          </a:prstGeom>
        </p:spPr>
      </p:pic>
      <p:pic>
        <p:nvPicPr>
          <p:cNvPr id="188" name="图片 187"/>
          <p:cNvPicPr>
            <a:picLocks noChangeAspect="1"/>
          </p:cNvPicPr>
          <p:nvPr/>
        </p:nvPicPr>
        <p:blipFill>
          <a:blip r:embed="rId26" cstate="print"/>
          <a:stretch>
            <a:fillRect/>
          </a:stretch>
        </p:blipFill>
        <p:spPr>
          <a:xfrm>
            <a:off x="2772509" y="5703576"/>
            <a:ext cx="419550" cy="198121"/>
          </a:xfrm>
          <a:prstGeom prst="rect">
            <a:avLst/>
          </a:prstGeom>
        </p:spPr>
      </p:pic>
      <p:pic>
        <p:nvPicPr>
          <p:cNvPr id="191" name="图片 190"/>
          <p:cNvPicPr>
            <a:picLocks noChangeAspect="1"/>
          </p:cNvPicPr>
          <p:nvPr/>
        </p:nvPicPr>
        <p:blipFill>
          <a:blip r:embed="rId4"/>
          <a:stretch>
            <a:fillRect/>
          </a:stretch>
        </p:blipFill>
        <p:spPr>
          <a:xfrm>
            <a:off x="2799935" y="5498933"/>
            <a:ext cx="322069" cy="169218"/>
          </a:xfrm>
          <a:prstGeom prst="rect">
            <a:avLst/>
          </a:prstGeom>
        </p:spPr>
      </p:pic>
      <p:graphicFrame>
        <p:nvGraphicFramePr>
          <p:cNvPr id="194" name="表格 193"/>
          <p:cNvGraphicFramePr>
            <a:graphicFrameLocks noGrp="1"/>
          </p:cNvGraphicFramePr>
          <p:nvPr>
            <p:extLst>
              <p:ext uri="{D42A27DB-BD31-4B8C-83A1-F6EECF244321}">
                <p14:modId xmlns:p14="http://schemas.microsoft.com/office/powerpoint/2010/main" val="928437805"/>
              </p:ext>
            </p:extLst>
          </p:nvPr>
        </p:nvGraphicFramePr>
        <p:xfrm>
          <a:off x="80458" y="3687440"/>
          <a:ext cx="2496278" cy="2623695"/>
        </p:xfrm>
        <a:graphic>
          <a:graphicData uri="http://schemas.openxmlformats.org/drawingml/2006/table">
            <a:tbl>
              <a:tblPr>
                <a:tableStyleId>{5C22544A-7EE6-4342-B048-85BDC9FD1C3A}</a:tableStyleId>
              </a:tblPr>
              <a:tblGrid>
                <a:gridCol w="546061"/>
                <a:gridCol w="780087"/>
                <a:gridCol w="468052"/>
                <a:gridCol w="702078"/>
              </a:tblGrid>
              <a:tr h="181921">
                <a:tc rowSpan="2">
                  <a:txBody>
                    <a:bodyPr/>
                    <a:lstStyle/>
                    <a:p>
                      <a:pPr algn="ctr" rtl="0" fontAlgn="ctr"/>
                      <a:r>
                        <a:rPr lang="en-US" sz="700" u="none" strike="noStrike" dirty="0">
                          <a:effectLst/>
                          <a:latin typeface="微软雅黑" pitchFamily="34" charset="-122"/>
                          <a:ea typeface="微软雅黑" pitchFamily="34" charset="-122"/>
                        </a:rPr>
                        <a:t> LOGO</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rtl="0" fontAlgn="ctr"/>
                      <a:r>
                        <a:rPr lang="en-US" sz="700" u="none" strike="noStrike" dirty="0">
                          <a:effectLst/>
                          <a:latin typeface="微软雅黑" pitchFamily="34" charset="-122"/>
                          <a:ea typeface="微软雅黑" pitchFamily="34" charset="-122"/>
                        </a:rPr>
                        <a:t> MAKER</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dirty="0">
                          <a:effectLst/>
                        </a:rPr>
                        <a:t>工厂</a:t>
                      </a:r>
                      <a:endParaRPr lang="zh-CN" altLang="en-US" sz="700" b="0" i="0" u="none" strike="noStrike" dirty="0">
                        <a:solidFill>
                          <a:srgbClr val="000000"/>
                        </a:solidFill>
                        <a:effectLst/>
                        <a:latin typeface="微软雅黑"/>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dirty="0">
                          <a:effectLst/>
                        </a:rPr>
                        <a:t>数量</a:t>
                      </a:r>
                      <a:endParaRPr lang="zh-CN" altLang="en-US" sz="700" b="0" i="0" u="none" strike="noStrike" dirty="0">
                        <a:solidFill>
                          <a:srgbClr val="000000"/>
                        </a:solidFill>
                        <a:effectLst/>
                        <a:latin typeface="微软雅黑"/>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126801">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700" u="none" strike="noStrike">
                          <a:effectLst/>
                          <a:latin typeface="微软雅黑" pitchFamily="34" charset="-122"/>
                          <a:ea typeface="微软雅黑" pitchFamily="34" charset="-122"/>
                        </a:rPr>
                        <a:t>位置</a:t>
                      </a:r>
                      <a:endParaRPr lang="zh-CN" altLang="en-US" sz="700" b="0" i="0" u="none" strike="noStrike">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US" altLang="zh-CN" sz="700" u="none" strike="noStrike">
                          <a:effectLst/>
                          <a:latin typeface="微软雅黑" pitchFamily="34" charset="-122"/>
                          <a:ea typeface="微软雅黑" pitchFamily="34" charset="-122"/>
                        </a:rPr>
                        <a:t>(</a:t>
                      </a:r>
                      <a:r>
                        <a:rPr lang="zh-CN" altLang="en-US" sz="700" u="none" strike="noStrike">
                          <a:effectLst/>
                          <a:latin typeface="微软雅黑" pitchFamily="34" charset="-122"/>
                          <a:ea typeface="微软雅黑" pitchFamily="34" charset="-122"/>
                        </a:rPr>
                        <a:t>台</a:t>
                      </a:r>
                      <a:r>
                        <a:rPr lang="en-US" altLang="zh-CN" sz="700" u="none" strike="noStrike">
                          <a:effectLst/>
                          <a:latin typeface="微软雅黑" pitchFamily="34" charset="-122"/>
                          <a:ea typeface="微软雅黑" pitchFamily="34" charset="-122"/>
                        </a:rPr>
                        <a:t>)</a:t>
                      </a:r>
                      <a:endParaRPr lang="en-US" altLang="zh-CN" sz="700" b="0" i="0" u="none" strike="noStrike">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214892">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700" b="0" i="0" u="none" strike="noStrike" dirty="0" smtClean="0">
                          <a:solidFill>
                            <a:srgbClr val="000000"/>
                          </a:solidFill>
                          <a:effectLst/>
                          <a:latin typeface="微软雅黑"/>
                        </a:rPr>
                        <a:t>KIA</a:t>
                      </a:r>
                      <a:endParaRPr lang="en-US" sz="700" b="0" i="0" u="none" strike="noStrike" dirty="0">
                        <a:solidFill>
                          <a:srgbClr val="000000"/>
                        </a:solidFill>
                        <a:effectLst/>
                        <a:latin typeface="微软雅黑"/>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smtClean="0">
                          <a:solidFill>
                            <a:schemeClr val="dk1"/>
                          </a:solidFill>
                          <a:effectLst/>
                          <a:latin typeface="微软雅黑" pitchFamily="34" charset="-122"/>
                          <a:ea typeface="微软雅黑" pitchFamily="34" charset="-122"/>
                          <a:cs typeface="+mn-cs"/>
                        </a:rPr>
                        <a:t>盐城</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23,502</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8532">
                <a:tc>
                  <a:txBody>
                    <a:bodyPr/>
                    <a:lstStyle/>
                    <a:p>
                      <a:pPr algn="l" fontAlgn="ctr"/>
                      <a:r>
                        <a:rPr lang="zh-CN" altLang="en-US" sz="700" u="none" strike="noStrike">
                          <a:effectLst/>
                          <a:latin typeface="微软雅黑" pitchFamily="34" charset="-122"/>
                          <a:ea typeface="微软雅黑" pitchFamily="34" charset="-122"/>
                        </a:rPr>
                        <a:t>　</a:t>
                      </a:r>
                      <a:endParaRPr lang="zh-CN" altLang="en-US" sz="700" b="0" i="0" u="none" strike="noStrike">
                        <a:solidFill>
                          <a:srgbClr val="000000"/>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700" b="0" i="0" u="none" strike="noStrike" dirty="0" smtClean="0">
                          <a:solidFill>
                            <a:srgbClr val="000000"/>
                          </a:solidFill>
                          <a:effectLst/>
                          <a:latin typeface="微软雅黑"/>
                        </a:rPr>
                        <a:t>HYUNDAI</a:t>
                      </a:r>
                      <a:endParaRPr lang="en-US" sz="700" b="0" i="0" u="none" strike="noStrike" dirty="0">
                        <a:solidFill>
                          <a:srgbClr val="000000"/>
                        </a:solidFill>
                        <a:effectLst/>
                        <a:latin typeface="微软雅黑"/>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smtClean="0">
                          <a:solidFill>
                            <a:schemeClr val="dk1"/>
                          </a:solidFill>
                          <a:effectLst/>
                          <a:latin typeface="微软雅黑" pitchFamily="34" charset="-122"/>
                          <a:ea typeface="微软雅黑" pitchFamily="34" charset="-122"/>
                          <a:cs typeface="+mn-cs"/>
                        </a:rPr>
                        <a:t>沧州</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11,809</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2172">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700" b="0" i="0" u="none" strike="noStrike" dirty="0" smtClean="0">
                          <a:solidFill>
                            <a:srgbClr val="000000"/>
                          </a:solidFill>
                          <a:effectLst/>
                          <a:latin typeface="微软雅黑"/>
                        </a:rPr>
                        <a:t>CHANGAN</a:t>
                      </a:r>
                      <a:endParaRPr lang="en-US" sz="700" b="0" i="0" u="none" strike="noStrike" dirty="0">
                        <a:solidFill>
                          <a:srgbClr val="000000"/>
                        </a:solidFill>
                        <a:effectLst/>
                        <a:latin typeface="微软雅黑"/>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700" u="none" strike="noStrike" kern="1200" dirty="0" smtClean="0">
                          <a:solidFill>
                            <a:schemeClr val="dk1"/>
                          </a:solidFill>
                          <a:effectLst/>
                          <a:latin typeface="微软雅黑" pitchFamily="34" charset="-122"/>
                          <a:ea typeface="微软雅黑" pitchFamily="34" charset="-122"/>
                          <a:cs typeface="+mn-cs"/>
                        </a:rPr>
                        <a:t>九江</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1,723</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55812">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700" b="0" i="0" u="none" strike="noStrike" dirty="0" smtClean="0">
                          <a:solidFill>
                            <a:srgbClr val="000000"/>
                          </a:solidFill>
                          <a:effectLst/>
                          <a:latin typeface="微软雅黑"/>
                        </a:rPr>
                        <a:t>CHERY</a:t>
                      </a:r>
                      <a:endParaRPr lang="en-US" sz="700" b="0" i="0" u="none" strike="noStrike" dirty="0">
                        <a:solidFill>
                          <a:srgbClr val="000000"/>
                        </a:solidFill>
                        <a:effectLst/>
                        <a:latin typeface="微软雅黑"/>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700" u="none" strike="noStrike" kern="1200" dirty="0" smtClean="0">
                          <a:solidFill>
                            <a:schemeClr val="dk1"/>
                          </a:solidFill>
                          <a:effectLst/>
                          <a:latin typeface="微软雅黑" pitchFamily="34" charset="-122"/>
                          <a:ea typeface="微软雅黑" pitchFamily="34" charset="-122"/>
                          <a:cs typeface="+mn-cs"/>
                        </a:rPr>
                        <a:t>芜湖</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7,065</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1462">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700" b="0" i="0" u="none" strike="noStrike" dirty="0" smtClean="0">
                          <a:solidFill>
                            <a:srgbClr val="000000"/>
                          </a:solidFill>
                          <a:effectLst/>
                          <a:latin typeface="微软雅黑"/>
                        </a:rPr>
                        <a:t>SAIC</a:t>
                      </a:r>
                      <a:endParaRPr lang="en-US" sz="700" b="0" i="0" u="none" strike="noStrike" dirty="0">
                        <a:solidFill>
                          <a:srgbClr val="000000"/>
                        </a:solidFill>
                        <a:effectLst/>
                        <a:latin typeface="微软雅黑"/>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smtClean="0">
                          <a:solidFill>
                            <a:schemeClr val="dk1"/>
                          </a:solidFill>
                          <a:effectLst/>
                          <a:latin typeface="微软雅黑" pitchFamily="34" charset="-122"/>
                          <a:ea typeface="微软雅黑" pitchFamily="34" charset="-122"/>
                          <a:cs typeface="+mn-cs"/>
                        </a:rPr>
                        <a:t>杭州</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6,711</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5102">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zh-CN" sz="700" b="0" i="0" u="none" strike="noStrike" dirty="0" smtClean="0">
                          <a:solidFill>
                            <a:srgbClr val="000000"/>
                          </a:solidFill>
                          <a:effectLst/>
                          <a:latin typeface="微软雅黑"/>
                        </a:rPr>
                        <a:t>GEELY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smtClean="0">
                          <a:solidFill>
                            <a:schemeClr val="dk1"/>
                          </a:solidFill>
                          <a:effectLst/>
                          <a:latin typeface="微软雅黑" pitchFamily="34" charset="-122"/>
                          <a:ea typeface="微软雅黑" pitchFamily="34" charset="-122"/>
                          <a:cs typeface="+mn-cs"/>
                        </a:rPr>
                        <a:t>杭州</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2,358</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8742">
                <a:tc>
                  <a:txBody>
                    <a:bodyPr/>
                    <a:lstStyle/>
                    <a:p>
                      <a:pPr algn="l" fontAlgn="ctr"/>
                      <a:r>
                        <a:rPr lang="zh-CN" altLang="en-US" sz="700" u="none" strike="noStrike" dirty="0">
                          <a:effectLst/>
                          <a:latin typeface="微软雅黑" pitchFamily="34" charset="-122"/>
                          <a:ea typeface="微软雅黑" pitchFamily="34" charset="-122"/>
                        </a:rPr>
                        <a:t>　</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700" b="0" i="0" u="none" strike="noStrike" dirty="0" smtClean="0">
                          <a:solidFill>
                            <a:srgbClr val="000000"/>
                          </a:solidFill>
                          <a:effectLst/>
                          <a:latin typeface="微软雅黑"/>
                        </a:rPr>
                        <a:t>VOLVO</a:t>
                      </a:r>
                      <a:endParaRPr lang="en-US" sz="700" b="0" i="0" u="none" strike="noStrike" dirty="0">
                        <a:solidFill>
                          <a:srgbClr val="000000"/>
                        </a:solidFill>
                        <a:effectLst/>
                        <a:latin typeface="微软雅黑"/>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smtClean="0">
                          <a:solidFill>
                            <a:schemeClr val="dk1"/>
                          </a:solidFill>
                          <a:effectLst/>
                          <a:latin typeface="微软雅黑" pitchFamily="34" charset="-122"/>
                          <a:ea typeface="微软雅黑" pitchFamily="34" charset="-122"/>
                          <a:cs typeface="+mn-cs"/>
                        </a:rPr>
                        <a:t>台州</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1,711</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8742">
                <a:tc>
                  <a:txBody>
                    <a:bodyPr/>
                    <a:lstStyle/>
                    <a:p>
                      <a:pPr algn="l" fontAlgn="ct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700" b="0" i="0" u="none" strike="noStrike" dirty="0" smtClean="0">
                          <a:solidFill>
                            <a:srgbClr val="000000"/>
                          </a:solidFill>
                          <a:effectLst/>
                          <a:latin typeface="微软雅黑"/>
                        </a:rPr>
                        <a:t>FORD</a:t>
                      </a:r>
                      <a:endParaRPr lang="en-US" sz="700" b="0" i="0" u="none" strike="noStrike" dirty="0">
                        <a:solidFill>
                          <a:srgbClr val="000000"/>
                        </a:solidFill>
                        <a:effectLst/>
                        <a:latin typeface="微软雅黑"/>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smtClean="0">
                          <a:solidFill>
                            <a:schemeClr val="dk1"/>
                          </a:solidFill>
                          <a:effectLst/>
                          <a:latin typeface="微软雅黑" pitchFamily="34" charset="-122"/>
                          <a:ea typeface="微软雅黑" pitchFamily="34" charset="-122"/>
                          <a:cs typeface="+mn-cs"/>
                        </a:rPr>
                        <a:t>杭州</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954</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4625">
                <a:tc gridSpan="3">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700" u="none" strike="noStrike" dirty="0" smtClean="0">
                          <a:effectLst/>
                          <a:latin typeface="微软雅黑" pitchFamily="34" charset="-122"/>
                          <a:ea typeface="微软雅黑" pitchFamily="34" charset="-122"/>
                        </a:rPr>
                        <a:t>其他 </a:t>
                      </a:r>
                      <a:r>
                        <a:rPr lang="en-US" altLang="zh-CN" sz="700" u="none" strike="noStrike" dirty="0" smtClean="0">
                          <a:effectLst/>
                          <a:latin typeface="微软雅黑" pitchFamily="34" charset="-122"/>
                          <a:ea typeface="微软雅黑" pitchFamily="34" charset="-122"/>
                        </a:rPr>
                        <a:t>Maker</a:t>
                      </a:r>
                      <a:r>
                        <a:rPr lang="zh-CN" altLang="en-US" sz="700" u="none" strike="noStrike" dirty="0" smtClean="0">
                          <a:effectLst/>
                          <a:latin typeface="微软雅黑" pitchFamily="34" charset="-122"/>
                          <a:ea typeface="微软雅黑" pitchFamily="34" charset="-122"/>
                        </a:rPr>
                        <a:t>（</a:t>
                      </a:r>
                      <a:r>
                        <a:rPr lang="en-US" altLang="zh-CN" sz="700" u="none" strike="noStrike" dirty="0" smtClean="0">
                          <a:effectLst/>
                          <a:latin typeface="微软雅黑" pitchFamily="34" charset="-122"/>
                          <a:ea typeface="微软雅黑" pitchFamily="34" charset="-122"/>
                        </a:rPr>
                        <a:t>65</a:t>
                      </a:r>
                      <a:r>
                        <a:rPr lang="zh-CN" altLang="en-US" sz="700" u="none" strike="noStrike" dirty="0" smtClean="0">
                          <a:effectLst/>
                          <a:latin typeface="微软雅黑" pitchFamily="34" charset="-122"/>
                          <a:ea typeface="微软雅黑" pitchFamily="34" charset="-122"/>
                        </a:rPr>
                        <a:t>）</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a:txBody>
                    <a:bodyPr/>
                    <a:lstStyle/>
                    <a:p>
                      <a:pPr marL="0" marR="0" indent="0" algn="r" defTabSz="914400" rtl="0" eaLnBrk="1" fontAlgn="ctr" latinLnBrk="1" hangingPunct="1">
                        <a:lnSpc>
                          <a:spcPct val="100000"/>
                        </a:lnSpc>
                        <a:spcBef>
                          <a:spcPts val="0"/>
                        </a:spcBef>
                        <a:spcAft>
                          <a:spcPts val="0"/>
                        </a:spcAft>
                        <a:buClrTx/>
                        <a:buSzTx/>
                        <a:buFontTx/>
                        <a:buNone/>
                        <a:tabLst/>
                        <a:defRPr/>
                      </a:pPr>
                      <a:r>
                        <a:rPr lang="en-US" altLang="zh-CN" sz="700" u="none" strike="noStrike" kern="1200" dirty="0" smtClean="0">
                          <a:solidFill>
                            <a:schemeClr val="dk1"/>
                          </a:solidFill>
                          <a:effectLst/>
                          <a:latin typeface="微软雅黑" pitchFamily="34" charset="-122"/>
                          <a:ea typeface="微软雅黑" pitchFamily="34" charset="-122"/>
                          <a:cs typeface="+mn-cs"/>
                        </a:rPr>
                        <a:t>11,257</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4892">
                <a:tc gridSpan="3">
                  <a:txBody>
                    <a:bodyPr/>
                    <a:lstStyle/>
                    <a:p>
                      <a:pPr algn="ctr" rtl="0" fontAlgn="ctr"/>
                      <a:r>
                        <a:rPr lang="zh-CN" altLang="en-US" sz="700" u="none" strike="noStrike" dirty="0" smtClean="0">
                          <a:effectLst/>
                          <a:latin typeface="微软雅黑" pitchFamily="34" charset="-122"/>
                          <a:ea typeface="微软雅黑" pitchFamily="34" charset="-122"/>
                        </a:rPr>
                        <a:t>合计</a:t>
                      </a:r>
                      <a:endParaRPr lang="zh-CN" altLang="en-US" sz="700" b="1"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77,356</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96" name="图片 195"/>
          <p:cNvPicPr>
            <a:picLocks noChangeAspect="1"/>
          </p:cNvPicPr>
          <p:nvPr/>
        </p:nvPicPr>
        <p:blipFill>
          <a:blip r:embed="rId29" cstate="print"/>
          <a:stretch>
            <a:fillRect/>
          </a:stretch>
        </p:blipFill>
        <p:spPr>
          <a:xfrm>
            <a:off x="200472" y="4724833"/>
            <a:ext cx="278603" cy="148232"/>
          </a:xfrm>
          <a:prstGeom prst="rect">
            <a:avLst/>
          </a:prstGeom>
        </p:spPr>
      </p:pic>
      <p:pic>
        <p:nvPicPr>
          <p:cNvPr id="200" name="图片 199"/>
          <p:cNvPicPr>
            <a:picLocks noChangeAspect="1"/>
          </p:cNvPicPr>
          <p:nvPr/>
        </p:nvPicPr>
        <p:blipFill>
          <a:blip r:embed="rId30" cstate="print"/>
          <a:stretch>
            <a:fillRect/>
          </a:stretch>
        </p:blipFill>
        <p:spPr>
          <a:xfrm>
            <a:off x="170476" y="4470658"/>
            <a:ext cx="327716" cy="176463"/>
          </a:xfrm>
          <a:prstGeom prst="rect">
            <a:avLst/>
          </a:prstGeom>
        </p:spPr>
      </p:pic>
      <p:pic>
        <p:nvPicPr>
          <p:cNvPr id="201" name="Picture 4" descr="C:\Users\Lenovo\Desktop\QQ图片20190226162427.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00472" y="5167595"/>
            <a:ext cx="297720" cy="201571"/>
          </a:xfrm>
          <a:prstGeom prst="rect">
            <a:avLst/>
          </a:prstGeom>
          <a:noFill/>
          <a:extLst>
            <a:ext uri="{909E8E84-426E-40DD-AFC4-6F175D3DCCD1}">
              <a14:hiddenFill xmlns:a14="http://schemas.microsoft.com/office/drawing/2010/main">
                <a:solidFill>
                  <a:srgbClr val="FFFFFF"/>
                </a:solidFill>
              </a14:hiddenFill>
            </a:ext>
          </a:extLst>
        </p:spPr>
      </p:pic>
      <p:pic>
        <p:nvPicPr>
          <p:cNvPr id="220" name="图片 219"/>
          <p:cNvPicPr>
            <a:picLocks noChangeAspect="1"/>
          </p:cNvPicPr>
          <p:nvPr/>
        </p:nvPicPr>
        <p:blipFill rotWithShape="1">
          <a:blip r:embed="rId27">
            <a:extLst>
              <a:ext uri="{28A0092B-C50C-407E-A947-70E740481C1C}">
                <a14:useLocalDpi xmlns:a14="http://schemas.microsoft.com/office/drawing/2010/main" val="0"/>
              </a:ext>
            </a:extLst>
          </a:blip>
          <a:srcRect l="2309" t="15131" r="60769" b="20396"/>
          <a:stretch/>
        </p:blipFill>
        <p:spPr>
          <a:xfrm>
            <a:off x="232798" y="4944467"/>
            <a:ext cx="253897" cy="190818"/>
          </a:xfrm>
          <a:prstGeom prst="rect">
            <a:avLst/>
          </a:prstGeom>
        </p:spPr>
      </p:pic>
      <p:graphicFrame>
        <p:nvGraphicFramePr>
          <p:cNvPr id="249" name="表格 248"/>
          <p:cNvGraphicFramePr>
            <a:graphicFrameLocks noGrp="1"/>
          </p:cNvGraphicFramePr>
          <p:nvPr>
            <p:extLst>
              <p:ext uri="{D42A27DB-BD31-4B8C-83A1-F6EECF244321}">
                <p14:modId xmlns:p14="http://schemas.microsoft.com/office/powerpoint/2010/main" val="1890374041"/>
              </p:ext>
            </p:extLst>
          </p:nvPr>
        </p:nvGraphicFramePr>
        <p:xfrm>
          <a:off x="115060" y="980728"/>
          <a:ext cx="2473219" cy="2304256"/>
        </p:xfrm>
        <a:graphic>
          <a:graphicData uri="http://schemas.openxmlformats.org/drawingml/2006/table">
            <a:tbl>
              <a:tblPr>
                <a:tableStyleId>{5C22544A-7EE6-4342-B048-85BDC9FD1C3A}</a:tableStyleId>
              </a:tblPr>
              <a:tblGrid>
                <a:gridCol w="523003"/>
                <a:gridCol w="858095"/>
                <a:gridCol w="468052"/>
                <a:gridCol w="624069"/>
              </a:tblGrid>
              <a:tr h="164690">
                <a:tc rowSpan="2">
                  <a:txBody>
                    <a:bodyPr/>
                    <a:lstStyle/>
                    <a:p>
                      <a:pPr algn="ctr" rtl="0" fontAlgn="ctr"/>
                      <a:r>
                        <a:rPr lang="en-US" sz="700" u="none" strike="noStrike" dirty="0">
                          <a:effectLst/>
                          <a:latin typeface="微软雅黑" pitchFamily="34" charset="-122"/>
                          <a:ea typeface="微软雅黑" pitchFamily="34" charset="-122"/>
                        </a:rPr>
                        <a:t> LOGO</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rtl="0" fontAlgn="ctr"/>
                      <a:r>
                        <a:rPr lang="en-US" sz="700" u="none" strike="noStrike" dirty="0">
                          <a:effectLst/>
                          <a:latin typeface="微软雅黑" pitchFamily="34" charset="-122"/>
                          <a:ea typeface="微软雅黑" pitchFamily="34" charset="-122"/>
                        </a:rPr>
                        <a:t>MAKER</a:t>
                      </a:r>
                      <a:endParaRPr 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dirty="0">
                          <a:effectLst/>
                          <a:latin typeface="微软雅黑" pitchFamily="34" charset="-122"/>
                          <a:ea typeface="微软雅黑" pitchFamily="34" charset="-122"/>
                        </a:rPr>
                        <a:t>工厂</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zh-CN" altLang="en-US" sz="700" u="none" strike="noStrike" dirty="0">
                          <a:effectLst/>
                          <a:latin typeface="微软雅黑" pitchFamily="34" charset="-122"/>
                          <a:ea typeface="微软雅黑" pitchFamily="34" charset="-122"/>
                        </a:rPr>
                        <a:t>数量</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182880">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700" u="none" strike="noStrike" dirty="0">
                          <a:effectLst/>
                          <a:latin typeface="微软雅黑" pitchFamily="34" charset="-122"/>
                          <a:ea typeface="微软雅黑" pitchFamily="34" charset="-122"/>
                        </a:rPr>
                        <a:t>位置</a:t>
                      </a:r>
                      <a:endParaRPr lang="zh-CN" altLang="en-US"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US" altLang="zh-CN" sz="700" u="none" strike="noStrike" dirty="0">
                          <a:effectLst/>
                          <a:latin typeface="微软雅黑" pitchFamily="34" charset="-122"/>
                          <a:ea typeface="微软雅黑" pitchFamily="34" charset="-122"/>
                        </a:rPr>
                        <a:t>(</a:t>
                      </a:r>
                      <a:r>
                        <a:rPr lang="zh-CN" altLang="en-US" sz="700" u="none" strike="noStrike" dirty="0">
                          <a:effectLst/>
                          <a:latin typeface="微软雅黑" pitchFamily="34" charset="-122"/>
                          <a:ea typeface="微软雅黑" pitchFamily="34" charset="-122"/>
                        </a:rPr>
                        <a:t>台</a:t>
                      </a:r>
                      <a:r>
                        <a:rPr lang="en-US" altLang="zh-CN" sz="700" u="none" strike="noStrike" dirty="0">
                          <a:effectLst/>
                          <a:latin typeface="微软雅黑" pitchFamily="34" charset="-122"/>
                          <a:ea typeface="微软雅黑" pitchFamily="34" charset="-122"/>
                        </a:rPr>
                        <a:t>)</a:t>
                      </a:r>
                      <a:endParaRPr lang="en-US" altLang="zh-CN" sz="700" b="0" i="0" u="none" strike="noStrike" dirty="0">
                        <a:solidFill>
                          <a:srgbClr val="000000"/>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242206">
                <a:tc>
                  <a:txBody>
                    <a:bodyPr/>
                    <a:lstStyle/>
                    <a:p>
                      <a:pPr algn="l" fontAlgn="ctr"/>
                      <a:r>
                        <a:rPr lang="zh-CN" altLang="en-US" sz="700" u="none" strike="noStrike" dirty="0">
                          <a:solidFill>
                            <a:schemeClr val="tx1"/>
                          </a:solidFill>
                          <a:effectLst/>
                          <a:latin typeface="微软雅黑" pitchFamily="34" charset="-122"/>
                          <a:ea typeface="微软雅黑" pitchFamily="34" charset="-122"/>
                        </a:rPr>
                        <a:t>　</a:t>
                      </a:r>
                      <a:endParaRPr lang="zh-CN" altLang="en-US" sz="700" b="0" i="0" u="none" strike="noStrike" dirty="0">
                        <a:solidFill>
                          <a:schemeClr val="tx1"/>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a:solidFill>
                            <a:schemeClr val="dk1"/>
                          </a:solidFill>
                          <a:effectLst/>
                          <a:latin typeface="微软雅黑" pitchFamily="34" charset="-122"/>
                          <a:ea typeface="微软雅黑" pitchFamily="34" charset="-122"/>
                          <a:cs typeface="+mn-cs"/>
                        </a:rPr>
                        <a:t>GREATWALL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a:solidFill>
                            <a:schemeClr val="dk1"/>
                          </a:solidFill>
                          <a:effectLst/>
                          <a:latin typeface="微软雅黑" pitchFamily="34" charset="-122"/>
                          <a:ea typeface="微软雅黑" pitchFamily="34" charset="-122"/>
                          <a:cs typeface="+mn-cs"/>
                        </a:rPr>
                        <a:t>保定</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9,855</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24">
                <a:tc>
                  <a:txBody>
                    <a:bodyPr/>
                    <a:lstStyle/>
                    <a:p>
                      <a:pPr algn="l" fontAlgn="ctr"/>
                      <a:r>
                        <a:rPr lang="zh-CN" altLang="en-US" sz="700" u="none" strike="noStrike" dirty="0">
                          <a:solidFill>
                            <a:schemeClr val="tx1"/>
                          </a:solidFill>
                          <a:effectLst/>
                          <a:latin typeface="微软雅黑" pitchFamily="34" charset="-122"/>
                          <a:ea typeface="微软雅黑" pitchFamily="34" charset="-122"/>
                        </a:rPr>
                        <a:t>　</a:t>
                      </a:r>
                      <a:endParaRPr lang="zh-CN" altLang="en-US" sz="700" b="0" i="0" u="none" strike="noStrike" dirty="0">
                        <a:solidFill>
                          <a:schemeClr val="tx1"/>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smtClean="0">
                          <a:solidFill>
                            <a:schemeClr val="dk1"/>
                          </a:solidFill>
                          <a:effectLst/>
                          <a:latin typeface="微软雅黑" pitchFamily="34" charset="-122"/>
                          <a:ea typeface="微软雅黑" pitchFamily="34" charset="-122"/>
                          <a:cs typeface="+mn-cs"/>
                        </a:rPr>
                        <a:t>CHANGAN</a:t>
                      </a:r>
                      <a:endParaRPr 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smtClean="0">
                          <a:solidFill>
                            <a:schemeClr val="tx1"/>
                          </a:solidFill>
                          <a:effectLst/>
                          <a:latin typeface="微软雅黑" pitchFamily="34" charset="-122"/>
                          <a:ea typeface="微软雅黑" pitchFamily="34" charset="-122"/>
                          <a:cs typeface="+mn-cs"/>
                        </a:rPr>
                        <a:t>北京</a:t>
                      </a:r>
                      <a:endParaRPr lang="zh-CN" altLang="en-US" sz="700" u="none" strike="noStrike" kern="1200" dirty="0">
                        <a:solidFill>
                          <a:schemeClr val="tx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7,774</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24">
                <a:tc>
                  <a:txBody>
                    <a:bodyPr/>
                    <a:lstStyle/>
                    <a:p>
                      <a:pPr algn="l" fontAlgn="ctr"/>
                      <a:r>
                        <a:rPr lang="zh-CN" altLang="en-US" sz="700" u="none" strike="noStrike" dirty="0">
                          <a:solidFill>
                            <a:schemeClr val="tx1"/>
                          </a:solidFill>
                          <a:effectLst/>
                          <a:latin typeface="微软雅黑" pitchFamily="34" charset="-122"/>
                          <a:ea typeface="微软雅黑" pitchFamily="34" charset="-122"/>
                        </a:rPr>
                        <a:t>　</a:t>
                      </a:r>
                      <a:endParaRPr lang="zh-CN" altLang="en-US" sz="700" b="0" i="0" u="none" strike="noStrike" dirty="0">
                        <a:solidFill>
                          <a:schemeClr val="tx1"/>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a:solidFill>
                            <a:schemeClr val="dk1"/>
                          </a:solidFill>
                          <a:effectLst/>
                          <a:latin typeface="微软雅黑" pitchFamily="34" charset="-122"/>
                          <a:ea typeface="微软雅黑" pitchFamily="34" charset="-122"/>
                          <a:cs typeface="+mn-cs"/>
                        </a:rPr>
                        <a:t>CHERY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a:solidFill>
                            <a:schemeClr val="dk1"/>
                          </a:solidFill>
                          <a:effectLst/>
                          <a:latin typeface="微软雅黑" pitchFamily="34" charset="-122"/>
                          <a:ea typeface="微软雅黑" pitchFamily="34" charset="-122"/>
                          <a:cs typeface="+mn-cs"/>
                        </a:rPr>
                        <a:t>芜湖</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4,064</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24">
                <a:tc>
                  <a:txBody>
                    <a:bodyPr/>
                    <a:lstStyle/>
                    <a:p>
                      <a:pPr algn="l" fontAlgn="ctr"/>
                      <a:r>
                        <a:rPr lang="zh-CN" altLang="en-US" sz="700" u="none" strike="noStrike" dirty="0">
                          <a:solidFill>
                            <a:schemeClr val="tx1"/>
                          </a:solidFill>
                          <a:effectLst/>
                          <a:latin typeface="微软雅黑" pitchFamily="34" charset="-122"/>
                          <a:ea typeface="微软雅黑" pitchFamily="34" charset="-122"/>
                        </a:rPr>
                        <a:t>　</a:t>
                      </a:r>
                      <a:endParaRPr lang="zh-CN" altLang="en-US" sz="700" b="0" i="0" u="none" strike="noStrike" dirty="0">
                        <a:solidFill>
                          <a:schemeClr val="tx1"/>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a:solidFill>
                            <a:schemeClr val="dk1"/>
                          </a:solidFill>
                          <a:effectLst/>
                          <a:latin typeface="微软雅黑" pitchFamily="34" charset="-122"/>
                          <a:ea typeface="微软雅黑" pitchFamily="34" charset="-122"/>
                          <a:cs typeface="+mn-cs"/>
                        </a:rPr>
                        <a:t>FOTON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a:solidFill>
                            <a:schemeClr val="dk1"/>
                          </a:solidFill>
                          <a:effectLst/>
                          <a:latin typeface="微软雅黑" pitchFamily="34" charset="-122"/>
                          <a:ea typeface="微软雅黑" pitchFamily="34" charset="-122"/>
                          <a:cs typeface="+mn-cs"/>
                        </a:rPr>
                        <a:t>北京</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3,472</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24">
                <a:tc>
                  <a:txBody>
                    <a:bodyPr/>
                    <a:lstStyle/>
                    <a:p>
                      <a:pPr algn="l" fontAlgn="ctr"/>
                      <a:r>
                        <a:rPr lang="zh-CN" altLang="en-US" sz="700" u="none" strike="noStrike" dirty="0">
                          <a:solidFill>
                            <a:schemeClr val="tx1"/>
                          </a:solidFill>
                          <a:effectLst/>
                          <a:latin typeface="微软雅黑" pitchFamily="34" charset="-122"/>
                          <a:ea typeface="微软雅黑" pitchFamily="34" charset="-122"/>
                        </a:rPr>
                        <a:t>　</a:t>
                      </a:r>
                      <a:endParaRPr lang="zh-CN" altLang="en-US" sz="700" b="0" i="0" u="none" strike="noStrike" dirty="0">
                        <a:solidFill>
                          <a:schemeClr val="tx1"/>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en-US" sz="700" u="none" strike="noStrike" kern="1200" dirty="0">
                          <a:solidFill>
                            <a:schemeClr val="dk1"/>
                          </a:solidFill>
                          <a:effectLst/>
                          <a:latin typeface="微软雅黑" pitchFamily="34" charset="-122"/>
                          <a:ea typeface="微软雅黑" pitchFamily="34" charset="-122"/>
                          <a:cs typeface="+mn-cs"/>
                        </a:rPr>
                        <a:t>SAIC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700" u="none" strike="noStrike" kern="1200" dirty="0" smtClean="0">
                          <a:solidFill>
                            <a:schemeClr val="dk1"/>
                          </a:solidFill>
                          <a:effectLst/>
                          <a:latin typeface="微软雅黑" pitchFamily="34" charset="-122"/>
                          <a:ea typeface="微软雅黑" pitchFamily="34" charset="-122"/>
                          <a:cs typeface="+mn-cs"/>
                        </a:rPr>
                        <a:t>北京</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2,583</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24">
                <a:tc>
                  <a:txBody>
                    <a:bodyPr/>
                    <a:lstStyle/>
                    <a:p>
                      <a:pPr algn="l" fontAlgn="ctr"/>
                      <a:endParaRPr lang="zh-CN" altLang="en-US" sz="700" b="0" i="0" u="none" strike="noStrike" dirty="0">
                        <a:solidFill>
                          <a:schemeClr val="tx1"/>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700" b="0" i="0" u="none" strike="noStrike" dirty="0" smtClean="0">
                          <a:solidFill>
                            <a:srgbClr val="000000"/>
                          </a:solidFill>
                          <a:effectLst/>
                          <a:latin typeface="微软雅黑" pitchFamily="34" charset="-122"/>
                          <a:ea typeface="微软雅黑" pitchFamily="34" charset="-122"/>
                        </a:rPr>
                        <a:t>SINOTRUK</a:t>
                      </a:r>
                      <a:endParaRPr lang="en-US" altLang="zh-CN" sz="700" b="0" i="0" u="none" strike="noStrike" dirty="0">
                        <a:solidFill>
                          <a:srgbClr val="000000"/>
                        </a:solidFill>
                        <a:effectLst/>
                        <a:latin typeface="微软雅黑" pitchFamily="34" charset="-122"/>
                        <a:ea typeface="微软雅黑" pitchFamily="34"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smtClean="0">
                          <a:solidFill>
                            <a:srgbClr val="000000"/>
                          </a:solidFill>
                          <a:effectLst/>
                          <a:latin typeface="微软雅黑" pitchFamily="34" charset="-122"/>
                          <a:ea typeface="微软雅黑" pitchFamily="34" charset="-122"/>
                        </a:rPr>
                        <a:t>济南</a:t>
                      </a:r>
                      <a:r>
                        <a:rPr lang="zh-CN" altLang="en-US" sz="800" b="0" i="0" u="none" strike="noStrike" dirty="0">
                          <a:solidFill>
                            <a:srgbClr val="000000"/>
                          </a:solidFill>
                          <a:effectLst/>
                          <a:latin typeface="微软雅黑" pitchFamily="34" charset="-122"/>
                          <a:ea typeface="微软雅黑" pitchFamily="34" charset="-122"/>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2,206</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24">
                <a:tc>
                  <a:txBody>
                    <a:bodyPr/>
                    <a:lstStyle/>
                    <a:p>
                      <a:pPr algn="l" fontAlgn="ctr"/>
                      <a:r>
                        <a:rPr lang="zh-CN" altLang="en-US" sz="700" u="none" strike="noStrike" dirty="0">
                          <a:solidFill>
                            <a:schemeClr val="tx1"/>
                          </a:solidFill>
                          <a:effectLst/>
                          <a:latin typeface="微软雅黑" pitchFamily="34" charset="-122"/>
                          <a:ea typeface="微软雅黑" pitchFamily="34" charset="-122"/>
                        </a:rPr>
                        <a:t>　</a:t>
                      </a:r>
                      <a:endParaRPr lang="zh-CN" altLang="en-US" sz="700" b="0" i="0" u="none" strike="noStrike" dirty="0">
                        <a:solidFill>
                          <a:schemeClr val="tx1"/>
                        </a:solidFill>
                        <a:effectLst/>
                        <a:latin typeface="微软雅黑" pitchFamily="34" charset="-122"/>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zh-CN" sz="700" b="0" i="0" u="none" strike="noStrike" dirty="0" smtClean="0">
                          <a:solidFill>
                            <a:srgbClr val="000000"/>
                          </a:solidFill>
                          <a:effectLst/>
                          <a:latin typeface="微软雅黑"/>
                        </a:rPr>
                        <a:t>VOLVO</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1" hangingPunct="1"/>
                      <a:r>
                        <a:rPr lang="zh-CN" altLang="en-US" sz="700" u="none" strike="noStrike" kern="1200" dirty="0" smtClean="0">
                          <a:solidFill>
                            <a:schemeClr val="dk1"/>
                          </a:solidFill>
                          <a:effectLst/>
                          <a:latin typeface="微软雅黑" pitchFamily="34" charset="-122"/>
                          <a:ea typeface="微软雅黑" pitchFamily="34" charset="-122"/>
                          <a:cs typeface="+mn-cs"/>
                        </a:rPr>
                        <a:t>大庆</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481</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2312">
                <a:tc gridSpan="3">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700" u="none" strike="noStrike" kern="1200" dirty="0" smtClean="0">
                          <a:solidFill>
                            <a:schemeClr val="dk1"/>
                          </a:solidFill>
                          <a:effectLst/>
                          <a:latin typeface="微软雅黑" pitchFamily="34" charset="-122"/>
                          <a:ea typeface="微软雅黑" pitchFamily="34" charset="-122"/>
                          <a:cs typeface="+mn-cs"/>
                        </a:rPr>
                        <a:t>其他 </a:t>
                      </a:r>
                      <a:r>
                        <a:rPr lang="en-US" altLang="zh-CN" sz="700" u="none" strike="noStrike" dirty="0" smtClean="0">
                          <a:effectLst/>
                          <a:latin typeface="微软雅黑" pitchFamily="34" charset="-122"/>
                          <a:ea typeface="微软雅黑" pitchFamily="34" charset="-122"/>
                        </a:rPr>
                        <a:t>Maker</a:t>
                      </a:r>
                      <a:r>
                        <a:rPr lang="zh-CN" altLang="en-US" sz="700" u="none" strike="noStrike" kern="1200" dirty="0" smtClean="0">
                          <a:solidFill>
                            <a:schemeClr val="dk1"/>
                          </a:solidFill>
                          <a:effectLst/>
                          <a:latin typeface="微软雅黑" pitchFamily="34" charset="-122"/>
                          <a:ea typeface="微软雅黑" pitchFamily="34" charset="-122"/>
                          <a:cs typeface="+mn-cs"/>
                        </a:rPr>
                        <a:t>（</a:t>
                      </a:r>
                      <a:r>
                        <a:rPr lang="en-US" altLang="zh-CN" sz="700" u="none" strike="noStrike" kern="1200" dirty="0" smtClean="0">
                          <a:solidFill>
                            <a:schemeClr val="dk1"/>
                          </a:solidFill>
                          <a:effectLst/>
                          <a:latin typeface="微软雅黑" pitchFamily="34" charset="-122"/>
                          <a:ea typeface="微软雅黑" pitchFamily="34" charset="-122"/>
                          <a:cs typeface="+mn-cs"/>
                        </a:rPr>
                        <a:t>156</a:t>
                      </a:r>
                      <a:r>
                        <a:rPr lang="zh-CN" altLang="en-US" sz="700" u="none" strike="noStrike" kern="1200" dirty="0" smtClean="0">
                          <a:solidFill>
                            <a:schemeClr val="dk1"/>
                          </a:solidFill>
                          <a:effectLst/>
                          <a:latin typeface="微软雅黑" pitchFamily="34" charset="-122"/>
                          <a:ea typeface="微软雅黑" pitchFamily="34" charset="-122"/>
                          <a:cs typeface="+mn-cs"/>
                        </a:rPr>
                        <a:t>）</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4,919</a:t>
                      </a:r>
                      <a:endParaRPr lang="en-US" altLang="zh-CN" sz="700" u="none" strike="noStrike" kern="1200" dirty="0">
                        <a:solidFill>
                          <a:schemeClr val="dk1"/>
                        </a:solidFill>
                        <a:effectLst/>
                        <a:latin typeface="微软雅黑" pitchFamily="34" charset="-122"/>
                        <a:ea typeface="微软雅黑" pitchFamily="34" charset="-122"/>
                        <a:cs typeface="+mn-cs"/>
                      </a:endParaRPr>
                    </a:p>
                  </a:txBody>
                  <a:tcPr marL="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24">
                <a:tc gridSpan="3">
                  <a:txBody>
                    <a:bodyPr/>
                    <a:lstStyle/>
                    <a:p>
                      <a:pPr algn="ctr" rtl="0" fontAlgn="ctr"/>
                      <a:r>
                        <a:rPr lang="zh-CN" altLang="en-US" sz="700" u="none" strike="noStrike" dirty="0">
                          <a:solidFill>
                            <a:schemeClr val="tx1"/>
                          </a:solidFill>
                          <a:effectLst/>
                          <a:latin typeface="微软雅黑" pitchFamily="34" charset="-122"/>
                          <a:ea typeface="微软雅黑" pitchFamily="34" charset="-122"/>
                        </a:rPr>
                        <a:t> </a:t>
                      </a:r>
                      <a:r>
                        <a:rPr lang="zh-CN" altLang="en-US" sz="700" u="none" strike="noStrike" dirty="0" smtClean="0">
                          <a:solidFill>
                            <a:schemeClr val="tx1"/>
                          </a:solidFill>
                          <a:effectLst/>
                          <a:latin typeface="微软雅黑" pitchFamily="34" charset="-122"/>
                          <a:ea typeface="微软雅黑" pitchFamily="34" charset="-122"/>
                        </a:rPr>
                        <a:t>合计</a:t>
                      </a:r>
                      <a:endParaRPr lang="zh-CN" altLang="en-US" sz="700" b="1" i="0" u="none" strike="noStrike" dirty="0">
                        <a:solidFill>
                          <a:schemeClr val="tx1"/>
                        </a:solidFill>
                        <a:effectLst/>
                        <a:latin typeface="微软雅黑" pitchFamily="34" charset="-122"/>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a:txBody>
                    <a:bodyPr/>
                    <a:lstStyle/>
                    <a:p>
                      <a:pPr marL="0" algn="r" defTabSz="914400" rtl="0" eaLnBrk="1" fontAlgn="ctr" latinLnBrk="1" hangingPunct="1"/>
                      <a:r>
                        <a:rPr lang="en-US" altLang="zh-CN" sz="700" u="none" strike="noStrike" kern="1200" dirty="0" smtClean="0">
                          <a:solidFill>
                            <a:schemeClr val="dk1"/>
                          </a:solidFill>
                          <a:effectLst/>
                          <a:latin typeface="微软雅黑" pitchFamily="34" charset="-122"/>
                          <a:ea typeface="微软雅黑" pitchFamily="34" charset="-122"/>
                          <a:cs typeface="+mn-cs"/>
                        </a:rPr>
                        <a:t>35,354</a:t>
                      </a:r>
                      <a:endParaRPr lang="zh-CN" altLang="en-US" sz="700" u="none" strike="noStrike" kern="1200" dirty="0">
                        <a:solidFill>
                          <a:schemeClr val="dk1"/>
                        </a:solidFill>
                        <a:effectLst/>
                        <a:latin typeface="微软雅黑" pitchFamily="34" charset="-122"/>
                        <a:ea typeface="微软雅黑" pitchFamily="34" charset="-122"/>
                        <a:cs typeface="+mn-cs"/>
                      </a:endParaRPr>
                    </a:p>
                  </a:txBody>
                  <a:tcPr marL="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239" name="图片 238"/>
          <p:cNvPicPr>
            <a:picLocks noChangeAspect="1"/>
          </p:cNvPicPr>
          <p:nvPr/>
        </p:nvPicPr>
        <p:blipFill>
          <a:blip r:embed="rId29" cstate="print"/>
          <a:stretch>
            <a:fillRect/>
          </a:stretch>
        </p:blipFill>
        <p:spPr>
          <a:xfrm>
            <a:off x="236583" y="1807650"/>
            <a:ext cx="278603" cy="148232"/>
          </a:xfrm>
          <a:prstGeom prst="rect">
            <a:avLst/>
          </a:prstGeom>
        </p:spPr>
      </p:pic>
      <p:pic>
        <p:nvPicPr>
          <p:cNvPr id="240" name="图片 239"/>
          <p:cNvPicPr>
            <a:picLocks noChangeAspect="1"/>
          </p:cNvPicPr>
          <p:nvPr/>
        </p:nvPicPr>
        <p:blipFill>
          <a:blip r:embed="rId30" cstate="print"/>
          <a:stretch>
            <a:fillRect/>
          </a:stretch>
        </p:blipFill>
        <p:spPr>
          <a:xfrm>
            <a:off x="203149" y="1581496"/>
            <a:ext cx="327716" cy="176463"/>
          </a:xfrm>
          <a:prstGeom prst="rect">
            <a:avLst/>
          </a:prstGeom>
        </p:spPr>
      </p:pic>
      <p:pic>
        <p:nvPicPr>
          <p:cNvPr id="244" name="图片 243"/>
          <p:cNvPicPr>
            <a:picLocks noChangeAspect="1"/>
          </p:cNvPicPr>
          <p:nvPr/>
        </p:nvPicPr>
        <p:blipFill>
          <a:blip r:embed="rId4"/>
          <a:stretch>
            <a:fillRect/>
          </a:stretch>
        </p:blipFill>
        <p:spPr>
          <a:xfrm>
            <a:off x="204878" y="2012353"/>
            <a:ext cx="322069" cy="169218"/>
          </a:xfrm>
          <a:prstGeom prst="rect">
            <a:avLst/>
          </a:prstGeom>
        </p:spPr>
      </p:pic>
      <p:pic>
        <p:nvPicPr>
          <p:cNvPr id="245" name="图片 244"/>
          <p:cNvPicPr>
            <a:picLocks noChangeAspect="1"/>
          </p:cNvPicPr>
          <p:nvPr/>
        </p:nvPicPr>
        <p:blipFill rotWithShape="1">
          <a:blip r:embed="rId27">
            <a:extLst>
              <a:ext uri="{28A0092B-C50C-407E-A947-70E740481C1C}">
                <a14:useLocalDpi xmlns:a14="http://schemas.microsoft.com/office/drawing/2010/main" val="0"/>
              </a:ext>
            </a:extLst>
          </a:blip>
          <a:srcRect l="2309" t="15131" r="60769" b="20396"/>
          <a:stretch/>
        </p:blipFill>
        <p:spPr>
          <a:xfrm>
            <a:off x="240058" y="2223983"/>
            <a:ext cx="253897" cy="190818"/>
          </a:xfrm>
          <a:prstGeom prst="rect">
            <a:avLst/>
          </a:prstGeom>
        </p:spPr>
      </p:pic>
      <p:pic>
        <p:nvPicPr>
          <p:cNvPr id="246" name="图片 245"/>
          <p:cNvPicPr>
            <a:picLocks noChangeAspect="1"/>
          </p:cNvPicPr>
          <p:nvPr/>
        </p:nvPicPr>
        <p:blipFill>
          <a:blip r:embed="rId17" cstate="print"/>
          <a:stretch>
            <a:fillRect/>
          </a:stretch>
        </p:blipFill>
        <p:spPr>
          <a:xfrm>
            <a:off x="255765" y="1350846"/>
            <a:ext cx="250543" cy="157972"/>
          </a:xfrm>
          <a:prstGeom prst="rect">
            <a:avLst/>
          </a:prstGeom>
        </p:spPr>
      </p:pic>
      <p:pic>
        <p:nvPicPr>
          <p:cNvPr id="1026" name="Picture 2" descr="C:\Users\Lenovo\Desktop\1599725978(1).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68502" y="5422364"/>
            <a:ext cx="371173" cy="16691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C:\Users\Lenovo\Desktop\1599725978(1).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08077" y="2686026"/>
            <a:ext cx="371173" cy="166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descr="C:\Users\Lenovo\Desktop\1599725867(1).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16496" y="4236941"/>
            <a:ext cx="301022" cy="1817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Lenovo\Desktop\1599725892(1).jp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88331" y="4010544"/>
            <a:ext cx="351344" cy="18628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Lenovo\Desktop\1599725926(1).jp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834096" y="5250750"/>
            <a:ext cx="275633" cy="194474"/>
          </a:xfrm>
          <a:prstGeom prst="rect">
            <a:avLst/>
          </a:prstGeom>
          <a:noFill/>
          <a:extLst>
            <a:ext uri="{909E8E84-426E-40DD-AFC4-6F175D3DCCD1}">
              <a14:hiddenFill xmlns:a14="http://schemas.microsoft.com/office/drawing/2010/main">
                <a:solidFill>
                  <a:srgbClr val="FFFFFF"/>
                </a:solidFill>
              </a14:hiddenFill>
            </a:ext>
          </a:extLst>
        </p:spPr>
      </p:pic>
      <p:pic>
        <p:nvPicPr>
          <p:cNvPr id="192" name="图片 191"/>
          <p:cNvPicPr>
            <a:picLocks noChangeAspect="1"/>
          </p:cNvPicPr>
          <p:nvPr/>
        </p:nvPicPr>
        <p:blipFill>
          <a:blip r:embed="rId36" cstate="print"/>
          <a:stretch>
            <a:fillRect/>
          </a:stretch>
        </p:blipFill>
        <p:spPr>
          <a:xfrm>
            <a:off x="7729520" y="2262619"/>
            <a:ext cx="309210" cy="160551"/>
          </a:xfrm>
          <a:prstGeom prst="rect">
            <a:avLst/>
          </a:prstGeom>
        </p:spPr>
      </p:pic>
      <p:pic>
        <p:nvPicPr>
          <p:cNvPr id="173" name="图片 172"/>
          <p:cNvPicPr>
            <a:picLocks noChangeAspect="1"/>
          </p:cNvPicPr>
          <p:nvPr/>
        </p:nvPicPr>
        <p:blipFill>
          <a:blip r:embed="rId36" cstate="print"/>
          <a:stretch>
            <a:fillRect/>
          </a:stretch>
        </p:blipFill>
        <p:spPr>
          <a:xfrm>
            <a:off x="7760085" y="3763399"/>
            <a:ext cx="309210" cy="160551"/>
          </a:xfrm>
          <a:prstGeom prst="rect">
            <a:avLst/>
          </a:prstGeom>
        </p:spPr>
      </p:pic>
      <p:pic>
        <p:nvPicPr>
          <p:cNvPr id="1030" name="Picture 6" descr="C:\Users\Lenovo\Desktop\1599726028(1).jp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669183" y="5380058"/>
            <a:ext cx="451212" cy="17303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Lenovo\Desktop\1599726086.jp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702221" y="2387724"/>
            <a:ext cx="497458" cy="1627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Lenovo\Desktop\1599726570(1).jpg"/>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78428" y="5631745"/>
            <a:ext cx="375023" cy="193334"/>
          </a:xfrm>
          <a:prstGeom prst="rect">
            <a:avLst/>
          </a:prstGeom>
          <a:noFill/>
          <a:extLst>
            <a:ext uri="{909E8E84-426E-40DD-AFC4-6F175D3DCCD1}">
              <a14:hiddenFill xmlns:a14="http://schemas.microsoft.com/office/drawing/2010/main">
                <a:solidFill>
                  <a:srgbClr val="FFFFFF"/>
                </a:solidFill>
              </a14:hiddenFill>
            </a:ext>
          </a:extLst>
        </p:spPr>
      </p:pic>
      <p:pic>
        <p:nvPicPr>
          <p:cNvPr id="174" name="图片 173"/>
          <p:cNvPicPr>
            <a:picLocks noChangeAspect="1"/>
          </p:cNvPicPr>
          <p:nvPr/>
        </p:nvPicPr>
        <p:blipFill>
          <a:blip r:embed="rId8" cstate="print"/>
          <a:stretch>
            <a:fillRect/>
          </a:stretch>
        </p:blipFill>
        <p:spPr>
          <a:xfrm>
            <a:off x="6345246" y="6038536"/>
            <a:ext cx="313309" cy="121708"/>
          </a:xfrm>
          <a:prstGeom prst="rect">
            <a:avLst/>
          </a:prstGeom>
        </p:spPr>
      </p:pic>
      <p:pic>
        <p:nvPicPr>
          <p:cNvPr id="181" name="Picture 2" descr="C:\Users\Lenovo\Desktop\159972597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5038" y="1689110"/>
            <a:ext cx="263608" cy="118540"/>
          </a:xfrm>
          <a:prstGeom prst="rect">
            <a:avLst/>
          </a:prstGeom>
          <a:noFill/>
          <a:extLst>
            <a:ext uri="{909E8E84-426E-40DD-AFC4-6F175D3DCCD1}">
              <a14:hiddenFill xmlns:a14="http://schemas.microsoft.com/office/drawing/2010/main">
                <a:solidFill>
                  <a:srgbClr val="FFFFFF"/>
                </a:solidFill>
              </a14:hiddenFill>
            </a:ext>
          </a:extLst>
        </p:spPr>
      </p:pic>
      <p:sp>
        <p:nvSpPr>
          <p:cNvPr id="184" name="AutoShape 12"/>
          <p:cNvSpPr>
            <a:spLocks noChangeArrowheads="1"/>
          </p:cNvSpPr>
          <p:nvPr/>
        </p:nvSpPr>
        <p:spPr bwMode="gray">
          <a:xfrm rot="12499432" flipH="1">
            <a:off x="7069885" y="1616529"/>
            <a:ext cx="195068" cy="1473508"/>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pic>
        <p:nvPicPr>
          <p:cNvPr id="189" name="图片 188"/>
          <p:cNvPicPr>
            <a:picLocks noChangeAspect="1"/>
          </p:cNvPicPr>
          <p:nvPr/>
        </p:nvPicPr>
        <p:blipFill>
          <a:blip r:embed="rId36" cstate="print"/>
          <a:stretch>
            <a:fillRect/>
          </a:stretch>
        </p:blipFill>
        <p:spPr>
          <a:xfrm>
            <a:off x="223818" y="2461485"/>
            <a:ext cx="309210" cy="160551"/>
          </a:xfrm>
          <a:prstGeom prst="rect">
            <a:avLst/>
          </a:prstGeom>
        </p:spPr>
      </p:pic>
      <p:pic>
        <p:nvPicPr>
          <p:cNvPr id="190" name="Picture 4" descr="C:\Users\Lenovo\Desktop\1599725892(1).jp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883693" y="4002214"/>
            <a:ext cx="351344" cy="186289"/>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3" descr="C:\Users\Lenovo\Desktop\1599725867(1).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176778" y="3500971"/>
            <a:ext cx="301022" cy="18173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7" descr="C:\Users\Lenovo\Desktop\1599726086.jp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5119559" y="4706213"/>
            <a:ext cx="497458" cy="162763"/>
          </a:xfrm>
          <a:prstGeom prst="rect">
            <a:avLst/>
          </a:prstGeom>
          <a:noFill/>
          <a:extLst>
            <a:ext uri="{909E8E84-426E-40DD-AFC4-6F175D3DCCD1}">
              <a14:hiddenFill xmlns:a14="http://schemas.microsoft.com/office/drawing/2010/main">
                <a:solidFill>
                  <a:srgbClr val="FFFFFF"/>
                </a:solidFill>
              </a14:hiddenFill>
            </a:ext>
          </a:extLst>
        </p:spPr>
      </p:pic>
      <p:sp>
        <p:nvSpPr>
          <p:cNvPr id="227" name="AutoShape 12"/>
          <p:cNvSpPr>
            <a:spLocks noChangeArrowheads="1"/>
          </p:cNvSpPr>
          <p:nvPr/>
        </p:nvSpPr>
        <p:spPr bwMode="gray">
          <a:xfrm rot="7755716" flipH="1">
            <a:off x="5955080" y="4622088"/>
            <a:ext cx="247358" cy="1399353"/>
          </a:xfrm>
          <a:prstGeom prst="upArrow">
            <a:avLst>
              <a:gd name="adj1" fmla="val 57253"/>
              <a:gd name="adj2" fmla="val 46542"/>
            </a:avLst>
          </a:prstGeom>
          <a:gradFill rotWithShape="1">
            <a:gsLst>
              <a:gs pos="0">
                <a:srgbClr val="F37415"/>
              </a:gs>
              <a:gs pos="100000">
                <a:srgbClr val="88CE58">
                  <a:gamma/>
                  <a:tint val="0"/>
                  <a:invGamma/>
                  <a:alpha val="0"/>
                </a:srgbClr>
              </a:gs>
            </a:gsLst>
            <a:lin ang="5400000" scaled="0"/>
          </a:gradFill>
          <a:ln w="9525">
            <a:noFill/>
            <a:miter lim="800000"/>
            <a:headEnd/>
            <a:tailEnd/>
          </a:ln>
          <a:effectLst/>
        </p:spPr>
        <p:txBody>
          <a:bodyPr wrap="none" anchor="ctr"/>
          <a:lstStyle/>
          <a:p>
            <a:endParaRPr lang="ko-KR" altLang="en-US" sz="1600">
              <a:solidFill>
                <a:srgbClr val="000000"/>
              </a:solidFill>
              <a:latin typeface="微软雅黑" pitchFamily="34" charset="-122"/>
            </a:endParaRPr>
          </a:p>
        </p:txBody>
      </p:sp>
    </p:spTree>
    <p:extLst>
      <p:ext uri="{BB962C8B-B14F-4D97-AF65-F5344CB8AC3E}">
        <p14:creationId xmlns:p14="http://schemas.microsoft.com/office/powerpoint/2010/main" val="4240804370"/>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16503" y="44636"/>
            <a:ext cx="3620640" cy="461665"/>
          </a:xfrm>
          <a:prstGeom prst="rect">
            <a:avLst/>
          </a:prstGeom>
          <a:noFill/>
        </p:spPr>
        <p:txBody>
          <a:bodyPr wrap="square" rtlCol="0">
            <a:spAutoFit/>
          </a:bodyPr>
          <a:lstStyle/>
          <a:p>
            <a:pPr>
              <a:spcBef>
                <a:spcPct val="50000"/>
              </a:spcBef>
            </a:pPr>
            <a:r>
              <a:rPr lang="zh-CN" altLang="en-US" sz="2400" dirty="0">
                <a:solidFill>
                  <a:srgbClr val="FFFFFF"/>
                </a:solidFill>
                <a:latin typeface="微软雅黑" pitchFamily="34" charset="-122"/>
                <a:ea typeface="微软雅黑" pitchFamily="34" charset="-122"/>
              </a:rPr>
              <a:t>流通事业</a:t>
            </a:r>
            <a:r>
              <a:rPr lang="ko-KR" altLang="en-US" sz="2400" dirty="0">
                <a:solidFill>
                  <a:srgbClr val="FFFFFF"/>
                </a:solidFill>
                <a:latin typeface="微软雅黑" pitchFamily="34" charset="-122"/>
                <a:ea typeface="HDharmony M" pitchFamily="18" charset="-127"/>
              </a:rPr>
              <a:t> </a:t>
            </a:r>
            <a:endParaRPr lang="zh-CN" altLang="en-US" sz="2400" dirty="0">
              <a:solidFill>
                <a:srgbClr val="FFFFFF"/>
              </a:solidFill>
              <a:latin typeface="微软雅黑" pitchFamily="34" charset="-122"/>
              <a:ea typeface="微软雅黑" pitchFamily="34" charset="-122"/>
            </a:endParaRPr>
          </a:p>
        </p:txBody>
      </p:sp>
      <p:sp>
        <p:nvSpPr>
          <p:cNvPr id="9" name="灯片编号占位符 8"/>
          <p:cNvSpPr>
            <a:spLocks noGrp="1"/>
          </p:cNvSpPr>
          <p:nvPr>
            <p:ph type="sldNum" sz="quarter" idx="10"/>
          </p:nvPr>
        </p:nvSpPr>
        <p:spPr/>
        <p:txBody>
          <a:bodyPr/>
          <a:lstStyle/>
          <a:p>
            <a:pPr>
              <a:defRPr/>
            </a:pPr>
            <a:fld id="{923128FF-01E0-473F-AD7A-342F7F7DF9A8}" type="slidenum">
              <a:rPr lang="en-US" altLang="ko-KR" smtClean="0"/>
              <a:pPr>
                <a:defRPr/>
              </a:pPr>
              <a:t>14</a:t>
            </a:fld>
            <a:endParaRPr lang="en-US" altLang="ko-KR" dirty="0"/>
          </a:p>
        </p:txBody>
      </p:sp>
      <p:sp>
        <p:nvSpPr>
          <p:cNvPr id="4" name="TextBox 3"/>
          <p:cNvSpPr txBox="1"/>
          <p:nvPr/>
        </p:nvSpPr>
        <p:spPr>
          <a:xfrm>
            <a:off x="18964" y="692512"/>
            <a:ext cx="9577064" cy="400110"/>
          </a:xfrm>
          <a:prstGeom prst="rect">
            <a:avLst/>
          </a:prstGeom>
          <a:noFill/>
        </p:spPr>
        <p:txBody>
          <a:bodyPr wrap="square" rtlCol="0">
            <a:spAutoFit/>
          </a:bodyPr>
          <a:lstStyle/>
          <a:p>
            <a:pPr algn="ctr"/>
            <a:r>
              <a:rPr lang="zh-CN" altLang="en-US" sz="2000" b="1" dirty="0">
                <a:solidFill>
                  <a:srgbClr val="0810B8"/>
                </a:solidFill>
                <a:latin typeface="微软雅黑" pitchFamily="34" charset="-122"/>
                <a:ea typeface="微软雅黑" pitchFamily="34" charset="-122"/>
              </a:rPr>
              <a:t>通过对物流，流通事业的经验和全球物流网络为基点创作出新的协同效应</a:t>
            </a:r>
          </a:p>
        </p:txBody>
      </p:sp>
      <p:sp>
        <p:nvSpPr>
          <p:cNvPr id="5" name="TextBox 4"/>
          <p:cNvSpPr txBox="1"/>
          <p:nvPr/>
        </p:nvSpPr>
        <p:spPr>
          <a:xfrm>
            <a:off x="2000672" y="1078594"/>
            <a:ext cx="5503092" cy="338554"/>
          </a:xfrm>
          <a:prstGeom prst="rect">
            <a:avLst/>
          </a:prstGeom>
          <a:noFill/>
        </p:spPr>
        <p:txBody>
          <a:bodyPr wrap="square" rtlCol="0">
            <a:spAutoFit/>
          </a:bodyPr>
          <a:lstStyle/>
          <a:p>
            <a:pPr algn="ctr"/>
            <a:r>
              <a:rPr lang="zh-CN" altLang="en-US" sz="1600" b="1" dirty="0">
                <a:solidFill>
                  <a:srgbClr val="000000">
                    <a:lumMod val="65000"/>
                    <a:lumOff val="35000"/>
                  </a:srgbClr>
                </a:solidFill>
                <a:latin typeface="微软雅黑" pitchFamily="34" charset="-122"/>
                <a:ea typeface="微软雅黑" pitchFamily="34" charset="-122"/>
              </a:rPr>
              <a:t>北京格罗唯视以独一无二的物流及流通竞争力为基点</a:t>
            </a:r>
          </a:p>
        </p:txBody>
      </p:sp>
      <p:sp>
        <p:nvSpPr>
          <p:cNvPr id="10" name="TextBox 9"/>
          <p:cNvSpPr txBox="1"/>
          <p:nvPr/>
        </p:nvSpPr>
        <p:spPr>
          <a:xfrm>
            <a:off x="853382" y="1386371"/>
            <a:ext cx="7719041" cy="338554"/>
          </a:xfrm>
          <a:prstGeom prst="rect">
            <a:avLst/>
          </a:prstGeom>
          <a:noFill/>
        </p:spPr>
        <p:txBody>
          <a:bodyPr wrap="square" rtlCol="0">
            <a:spAutoFit/>
          </a:bodyPr>
          <a:lstStyle/>
          <a:p>
            <a:pPr algn="ctr"/>
            <a:r>
              <a:rPr lang="zh-CN" altLang="en-US" sz="1600" b="1" dirty="0">
                <a:solidFill>
                  <a:srgbClr val="000000">
                    <a:lumMod val="65000"/>
                    <a:lumOff val="35000"/>
                  </a:srgbClr>
                </a:solidFill>
                <a:latin typeface="微软雅黑" pitchFamily="34" charset="-122"/>
                <a:ea typeface="微软雅黑" pitchFamily="34" charset="-122"/>
              </a:rPr>
              <a:t>在多领域推进着贸易事业并稳定持续的创造着收益</a:t>
            </a:r>
          </a:p>
        </p:txBody>
      </p:sp>
      <p:grpSp>
        <p:nvGrpSpPr>
          <p:cNvPr id="11" name="组合 10"/>
          <p:cNvGrpSpPr/>
          <p:nvPr/>
        </p:nvGrpSpPr>
        <p:grpSpPr>
          <a:xfrm>
            <a:off x="320608" y="3381498"/>
            <a:ext cx="3456384" cy="3060358"/>
            <a:chOff x="169068" y="3861048"/>
            <a:chExt cx="3456384" cy="2376264"/>
          </a:xfrm>
        </p:grpSpPr>
        <p:graphicFrame>
          <p:nvGraphicFramePr>
            <p:cNvPr id="6" name="图表 5"/>
            <p:cNvGraphicFramePr/>
            <p:nvPr>
              <p:extLst>
                <p:ext uri="{D42A27DB-BD31-4B8C-83A1-F6EECF244321}">
                  <p14:modId xmlns:p14="http://schemas.microsoft.com/office/powerpoint/2010/main" val="1676349830"/>
                </p:ext>
              </p:extLst>
            </p:nvPr>
          </p:nvGraphicFramePr>
          <p:xfrm>
            <a:off x="169068" y="3861048"/>
            <a:ext cx="3456384" cy="237626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2000672" y="4259127"/>
              <a:ext cx="1480764" cy="179233"/>
            </a:xfrm>
            <a:prstGeom prst="rect">
              <a:avLst/>
            </a:prstGeom>
            <a:noFill/>
          </p:spPr>
          <p:txBody>
            <a:bodyPr wrap="square" rtlCol="0">
              <a:spAutoFit/>
            </a:bodyPr>
            <a:lstStyle/>
            <a:p>
              <a:r>
                <a:rPr lang="zh-CN" altLang="en-US" sz="900" dirty="0">
                  <a:solidFill>
                    <a:srgbClr val="000000"/>
                  </a:solidFill>
                  <a:latin typeface="微软雅黑" pitchFamily="34" charset="-122"/>
                  <a:ea typeface="微软雅黑" pitchFamily="34" charset="-122"/>
                </a:rPr>
                <a:t>单位</a:t>
              </a:r>
              <a:r>
                <a:rPr lang="en-US" altLang="ko-KR" sz="900" dirty="0">
                  <a:solidFill>
                    <a:srgbClr val="000000"/>
                  </a:solidFill>
                  <a:latin typeface="微软雅黑" pitchFamily="34" charset="-122"/>
                  <a:ea typeface="微软雅黑" pitchFamily="34" charset="-122"/>
                </a:rPr>
                <a:t>: </a:t>
              </a:r>
              <a:r>
                <a:rPr lang="zh-CN" altLang="en-US" sz="900" dirty="0">
                  <a:solidFill>
                    <a:srgbClr val="000000"/>
                  </a:solidFill>
                  <a:latin typeface="微软雅黑" pitchFamily="34" charset="-122"/>
                  <a:ea typeface="微软雅黑" pitchFamily="34" charset="-122"/>
                </a:rPr>
                <a:t>百万</a:t>
              </a:r>
              <a:r>
                <a:rPr lang="en-US" altLang="ko-KR" sz="900" dirty="0">
                  <a:solidFill>
                    <a:srgbClr val="000000"/>
                  </a:solidFill>
                  <a:latin typeface="微软雅黑" pitchFamily="34" charset="-122"/>
                  <a:ea typeface="微软雅黑" pitchFamily="34" charset="-122"/>
                </a:rPr>
                <a:t>RMB/()</a:t>
              </a:r>
              <a:r>
                <a:rPr lang="zh-CN" altLang="en-US" sz="900" dirty="0">
                  <a:solidFill>
                    <a:srgbClr val="000000"/>
                  </a:solidFill>
                  <a:latin typeface="微软雅黑" pitchFamily="34" charset="-122"/>
                  <a:ea typeface="微软雅黑" pitchFamily="34" charset="-122"/>
                </a:rPr>
                <a:t>亿元</a:t>
              </a:r>
            </a:p>
          </p:txBody>
        </p:sp>
      </p:grpSp>
      <p:grpSp>
        <p:nvGrpSpPr>
          <p:cNvPr id="635" name="组合 634"/>
          <p:cNvGrpSpPr/>
          <p:nvPr/>
        </p:nvGrpSpPr>
        <p:grpSpPr>
          <a:xfrm>
            <a:off x="5757664" y="4650060"/>
            <a:ext cx="3716823" cy="771972"/>
            <a:chOff x="5705093" y="2742014"/>
            <a:chExt cx="3974404" cy="889699"/>
          </a:xfrm>
        </p:grpSpPr>
        <p:pic>
          <p:nvPicPr>
            <p:cNvPr id="335" name="Picture 133" descr="warehouse_L"/>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05093" y="2881283"/>
              <a:ext cx="574675" cy="327025"/>
            </a:xfrm>
            <a:prstGeom prst="rect">
              <a:avLst/>
            </a:prstGeom>
            <a:noFill/>
            <a:ln w="9525">
              <a:noFill/>
              <a:miter lim="800000"/>
              <a:headEnd/>
              <a:tailEnd/>
            </a:ln>
          </p:spPr>
        </p:pic>
        <p:cxnSp>
          <p:nvCxnSpPr>
            <p:cNvPr id="336" name="직선 연결선 476">
              <a:extLst>
                <a:ext uri="{FF2B5EF4-FFF2-40B4-BE49-F238E27FC236}">
                  <a16:creationId xmlns="" xmlns:a16="http://schemas.microsoft.com/office/drawing/2014/main" id="{93727D52-699C-4701-8DA4-9F69F9C9C05B}"/>
                </a:ext>
              </a:extLst>
            </p:cNvPr>
            <p:cNvCxnSpPr/>
            <p:nvPr/>
          </p:nvCxnSpPr>
          <p:spPr>
            <a:xfrm>
              <a:off x="6317868" y="3043208"/>
              <a:ext cx="773112" cy="0"/>
            </a:xfrm>
            <a:prstGeom prst="line">
              <a:avLst/>
            </a:prstGeom>
            <a:ln w="12700" cap="rnd">
              <a:solidFill>
                <a:srgbClr val="144DA4"/>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37" name="직사각형 477">
              <a:extLst>
                <a:ext uri="{FF2B5EF4-FFF2-40B4-BE49-F238E27FC236}">
                  <a16:creationId xmlns="" xmlns:a16="http://schemas.microsoft.com/office/drawing/2014/main" id="{3CF70A1A-C847-4567-BBD5-4C6C18609C32}"/>
                </a:ext>
              </a:extLst>
            </p:cNvPr>
            <p:cNvSpPr/>
            <p:nvPr/>
          </p:nvSpPr>
          <p:spPr>
            <a:xfrm>
              <a:off x="6321140" y="2742014"/>
              <a:ext cx="692817" cy="230564"/>
            </a:xfrm>
            <a:prstGeom prst="rect">
              <a:avLst/>
            </a:prstGeom>
          </p:spPr>
          <p:txBody>
            <a:bodyPr>
              <a:spAutoFit/>
            </a:bodyPr>
            <a:lstStyle/>
            <a:p>
              <a:pPr algn="ctr" latinLnBrk="1">
                <a:defRPr/>
              </a:pPr>
              <a:r>
                <a:rPr lang="zh-CN" altLang="en-US" sz="700" dirty="0">
                  <a:gradFill>
                    <a:gsLst>
                      <a:gs pos="100000">
                        <a:srgbClr val="000000"/>
                      </a:gs>
                      <a:gs pos="94000">
                        <a:srgbClr val="000000"/>
                      </a:gs>
                      <a:gs pos="82000">
                        <a:srgbClr val="000000"/>
                      </a:gs>
                    </a:gsLst>
                    <a:lin ang="5400000" scaled="0"/>
                  </a:gradFill>
                  <a:latin typeface="微软雅黑" pitchFamily="34" charset="-122"/>
                  <a:ea typeface="微软雅黑" pitchFamily="34" charset="-122"/>
                </a:rPr>
                <a:t>提供零部件</a:t>
              </a:r>
              <a:endParaRPr lang="en-US" altLang="ko-KR" sz="700" dirty="0">
                <a:gradFill>
                  <a:gsLst>
                    <a:gs pos="100000">
                      <a:srgbClr val="000000"/>
                    </a:gs>
                    <a:gs pos="94000">
                      <a:srgbClr val="000000"/>
                    </a:gs>
                    <a:gs pos="82000">
                      <a:srgbClr val="000000"/>
                    </a:gs>
                  </a:gsLst>
                  <a:lin ang="5400000" scaled="0"/>
                </a:gradFill>
                <a:latin typeface="微软雅黑" pitchFamily="34" charset="-122"/>
                <a:ea typeface="微软雅黑" pitchFamily="34" charset="-122"/>
              </a:endParaRPr>
            </a:p>
          </p:txBody>
        </p:sp>
        <p:grpSp>
          <p:nvGrpSpPr>
            <p:cNvPr id="338" name="그룹 7"/>
            <p:cNvGrpSpPr>
              <a:grpSpLocks/>
            </p:cNvGrpSpPr>
            <p:nvPr/>
          </p:nvGrpSpPr>
          <p:grpSpPr bwMode="auto">
            <a:xfrm>
              <a:off x="7235443" y="2884458"/>
              <a:ext cx="573087" cy="269875"/>
              <a:chOff x="3872880" y="3395314"/>
              <a:chExt cx="2043670" cy="1068388"/>
            </a:xfrm>
          </p:grpSpPr>
          <p:grpSp>
            <p:nvGrpSpPr>
              <p:cNvPr id="339" name="Group 43"/>
              <p:cNvGrpSpPr>
                <a:grpSpLocks noChangeAspect="1"/>
              </p:cNvGrpSpPr>
              <p:nvPr/>
            </p:nvGrpSpPr>
            <p:grpSpPr bwMode="auto">
              <a:xfrm>
                <a:off x="3872880" y="3395314"/>
                <a:ext cx="2043670" cy="1068388"/>
                <a:chOff x="1976" y="1731"/>
                <a:chExt cx="992" cy="378"/>
              </a:xfrm>
            </p:grpSpPr>
            <p:sp>
              <p:nvSpPr>
                <p:cNvPr id="341" name="AutoShape 44"/>
                <p:cNvSpPr>
                  <a:spLocks noChangeAspect="1" noChangeArrowheads="1"/>
                </p:cNvSpPr>
                <p:nvPr/>
              </p:nvSpPr>
              <p:spPr bwMode="auto">
                <a:xfrm>
                  <a:off x="1982" y="1874"/>
                  <a:ext cx="930" cy="235"/>
                </a:xfrm>
                <a:prstGeom prst="diamond">
                  <a:avLst/>
                </a:prstGeom>
                <a:solidFill>
                  <a:srgbClr val="676767"/>
                </a:solidFill>
                <a:ln w="12700">
                  <a:solidFill>
                    <a:srgbClr val="000000"/>
                  </a:solid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42" name="Freeform 45"/>
                <p:cNvSpPr>
                  <a:spLocks noChangeAspect="1"/>
                </p:cNvSpPr>
                <p:nvPr/>
              </p:nvSpPr>
              <p:spPr bwMode="auto">
                <a:xfrm>
                  <a:off x="2024" y="1737"/>
                  <a:ext cx="902" cy="286"/>
                </a:xfrm>
                <a:custGeom>
                  <a:avLst/>
                  <a:gdLst>
                    <a:gd name="T0" fmla="*/ 0 w 902"/>
                    <a:gd name="T1" fmla="*/ 107 h 286"/>
                    <a:gd name="T2" fmla="*/ 0 w 902"/>
                    <a:gd name="T3" fmla="*/ 108 h 286"/>
                    <a:gd name="T4" fmla="*/ 0 w 902"/>
                    <a:gd name="T5" fmla="*/ 249 h 286"/>
                    <a:gd name="T6" fmla="*/ 506 w 902"/>
                    <a:gd name="T7" fmla="*/ 285 h 286"/>
                    <a:gd name="T8" fmla="*/ 901 w 902"/>
                    <a:gd name="T9" fmla="*/ 269 h 286"/>
                    <a:gd name="T10" fmla="*/ 881 w 902"/>
                    <a:gd name="T11" fmla="*/ 77 h 286"/>
                    <a:gd name="T12" fmla="*/ 508 w 902"/>
                    <a:gd name="T13" fmla="*/ 0 h 286"/>
                    <a:gd name="T14" fmla="*/ 0 w 902"/>
                    <a:gd name="T15" fmla="*/ 107 h 286"/>
                    <a:gd name="T16" fmla="*/ 0 60000 65536"/>
                    <a:gd name="T17" fmla="*/ 0 60000 65536"/>
                    <a:gd name="T18" fmla="*/ 0 60000 65536"/>
                    <a:gd name="T19" fmla="*/ 0 60000 65536"/>
                    <a:gd name="T20" fmla="*/ 0 60000 65536"/>
                    <a:gd name="T21" fmla="*/ 0 60000 65536"/>
                    <a:gd name="T22" fmla="*/ 0 60000 65536"/>
                    <a:gd name="T23" fmla="*/ 0 60000 65536"/>
                    <a:gd name="T24" fmla="*/ 0 w 902"/>
                    <a:gd name="T25" fmla="*/ 0 h 286"/>
                    <a:gd name="T26" fmla="*/ 902 w 902"/>
                    <a:gd name="T27" fmla="*/ 286 h 2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2" h="286">
                      <a:moveTo>
                        <a:pt x="0" y="107"/>
                      </a:moveTo>
                      <a:lnTo>
                        <a:pt x="0" y="108"/>
                      </a:lnTo>
                      <a:lnTo>
                        <a:pt x="0" y="249"/>
                      </a:lnTo>
                      <a:lnTo>
                        <a:pt x="506" y="285"/>
                      </a:lnTo>
                      <a:lnTo>
                        <a:pt x="901" y="269"/>
                      </a:lnTo>
                      <a:lnTo>
                        <a:pt x="881" y="77"/>
                      </a:lnTo>
                      <a:lnTo>
                        <a:pt x="508" y="0"/>
                      </a:lnTo>
                      <a:lnTo>
                        <a:pt x="0" y="107"/>
                      </a:lnTo>
                    </a:path>
                  </a:pathLst>
                </a:custGeom>
                <a:solidFill>
                  <a:srgbClr val="DADADA"/>
                </a:solidFill>
                <a:ln w="9525">
                  <a:noFill/>
                  <a:round/>
                  <a:headEnd/>
                  <a:tailEnd/>
                </a:ln>
              </p:spPr>
              <p:txBody>
                <a:bodyPr/>
                <a:lstStyle/>
                <a:p>
                  <a:endParaRPr lang="ko-KR" altLang="en-US">
                    <a:solidFill>
                      <a:srgbClr val="000000"/>
                    </a:solidFill>
                    <a:latin typeface="微软雅黑" pitchFamily="34" charset="-122"/>
                  </a:endParaRPr>
                </a:p>
              </p:txBody>
            </p:sp>
            <p:sp>
              <p:nvSpPr>
                <p:cNvPr id="343" name="Rectangle 46"/>
                <p:cNvSpPr>
                  <a:spLocks noChangeAspect="1" noChangeArrowheads="1"/>
                </p:cNvSpPr>
                <p:nvPr/>
              </p:nvSpPr>
              <p:spPr bwMode="auto">
                <a:xfrm>
                  <a:off x="2870" y="1968"/>
                  <a:ext cx="42" cy="34"/>
                </a:xfrm>
                <a:prstGeom prst="rect">
                  <a:avLst/>
                </a:prstGeom>
                <a:solidFill>
                  <a:srgbClr val="676767"/>
                </a:solidFill>
                <a:ln w="12700">
                  <a:solidFill>
                    <a:srgbClr val="000000"/>
                  </a:solid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44" name="Rectangle 47"/>
                <p:cNvSpPr>
                  <a:spLocks noChangeAspect="1" noChangeArrowheads="1"/>
                </p:cNvSpPr>
                <p:nvPr/>
              </p:nvSpPr>
              <p:spPr bwMode="auto">
                <a:xfrm>
                  <a:off x="2708" y="1951"/>
                  <a:ext cx="93" cy="56"/>
                </a:xfrm>
                <a:prstGeom prst="rect">
                  <a:avLst/>
                </a:prstGeom>
                <a:solidFill>
                  <a:srgbClr val="676767"/>
                </a:solidFill>
                <a:ln w="12700">
                  <a:solidFill>
                    <a:srgbClr val="000000"/>
                  </a:solid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45" name="Rectangle 48"/>
                <p:cNvSpPr>
                  <a:spLocks noChangeAspect="1" noChangeArrowheads="1"/>
                </p:cNvSpPr>
                <p:nvPr/>
              </p:nvSpPr>
              <p:spPr bwMode="auto">
                <a:xfrm rot="-240000">
                  <a:off x="2544" y="1951"/>
                  <a:ext cx="82" cy="63"/>
                </a:xfrm>
                <a:prstGeom prst="rect">
                  <a:avLst/>
                </a:prstGeom>
                <a:solidFill>
                  <a:srgbClr val="676767"/>
                </a:solidFill>
                <a:ln w="12700">
                  <a:solidFill>
                    <a:srgbClr val="000000"/>
                  </a:solid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46" name="Freeform 49"/>
                <p:cNvSpPr>
                  <a:spLocks noChangeAspect="1"/>
                </p:cNvSpPr>
                <p:nvPr/>
              </p:nvSpPr>
              <p:spPr bwMode="auto">
                <a:xfrm>
                  <a:off x="2026" y="1731"/>
                  <a:ext cx="510" cy="121"/>
                </a:xfrm>
                <a:custGeom>
                  <a:avLst/>
                  <a:gdLst>
                    <a:gd name="T0" fmla="*/ 0 w 510"/>
                    <a:gd name="T1" fmla="*/ 110 h 121"/>
                    <a:gd name="T2" fmla="*/ 0 w 510"/>
                    <a:gd name="T3" fmla="*/ 120 h 121"/>
                    <a:gd name="T4" fmla="*/ 509 w 510"/>
                    <a:gd name="T5" fmla="*/ 27 h 121"/>
                    <a:gd name="T6" fmla="*/ 506 w 510"/>
                    <a:gd name="T7" fmla="*/ 0 h 121"/>
                    <a:gd name="T8" fmla="*/ 0 w 510"/>
                    <a:gd name="T9" fmla="*/ 110 h 121"/>
                    <a:gd name="T10" fmla="*/ 0 60000 65536"/>
                    <a:gd name="T11" fmla="*/ 0 60000 65536"/>
                    <a:gd name="T12" fmla="*/ 0 60000 65536"/>
                    <a:gd name="T13" fmla="*/ 0 60000 65536"/>
                    <a:gd name="T14" fmla="*/ 0 60000 65536"/>
                    <a:gd name="T15" fmla="*/ 0 w 510"/>
                    <a:gd name="T16" fmla="*/ 0 h 121"/>
                    <a:gd name="T17" fmla="*/ 510 w 510"/>
                    <a:gd name="T18" fmla="*/ 121 h 121"/>
                  </a:gdLst>
                  <a:ahLst/>
                  <a:cxnLst>
                    <a:cxn ang="T10">
                      <a:pos x="T0" y="T1"/>
                    </a:cxn>
                    <a:cxn ang="T11">
                      <a:pos x="T2" y="T3"/>
                    </a:cxn>
                    <a:cxn ang="T12">
                      <a:pos x="T4" y="T5"/>
                    </a:cxn>
                    <a:cxn ang="T13">
                      <a:pos x="T6" y="T7"/>
                    </a:cxn>
                    <a:cxn ang="T14">
                      <a:pos x="T8" y="T9"/>
                    </a:cxn>
                  </a:cxnLst>
                  <a:rect l="T15" t="T16" r="T17" b="T18"/>
                  <a:pathLst>
                    <a:path w="510" h="121">
                      <a:moveTo>
                        <a:pt x="0" y="110"/>
                      </a:moveTo>
                      <a:lnTo>
                        <a:pt x="0" y="120"/>
                      </a:lnTo>
                      <a:lnTo>
                        <a:pt x="509" y="27"/>
                      </a:lnTo>
                      <a:lnTo>
                        <a:pt x="506" y="0"/>
                      </a:lnTo>
                      <a:lnTo>
                        <a:pt x="0" y="110"/>
                      </a:lnTo>
                    </a:path>
                  </a:pathLst>
                </a:custGeom>
                <a:solidFill>
                  <a:srgbClr val="C0C0C0"/>
                </a:solidFill>
                <a:ln w="12700" cap="rnd" cmpd="sng">
                  <a:solidFill>
                    <a:srgbClr val="A0A0A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47" name="Freeform 50"/>
                <p:cNvSpPr>
                  <a:spLocks noChangeAspect="1"/>
                </p:cNvSpPr>
                <p:nvPr/>
              </p:nvSpPr>
              <p:spPr bwMode="auto">
                <a:xfrm>
                  <a:off x="2526" y="1780"/>
                  <a:ext cx="383" cy="89"/>
                </a:xfrm>
                <a:custGeom>
                  <a:avLst/>
                  <a:gdLst>
                    <a:gd name="T0" fmla="*/ 0 w 383"/>
                    <a:gd name="T1" fmla="*/ 0 h 89"/>
                    <a:gd name="T2" fmla="*/ 1 w 383"/>
                    <a:gd name="T3" fmla="*/ 28 h 89"/>
                    <a:gd name="T4" fmla="*/ 382 w 383"/>
                    <a:gd name="T5" fmla="*/ 88 h 89"/>
                    <a:gd name="T6" fmla="*/ 380 w 383"/>
                    <a:gd name="T7" fmla="*/ 71 h 89"/>
                    <a:gd name="T8" fmla="*/ 0 w 383"/>
                    <a:gd name="T9" fmla="*/ 0 h 89"/>
                    <a:gd name="T10" fmla="*/ 0 60000 65536"/>
                    <a:gd name="T11" fmla="*/ 0 60000 65536"/>
                    <a:gd name="T12" fmla="*/ 0 60000 65536"/>
                    <a:gd name="T13" fmla="*/ 0 60000 65536"/>
                    <a:gd name="T14" fmla="*/ 0 60000 65536"/>
                    <a:gd name="T15" fmla="*/ 0 w 383"/>
                    <a:gd name="T16" fmla="*/ 0 h 89"/>
                    <a:gd name="T17" fmla="*/ 383 w 383"/>
                    <a:gd name="T18" fmla="*/ 89 h 89"/>
                  </a:gdLst>
                  <a:ahLst/>
                  <a:cxnLst>
                    <a:cxn ang="T10">
                      <a:pos x="T0" y="T1"/>
                    </a:cxn>
                    <a:cxn ang="T11">
                      <a:pos x="T2" y="T3"/>
                    </a:cxn>
                    <a:cxn ang="T12">
                      <a:pos x="T4" y="T5"/>
                    </a:cxn>
                    <a:cxn ang="T13">
                      <a:pos x="T6" y="T7"/>
                    </a:cxn>
                    <a:cxn ang="T14">
                      <a:pos x="T8" y="T9"/>
                    </a:cxn>
                  </a:cxnLst>
                  <a:rect l="T15" t="T16" r="T17" b="T18"/>
                  <a:pathLst>
                    <a:path w="383" h="89">
                      <a:moveTo>
                        <a:pt x="0" y="0"/>
                      </a:moveTo>
                      <a:lnTo>
                        <a:pt x="1" y="28"/>
                      </a:lnTo>
                      <a:lnTo>
                        <a:pt x="382" y="88"/>
                      </a:lnTo>
                      <a:lnTo>
                        <a:pt x="380" y="71"/>
                      </a:lnTo>
                      <a:lnTo>
                        <a:pt x="0" y="0"/>
                      </a:lnTo>
                    </a:path>
                  </a:pathLst>
                </a:custGeom>
                <a:solidFill>
                  <a:srgbClr val="F4F0FF"/>
                </a:solidFill>
                <a:ln w="12700" cap="rnd" cmpd="sng">
                  <a:solidFill>
                    <a:srgbClr val="F4F0FF"/>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48" name="Freeform 51"/>
                <p:cNvSpPr>
                  <a:spLocks noChangeAspect="1"/>
                </p:cNvSpPr>
                <p:nvPr/>
              </p:nvSpPr>
              <p:spPr bwMode="auto">
                <a:xfrm>
                  <a:off x="2020" y="1778"/>
                  <a:ext cx="508" cy="106"/>
                </a:xfrm>
                <a:custGeom>
                  <a:avLst/>
                  <a:gdLst>
                    <a:gd name="T0" fmla="*/ 0 w 508"/>
                    <a:gd name="T1" fmla="*/ 93 h 106"/>
                    <a:gd name="T2" fmla="*/ 506 w 508"/>
                    <a:gd name="T3" fmla="*/ 0 h 106"/>
                    <a:gd name="T4" fmla="*/ 507 w 508"/>
                    <a:gd name="T5" fmla="*/ 28 h 106"/>
                    <a:gd name="T6" fmla="*/ 0 w 508"/>
                    <a:gd name="T7" fmla="*/ 105 h 106"/>
                    <a:gd name="T8" fmla="*/ 0 w 508"/>
                    <a:gd name="T9" fmla="*/ 93 h 106"/>
                    <a:gd name="T10" fmla="*/ 0 60000 65536"/>
                    <a:gd name="T11" fmla="*/ 0 60000 65536"/>
                    <a:gd name="T12" fmla="*/ 0 60000 65536"/>
                    <a:gd name="T13" fmla="*/ 0 60000 65536"/>
                    <a:gd name="T14" fmla="*/ 0 60000 65536"/>
                    <a:gd name="T15" fmla="*/ 0 w 508"/>
                    <a:gd name="T16" fmla="*/ 0 h 106"/>
                    <a:gd name="T17" fmla="*/ 508 w 508"/>
                    <a:gd name="T18" fmla="*/ 106 h 106"/>
                  </a:gdLst>
                  <a:ahLst/>
                  <a:cxnLst>
                    <a:cxn ang="T10">
                      <a:pos x="T0" y="T1"/>
                    </a:cxn>
                    <a:cxn ang="T11">
                      <a:pos x="T2" y="T3"/>
                    </a:cxn>
                    <a:cxn ang="T12">
                      <a:pos x="T4" y="T5"/>
                    </a:cxn>
                    <a:cxn ang="T13">
                      <a:pos x="T6" y="T7"/>
                    </a:cxn>
                    <a:cxn ang="T14">
                      <a:pos x="T8" y="T9"/>
                    </a:cxn>
                  </a:cxnLst>
                  <a:rect l="T15" t="T16" r="T17" b="T18"/>
                  <a:pathLst>
                    <a:path w="508" h="106">
                      <a:moveTo>
                        <a:pt x="0" y="93"/>
                      </a:moveTo>
                      <a:lnTo>
                        <a:pt x="506" y="0"/>
                      </a:lnTo>
                      <a:lnTo>
                        <a:pt x="507" y="28"/>
                      </a:lnTo>
                      <a:lnTo>
                        <a:pt x="0" y="105"/>
                      </a:lnTo>
                      <a:lnTo>
                        <a:pt x="0" y="93"/>
                      </a:lnTo>
                    </a:path>
                  </a:pathLst>
                </a:custGeom>
                <a:solidFill>
                  <a:srgbClr val="DCDCDC"/>
                </a:solidFill>
                <a:ln w="12700" cap="rnd" cmpd="sng">
                  <a:solidFill>
                    <a:srgbClr val="A0A0A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49" name="Freeform 52"/>
                <p:cNvSpPr>
                  <a:spLocks noChangeAspect="1"/>
                </p:cNvSpPr>
                <p:nvPr/>
              </p:nvSpPr>
              <p:spPr bwMode="auto">
                <a:xfrm>
                  <a:off x="2025" y="1732"/>
                  <a:ext cx="509" cy="120"/>
                </a:xfrm>
                <a:custGeom>
                  <a:avLst/>
                  <a:gdLst>
                    <a:gd name="T0" fmla="*/ 0 w 509"/>
                    <a:gd name="T1" fmla="*/ 109 h 120"/>
                    <a:gd name="T2" fmla="*/ 0 w 509"/>
                    <a:gd name="T3" fmla="*/ 119 h 120"/>
                    <a:gd name="T4" fmla="*/ 508 w 509"/>
                    <a:gd name="T5" fmla="*/ 26 h 120"/>
                    <a:gd name="T6" fmla="*/ 505 w 509"/>
                    <a:gd name="T7" fmla="*/ 0 h 120"/>
                    <a:gd name="T8" fmla="*/ 0 w 509"/>
                    <a:gd name="T9" fmla="*/ 109 h 120"/>
                    <a:gd name="T10" fmla="*/ 0 60000 65536"/>
                    <a:gd name="T11" fmla="*/ 0 60000 65536"/>
                    <a:gd name="T12" fmla="*/ 0 60000 65536"/>
                    <a:gd name="T13" fmla="*/ 0 60000 65536"/>
                    <a:gd name="T14" fmla="*/ 0 60000 65536"/>
                    <a:gd name="T15" fmla="*/ 0 w 509"/>
                    <a:gd name="T16" fmla="*/ 0 h 120"/>
                    <a:gd name="T17" fmla="*/ 509 w 509"/>
                    <a:gd name="T18" fmla="*/ 120 h 120"/>
                  </a:gdLst>
                  <a:ahLst/>
                  <a:cxnLst>
                    <a:cxn ang="T10">
                      <a:pos x="T0" y="T1"/>
                    </a:cxn>
                    <a:cxn ang="T11">
                      <a:pos x="T2" y="T3"/>
                    </a:cxn>
                    <a:cxn ang="T12">
                      <a:pos x="T4" y="T5"/>
                    </a:cxn>
                    <a:cxn ang="T13">
                      <a:pos x="T6" y="T7"/>
                    </a:cxn>
                    <a:cxn ang="T14">
                      <a:pos x="T8" y="T9"/>
                    </a:cxn>
                  </a:cxnLst>
                  <a:rect l="T15" t="T16" r="T17" b="T18"/>
                  <a:pathLst>
                    <a:path w="509" h="120">
                      <a:moveTo>
                        <a:pt x="0" y="109"/>
                      </a:moveTo>
                      <a:lnTo>
                        <a:pt x="0" y="119"/>
                      </a:lnTo>
                      <a:lnTo>
                        <a:pt x="508" y="26"/>
                      </a:lnTo>
                      <a:lnTo>
                        <a:pt x="505" y="0"/>
                      </a:lnTo>
                      <a:lnTo>
                        <a:pt x="0" y="109"/>
                      </a:lnTo>
                    </a:path>
                  </a:pathLst>
                </a:custGeom>
                <a:solidFill>
                  <a:srgbClr val="C0C0C0"/>
                </a:solidFill>
                <a:ln w="12700" cap="rnd" cmpd="sng">
                  <a:solidFill>
                    <a:srgbClr val="A0A0A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50" name="Freeform 53"/>
                <p:cNvSpPr>
                  <a:spLocks noChangeAspect="1"/>
                </p:cNvSpPr>
                <p:nvPr/>
              </p:nvSpPr>
              <p:spPr bwMode="auto">
                <a:xfrm>
                  <a:off x="2024" y="1828"/>
                  <a:ext cx="510" cy="83"/>
                </a:xfrm>
                <a:custGeom>
                  <a:avLst/>
                  <a:gdLst>
                    <a:gd name="T0" fmla="*/ 0 w 510"/>
                    <a:gd name="T1" fmla="*/ 69 h 83"/>
                    <a:gd name="T2" fmla="*/ 509 w 510"/>
                    <a:gd name="T3" fmla="*/ 0 h 83"/>
                    <a:gd name="T4" fmla="*/ 507 w 510"/>
                    <a:gd name="T5" fmla="*/ 22 h 83"/>
                    <a:gd name="T6" fmla="*/ 0 w 510"/>
                    <a:gd name="T7" fmla="*/ 82 h 83"/>
                    <a:gd name="T8" fmla="*/ 0 w 510"/>
                    <a:gd name="T9" fmla="*/ 69 h 83"/>
                    <a:gd name="T10" fmla="*/ 0 60000 65536"/>
                    <a:gd name="T11" fmla="*/ 0 60000 65536"/>
                    <a:gd name="T12" fmla="*/ 0 60000 65536"/>
                    <a:gd name="T13" fmla="*/ 0 60000 65536"/>
                    <a:gd name="T14" fmla="*/ 0 60000 65536"/>
                    <a:gd name="T15" fmla="*/ 0 w 510"/>
                    <a:gd name="T16" fmla="*/ 0 h 83"/>
                    <a:gd name="T17" fmla="*/ 510 w 510"/>
                    <a:gd name="T18" fmla="*/ 83 h 83"/>
                  </a:gdLst>
                  <a:ahLst/>
                  <a:cxnLst>
                    <a:cxn ang="T10">
                      <a:pos x="T0" y="T1"/>
                    </a:cxn>
                    <a:cxn ang="T11">
                      <a:pos x="T2" y="T3"/>
                    </a:cxn>
                    <a:cxn ang="T12">
                      <a:pos x="T4" y="T5"/>
                    </a:cxn>
                    <a:cxn ang="T13">
                      <a:pos x="T6" y="T7"/>
                    </a:cxn>
                    <a:cxn ang="T14">
                      <a:pos x="T8" y="T9"/>
                    </a:cxn>
                  </a:cxnLst>
                  <a:rect l="T15" t="T16" r="T17" b="T18"/>
                  <a:pathLst>
                    <a:path w="510" h="83">
                      <a:moveTo>
                        <a:pt x="0" y="69"/>
                      </a:moveTo>
                      <a:lnTo>
                        <a:pt x="509" y="0"/>
                      </a:lnTo>
                      <a:lnTo>
                        <a:pt x="507" y="22"/>
                      </a:lnTo>
                      <a:lnTo>
                        <a:pt x="0" y="82"/>
                      </a:lnTo>
                      <a:lnTo>
                        <a:pt x="0" y="69"/>
                      </a:lnTo>
                    </a:path>
                  </a:pathLst>
                </a:custGeom>
                <a:solidFill>
                  <a:srgbClr val="C0C0C0"/>
                </a:solidFill>
                <a:ln w="12700" cap="rnd" cmpd="sng">
                  <a:solidFill>
                    <a:srgbClr val="A0A0A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51" name="Freeform 54"/>
                <p:cNvSpPr>
                  <a:spLocks noChangeAspect="1"/>
                </p:cNvSpPr>
                <p:nvPr/>
              </p:nvSpPr>
              <p:spPr bwMode="auto">
                <a:xfrm>
                  <a:off x="2025" y="1872"/>
                  <a:ext cx="507" cy="66"/>
                </a:xfrm>
                <a:custGeom>
                  <a:avLst/>
                  <a:gdLst>
                    <a:gd name="T0" fmla="*/ 0 w 507"/>
                    <a:gd name="T1" fmla="*/ 51 h 66"/>
                    <a:gd name="T2" fmla="*/ 506 w 507"/>
                    <a:gd name="T3" fmla="*/ 0 h 66"/>
                    <a:gd name="T4" fmla="*/ 505 w 507"/>
                    <a:gd name="T5" fmla="*/ 26 h 66"/>
                    <a:gd name="T6" fmla="*/ 0 w 507"/>
                    <a:gd name="T7" fmla="*/ 65 h 66"/>
                    <a:gd name="T8" fmla="*/ 0 w 507"/>
                    <a:gd name="T9" fmla="*/ 51 h 66"/>
                    <a:gd name="T10" fmla="*/ 0 60000 65536"/>
                    <a:gd name="T11" fmla="*/ 0 60000 65536"/>
                    <a:gd name="T12" fmla="*/ 0 60000 65536"/>
                    <a:gd name="T13" fmla="*/ 0 60000 65536"/>
                    <a:gd name="T14" fmla="*/ 0 60000 65536"/>
                    <a:gd name="T15" fmla="*/ 0 w 507"/>
                    <a:gd name="T16" fmla="*/ 0 h 66"/>
                    <a:gd name="T17" fmla="*/ 507 w 507"/>
                    <a:gd name="T18" fmla="*/ 66 h 66"/>
                  </a:gdLst>
                  <a:ahLst/>
                  <a:cxnLst>
                    <a:cxn ang="T10">
                      <a:pos x="T0" y="T1"/>
                    </a:cxn>
                    <a:cxn ang="T11">
                      <a:pos x="T2" y="T3"/>
                    </a:cxn>
                    <a:cxn ang="T12">
                      <a:pos x="T4" y="T5"/>
                    </a:cxn>
                    <a:cxn ang="T13">
                      <a:pos x="T6" y="T7"/>
                    </a:cxn>
                    <a:cxn ang="T14">
                      <a:pos x="T8" y="T9"/>
                    </a:cxn>
                  </a:cxnLst>
                  <a:rect l="T15" t="T16" r="T17" b="T18"/>
                  <a:pathLst>
                    <a:path w="507" h="66">
                      <a:moveTo>
                        <a:pt x="0" y="51"/>
                      </a:moveTo>
                      <a:lnTo>
                        <a:pt x="506" y="0"/>
                      </a:lnTo>
                      <a:lnTo>
                        <a:pt x="505" y="26"/>
                      </a:lnTo>
                      <a:lnTo>
                        <a:pt x="0" y="65"/>
                      </a:lnTo>
                      <a:lnTo>
                        <a:pt x="0" y="51"/>
                      </a:lnTo>
                    </a:path>
                  </a:pathLst>
                </a:custGeom>
                <a:solidFill>
                  <a:srgbClr val="DCDCDC"/>
                </a:solidFill>
                <a:ln w="12700" cap="rnd" cmpd="sng">
                  <a:solidFill>
                    <a:srgbClr val="A0A0A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52" name="Freeform 55"/>
                <p:cNvSpPr>
                  <a:spLocks noChangeAspect="1"/>
                </p:cNvSpPr>
                <p:nvPr/>
              </p:nvSpPr>
              <p:spPr bwMode="auto">
                <a:xfrm>
                  <a:off x="2021" y="1921"/>
                  <a:ext cx="507" cy="46"/>
                </a:xfrm>
                <a:custGeom>
                  <a:avLst/>
                  <a:gdLst>
                    <a:gd name="T0" fmla="*/ 0 w 507"/>
                    <a:gd name="T1" fmla="*/ 32 h 46"/>
                    <a:gd name="T2" fmla="*/ 506 w 507"/>
                    <a:gd name="T3" fmla="*/ 0 h 46"/>
                    <a:gd name="T4" fmla="*/ 505 w 507"/>
                    <a:gd name="T5" fmla="*/ 29 h 46"/>
                    <a:gd name="T6" fmla="*/ 0 w 507"/>
                    <a:gd name="T7" fmla="*/ 45 h 46"/>
                    <a:gd name="T8" fmla="*/ 0 w 507"/>
                    <a:gd name="T9" fmla="*/ 32 h 46"/>
                    <a:gd name="T10" fmla="*/ 0 60000 65536"/>
                    <a:gd name="T11" fmla="*/ 0 60000 65536"/>
                    <a:gd name="T12" fmla="*/ 0 60000 65536"/>
                    <a:gd name="T13" fmla="*/ 0 60000 65536"/>
                    <a:gd name="T14" fmla="*/ 0 60000 65536"/>
                    <a:gd name="T15" fmla="*/ 0 w 507"/>
                    <a:gd name="T16" fmla="*/ 0 h 46"/>
                    <a:gd name="T17" fmla="*/ 507 w 507"/>
                    <a:gd name="T18" fmla="*/ 46 h 46"/>
                  </a:gdLst>
                  <a:ahLst/>
                  <a:cxnLst>
                    <a:cxn ang="T10">
                      <a:pos x="T0" y="T1"/>
                    </a:cxn>
                    <a:cxn ang="T11">
                      <a:pos x="T2" y="T3"/>
                    </a:cxn>
                    <a:cxn ang="T12">
                      <a:pos x="T4" y="T5"/>
                    </a:cxn>
                    <a:cxn ang="T13">
                      <a:pos x="T6" y="T7"/>
                    </a:cxn>
                    <a:cxn ang="T14">
                      <a:pos x="T8" y="T9"/>
                    </a:cxn>
                  </a:cxnLst>
                  <a:rect l="T15" t="T16" r="T17" b="T18"/>
                  <a:pathLst>
                    <a:path w="507" h="46">
                      <a:moveTo>
                        <a:pt x="0" y="32"/>
                      </a:moveTo>
                      <a:lnTo>
                        <a:pt x="506" y="0"/>
                      </a:lnTo>
                      <a:lnTo>
                        <a:pt x="505" y="29"/>
                      </a:lnTo>
                      <a:lnTo>
                        <a:pt x="0" y="45"/>
                      </a:lnTo>
                      <a:lnTo>
                        <a:pt x="0" y="32"/>
                      </a:lnTo>
                    </a:path>
                  </a:pathLst>
                </a:custGeom>
                <a:solidFill>
                  <a:srgbClr val="C0C0C0"/>
                </a:solidFill>
                <a:ln w="12700" cap="rnd" cmpd="sng">
                  <a:solidFill>
                    <a:srgbClr val="A0A0A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53" name="Freeform 56"/>
                <p:cNvSpPr>
                  <a:spLocks noChangeAspect="1"/>
                </p:cNvSpPr>
                <p:nvPr/>
              </p:nvSpPr>
              <p:spPr bwMode="auto">
                <a:xfrm>
                  <a:off x="2524" y="1732"/>
                  <a:ext cx="380" cy="95"/>
                </a:xfrm>
                <a:custGeom>
                  <a:avLst/>
                  <a:gdLst>
                    <a:gd name="T0" fmla="*/ 0 w 380"/>
                    <a:gd name="T1" fmla="*/ 0 h 95"/>
                    <a:gd name="T2" fmla="*/ 0 w 380"/>
                    <a:gd name="T3" fmla="*/ 0 h 95"/>
                    <a:gd name="T4" fmla="*/ 0 w 380"/>
                    <a:gd name="T5" fmla="*/ 27 h 95"/>
                    <a:gd name="T6" fmla="*/ 379 w 380"/>
                    <a:gd name="T7" fmla="*/ 94 h 95"/>
                    <a:gd name="T8" fmla="*/ 378 w 380"/>
                    <a:gd name="T9" fmla="*/ 80 h 95"/>
                    <a:gd name="T10" fmla="*/ 0 w 380"/>
                    <a:gd name="T11" fmla="*/ 0 h 95"/>
                    <a:gd name="T12" fmla="*/ 0 60000 65536"/>
                    <a:gd name="T13" fmla="*/ 0 60000 65536"/>
                    <a:gd name="T14" fmla="*/ 0 60000 65536"/>
                    <a:gd name="T15" fmla="*/ 0 60000 65536"/>
                    <a:gd name="T16" fmla="*/ 0 60000 65536"/>
                    <a:gd name="T17" fmla="*/ 0 60000 65536"/>
                    <a:gd name="T18" fmla="*/ 0 w 380"/>
                    <a:gd name="T19" fmla="*/ 0 h 95"/>
                    <a:gd name="T20" fmla="*/ 380 w 380"/>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380" h="95">
                      <a:moveTo>
                        <a:pt x="0" y="0"/>
                      </a:moveTo>
                      <a:lnTo>
                        <a:pt x="0" y="0"/>
                      </a:lnTo>
                      <a:lnTo>
                        <a:pt x="0" y="27"/>
                      </a:lnTo>
                      <a:lnTo>
                        <a:pt x="379" y="94"/>
                      </a:lnTo>
                      <a:lnTo>
                        <a:pt x="378" y="80"/>
                      </a:lnTo>
                      <a:lnTo>
                        <a:pt x="0" y="0"/>
                      </a:lnTo>
                    </a:path>
                  </a:pathLst>
                </a:custGeom>
                <a:solidFill>
                  <a:srgbClr val="F0F0F0"/>
                </a:solidFill>
                <a:ln w="12700" cap="rnd" cmpd="sng">
                  <a:solidFill>
                    <a:srgbClr val="919191"/>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54" name="Freeform 57"/>
                <p:cNvSpPr>
                  <a:spLocks noChangeAspect="1"/>
                </p:cNvSpPr>
                <p:nvPr/>
              </p:nvSpPr>
              <p:spPr bwMode="auto">
                <a:xfrm>
                  <a:off x="2532" y="1829"/>
                  <a:ext cx="381" cy="73"/>
                </a:xfrm>
                <a:custGeom>
                  <a:avLst/>
                  <a:gdLst>
                    <a:gd name="T0" fmla="*/ 0 w 381"/>
                    <a:gd name="T1" fmla="*/ 0 h 73"/>
                    <a:gd name="T2" fmla="*/ 0 w 381"/>
                    <a:gd name="T3" fmla="*/ 22 h 73"/>
                    <a:gd name="T4" fmla="*/ 380 w 381"/>
                    <a:gd name="T5" fmla="*/ 72 h 73"/>
                    <a:gd name="T6" fmla="*/ 378 w 381"/>
                    <a:gd name="T7" fmla="*/ 57 h 73"/>
                    <a:gd name="T8" fmla="*/ 0 w 381"/>
                    <a:gd name="T9" fmla="*/ 0 h 73"/>
                    <a:gd name="T10" fmla="*/ 0 60000 65536"/>
                    <a:gd name="T11" fmla="*/ 0 60000 65536"/>
                    <a:gd name="T12" fmla="*/ 0 60000 65536"/>
                    <a:gd name="T13" fmla="*/ 0 60000 65536"/>
                    <a:gd name="T14" fmla="*/ 0 60000 65536"/>
                    <a:gd name="T15" fmla="*/ 0 w 381"/>
                    <a:gd name="T16" fmla="*/ 0 h 73"/>
                    <a:gd name="T17" fmla="*/ 381 w 381"/>
                    <a:gd name="T18" fmla="*/ 73 h 73"/>
                  </a:gdLst>
                  <a:ahLst/>
                  <a:cxnLst>
                    <a:cxn ang="T10">
                      <a:pos x="T0" y="T1"/>
                    </a:cxn>
                    <a:cxn ang="T11">
                      <a:pos x="T2" y="T3"/>
                    </a:cxn>
                    <a:cxn ang="T12">
                      <a:pos x="T4" y="T5"/>
                    </a:cxn>
                    <a:cxn ang="T13">
                      <a:pos x="T6" y="T7"/>
                    </a:cxn>
                    <a:cxn ang="T14">
                      <a:pos x="T8" y="T9"/>
                    </a:cxn>
                  </a:cxnLst>
                  <a:rect l="T15" t="T16" r="T17" b="T18"/>
                  <a:pathLst>
                    <a:path w="381" h="73">
                      <a:moveTo>
                        <a:pt x="0" y="0"/>
                      </a:moveTo>
                      <a:lnTo>
                        <a:pt x="0" y="22"/>
                      </a:lnTo>
                      <a:lnTo>
                        <a:pt x="380" y="72"/>
                      </a:lnTo>
                      <a:lnTo>
                        <a:pt x="378" y="57"/>
                      </a:lnTo>
                      <a:lnTo>
                        <a:pt x="0" y="0"/>
                      </a:lnTo>
                    </a:path>
                  </a:pathLst>
                </a:custGeom>
                <a:solidFill>
                  <a:srgbClr val="F0F0F0"/>
                </a:solidFill>
                <a:ln w="12700" cap="rnd" cmpd="sng">
                  <a:solidFill>
                    <a:srgbClr val="F0F0F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55" name="Freeform 58"/>
                <p:cNvSpPr>
                  <a:spLocks noChangeAspect="1"/>
                </p:cNvSpPr>
                <p:nvPr/>
              </p:nvSpPr>
              <p:spPr bwMode="auto">
                <a:xfrm>
                  <a:off x="2527" y="1873"/>
                  <a:ext cx="388" cy="67"/>
                </a:xfrm>
                <a:custGeom>
                  <a:avLst/>
                  <a:gdLst>
                    <a:gd name="T0" fmla="*/ 0 w 388"/>
                    <a:gd name="T1" fmla="*/ 0 h 67"/>
                    <a:gd name="T2" fmla="*/ 0 w 388"/>
                    <a:gd name="T3" fmla="*/ 25 h 67"/>
                    <a:gd name="T4" fmla="*/ 387 w 388"/>
                    <a:gd name="T5" fmla="*/ 66 h 67"/>
                    <a:gd name="T6" fmla="*/ 385 w 388"/>
                    <a:gd name="T7" fmla="*/ 45 h 67"/>
                    <a:gd name="T8" fmla="*/ 0 w 388"/>
                    <a:gd name="T9" fmla="*/ 0 h 67"/>
                    <a:gd name="T10" fmla="*/ 0 60000 65536"/>
                    <a:gd name="T11" fmla="*/ 0 60000 65536"/>
                    <a:gd name="T12" fmla="*/ 0 60000 65536"/>
                    <a:gd name="T13" fmla="*/ 0 60000 65536"/>
                    <a:gd name="T14" fmla="*/ 0 60000 65536"/>
                    <a:gd name="T15" fmla="*/ 0 w 388"/>
                    <a:gd name="T16" fmla="*/ 0 h 67"/>
                    <a:gd name="T17" fmla="*/ 388 w 388"/>
                    <a:gd name="T18" fmla="*/ 67 h 67"/>
                  </a:gdLst>
                  <a:ahLst/>
                  <a:cxnLst>
                    <a:cxn ang="T10">
                      <a:pos x="T0" y="T1"/>
                    </a:cxn>
                    <a:cxn ang="T11">
                      <a:pos x="T2" y="T3"/>
                    </a:cxn>
                    <a:cxn ang="T12">
                      <a:pos x="T4" y="T5"/>
                    </a:cxn>
                    <a:cxn ang="T13">
                      <a:pos x="T6" y="T7"/>
                    </a:cxn>
                    <a:cxn ang="T14">
                      <a:pos x="T8" y="T9"/>
                    </a:cxn>
                  </a:cxnLst>
                  <a:rect l="T15" t="T16" r="T17" b="T18"/>
                  <a:pathLst>
                    <a:path w="388" h="67">
                      <a:moveTo>
                        <a:pt x="0" y="0"/>
                      </a:moveTo>
                      <a:lnTo>
                        <a:pt x="0" y="25"/>
                      </a:lnTo>
                      <a:lnTo>
                        <a:pt x="387" y="66"/>
                      </a:lnTo>
                      <a:lnTo>
                        <a:pt x="385" y="45"/>
                      </a:lnTo>
                      <a:lnTo>
                        <a:pt x="0" y="0"/>
                      </a:lnTo>
                    </a:path>
                  </a:pathLst>
                </a:custGeom>
                <a:solidFill>
                  <a:srgbClr val="F4F0FF"/>
                </a:solidFill>
                <a:ln w="12700" cap="rnd" cmpd="sng">
                  <a:solidFill>
                    <a:srgbClr val="F4F0FF"/>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56" name="Rectangle 59"/>
                <p:cNvSpPr>
                  <a:spLocks noChangeAspect="1" noChangeArrowheads="1"/>
                </p:cNvSpPr>
                <p:nvPr/>
              </p:nvSpPr>
              <p:spPr bwMode="auto">
                <a:xfrm>
                  <a:off x="2526" y="1732"/>
                  <a:ext cx="5" cy="291"/>
                </a:xfrm>
                <a:prstGeom prst="rect">
                  <a:avLst/>
                </a:prstGeom>
                <a:solidFill>
                  <a:srgbClr val="C0C0C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grpSp>
              <p:nvGrpSpPr>
                <p:cNvPr id="357" name="Group 60"/>
                <p:cNvGrpSpPr>
                  <a:grpSpLocks noChangeAspect="1"/>
                </p:cNvGrpSpPr>
                <p:nvPr/>
              </p:nvGrpSpPr>
              <p:grpSpPr bwMode="auto">
                <a:xfrm>
                  <a:off x="2247" y="1952"/>
                  <a:ext cx="233" cy="82"/>
                  <a:chOff x="2247" y="1952"/>
                  <a:chExt cx="233" cy="82"/>
                </a:xfrm>
              </p:grpSpPr>
              <p:sp>
                <p:nvSpPr>
                  <p:cNvPr id="615" name="Freeform 61"/>
                  <p:cNvSpPr>
                    <a:spLocks noChangeAspect="1"/>
                  </p:cNvSpPr>
                  <p:nvPr/>
                </p:nvSpPr>
                <p:spPr bwMode="auto">
                  <a:xfrm>
                    <a:off x="2263" y="2005"/>
                    <a:ext cx="151" cy="20"/>
                  </a:xfrm>
                  <a:custGeom>
                    <a:avLst/>
                    <a:gdLst>
                      <a:gd name="T0" fmla="*/ 14 w 151"/>
                      <a:gd name="T1" fmla="*/ 0 h 20"/>
                      <a:gd name="T2" fmla="*/ 0 w 151"/>
                      <a:gd name="T3" fmla="*/ 2 h 20"/>
                      <a:gd name="T4" fmla="*/ 17 w 151"/>
                      <a:gd name="T5" fmla="*/ 9 h 20"/>
                      <a:gd name="T6" fmla="*/ 44 w 151"/>
                      <a:gd name="T7" fmla="*/ 11 h 20"/>
                      <a:gd name="T8" fmla="*/ 57 w 151"/>
                      <a:gd name="T9" fmla="*/ 11 h 20"/>
                      <a:gd name="T10" fmla="*/ 71 w 151"/>
                      <a:gd name="T11" fmla="*/ 15 h 20"/>
                      <a:gd name="T12" fmla="*/ 84 w 151"/>
                      <a:gd name="T13" fmla="*/ 15 h 20"/>
                      <a:gd name="T14" fmla="*/ 91 w 151"/>
                      <a:gd name="T15" fmla="*/ 12 h 20"/>
                      <a:gd name="T16" fmla="*/ 112 w 151"/>
                      <a:gd name="T17" fmla="*/ 18 h 20"/>
                      <a:gd name="T18" fmla="*/ 131 w 151"/>
                      <a:gd name="T19" fmla="*/ 19 h 20"/>
                      <a:gd name="T20" fmla="*/ 136 w 151"/>
                      <a:gd name="T21" fmla="*/ 16 h 20"/>
                      <a:gd name="T22" fmla="*/ 150 w 151"/>
                      <a:gd name="T23" fmla="*/ 15 h 20"/>
                      <a:gd name="T24" fmla="*/ 129 w 151"/>
                      <a:gd name="T25" fmla="*/ 2 h 20"/>
                      <a:gd name="T26" fmla="*/ 14 w 151"/>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1"/>
                      <a:gd name="T43" fmla="*/ 0 h 20"/>
                      <a:gd name="T44" fmla="*/ 151 w 151"/>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1" h="20">
                        <a:moveTo>
                          <a:pt x="14" y="0"/>
                        </a:moveTo>
                        <a:lnTo>
                          <a:pt x="0" y="2"/>
                        </a:lnTo>
                        <a:lnTo>
                          <a:pt x="17" y="9"/>
                        </a:lnTo>
                        <a:lnTo>
                          <a:pt x="44" y="11"/>
                        </a:lnTo>
                        <a:lnTo>
                          <a:pt x="57" y="11"/>
                        </a:lnTo>
                        <a:lnTo>
                          <a:pt x="71" y="15"/>
                        </a:lnTo>
                        <a:lnTo>
                          <a:pt x="84" y="15"/>
                        </a:lnTo>
                        <a:lnTo>
                          <a:pt x="91" y="12"/>
                        </a:lnTo>
                        <a:lnTo>
                          <a:pt x="112" y="18"/>
                        </a:lnTo>
                        <a:lnTo>
                          <a:pt x="131" y="19"/>
                        </a:lnTo>
                        <a:lnTo>
                          <a:pt x="136" y="16"/>
                        </a:lnTo>
                        <a:lnTo>
                          <a:pt x="150" y="15"/>
                        </a:lnTo>
                        <a:lnTo>
                          <a:pt x="129" y="2"/>
                        </a:lnTo>
                        <a:lnTo>
                          <a:pt x="14" y="0"/>
                        </a:lnTo>
                      </a:path>
                    </a:pathLst>
                  </a:custGeom>
                  <a:solidFill>
                    <a:srgbClr val="808080"/>
                  </a:solidFill>
                  <a:ln w="12700" cap="rnd" cmpd="sng">
                    <a:solidFill>
                      <a:srgbClr val="80808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616" name="Freeform 62"/>
                  <p:cNvSpPr>
                    <a:spLocks noChangeAspect="1"/>
                  </p:cNvSpPr>
                  <p:nvPr/>
                </p:nvSpPr>
                <p:spPr bwMode="auto">
                  <a:xfrm>
                    <a:off x="2247" y="1971"/>
                    <a:ext cx="120" cy="37"/>
                  </a:xfrm>
                  <a:custGeom>
                    <a:avLst/>
                    <a:gdLst>
                      <a:gd name="T0" fmla="*/ 39 w 120"/>
                      <a:gd name="T1" fmla="*/ 2 h 37"/>
                      <a:gd name="T2" fmla="*/ 48 w 120"/>
                      <a:gd name="T3" fmla="*/ 2 h 37"/>
                      <a:gd name="T4" fmla="*/ 55 w 120"/>
                      <a:gd name="T5" fmla="*/ 0 h 37"/>
                      <a:gd name="T6" fmla="*/ 61 w 120"/>
                      <a:gd name="T7" fmla="*/ 4 h 37"/>
                      <a:gd name="T8" fmla="*/ 69 w 120"/>
                      <a:gd name="T9" fmla="*/ 2 h 37"/>
                      <a:gd name="T10" fmla="*/ 80 w 120"/>
                      <a:gd name="T11" fmla="*/ 1 h 37"/>
                      <a:gd name="T12" fmla="*/ 79 w 120"/>
                      <a:gd name="T13" fmla="*/ 5 h 37"/>
                      <a:gd name="T14" fmla="*/ 75 w 120"/>
                      <a:gd name="T15" fmla="*/ 6 h 37"/>
                      <a:gd name="T16" fmla="*/ 71 w 120"/>
                      <a:gd name="T17" fmla="*/ 9 h 37"/>
                      <a:gd name="T18" fmla="*/ 81 w 120"/>
                      <a:gd name="T19" fmla="*/ 8 h 37"/>
                      <a:gd name="T20" fmla="*/ 79 w 120"/>
                      <a:gd name="T21" fmla="*/ 11 h 37"/>
                      <a:gd name="T22" fmla="*/ 86 w 120"/>
                      <a:gd name="T23" fmla="*/ 9 h 37"/>
                      <a:gd name="T24" fmla="*/ 102 w 120"/>
                      <a:gd name="T25" fmla="*/ 7 h 37"/>
                      <a:gd name="T26" fmla="*/ 96 w 120"/>
                      <a:gd name="T27" fmla="*/ 13 h 37"/>
                      <a:gd name="T28" fmla="*/ 106 w 120"/>
                      <a:gd name="T29" fmla="*/ 12 h 37"/>
                      <a:gd name="T30" fmla="*/ 117 w 120"/>
                      <a:gd name="T31" fmla="*/ 13 h 37"/>
                      <a:gd name="T32" fmla="*/ 109 w 120"/>
                      <a:gd name="T33" fmla="*/ 15 h 37"/>
                      <a:gd name="T34" fmla="*/ 100 w 120"/>
                      <a:gd name="T35" fmla="*/ 16 h 37"/>
                      <a:gd name="T36" fmla="*/ 98 w 120"/>
                      <a:gd name="T37" fmla="*/ 18 h 37"/>
                      <a:gd name="T38" fmla="*/ 113 w 120"/>
                      <a:gd name="T39" fmla="*/ 19 h 37"/>
                      <a:gd name="T40" fmla="*/ 104 w 120"/>
                      <a:gd name="T41" fmla="*/ 25 h 37"/>
                      <a:gd name="T42" fmla="*/ 119 w 120"/>
                      <a:gd name="T43" fmla="*/ 25 h 37"/>
                      <a:gd name="T44" fmla="*/ 115 w 120"/>
                      <a:gd name="T45" fmla="*/ 29 h 37"/>
                      <a:gd name="T46" fmla="*/ 99 w 120"/>
                      <a:gd name="T47" fmla="*/ 31 h 37"/>
                      <a:gd name="T48" fmla="*/ 85 w 120"/>
                      <a:gd name="T49" fmla="*/ 34 h 37"/>
                      <a:gd name="T50" fmla="*/ 67 w 120"/>
                      <a:gd name="T51" fmla="*/ 36 h 37"/>
                      <a:gd name="T52" fmla="*/ 57 w 120"/>
                      <a:gd name="T53" fmla="*/ 36 h 37"/>
                      <a:gd name="T54" fmla="*/ 48 w 120"/>
                      <a:gd name="T55" fmla="*/ 36 h 37"/>
                      <a:gd name="T56" fmla="*/ 38 w 120"/>
                      <a:gd name="T57" fmla="*/ 35 h 37"/>
                      <a:gd name="T58" fmla="*/ 14 w 120"/>
                      <a:gd name="T59" fmla="*/ 31 h 37"/>
                      <a:gd name="T60" fmla="*/ 5 w 120"/>
                      <a:gd name="T61" fmla="*/ 27 h 37"/>
                      <a:gd name="T62" fmla="*/ 0 w 120"/>
                      <a:gd name="T63" fmla="*/ 19 h 37"/>
                      <a:gd name="T64" fmla="*/ 18 w 120"/>
                      <a:gd name="T65" fmla="*/ 20 h 37"/>
                      <a:gd name="T66" fmla="*/ 2 w 120"/>
                      <a:gd name="T67" fmla="*/ 16 h 37"/>
                      <a:gd name="T68" fmla="*/ 28 w 120"/>
                      <a:gd name="T69" fmla="*/ 16 h 37"/>
                      <a:gd name="T70" fmla="*/ 18 w 120"/>
                      <a:gd name="T71" fmla="*/ 11 h 37"/>
                      <a:gd name="T72" fmla="*/ 18 w 120"/>
                      <a:gd name="T73" fmla="*/ 8 h 37"/>
                      <a:gd name="T74" fmla="*/ 28 w 120"/>
                      <a:gd name="T75" fmla="*/ 9 h 37"/>
                      <a:gd name="T76" fmla="*/ 34 w 120"/>
                      <a:gd name="T77" fmla="*/ 10 h 37"/>
                      <a:gd name="T78" fmla="*/ 36 w 120"/>
                      <a:gd name="T79" fmla="*/ 9 h 37"/>
                      <a:gd name="T80" fmla="*/ 28 w 120"/>
                      <a:gd name="T81" fmla="*/ 6 h 37"/>
                      <a:gd name="T82" fmla="*/ 23 w 120"/>
                      <a:gd name="T83" fmla="*/ 2 h 37"/>
                      <a:gd name="T84" fmla="*/ 30 w 120"/>
                      <a:gd name="T85" fmla="*/ 3 h 37"/>
                      <a:gd name="T86" fmla="*/ 30 w 120"/>
                      <a:gd name="T87" fmla="*/ 0 h 37"/>
                      <a:gd name="T88" fmla="*/ 39 w 120"/>
                      <a:gd name="T89" fmla="*/ 2 h 3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0"/>
                      <a:gd name="T136" fmla="*/ 0 h 37"/>
                      <a:gd name="T137" fmla="*/ 120 w 120"/>
                      <a:gd name="T138" fmla="*/ 37 h 3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0" h="37">
                        <a:moveTo>
                          <a:pt x="39" y="2"/>
                        </a:moveTo>
                        <a:lnTo>
                          <a:pt x="48" y="2"/>
                        </a:lnTo>
                        <a:lnTo>
                          <a:pt x="55" y="0"/>
                        </a:lnTo>
                        <a:lnTo>
                          <a:pt x="61" y="4"/>
                        </a:lnTo>
                        <a:lnTo>
                          <a:pt x="69" y="2"/>
                        </a:lnTo>
                        <a:lnTo>
                          <a:pt x="80" y="1"/>
                        </a:lnTo>
                        <a:lnTo>
                          <a:pt x="79" y="5"/>
                        </a:lnTo>
                        <a:lnTo>
                          <a:pt x="75" y="6"/>
                        </a:lnTo>
                        <a:lnTo>
                          <a:pt x="71" y="9"/>
                        </a:lnTo>
                        <a:lnTo>
                          <a:pt x="81" y="8"/>
                        </a:lnTo>
                        <a:lnTo>
                          <a:pt x="79" y="11"/>
                        </a:lnTo>
                        <a:lnTo>
                          <a:pt x="86" y="9"/>
                        </a:lnTo>
                        <a:lnTo>
                          <a:pt x="102" y="7"/>
                        </a:lnTo>
                        <a:lnTo>
                          <a:pt x="96" y="13"/>
                        </a:lnTo>
                        <a:lnTo>
                          <a:pt x="106" y="12"/>
                        </a:lnTo>
                        <a:lnTo>
                          <a:pt x="117" y="13"/>
                        </a:lnTo>
                        <a:lnTo>
                          <a:pt x="109" y="15"/>
                        </a:lnTo>
                        <a:lnTo>
                          <a:pt x="100" y="16"/>
                        </a:lnTo>
                        <a:lnTo>
                          <a:pt x="98" y="18"/>
                        </a:lnTo>
                        <a:lnTo>
                          <a:pt x="113" y="19"/>
                        </a:lnTo>
                        <a:lnTo>
                          <a:pt x="104" y="25"/>
                        </a:lnTo>
                        <a:lnTo>
                          <a:pt x="119" y="25"/>
                        </a:lnTo>
                        <a:lnTo>
                          <a:pt x="115" y="29"/>
                        </a:lnTo>
                        <a:lnTo>
                          <a:pt x="99" y="31"/>
                        </a:lnTo>
                        <a:lnTo>
                          <a:pt x="85" y="34"/>
                        </a:lnTo>
                        <a:lnTo>
                          <a:pt x="67" y="36"/>
                        </a:lnTo>
                        <a:lnTo>
                          <a:pt x="57" y="36"/>
                        </a:lnTo>
                        <a:lnTo>
                          <a:pt x="48" y="36"/>
                        </a:lnTo>
                        <a:lnTo>
                          <a:pt x="38" y="35"/>
                        </a:lnTo>
                        <a:lnTo>
                          <a:pt x="14" y="31"/>
                        </a:lnTo>
                        <a:lnTo>
                          <a:pt x="5" y="27"/>
                        </a:lnTo>
                        <a:lnTo>
                          <a:pt x="0" y="19"/>
                        </a:lnTo>
                        <a:lnTo>
                          <a:pt x="18" y="20"/>
                        </a:lnTo>
                        <a:lnTo>
                          <a:pt x="2" y="16"/>
                        </a:lnTo>
                        <a:lnTo>
                          <a:pt x="28" y="16"/>
                        </a:lnTo>
                        <a:lnTo>
                          <a:pt x="18" y="11"/>
                        </a:lnTo>
                        <a:lnTo>
                          <a:pt x="18" y="8"/>
                        </a:lnTo>
                        <a:lnTo>
                          <a:pt x="28" y="9"/>
                        </a:lnTo>
                        <a:lnTo>
                          <a:pt x="34" y="10"/>
                        </a:lnTo>
                        <a:lnTo>
                          <a:pt x="36" y="9"/>
                        </a:lnTo>
                        <a:lnTo>
                          <a:pt x="28" y="6"/>
                        </a:lnTo>
                        <a:lnTo>
                          <a:pt x="23" y="2"/>
                        </a:lnTo>
                        <a:lnTo>
                          <a:pt x="30" y="3"/>
                        </a:lnTo>
                        <a:lnTo>
                          <a:pt x="30" y="0"/>
                        </a:lnTo>
                        <a:lnTo>
                          <a:pt x="39" y="2"/>
                        </a:lnTo>
                      </a:path>
                    </a:pathLst>
                  </a:custGeom>
                  <a:solidFill>
                    <a:srgbClr val="008000"/>
                  </a:solidFill>
                  <a:ln w="9525">
                    <a:noFill/>
                    <a:round/>
                    <a:headEnd/>
                    <a:tailEnd/>
                  </a:ln>
                </p:spPr>
                <p:txBody>
                  <a:bodyPr/>
                  <a:lstStyle/>
                  <a:p>
                    <a:endParaRPr lang="ko-KR" altLang="en-US">
                      <a:solidFill>
                        <a:srgbClr val="000000"/>
                      </a:solidFill>
                      <a:latin typeface="微软雅黑" pitchFamily="34" charset="-122"/>
                    </a:endParaRPr>
                  </a:p>
                </p:txBody>
              </p:sp>
              <p:sp>
                <p:nvSpPr>
                  <p:cNvPr id="617" name="Freeform 63"/>
                  <p:cNvSpPr>
                    <a:spLocks noChangeAspect="1"/>
                  </p:cNvSpPr>
                  <p:nvPr/>
                </p:nvSpPr>
                <p:spPr bwMode="auto">
                  <a:xfrm>
                    <a:off x="2294" y="2002"/>
                    <a:ext cx="26" cy="13"/>
                  </a:xfrm>
                  <a:custGeom>
                    <a:avLst/>
                    <a:gdLst>
                      <a:gd name="T0" fmla="*/ 2 w 26"/>
                      <a:gd name="T1" fmla="*/ 3 h 13"/>
                      <a:gd name="T2" fmla="*/ 8 w 26"/>
                      <a:gd name="T3" fmla="*/ 5 h 13"/>
                      <a:gd name="T4" fmla="*/ 10 w 26"/>
                      <a:gd name="T5" fmla="*/ 9 h 13"/>
                      <a:gd name="T6" fmla="*/ 10 w 26"/>
                      <a:gd name="T7" fmla="*/ 12 h 13"/>
                      <a:gd name="T8" fmla="*/ 15 w 26"/>
                      <a:gd name="T9" fmla="*/ 12 h 13"/>
                      <a:gd name="T10" fmla="*/ 15 w 26"/>
                      <a:gd name="T11" fmla="*/ 9 h 13"/>
                      <a:gd name="T12" fmla="*/ 13 w 26"/>
                      <a:gd name="T13" fmla="*/ 4 h 13"/>
                      <a:gd name="T14" fmla="*/ 17 w 26"/>
                      <a:gd name="T15" fmla="*/ 3 h 13"/>
                      <a:gd name="T16" fmla="*/ 25 w 26"/>
                      <a:gd name="T17" fmla="*/ 2 h 13"/>
                      <a:gd name="T18" fmla="*/ 23 w 26"/>
                      <a:gd name="T19" fmla="*/ 2 h 13"/>
                      <a:gd name="T20" fmla="*/ 11 w 26"/>
                      <a:gd name="T21" fmla="*/ 4 h 13"/>
                      <a:gd name="T22" fmla="*/ 12 w 26"/>
                      <a:gd name="T23" fmla="*/ 0 h 13"/>
                      <a:gd name="T24" fmla="*/ 8 w 26"/>
                      <a:gd name="T25" fmla="*/ 0 h 13"/>
                      <a:gd name="T26" fmla="*/ 9 w 26"/>
                      <a:gd name="T27" fmla="*/ 4 h 13"/>
                      <a:gd name="T28" fmla="*/ 0 w 26"/>
                      <a:gd name="T29" fmla="*/ 3 h 13"/>
                      <a:gd name="T30" fmla="*/ 2 w 26"/>
                      <a:gd name="T31" fmla="*/ 3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3"/>
                      <a:gd name="T50" fmla="*/ 26 w 26"/>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3">
                        <a:moveTo>
                          <a:pt x="2" y="3"/>
                        </a:moveTo>
                        <a:lnTo>
                          <a:pt x="8" y="5"/>
                        </a:lnTo>
                        <a:lnTo>
                          <a:pt x="10" y="9"/>
                        </a:lnTo>
                        <a:lnTo>
                          <a:pt x="10" y="12"/>
                        </a:lnTo>
                        <a:lnTo>
                          <a:pt x="15" y="12"/>
                        </a:lnTo>
                        <a:lnTo>
                          <a:pt x="15" y="9"/>
                        </a:lnTo>
                        <a:lnTo>
                          <a:pt x="13" y="4"/>
                        </a:lnTo>
                        <a:lnTo>
                          <a:pt x="17" y="3"/>
                        </a:lnTo>
                        <a:lnTo>
                          <a:pt x="25" y="2"/>
                        </a:lnTo>
                        <a:lnTo>
                          <a:pt x="23" y="2"/>
                        </a:lnTo>
                        <a:lnTo>
                          <a:pt x="11" y="4"/>
                        </a:lnTo>
                        <a:lnTo>
                          <a:pt x="12" y="0"/>
                        </a:lnTo>
                        <a:lnTo>
                          <a:pt x="8" y="0"/>
                        </a:lnTo>
                        <a:lnTo>
                          <a:pt x="9" y="4"/>
                        </a:lnTo>
                        <a:lnTo>
                          <a:pt x="0" y="3"/>
                        </a:lnTo>
                        <a:lnTo>
                          <a:pt x="2" y="3"/>
                        </a:lnTo>
                      </a:path>
                    </a:pathLst>
                  </a:custGeom>
                  <a:solidFill>
                    <a:srgbClr val="960018"/>
                  </a:solidFill>
                  <a:ln w="12700" cap="rnd" cmpd="sng">
                    <a:solidFill>
                      <a:srgbClr val="960018"/>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618" name="Freeform 64"/>
                  <p:cNvSpPr>
                    <a:spLocks noChangeAspect="1"/>
                  </p:cNvSpPr>
                  <p:nvPr/>
                </p:nvSpPr>
                <p:spPr bwMode="auto">
                  <a:xfrm>
                    <a:off x="2289" y="1972"/>
                    <a:ext cx="83" cy="38"/>
                  </a:xfrm>
                  <a:custGeom>
                    <a:avLst/>
                    <a:gdLst>
                      <a:gd name="T0" fmla="*/ 27 w 83"/>
                      <a:gd name="T1" fmla="*/ 2 h 38"/>
                      <a:gd name="T2" fmla="*/ 33 w 83"/>
                      <a:gd name="T3" fmla="*/ 2 h 38"/>
                      <a:gd name="T4" fmla="*/ 38 w 83"/>
                      <a:gd name="T5" fmla="*/ 0 h 38"/>
                      <a:gd name="T6" fmla="*/ 42 w 83"/>
                      <a:gd name="T7" fmla="*/ 4 h 38"/>
                      <a:gd name="T8" fmla="*/ 48 w 83"/>
                      <a:gd name="T9" fmla="*/ 2 h 38"/>
                      <a:gd name="T10" fmla="*/ 55 w 83"/>
                      <a:gd name="T11" fmla="*/ 1 h 38"/>
                      <a:gd name="T12" fmla="*/ 54 w 83"/>
                      <a:gd name="T13" fmla="*/ 5 h 38"/>
                      <a:gd name="T14" fmla="*/ 52 w 83"/>
                      <a:gd name="T15" fmla="*/ 7 h 38"/>
                      <a:gd name="T16" fmla="*/ 49 w 83"/>
                      <a:gd name="T17" fmla="*/ 9 h 38"/>
                      <a:gd name="T18" fmla="*/ 56 w 83"/>
                      <a:gd name="T19" fmla="*/ 8 h 38"/>
                      <a:gd name="T20" fmla="*/ 55 w 83"/>
                      <a:gd name="T21" fmla="*/ 12 h 38"/>
                      <a:gd name="T22" fmla="*/ 60 w 83"/>
                      <a:gd name="T23" fmla="*/ 9 h 38"/>
                      <a:gd name="T24" fmla="*/ 70 w 83"/>
                      <a:gd name="T25" fmla="*/ 8 h 38"/>
                      <a:gd name="T26" fmla="*/ 66 w 83"/>
                      <a:gd name="T27" fmla="*/ 13 h 38"/>
                      <a:gd name="T28" fmla="*/ 73 w 83"/>
                      <a:gd name="T29" fmla="*/ 12 h 38"/>
                      <a:gd name="T30" fmla="*/ 81 w 83"/>
                      <a:gd name="T31" fmla="*/ 13 h 38"/>
                      <a:gd name="T32" fmla="*/ 75 w 83"/>
                      <a:gd name="T33" fmla="*/ 15 h 38"/>
                      <a:gd name="T34" fmla="*/ 69 w 83"/>
                      <a:gd name="T35" fmla="*/ 17 h 38"/>
                      <a:gd name="T36" fmla="*/ 68 w 83"/>
                      <a:gd name="T37" fmla="*/ 18 h 38"/>
                      <a:gd name="T38" fmla="*/ 78 w 83"/>
                      <a:gd name="T39" fmla="*/ 20 h 38"/>
                      <a:gd name="T40" fmla="*/ 72 w 83"/>
                      <a:gd name="T41" fmla="*/ 25 h 38"/>
                      <a:gd name="T42" fmla="*/ 82 w 83"/>
                      <a:gd name="T43" fmla="*/ 25 h 38"/>
                      <a:gd name="T44" fmla="*/ 79 w 83"/>
                      <a:gd name="T45" fmla="*/ 29 h 38"/>
                      <a:gd name="T46" fmla="*/ 68 w 83"/>
                      <a:gd name="T47" fmla="*/ 32 h 38"/>
                      <a:gd name="T48" fmla="*/ 59 w 83"/>
                      <a:gd name="T49" fmla="*/ 34 h 38"/>
                      <a:gd name="T50" fmla="*/ 46 w 83"/>
                      <a:gd name="T51" fmla="*/ 37 h 38"/>
                      <a:gd name="T52" fmla="*/ 40 w 83"/>
                      <a:gd name="T53" fmla="*/ 37 h 38"/>
                      <a:gd name="T54" fmla="*/ 33 w 83"/>
                      <a:gd name="T55" fmla="*/ 37 h 38"/>
                      <a:gd name="T56" fmla="*/ 26 w 83"/>
                      <a:gd name="T57" fmla="*/ 36 h 38"/>
                      <a:gd name="T58" fmla="*/ 10 w 83"/>
                      <a:gd name="T59" fmla="*/ 32 h 38"/>
                      <a:gd name="T60" fmla="*/ 4 w 83"/>
                      <a:gd name="T61" fmla="*/ 27 h 38"/>
                      <a:gd name="T62" fmla="*/ 0 w 83"/>
                      <a:gd name="T63" fmla="*/ 20 h 38"/>
                      <a:gd name="T64" fmla="*/ 13 w 83"/>
                      <a:gd name="T65" fmla="*/ 21 h 38"/>
                      <a:gd name="T66" fmla="*/ 1 w 83"/>
                      <a:gd name="T67" fmla="*/ 16 h 38"/>
                      <a:gd name="T68" fmla="*/ 20 w 83"/>
                      <a:gd name="T69" fmla="*/ 17 h 38"/>
                      <a:gd name="T70" fmla="*/ 13 w 83"/>
                      <a:gd name="T71" fmla="*/ 12 h 38"/>
                      <a:gd name="T72" fmla="*/ 13 w 83"/>
                      <a:gd name="T73" fmla="*/ 8 h 38"/>
                      <a:gd name="T74" fmla="*/ 19 w 83"/>
                      <a:gd name="T75" fmla="*/ 10 h 38"/>
                      <a:gd name="T76" fmla="*/ 24 w 83"/>
                      <a:gd name="T77" fmla="*/ 10 h 38"/>
                      <a:gd name="T78" fmla="*/ 25 w 83"/>
                      <a:gd name="T79" fmla="*/ 9 h 38"/>
                      <a:gd name="T80" fmla="*/ 20 w 83"/>
                      <a:gd name="T81" fmla="*/ 6 h 38"/>
                      <a:gd name="T82" fmla="*/ 16 w 83"/>
                      <a:gd name="T83" fmla="*/ 2 h 38"/>
                      <a:gd name="T84" fmla="*/ 20 w 83"/>
                      <a:gd name="T85" fmla="*/ 3 h 38"/>
                      <a:gd name="T86" fmla="*/ 20 w 83"/>
                      <a:gd name="T87" fmla="*/ 0 h 38"/>
                      <a:gd name="T88" fmla="*/ 27 w 83"/>
                      <a:gd name="T89" fmla="*/ 2 h 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3"/>
                      <a:gd name="T136" fmla="*/ 0 h 38"/>
                      <a:gd name="T137" fmla="*/ 83 w 83"/>
                      <a:gd name="T138" fmla="*/ 38 h 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3" h="38">
                        <a:moveTo>
                          <a:pt x="27" y="2"/>
                        </a:moveTo>
                        <a:lnTo>
                          <a:pt x="33" y="2"/>
                        </a:lnTo>
                        <a:lnTo>
                          <a:pt x="38" y="0"/>
                        </a:lnTo>
                        <a:lnTo>
                          <a:pt x="42" y="4"/>
                        </a:lnTo>
                        <a:lnTo>
                          <a:pt x="48" y="2"/>
                        </a:lnTo>
                        <a:lnTo>
                          <a:pt x="55" y="1"/>
                        </a:lnTo>
                        <a:lnTo>
                          <a:pt x="54" y="5"/>
                        </a:lnTo>
                        <a:lnTo>
                          <a:pt x="52" y="7"/>
                        </a:lnTo>
                        <a:lnTo>
                          <a:pt x="49" y="9"/>
                        </a:lnTo>
                        <a:lnTo>
                          <a:pt x="56" y="8"/>
                        </a:lnTo>
                        <a:lnTo>
                          <a:pt x="55" y="12"/>
                        </a:lnTo>
                        <a:lnTo>
                          <a:pt x="60" y="9"/>
                        </a:lnTo>
                        <a:lnTo>
                          <a:pt x="70" y="8"/>
                        </a:lnTo>
                        <a:lnTo>
                          <a:pt x="66" y="13"/>
                        </a:lnTo>
                        <a:lnTo>
                          <a:pt x="73" y="12"/>
                        </a:lnTo>
                        <a:lnTo>
                          <a:pt x="81" y="13"/>
                        </a:lnTo>
                        <a:lnTo>
                          <a:pt x="75" y="15"/>
                        </a:lnTo>
                        <a:lnTo>
                          <a:pt x="69" y="17"/>
                        </a:lnTo>
                        <a:lnTo>
                          <a:pt x="68" y="18"/>
                        </a:lnTo>
                        <a:lnTo>
                          <a:pt x="78" y="20"/>
                        </a:lnTo>
                        <a:lnTo>
                          <a:pt x="72" y="25"/>
                        </a:lnTo>
                        <a:lnTo>
                          <a:pt x="82" y="25"/>
                        </a:lnTo>
                        <a:lnTo>
                          <a:pt x="79" y="29"/>
                        </a:lnTo>
                        <a:lnTo>
                          <a:pt x="68" y="32"/>
                        </a:lnTo>
                        <a:lnTo>
                          <a:pt x="59" y="34"/>
                        </a:lnTo>
                        <a:lnTo>
                          <a:pt x="46" y="37"/>
                        </a:lnTo>
                        <a:lnTo>
                          <a:pt x="40" y="37"/>
                        </a:lnTo>
                        <a:lnTo>
                          <a:pt x="33" y="37"/>
                        </a:lnTo>
                        <a:lnTo>
                          <a:pt x="26" y="36"/>
                        </a:lnTo>
                        <a:lnTo>
                          <a:pt x="10" y="32"/>
                        </a:lnTo>
                        <a:lnTo>
                          <a:pt x="4" y="27"/>
                        </a:lnTo>
                        <a:lnTo>
                          <a:pt x="0" y="20"/>
                        </a:lnTo>
                        <a:lnTo>
                          <a:pt x="13" y="21"/>
                        </a:lnTo>
                        <a:lnTo>
                          <a:pt x="1" y="16"/>
                        </a:lnTo>
                        <a:lnTo>
                          <a:pt x="20" y="17"/>
                        </a:lnTo>
                        <a:lnTo>
                          <a:pt x="13" y="12"/>
                        </a:lnTo>
                        <a:lnTo>
                          <a:pt x="13" y="8"/>
                        </a:lnTo>
                        <a:lnTo>
                          <a:pt x="19" y="10"/>
                        </a:lnTo>
                        <a:lnTo>
                          <a:pt x="24" y="10"/>
                        </a:lnTo>
                        <a:lnTo>
                          <a:pt x="25" y="9"/>
                        </a:lnTo>
                        <a:lnTo>
                          <a:pt x="20" y="6"/>
                        </a:lnTo>
                        <a:lnTo>
                          <a:pt x="16" y="2"/>
                        </a:lnTo>
                        <a:lnTo>
                          <a:pt x="20" y="3"/>
                        </a:lnTo>
                        <a:lnTo>
                          <a:pt x="20" y="0"/>
                        </a:lnTo>
                        <a:lnTo>
                          <a:pt x="27" y="2"/>
                        </a:lnTo>
                      </a:path>
                    </a:pathLst>
                  </a:custGeom>
                  <a:solidFill>
                    <a:srgbClr val="008000"/>
                  </a:solidFill>
                  <a:ln w="9525">
                    <a:noFill/>
                    <a:round/>
                    <a:headEnd/>
                    <a:tailEnd/>
                  </a:ln>
                </p:spPr>
                <p:txBody>
                  <a:bodyPr/>
                  <a:lstStyle/>
                  <a:p>
                    <a:endParaRPr lang="ko-KR" altLang="en-US">
                      <a:solidFill>
                        <a:srgbClr val="000000"/>
                      </a:solidFill>
                      <a:latin typeface="微软雅黑" pitchFamily="34" charset="-122"/>
                    </a:endParaRPr>
                  </a:p>
                </p:txBody>
              </p:sp>
              <p:sp>
                <p:nvSpPr>
                  <p:cNvPr id="619" name="Freeform 65"/>
                  <p:cNvSpPr>
                    <a:spLocks noChangeAspect="1"/>
                  </p:cNvSpPr>
                  <p:nvPr/>
                </p:nvSpPr>
                <p:spPr bwMode="auto">
                  <a:xfrm>
                    <a:off x="2322" y="2002"/>
                    <a:ext cx="17" cy="13"/>
                  </a:xfrm>
                  <a:custGeom>
                    <a:avLst/>
                    <a:gdLst>
                      <a:gd name="T0" fmla="*/ 1 w 17"/>
                      <a:gd name="T1" fmla="*/ 3 h 13"/>
                      <a:gd name="T2" fmla="*/ 5 w 17"/>
                      <a:gd name="T3" fmla="*/ 5 h 13"/>
                      <a:gd name="T4" fmla="*/ 7 w 17"/>
                      <a:gd name="T5" fmla="*/ 9 h 13"/>
                      <a:gd name="T6" fmla="*/ 6 w 17"/>
                      <a:gd name="T7" fmla="*/ 12 h 13"/>
                      <a:gd name="T8" fmla="*/ 10 w 17"/>
                      <a:gd name="T9" fmla="*/ 12 h 13"/>
                      <a:gd name="T10" fmla="*/ 10 w 17"/>
                      <a:gd name="T11" fmla="*/ 9 h 13"/>
                      <a:gd name="T12" fmla="*/ 9 w 17"/>
                      <a:gd name="T13" fmla="*/ 4 h 13"/>
                      <a:gd name="T14" fmla="*/ 11 w 17"/>
                      <a:gd name="T15" fmla="*/ 3 h 13"/>
                      <a:gd name="T16" fmla="*/ 16 w 17"/>
                      <a:gd name="T17" fmla="*/ 2 h 13"/>
                      <a:gd name="T18" fmla="*/ 15 w 17"/>
                      <a:gd name="T19" fmla="*/ 2 h 13"/>
                      <a:gd name="T20" fmla="*/ 7 w 17"/>
                      <a:gd name="T21" fmla="*/ 3 h 13"/>
                      <a:gd name="T22" fmla="*/ 7 w 17"/>
                      <a:gd name="T23" fmla="*/ 0 h 13"/>
                      <a:gd name="T24" fmla="*/ 6 w 17"/>
                      <a:gd name="T25" fmla="*/ 0 h 13"/>
                      <a:gd name="T26" fmla="*/ 6 w 17"/>
                      <a:gd name="T27" fmla="*/ 4 h 13"/>
                      <a:gd name="T28" fmla="*/ 0 w 17"/>
                      <a:gd name="T29" fmla="*/ 3 h 13"/>
                      <a:gd name="T30" fmla="*/ 1 w 17"/>
                      <a:gd name="T31" fmla="*/ 3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3"/>
                      <a:gd name="T50" fmla="*/ 17 w 17"/>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3">
                        <a:moveTo>
                          <a:pt x="1" y="3"/>
                        </a:moveTo>
                        <a:lnTo>
                          <a:pt x="5" y="5"/>
                        </a:lnTo>
                        <a:lnTo>
                          <a:pt x="7" y="9"/>
                        </a:lnTo>
                        <a:lnTo>
                          <a:pt x="6" y="12"/>
                        </a:lnTo>
                        <a:lnTo>
                          <a:pt x="10" y="12"/>
                        </a:lnTo>
                        <a:lnTo>
                          <a:pt x="10" y="9"/>
                        </a:lnTo>
                        <a:lnTo>
                          <a:pt x="9" y="4"/>
                        </a:lnTo>
                        <a:lnTo>
                          <a:pt x="11" y="3"/>
                        </a:lnTo>
                        <a:lnTo>
                          <a:pt x="16" y="2"/>
                        </a:lnTo>
                        <a:lnTo>
                          <a:pt x="15" y="2"/>
                        </a:lnTo>
                        <a:lnTo>
                          <a:pt x="7" y="3"/>
                        </a:lnTo>
                        <a:lnTo>
                          <a:pt x="7" y="0"/>
                        </a:lnTo>
                        <a:lnTo>
                          <a:pt x="6" y="0"/>
                        </a:lnTo>
                        <a:lnTo>
                          <a:pt x="6" y="4"/>
                        </a:lnTo>
                        <a:lnTo>
                          <a:pt x="0" y="3"/>
                        </a:lnTo>
                        <a:lnTo>
                          <a:pt x="1" y="3"/>
                        </a:lnTo>
                      </a:path>
                    </a:pathLst>
                  </a:custGeom>
                  <a:solidFill>
                    <a:srgbClr val="008000"/>
                  </a:solidFill>
                  <a:ln w="9525">
                    <a:noFill/>
                    <a:round/>
                    <a:headEnd/>
                    <a:tailEnd/>
                  </a:ln>
                </p:spPr>
                <p:txBody>
                  <a:bodyPr/>
                  <a:lstStyle/>
                  <a:p>
                    <a:endParaRPr lang="ko-KR" altLang="en-US">
                      <a:solidFill>
                        <a:srgbClr val="000000"/>
                      </a:solidFill>
                      <a:latin typeface="微软雅黑" pitchFamily="34" charset="-122"/>
                    </a:endParaRPr>
                  </a:p>
                </p:txBody>
              </p:sp>
              <p:sp>
                <p:nvSpPr>
                  <p:cNvPr id="620" name="Freeform 66"/>
                  <p:cNvSpPr>
                    <a:spLocks noChangeAspect="1"/>
                  </p:cNvSpPr>
                  <p:nvPr/>
                </p:nvSpPr>
                <p:spPr bwMode="auto">
                  <a:xfrm>
                    <a:off x="2336" y="1976"/>
                    <a:ext cx="82" cy="38"/>
                  </a:xfrm>
                  <a:custGeom>
                    <a:avLst/>
                    <a:gdLst>
                      <a:gd name="T0" fmla="*/ 26 w 82"/>
                      <a:gd name="T1" fmla="*/ 2 h 38"/>
                      <a:gd name="T2" fmla="*/ 32 w 82"/>
                      <a:gd name="T3" fmla="*/ 2 h 38"/>
                      <a:gd name="T4" fmla="*/ 38 w 82"/>
                      <a:gd name="T5" fmla="*/ 0 h 38"/>
                      <a:gd name="T6" fmla="*/ 42 w 82"/>
                      <a:gd name="T7" fmla="*/ 4 h 38"/>
                      <a:gd name="T8" fmla="*/ 47 w 82"/>
                      <a:gd name="T9" fmla="*/ 2 h 38"/>
                      <a:gd name="T10" fmla="*/ 54 w 82"/>
                      <a:gd name="T11" fmla="*/ 1 h 38"/>
                      <a:gd name="T12" fmla="*/ 54 w 82"/>
                      <a:gd name="T13" fmla="*/ 5 h 38"/>
                      <a:gd name="T14" fmla="*/ 51 w 82"/>
                      <a:gd name="T15" fmla="*/ 6 h 38"/>
                      <a:gd name="T16" fmla="*/ 49 w 82"/>
                      <a:gd name="T17" fmla="*/ 9 h 38"/>
                      <a:gd name="T18" fmla="*/ 55 w 82"/>
                      <a:gd name="T19" fmla="*/ 8 h 38"/>
                      <a:gd name="T20" fmla="*/ 54 w 82"/>
                      <a:gd name="T21" fmla="*/ 12 h 38"/>
                      <a:gd name="T22" fmla="*/ 59 w 82"/>
                      <a:gd name="T23" fmla="*/ 9 h 38"/>
                      <a:gd name="T24" fmla="*/ 69 w 82"/>
                      <a:gd name="T25" fmla="*/ 7 h 38"/>
                      <a:gd name="T26" fmla="*/ 65 w 82"/>
                      <a:gd name="T27" fmla="*/ 13 h 38"/>
                      <a:gd name="T28" fmla="*/ 72 w 82"/>
                      <a:gd name="T29" fmla="*/ 12 h 38"/>
                      <a:gd name="T30" fmla="*/ 80 w 82"/>
                      <a:gd name="T31" fmla="*/ 13 h 38"/>
                      <a:gd name="T32" fmla="*/ 74 w 82"/>
                      <a:gd name="T33" fmla="*/ 15 h 38"/>
                      <a:gd name="T34" fmla="*/ 68 w 82"/>
                      <a:gd name="T35" fmla="*/ 17 h 38"/>
                      <a:gd name="T36" fmla="*/ 67 w 82"/>
                      <a:gd name="T37" fmla="*/ 18 h 38"/>
                      <a:gd name="T38" fmla="*/ 77 w 82"/>
                      <a:gd name="T39" fmla="*/ 20 h 38"/>
                      <a:gd name="T40" fmla="*/ 71 w 82"/>
                      <a:gd name="T41" fmla="*/ 25 h 38"/>
                      <a:gd name="T42" fmla="*/ 81 w 82"/>
                      <a:gd name="T43" fmla="*/ 25 h 38"/>
                      <a:gd name="T44" fmla="*/ 78 w 82"/>
                      <a:gd name="T45" fmla="*/ 29 h 38"/>
                      <a:gd name="T46" fmla="*/ 68 w 82"/>
                      <a:gd name="T47" fmla="*/ 32 h 38"/>
                      <a:gd name="T48" fmla="*/ 58 w 82"/>
                      <a:gd name="T49" fmla="*/ 34 h 38"/>
                      <a:gd name="T50" fmla="*/ 45 w 82"/>
                      <a:gd name="T51" fmla="*/ 37 h 38"/>
                      <a:gd name="T52" fmla="*/ 39 w 82"/>
                      <a:gd name="T53" fmla="*/ 37 h 38"/>
                      <a:gd name="T54" fmla="*/ 33 w 82"/>
                      <a:gd name="T55" fmla="*/ 37 h 38"/>
                      <a:gd name="T56" fmla="*/ 26 w 82"/>
                      <a:gd name="T57" fmla="*/ 36 h 38"/>
                      <a:gd name="T58" fmla="*/ 10 w 82"/>
                      <a:gd name="T59" fmla="*/ 32 h 38"/>
                      <a:gd name="T60" fmla="*/ 4 w 82"/>
                      <a:gd name="T61" fmla="*/ 27 h 38"/>
                      <a:gd name="T62" fmla="*/ 0 w 82"/>
                      <a:gd name="T63" fmla="*/ 20 h 38"/>
                      <a:gd name="T64" fmla="*/ 12 w 82"/>
                      <a:gd name="T65" fmla="*/ 21 h 38"/>
                      <a:gd name="T66" fmla="*/ 1 w 82"/>
                      <a:gd name="T67" fmla="*/ 16 h 38"/>
                      <a:gd name="T68" fmla="*/ 20 w 82"/>
                      <a:gd name="T69" fmla="*/ 17 h 38"/>
                      <a:gd name="T70" fmla="*/ 13 w 82"/>
                      <a:gd name="T71" fmla="*/ 12 h 38"/>
                      <a:gd name="T72" fmla="*/ 13 w 82"/>
                      <a:gd name="T73" fmla="*/ 8 h 38"/>
                      <a:gd name="T74" fmla="*/ 19 w 82"/>
                      <a:gd name="T75" fmla="*/ 9 h 38"/>
                      <a:gd name="T76" fmla="*/ 23 w 82"/>
                      <a:gd name="T77" fmla="*/ 10 h 38"/>
                      <a:gd name="T78" fmla="*/ 25 w 82"/>
                      <a:gd name="T79" fmla="*/ 9 h 38"/>
                      <a:gd name="T80" fmla="*/ 20 w 82"/>
                      <a:gd name="T81" fmla="*/ 6 h 38"/>
                      <a:gd name="T82" fmla="*/ 16 w 82"/>
                      <a:gd name="T83" fmla="*/ 2 h 38"/>
                      <a:gd name="T84" fmla="*/ 20 w 82"/>
                      <a:gd name="T85" fmla="*/ 3 h 38"/>
                      <a:gd name="T86" fmla="*/ 20 w 82"/>
                      <a:gd name="T87" fmla="*/ 0 h 38"/>
                      <a:gd name="T88" fmla="*/ 26 w 82"/>
                      <a:gd name="T89" fmla="*/ 2 h 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2"/>
                      <a:gd name="T136" fmla="*/ 0 h 38"/>
                      <a:gd name="T137" fmla="*/ 82 w 82"/>
                      <a:gd name="T138" fmla="*/ 38 h 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2" h="38">
                        <a:moveTo>
                          <a:pt x="26" y="2"/>
                        </a:moveTo>
                        <a:lnTo>
                          <a:pt x="32" y="2"/>
                        </a:lnTo>
                        <a:lnTo>
                          <a:pt x="38" y="0"/>
                        </a:lnTo>
                        <a:lnTo>
                          <a:pt x="42" y="4"/>
                        </a:lnTo>
                        <a:lnTo>
                          <a:pt x="47" y="2"/>
                        </a:lnTo>
                        <a:lnTo>
                          <a:pt x="54" y="1"/>
                        </a:lnTo>
                        <a:lnTo>
                          <a:pt x="54" y="5"/>
                        </a:lnTo>
                        <a:lnTo>
                          <a:pt x="51" y="6"/>
                        </a:lnTo>
                        <a:lnTo>
                          <a:pt x="49" y="9"/>
                        </a:lnTo>
                        <a:lnTo>
                          <a:pt x="55" y="8"/>
                        </a:lnTo>
                        <a:lnTo>
                          <a:pt x="54" y="12"/>
                        </a:lnTo>
                        <a:lnTo>
                          <a:pt x="59" y="9"/>
                        </a:lnTo>
                        <a:lnTo>
                          <a:pt x="69" y="7"/>
                        </a:lnTo>
                        <a:lnTo>
                          <a:pt x="65" y="13"/>
                        </a:lnTo>
                        <a:lnTo>
                          <a:pt x="72" y="12"/>
                        </a:lnTo>
                        <a:lnTo>
                          <a:pt x="80" y="13"/>
                        </a:lnTo>
                        <a:lnTo>
                          <a:pt x="74" y="15"/>
                        </a:lnTo>
                        <a:lnTo>
                          <a:pt x="68" y="17"/>
                        </a:lnTo>
                        <a:lnTo>
                          <a:pt x="67" y="18"/>
                        </a:lnTo>
                        <a:lnTo>
                          <a:pt x="77" y="20"/>
                        </a:lnTo>
                        <a:lnTo>
                          <a:pt x="71" y="25"/>
                        </a:lnTo>
                        <a:lnTo>
                          <a:pt x="81" y="25"/>
                        </a:lnTo>
                        <a:lnTo>
                          <a:pt x="78" y="29"/>
                        </a:lnTo>
                        <a:lnTo>
                          <a:pt x="68" y="32"/>
                        </a:lnTo>
                        <a:lnTo>
                          <a:pt x="58" y="34"/>
                        </a:lnTo>
                        <a:lnTo>
                          <a:pt x="45" y="37"/>
                        </a:lnTo>
                        <a:lnTo>
                          <a:pt x="39" y="37"/>
                        </a:lnTo>
                        <a:lnTo>
                          <a:pt x="33" y="37"/>
                        </a:lnTo>
                        <a:lnTo>
                          <a:pt x="26" y="36"/>
                        </a:lnTo>
                        <a:lnTo>
                          <a:pt x="10" y="32"/>
                        </a:lnTo>
                        <a:lnTo>
                          <a:pt x="4" y="27"/>
                        </a:lnTo>
                        <a:lnTo>
                          <a:pt x="0" y="20"/>
                        </a:lnTo>
                        <a:lnTo>
                          <a:pt x="12" y="21"/>
                        </a:lnTo>
                        <a:lnTo>
                          <a:pt x="1" y="16"/>
                        </a:lnTo>
                        <a:lnTo>
                          <a:pt x="20" y="17"/>
                        </a:lnTo>
                        <a:lnTo>
                          <a:pt x="13" y="12"/>
                        </a:lnTo>
                        <a:lnTo>
                          <a:pt x="13" y="8"/>
                        </a:lnTo>
                        <a:lnTo>
                          <a:pt x="19" y="9"/>
                        </a:lnTo>
                        <a:lnTo>
                          <a:pt x="23" y="10"/>
                        </a:lnTo>
                        <a:lnTo>
                          <a:pt x="25" y="9"/>
                        </a:lnTo>
                        <a:lnTo>
                          <a:pt x="20" y="6"/>
                        </a:lnTo>
                        <a:lnTo>
                          <a:pt x="16" y="2"/>
                        </a:lnTo>
                        <a:lnTo>
                          <a:pt x="20" y="3"/>
                        </a:lnTo>
                        <a:lnTo>
                          <a:pt x="20" y="0"/>
                        </a:lnTo>
                        <a:lnTo>
                          <a:pt x="26" y="2"/>
                        </a:lnTo>
                      </a:path>
                    </a:pathLst>
                  </a:custGeom>
                  <a:solidFill>
                    <a:srgbClr val="008000"/>
                  </a:solidFill>
                  <a:ln w="9525">
                    <a:noFill/>
                    <a:round/>
                    <a:headEnd/>
                    <a:tailEnd/>
                  </a:ln>
                </p:spPr>
                <p:txBody>
                  <a:bodyPr/>
                  <a:lstStyle/>
                  <a:p>
                    <a:endParaRPr lang="ko-KR" altLang="en-US">
                      <a:solidFill>
                        <a:srgbClr val="000000"/>
                      </a:solidFill>
                      <a:latin typeface="微软雅黑" pitchFamily="34" charset="-122"/>
                    </a:endParaRPr>
                  </a:p>
                </p:txBody>
              </p:sp>
              <p:sp>
                <p:nvSpPr>
                  <p:cNvPr id="621" name="Freeform 67"/>
                  <p:cNvSpPr>
                    <a:spLocks noChangeAspect="1"/>
                  </p:cNvSpPr>
                  <p:nvPr/>
                </p:nvSpPr>
                <p:spPr bwMode="auto">
                  <a:xfrm>
                    <a:off x="2368" y="2007"/>
                    <a:ext cx="18" cy="12"/>
                  </a:xfrm>
                  <a:custGeom>
                    <a:avLst/>
                    <a:gdLst>
                      <a:gd name="T0" fmla="*/ 1 w 18"/>
                      <a:gd name="T1" fmla="*/ 3 h 12"/>
                      <a:gd name="T2" fmla="*/ 6 w 18"/>
                      <a:gd name="T3" fmla="*/ 4 h 12"/>
                      <a:gd name="T4" fmla="*/ 7 w 18"/>
                      <a:gd name="T5" fmla="*/ 9 h 12"/>
                      <a:gd name="T6" fmla="*/ 7 w 18"/>
                      <a:gd name="T7" fmla="*/ 11 h 12"/>
                      <a:gd name="T8" fmla="*/ 11 w 18"/>
                      <a:gd name="T9" fmla="*/ 11 h 12"/>
                      <a:gd name="T10" fmla="*/ 10 w 18"/>
                      <a:gd name="T11" fmla="*/ 9 h 12"/>
                      <a:gd name="T12" fmla="*/ 9 w 18"/>
                      <a:gd name="T13" fmla="*/ 4 h 12"/>
                      <a:gd name="T14" fmla="*/ 11 w 18"/>
                      <a:gd name="T15" fmla="*/ 3 h 12"/>
                      <a:gd name="T16" fmla="*/ 17 w 18"/>
                      <a:gd name="T17" fmla="*/ 2 h 12"/>
                      <a:gd name="T18" fmla="*/ 15 w 18"/>
                      <a:gd name="T19" fmla="*/ 2 h 12"/>
                      <a:gd name="T20" fmla="*/ 7 w 18"/>
                      <a:gd name="T21" fmla="*/ 4 h 12"/>
                      <a:gd name="T22" fmla="*/ 8 w 18"/>
                      <a:gd name="T23" fmla="*/ 0 h 12"/>
                      <a:gd name="T24" fmla="*/ 6 w 18"/>
                      <a:gd name="T25" fmla="*/ 0 h 12"/>
                      <a:gd name="T26" fmla="*/ 6 w 18"/>
                      <a:gd name="T27" fmla="*/ 4 h 12"/>
                      <a:gd name="T28" fmla="*/ 0 w 18"/>
                      <a:gd name="T29" fmla="*/ 3 h 12"/>
                      <a:gd name="T30" fmla="*/ 1 w 18"/>
                      <a:gd name="T31" fmla="*/ 3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12"/>
                      <a:gd name="T50" fmla="*/ 18 w 18"/>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12">
                        <a:moveTo>
                          <a:pt x="1" y="3"/>
                        </a:moveTo>
                        <a:lnTo>
                          <a:pt x="6" y="4"/>
                        </a:lnTo>
                        <a:lnTo>
                          <a:pt x="7" y="9"/>
                        </a:lnTo>
                        <a:lnTo>
                          <a:pt x="7" y="11"/>
                        </a:lnTo>
                        <a:lnTo>
                          <a:pt x="11" y="11"/>
                        </a:lnTo>
                        <a:lnTo>
                          <a:pt x="10" y="9"/>
                        </a:lnTo>
                        <a:lnTo>
                          <a:pt x="9" y="4"/>
                        </a:lnTo>
                        <a:lnTo>
                          <a:pt x="11" y="3"/>
                        </a:lnTo>
                        <a:lnTo>
                          <a:pt x="17" y="2"/>
                        </a:lnTo>
                        <a:lnTo>
                          <a:pt x="15" y="2"/>
                        </a:lnTo>
                        <a:lnTo>
                          <a:pt x="7" y="4"/>
                        </a:lnTo>
                        <a:lnTo>
                          <a:pt x="8" y="0"/>
                        </a:lnTo>
                        <a:lnTo>
                          <a:pt x="6" y="0"/>
                        </a:lnTo>
                        <a:lnTo>
                          <a:pt x="6" y="4"/>
                        </a:lnTo>
                        <a:lnTo>
                          <a:pt x="0" y="3"/>
                        </a:lnTo>
                        <a:lnTo>
                          <a:pt x="1" y="3"/>
                        </a:lnTo>
                      </a:path>
                    </a:pathLst>
                  </a:custGeom>
                  <a:solidFill>
                    <a:srgbClr val="960018"/>
                  </a:solidFill>
                  <a:ln w="12700" cap="rnd" cmpd="sng">
                    <a:solidFill>
                      <a:srgbClr val="960018"/>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622" name="Freeform 68"/>
                  <p:cNvSpPr>
                    <a:spLocks noChangeAspect="1"/>
                  </p:cNvSpPr>
                  <p:nvPr/>
                </p:nvSpPr>
                <p:spPr bwMode="auto">
                  <a:xfrm>
                    <a:off x="2403" y="2016"/>
                    <a:ext cx="69" cy="18"/>
                  </a:xfrm>
                  <a:custGeom>
                    <a:avLst/>
                    <a:gdLst>
                      <a:gd name="T0" fmla="*/ 27 w 69"/>
                      <a:gd name="T1" fmla="*/ 1 h 18"/>
                      <a:gd name="T2" fmla="*/ 12 w 69"/>
                      <a:gd name="T3" fmla="*/ 0 h 18"/>
                      <a:gd name="T4" fmla="*/ 0 w 69"/>
                      <a:gd name="T5" fmla="*/ 6 h 18"/>
                      <a:gd name="T6" fmla="*/ 24 w 69"/>
                      <a:gd name="T7" fmla="*/ 15 h 18"/>
                      <a:gd name="T8" fmla="*/ 63 w 69"/>
                      <a:gd name="T9" fmla="*/ 17 h 18"/>
                      <a:gd name="T10" fmla="*/ 68 w 69"/>
                      <a:gd name="T11" fmla="*/ 7 h 18"/>
                      <a:gd name="T12" fmla="*/ 41 w 69"/>
                      <a:gd name="T13" fmla="*/ 2 h 18"/>
                      <a:gd name="T14" fmla="*/ 27 w 69"/>
                      <a:gd name="T15" fmla="*/ 1 h 18"/>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18"/>
                      <a:gd name="T26" fmla="*/ 69 w 69"/>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18">
                        <a:moveTo>
                          <a:pt x="27" y="1"/>
                        </a:moveTo>
                        <a:lnTo>
                          <a:pt x="12" y="0"/>
                        </a:lnTo>
                        <a:lnTo>
                          <a:pt x="0" y="6"/>
                        </a:lnTo>
                        <a:lnTo>
                          <a:pt x="24" y="15"/>
                        </a:lnTo>
                        <a:lnTo>
                          <a:pt x="63" y="17"/>
                        </a:lnTo>
                        <a:lnTo>
                          <a:pt x="68" y="7"/>
                        </a:lnTo>
                        <a:lnTo>
                          <a:pt x="41" y="2"/>
                        </a:lnTo>
                        <a:lnTo>
                          <a:pt x="27" y="1"/>
                        </a:lnTo>
                      </a:path>
                    </a:pathLst>
                  </a:custGeom>
                  <a:solidFill>
                    <a:srgbClr val="808080"/>
                  </a:solidFill>
                  <a:ln w="12700" cap="rnd" cmpd="sng">
                    <a:solidFill>
                      <a:srgbClr val="80808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623" name="Freeform 69"/>
                  <p:cNvSpPr>
                    <a:spLocks noChangeAspect="1"/>
                  </p:cNvSpPr>
                  <p:nvPr/>
                </p:nvSpPr>
                <p:spPr bwMode="auto">
                  <a:xfrm>
                    <a:off x="2418" y="1952"/>
                    <a:ext cx="62" cy="54"/>
                  </a:xfrm>
                  <a:custGeom>
                    <a:avLst/>
                    <a:gdLst>
                      <a:gd name="T0" fmla="*/ 18 w 62"/>
                      <a:gd name="T1" fmla="*/ 3 h 54"/>
                      <a:gd name="T2" fmla="*/ 22 w 62"/>
                      <a:gd name="T3" fmla="*/ 3 h 54"/>
                      <a:gd name="T4" fmla="*/ 25 w 62"/>
                      <a:gd name="T5" fmla="*/ 0 h 54"/>
                      <a:gd name="T6" fmla="*/ 28 w 62"/>
                      <a:gd name="T7" fmla="*/ 6 h 54"/>
                      <a:gd name="T8" fmla="*/ 32 w 62"/>
                      <a:gd name="T9" fmla="*/ 3 h 54"/>
                      <a:gd name="T10" fmla="*/ 36 w 62"/>
                      <a:gd name="T11" fmla="*/ 2 h 54"/>
                      <a:gd name="T12" fmla="*/ 36 w 62"/>
                      <a:gd name="T13" fmla="*/ 7 h 54"/>
                      <a:gd name="T14" fmla="*/ 34 w 62"/>
                      <a:gd name="T15" fmla="*/ 10 h 54"/>
                      <a:gd name="T16" fmla="*/ 33 w 62"/>
                      <a:gd name="T17" fmla="*/ 13 h 54"/>
                      <a:gd name="T18" fmla="*/ 34 w 62"/>
                      <a:gd name="T19" fmla="*/ 16 h 54"/>
                      <a:gd name="T20" fmla="*/ 36 w 62"/>
                      <a:gd name="T21" fmla="*/ 18 h 54"/>
                      <a:gd name="T22" fmla="*/ 44 w 62"/>
                      <a:gd name="T23" fmla="*/ 18 h 54"/>
                      <a:gd name="T24" fmla="*/ 57 w 62"/>
                      <a:gd name="T25" fmla="*/ 12 h 54"/>
                      <a:gd name="T26" fmla="*/ 61 w 62"/>
                      <a:gd name="T27" fmla="*/ 12 h 54"/>
                      <a:gd name="T28" fmla="*/ 57 w 62"/>
                      <a:gd name="T29" fmla="*/ 14 h 54"/>
                      <a:gd name="T30" fmla="*/ 54 w 62"/>
                      <a:gd name="T31" fmla="*/ 19 h 54"/>
                      <a:gd name="T32" fmla="*/ 50 w 62"/>
                      <a:gd name="T33" fmla="*/ 22 h 54"/>
                      <a:gd name="T34" fmla="*/ 45 w 62"/>
                      <a:gd name="T35" fmla="*/ 24 h 54"/>
                      <a:gd name="T36" fmla="*/ 45 w 62"/>
                      <a:gd name="T37" fmla="*/ 26 h 54"/>
                      <a:gd name="T38" fmla="*/ 48 w 62"/>
                      <a:gd name="T39" fmla="*/ 34 h 54"/>
                      <a:gd name="T40" fmla="*/ 48 w 62"/>
                      <a:gd name="T41" fmla="*/ 38 h 54"/>
                      <a:gd name="T42" fmla="*/ 58 w 62"/>
                      <a:gd name="T43" fmla="*/ 37 h 54"/>
                      <a:gd name="T44" fmla="*/ 52 w 62"/>
                      <a:gd name="T45" fmla="*/ 42 h 54"/>
                      <a:gd name="T46" fmla="*/ 45 w 62"/>
                      <a:gd name="T47" fmla="*/ 46 h 54"/>
                      <a:gd name="T48" fmla="*/ 39 w 62"/>
                      <a:gd name="T49" fmla="*/ 49 h 54"/>
                      <a:gd name="T50" fmla="*/ 31 w 62"/>
                      <a:gd name="T51" fmla="*/ 52 h 54"/>
                      <a:gd name="T52" fmla="*/ 26 w 62"/>
                      <a:gd name="T53" fmla="*/ 53 h 54"/>
                      <a:gd name="T54" fmla="*/ 22 w 62"/>
                      <a:gd name="T55" fmla="*/ 53 h 54"/>
                      <a:gd name="T56" fmla="*/ 18 w 62"/>
                      <a:gd name="T57" fmla="*/ 51 h 54"/>
                      <a:gd name="T58" fmla="*/ 7 w 62"/>
                      <a:gd name="T59" fmla="*/ 46 h 54"/>
                      <a:gd name="T60" fmla="*/ 3 w 62"/>
                      <a:gd name="T61" fmla="*/ 39 h 54"/>
                      <a:gd name="T62" fmla="*/ 0 w 62"/>
                      <a:gd name="T63" fmla="*/ 28 h 54"/>
                      <a:gd name="T64" fmla="*/ 10 w 62"/>
                      <a:gd name="T65" fmla="*/ 30 h 54"/>
                      <a:gd name="T66" fmla="*/ 1 w 62"/>
                      <a:gd name="T67" fmla="*/ 23 h 54"/>
                      <a:gd name="T68" fmla="*/ 13 w 62"/>
                      <a:gd name="T69" fmla="*/ 24 h 54"/>
                      <a:gd name="T70" fmla="*/ 9 w 62"/>
                      <a:gd name="T71" fmla="*/ 17 h 54"/>
                      <a:gd name="T72" fmla="*/ 9 w 62"/>
                      <a:gd name="T73" fmla="*/ 11 h 54"/>
                      <a:gd name="T74" fmla="*/ 13 w 62"/>
                      <a:gd name="T75" fmla="*/ 14 h 54"/>
                      <a:gd name="T76" fmla="*/ 16 w 62"/>
                      <a:gd name="T77" fmla="*/ 15 h 54"/>
                      <a:gd name="T78" fmla="*/ 17 w 62"/>
                      <a:gd name="T79" fmla="*/ 13 h 54"/>
                      <a:gd name="T80" fmla="*/ 13 w 62"/>
                      <a:gd name="T81" fmla="*/ 9 h 54"/>
                      <a:gd name="T82" fmla="*/ 11 w 62"/>
                      <a:gd name="T83" fmla="*/ 3 h 54"/>
                      <a:gd name="T84" fmla="*/ 14 w 62"/>
                      <a:gd name="T85" fmla="*/ 5 h 54"/>
                      <a:gd name="T86" fmla="*/ 14 w 62"/>
                      <a:gd name="T87" fmla="*/ 0 h 54"/>
                      <a:gd name="T88" fmla="*/ 18 w 62"/>
                      <a:gd name="T89" fmla="*/ 3 h 5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2"/>
                      <a:gd name="T136" fmla="*/ 0 h 54"/>
                      <a:gd name="T137" fmla="*/ 62 w 62"/>
                      <a:gd name="T138" fmla="*/ 54 h 5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2" h="54">
                        <a:moveTo>
                          <a:pt x="18" y="3"/>
                        </a:moveTo>
                        <a:lnTo>
                          <a:pt x="22" y="3"/>
                        </a:lnTo>
                        <a:lnTo>
                          <a:pt x="25" y="0"/>
                        </a:lnTo>
                        <a:lnTo>
                          <a:pt x="28" y="6"/>
                        </a:lnTo>
                        <a:lnTo>
                          <a:pt x="32" y="3"/>
                        </a:lnTo>
                        <a:lnTo>
                          <a:pt x="36" y="2"/>
                        </a:lnTo>
                        <a:lnTo>
                          <a:pt x="36" y="7"/>
                        </a:lnTo>
                        <a:lnTo>
                          <a:pt x="34" y="10"/>
                        </a:lnTo>
                        <a:lnTo>
                          <a:pt x="33" y="13"/>
                        </a:lnTo>
                        <a:lnTo>
                          <a:pt x="34" y="16"/>
                        </a:lnTo>
                        <a:lnTo>
                          <a:pt x="36" y="18"/>
                        </a:lnTo>
                        <a:lnTo>
                          <a:pt x="44" y="18"/>
                        </a:lnTo>
                        <a:lnTo>
                          <a:pt x="57" y="12"/>
                        </a:lnTo>
                        <a:lnTo>
                          <a:pt x="61" y="12"/>
                        </a:lnTo>
                        <a:lnTo>
                          <a:pt x="57" y="14"/>
                        </a:lnTo>
                        <a:lnTo>
                          <a:pt x="54" y="19"/>
                        </a:lnTo>
                        <a:lnTo>
                          <a:pt x="50" y="22"/>
                        </a:lnTo>
                        <a:lnTo>
                          <a:pt x="45" y="24"/>
                        </a:lnTo>
                        <a:lnTo>
                          <a:pt x="45" y="26"/>
                        </a:lnTo>
                        <a:lnTo>
                          <a:pt x="48" y="34"/>
                        </a:lnTo>
                        <a:lnTo>
                          <a:pt x="48" y="38"/>
                        </a:lnTo>
                        <a:lnTo>
                          <a:pt x="58" y="37"/>
                        </a:lnTo>
                        <a:lnTo>
                          <a:pt x="52" y="42"/>
                        </a:lnTo>
                        <a:lnTo>
                          <a:pt x="45" y="46"/>
                        </a:lnTo>
                        <a:lnTo>
                          <a:pt x="39" y="49"/>
                        </a:lnTo>
                        <a:lnTo>
                          <a:pt x="31" y="52"/>
                        </a:lnTo>
                        <a:lnTo>
                          <a:pt x="26" y="53"/>
                        </a:lnTo>
                        <a:lnTo>
                          <a:pt x="22" y="53"/>
                        </a:lnTo>
                        <a:lnTo>
                          <a:pt x="18" y="51"/>
                        </a:lnTo>
                        <a:lnTo>
                          <a:pt x="7" y="46"/>
                        </a:lnTo>
                        <a:lnTo>
                          <a:pt x="3" y="39"/>
                        </a:lnTo>
                        <a:lnTo>
                          <a:pt x="0" y="28"/>
                        </a:lnTo>
                        <a:lnTo>
                          <a:pt x="10" y="30"/>
                        </a:lnTo>
                        <a:lnTo>
                          <a:pt x="1" y="23"/>
                        </a:lnTo>
                        <a:lnTo>
                          <a:pt x="13" y="24"/>
                        </a:lnTo>
                        <a:lnTo>
                          <a:pt x="9" y="17"/>
                        </a:lnTo>
                        <a:lnTo>
                          <a:pt x="9" y="11"/>
                        </a:lnTo>
                        <a:lnTo>
                          <a:pt x="13" y="14"/>
                        </a:lnTo>
                        <a:lnTo>
                          <a:pt x="16" y="15"/>
                        </a:lnTo>
                        <a:lnTo>
                          <a:pt x="17" y="13"/>
                        </a:lnTo>
                        <a:lnTo>
                          <a:pt x="13" y="9"/>
                        </a:lnTo>
                        <a:lnTo>
                          <a:pt x="11" y="3"/>
                        </a:lnTo>
                        <a:lnTo>
                          <a:pt x="14" y="5"/>
                        </a:lnTo>
                        <a:lnTo>
                          <a:pt x="14" y="0"/>
                        </a:lnTo>
                        <a:lnTo>
                          <a:pt x="18" y="3"/>
                        </a:lnTo>
                      </a:path>
                    </a:pathLst>
                  </a:custGeom>
                  <a:solidFill>
                    <a:srgbClr val="008000"/>
                  </a:solidFill>
                  <a:ln w="9525">
                    <a:noFill/>
                    <a:round/>
                    <a:headEnd/>
                    <a:tailEnd/>
                  </a:ln>
                </p:spPr>
                <p:txBody>
                  <a:bodyPr/>
                  <a:lstStyle/>
                  <a:p>
                    <a:endParaRPr lang="ko-KR" altLang="en-US">
                      <a:solidFill>
                        <a:srgbClr val="000000"/>
                      </a:solidFill>
                      <a:latin typeface="微软雅黑" pitchFamily="34" charset="-122"/>
                    </a:endParaRPr>
                  </a:p>
                </p:txBody>
              </p:sp>
              <p:sp>
                <p:nvSpPr>
                  <p:cNvPr id="624" name="Freeform 70"/>
                  <p:cNvSpPr>
                    <a:spLocks noChangeAspect="1"/>
                  </p:cNvSpPr>
                  <p:nvPr/>
                </p:nvSpPr>
                <p:spPr bwMode="auto">
                  <a:xfrm>
                    <a:off x="2433" y="1990"/>
                    <a:ext cx="20" cy="34"/>
                  </a:xfrm>
                  <a:custGeom>
                    <a:avLst/>
                    <a:gdLst>
                      <a:gd name="T0" fmla="*/ 1 w 20"/>
                      <a:gd name="T1" fmla="*/ 7 h 34"/>
                      <a:gd name="T2" fmla="*/ 6 w 20"/>
                      <a:gd name="T3" fmla="*/ 13 h 34"/>
                      <a:gd name="T4" fmla="*/ 7 w 20"/>
                      <a:gd name="T5" fmla="*/ 25 h 34"/>
                      <a:gd name="T6" fmla="*/ 7 w 20"/>
                      <a:gd name="T7" fmla="*/ 32 h 34"/>
                      <a:gd name="T8" fmla="*/ 12 w 20"/>
                      <a:gd name="T9" fmla="*/ 33 h 34"/>
                      <a:gd name="T10" fmla="*/ 11 w 20"/>
                      <a:gd name="T11" fmla="*/ 25 h 34"/>
                      <a:gd name="T12" fmla="*/ 10 w 20"/>
                      <a:gd name="T13" fmla="*/ 12 h 34"/>
                      <a:gd name="T14" fmla="*/ 13 w 20"/>
                      <a:gd name="T15" fmla="*/ 8 h 34"/>
                      <a:gd name="T16" fmla="*/ 19 w 20"/>
                      <a:gd name="T17" fmla="*/ 6 h 34"/>
                      <a:gd name="T18" fmla="*/ 17 w 20"/>
                      <a:gd name="T19" fmla="*/ 5 h 34"/>
                      <a:gd name="T20" fmla="*/ 8 w 20"/>
                      <a:gd name="T21" fmla="*/ 10 h 34"/>
                      <a:gd name="T22" fmla="*/ 9 w 20"/>
                      <a:gd name="T23" fmla="*/ 0 h 34"/>
                      <a:gd name="T24" fmla="*/ 7 w 20"/>
                      <a:gd name="T25" fmla="*/ 0 h 34"/>
                      <a:gd name="T26" fmla="*/ 7 w 20"/>
                      <a:gd name="T27" fmla="*/ 11 h 34"/>
                      <a:gd name="T28" fmla="*/ 0 w 20"/>
                      <a:gd name="T29" fmla="*/ 8 h 34"/>
                      <a:gd name="T30" fmla="*/ 1 w 20"/>
                      <a:gd name="T31" fmla="*/ 7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
                      <a:gd name="T49" fmla="*/ 0 h 34"/>
                      <a:gd name="T50" fmla="*/ 20 w 20"/>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 h="34">
                        <a:moveTo>
                          <a:pt x="1" y="7"/>
                        </a:moveTo>
                        <a:lnTo>
                          <a:pt x="6" y="13"/>
                        </a:lnTo>
                        <a:lnTo>
                          <a:pt x="7" y="25"/>
                        </a:lnTo>
                        <a:lnTo>
                          <a:pt x="7" y="32"/>
                        </a:lnTo>
                        <a:lnTo>
                          <a:pt x="12" y="33"/>
                        </a:lnTo>
                        <a:lnTo>
                          <a:pt x="11" y="25"/>
                        </a:lnTo>
                        <a:lnTo>
                          <a:pt x="10" y="12"/>
                        </a:lnTo>
                        <a:lnTo>
                          <a:pt x="13" y="8"/>
                        </a:lnTo>
                        <a:lnTo>
                          <a:pt x="19" y="6"/>
                        </a:lnTo>
                        <a:lnTo>
                          <a:pt x="17" y="5"/>
                        </a:lnTo>
                        <a:lnTo>
                          <a:pt x="8" y="10"/>
                        </a:lnTo>
                        <a:lnTo>
                          <a:pt x="9" y="0"/>
                        </a:lnTo>
                        <a:lnTo>
                          <a:pt x="7" y="0"/>
                        </a:lnTo>
                        <a:lnTo>
                          <a:pt x="7" y="11"/>
                        </a:lnTo>
                        <a:lnTo>
                          <a:pt x="0" y="8"/>
                        </a:lnTo>
                        <a:lnTo>
                          <a:pt x="1" y="7"/>
                        </a:lnTo>
                      </a:path>
                    </a:pathLst>
                  </a:custGeom>
                  <a:solidFill>
                    <a:srgbClr val="960018"/>
                  </a:solidFill>
                  <a:ln w="12700" cap="rnd" cmpd="sng">
                    <a:solidFill>
                      <a:srgbClr val="960018"/>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sp>
              <p:nvSpPr>
                <p:cNvPr id="358" name="Freeform 71"/>
                <p:cNvSpPr>
                  <a:spLocks noChangeAspect="1"/>
                </p:cNvSpPr>
                <p:nvPr/>
              </p:nvSpPr>
              <p:spPr bwMode="auto">
                <a:xfrm>
                  <a:off x="2530" y="1923"/>
                  <a:ext cx="394" cy="102"/>
                </a:xfrm>
                <a:custGeom>
                  <a:avLst/>
                  <a:gdLst>
                    <a:gd name="T0" fmla="*/ 2 w 394"/>
                    <a:gd name="T1" fmla="*/ 0 h 102"/>
                    <a:gd name="T2" fmla="*/ 0 w 394"/>
                    <a:gd name="T3" fmla="*/ 101 h 102"/>
                    <a:gd name="T4" fmla="*/ 18 w 394"/>
                    <a:gd name="T5" fmla="*/ 100 h 102"/>
                    <a:gd name="T6" fmla="*/ 18 w 394"/>
                    <a:gd name="T7" fmla="*/ 28 h 102"/>
                    <a:gd name="T8" fmla="*/ 94 w 394"/>
                    <a:gd name="T9" fmla="*/ 33 h 102"/>
                    <a:gd name="T10" fmla="*/ 95 w 394"/>
                    <a:gd name="T11" fmla="*/ 97 h 102"/>
                    <a:gd name="T12" fmla="*/ 109 w 394"/>
                    <a:gd name="T13" fmla="*/ 96 h 102"/>
                    <a:gd name="T14" fmla="*/ 109 w 394"/>
                    <a:gd name="T15" fmla="*/ 73 h 102"/>
                    <a:gd name="T16" fmla="*/ 176 w 394"/>
                    <a:gd name="T17" fmla="*/ 74 h 102"/>
                    <a:gd name="T18" fmla="*/ 176 w 394"/>
                    <a:gd name="T19" fmla="*/ 59 h 102"/>
                    <a:gd name="T20" fmla="*/ 109 w 394"/>
                    <a:gd name="T21" fmla="*/ 57 h 102"/>
                    <a:gd name="T22" fmla="*/ 109 w 394"/>
                    <a:gd name="T23" fmla="*/ 33 h 102"/>
                    <a:gd name="T24" fmla="*/ 176 w 394"/>
                    <a:gd name="T25" fmla="*/ 37 h 102"/>
                    <a:gd name="T26" fmla="*/ 176 w 394"/>
                    <a:gd name="T27" fmla="*/ 94 h 102"/>
                    <a:gd name="T28" fmla="*/ 188 w 394"/>
                    <a:gd name="T29" fmla="*/ 93 h 102"/>
                    <a:gd name="T30" fmla="*/ 186 w 394"/>
                    <a:gd name="T31" fmla="*/ 39 h 102"/>
                    <a:gd name="T32" fmla="*/ 258 w 394"/>
                    <a:gd name="T33" fmla="*/ 42 h 102"/>
                    <a:gd name="T34" fmla="*/ 261 w 394"/>
                    <a:gd name="T35" fmla="*/ 91 h 102"/>
                    <a:gd name="T36" fmla="*/ 270 w 394"/>
                    <a:gd name="T37" fmla="*/ 91 h 102"/>
                    <a:gd name="T38" fmla="*/ 269 w 394"/>
                    <a:gd name="T39" fmla="*/ 77 h 102"/>
                    <a:gd name="T40" fmla="*/ 332 w 394"/>
                    <a:gd name="T41" fmla="*/ 77 h 102"/>
                    <a:gd name="T42" fmla="*/ 332 w 394"/>
                    <a:gd name="T43" fmla="*/ 66 h 102"/>
                    <a:gd name="T44" fmla="*/ 270 w 394"/>
                    <a:gd name="T45" fmla="*/ 65 h 102"/>
                    <a:gd name="T46" fmla="*/ 269 w 394"/>
                    <a:gd name="T47" fmla="*/ 43 h 102"/>
                    <a:gd name="T48" fmla="*/ 331 w 394"/>
                    <a:gd name="T49" fmla="*/ 47 h 102"/>
                    <a:gd name="T50" fmla="*/ 333 w 394"/>
                    <a:gd name="T51" fmla="*/ 88 h 102"/>
                    <a:gd name="T52" fmla="*/ 344 w 394"/>
                    <a:gd name="T53" fmla="*/ 87 h 102"/>
                    <a:gd name="T54" fmla="*/ 342 w 394"/>
                    <a:gd name="T55" fmla="*/ 48 h 102"/>
                    <a:gd name="T56" fmla="*/ 383 w 394"/>
                    <a:gd name="T57" fmla="*/ 50 h 102"/>
                    <a:gd name="T58" fmla="*/ 386 w 394"/>
                    <a:gd name="T59" fmla="*/ 85 h 102"/>
                    <a:gd name="T60" fmla="*/ 393 w 394"/>
                    <a:gd name="T61" fmla="*/ 86 h 102"/>
                    <a:gd name="T62" fmla="*/ 389 w 394"/>
                    <a:gd name="T63" fmla="*/ 30 h 102"/>
                    <a:gd name="T64" fmla="*/ 2 w 394"/>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4"/>
                    <a:gd name="T100" fmla="*/ 0 h 102"/>
                    <a:gd name="T101" fmla="*/ 394 w 394"/>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4" h="102">
                      <a:moveTo>
                        <a:pt x="2" y="0"/>
                      </a:moveTo>
                      <a:lnTo>
                        <a:pt x="0" y="101"/>
                      </a:lnTo>
                      <a:lnTo>
                        <a:pt x="18" y="100"/>
                      </a:lnTo>
                      <a:lnTo>
                        <a:pt x="18" y="28"/>
                      </a:lnTo>
                      <a:lnTo>
                        <a:pt x="94" y="33"/>
                      </a:lnTo>
                      <a:lnTo>
                        <a:pt x="95" y="97"/>
                      </a:lnTo>
                      <a:lnTo>
                        <a:pt x="109" y="96"/>
                      </a:lnTo>
                      <a:lnTo>
                        <a:pt x="109" y="73"/>
                      </a:lnTo>
                      <a:lnTo>
                        <a:pt x="176" y="74"/>
                      </a:lnTo>
                      <a:lnTo>
                        <a:pt x="176" y="59"/>
                      </a:lnTo>
                      <a:lnTo>
                        <a:pt x="109" y="57"/>
                      </a:lnTo>
                      <a:lnTo>
                        <a:pt x="109" y="33"/>
                      </a:lnTo>
                      <a:lnTo>
                        <a:pt x="176" y="37"/>
                      </a:lnTo>
                      <a:lnTo>
                        <a:pt x="176" y="94"/>
                      </a:lnTo>
                      <a:lnTo>
                        <a:pt x="188" y="93"/>
                      </a:lnTo>
                      <a:lnTo>
                        <a:pt x="186" y="39"/>
                      </a:lnTo>
                      <a:lnTo>
                        <a:pt x="258" y="42"/>
                      </a:lnTo>
                      <a:lnTo>
                        <a:pt x="261" y="91"/>
                      </a:lnTo>
                      <a:lnTo>
                        <a:pt x="270" y="91"/>
                      </a:lnTo>
                      <a:lnTo>
                        <a:pt x="269" y="77"/>
                      </a:lnTo>
                      <a:lnTo>
                        <a:pt x="332" y="77"/>
                      </a:lnTo>
                      <a:lnTo>
                        <a:pt x="332" y="66"/>
                      </a:lnTo>
                      <a:lnTo>
                        <a:pt x="270" y="65"/>
                      </a:lnTo>
                      <a:lnTo>
                        <a:pt x="269" y="43"/>
                      </a:lnTo>
                      <a:lnTo>
                        <a:pt x="331" y="47"/>
                      </a:lnTo>
                      <a:lnTo>
                        <a:pt x="333" y="88"/>
                      </a:lnTo>
                      <a:lnTo>
                        <a:pt x="344" y="87"/>
                      </a:lnTo>
                      <a:lnTo>
                        <a:pt x="342" y="48"/>
                      </a:lnTo>
                      <a:lnTo>
                        <a:pt x="383" y="50"/>
                      </a:lnTo>
                      <a:lnTo>
                        <a:pt x="386" y="85"/>
                      </a:lnTo>
                      <a:lnTo>
                        <a:pt x="393" y="86"/>
                      </a:lnTo>
                      <a:lnTo>
                        <a:pt x="389" y="30"/>
                      </a:lnTo>
                      <a:lnTo>
                        <a:pt x="2" y="0"/>
                      </a:lnTo>
                    </a:path>
                  </a:pathLst>
                </a:custGeom>
                <a:solidFill>
                  <a:srgbClr val="808080"/>
                </a:solidFill>
                <a:ln w="12700" cap="rnd" cmpd="sng">
                  <a:solidFill>
                    <a:srgbClr val="F4F0FF"/>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nvGrpSpPr>
                <p:cNvPr id="359" name="Group 72"/>
                <p:cNvGrpSpPr>
                  <a:grpSpLocks noChangeAspect="1"/>
                </p:cNvGrpSpPr>
                <p:nvPr/>
              </p:nvGrpSpPr>
              <p:grpSpPr bwMode="auto">
                <a:xfrm>
                  <a:off x="2120" y="1908"/>
                  <a:ext cx="91" cy="103"/>
                  <a:chOff x="2120" y="1908"/>
                  <a:chExt cx="91" cy="103"/>
                </a:xfrm>
              </p:grpSpPr>
              <p:sp>
                <p:nvSpPr>
                  <p:cNvPr id="612" name="Freeform 73"/>
                  <p:cNvSpPr>
                    <a:spLocks noChangeAspect="1"/>
                  </p:cNvSpPr>
                  <p:nvPr/>
                </p:nvSpPr>
                <p:spPr bwMode="auto">
                  <a:xfrm>
                    <a:off x="2120" y="1991"/>
                    <a:ext cx="89" cy="20"/>
                  </a:xfrm>
                  <a:custGeom>
                    <a:avLst/>
                    <a:gdLst>
                      <a:gd name="T0" fmla="*/ 34 w 89"/>
                      <a:gd name="T1" fmla="*/ 0 h 20"/>
                      <a:gd name="T2" fmla="*/ 23 w 89"/>
                      <a:gd name="T3" fmla="*/ 1 h 20"/>
                      <a:gd name="T4" fmla="*/ 0 w 89"/>
                      <a:gd name="T5" fmla="*/ 6 h 20"/>
                      <a:gd name="T6" fmla="*/ 25 w 89"/>
                      <a:gd name="T7" fmla="*/ 19 h 20"/>
                      <a:gd name="T8" fmla="*/ 81 w 89"/>
                      <a:gd name="T9" fmla="*/ 17 h 20"/>
                      <a:gd name="T10" fmla="*/ 88 w 89"/>
                      <a:gd name="T11" fmla="*/ 9 h 20"/>
                      <a:gd name="T12" fmla="*/ 43 w 89"/>
                      <a:gd name="T13" fmla="*/ 2 h 20"/>
                      <a:gd name="T14" fmla="*/ 34 w 89"/>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89"/>
                      <a:gd name="T25" fmla="*/ 0 h 20"/>
                      <a:gd name="T26" fmla="*/ 89 w 89"/>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 h="20">
                        <a:moveTo>
                          <a:pt x="34" y="0"/>
                        </a:moveTo>
                        <a:lnTo>
                          <a:pt x="23" y="1"/>
                        </a:lnTo>
                        <a:lnTo>
                          <a:pt x="0" y="6"/>
                        </a:lnTo>
                        <a:lnTo>
                          <a:pt x="25" y="19"/>
                        </a:lnTo>
                        <a:lnTo>
                          <a:pt x="81" y="17"/>
                        </a:lnTo>
                        <a:lnTo>
                          <a:pt x="88" y="9"/>
                        </a:lnTo>
                        <a:lnTo>
                          <a:pt x="43" y="2"/>
                        </a:lnTo>
                        <a:lnTo>
                          <a:pt x="34" y="0"/>
                        </a:lnTo>
                      </a:path>
                    </a:pathLst>
                  </a:custGeom>
                  <a:solidFill>
                    <a:srgbClr val="808080"/>
                  </a:solidFill>
                  <a:ln w="12700" cap="rnd" cmpd="sng">
                    <a:solidFill>
                      <a:srgbClr val="80808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613" name="Freeform 74"/>
                  <p:cNvSpPr>
                    <a:spLocks noChangeAspect="1"/>
                  </p:cNvSpPr>
                  <p:nvPr/>
                </p:nvSpPr>
                <p:spPr bwMode="auto">
                  <a:xfrm>
                    <a:off x="2165" y="1978"/>
                    <a:ext cx="13" cy="25"/>
                  </a:xfrm>
                  <a:custGeom>
                    <a:avLst/>
                    <a:gdLst>
                      <a:gd name="T0" fmla="*/ 3 w 13"/>
                      <a:gd name="T1" fmla="*/ 1 h 25"/>
                      <a:gd name="T2" fmla="*/ 3 w 13"/>
                      <a:gd name="T3" fmla="*/ 6 h 25"/>
                      <a:gd name="T4" fmla="*/ 3 w 13"/>
                      <a:gd name="T5" fmla="*/ 11 h 25"/>
                      <a:gd name="T6" fmla="*/ 3 w 13"/>
                      <a:gd name="T7" fmla="*/ 14 h 25"/>
                      <a:gd name="T8" fmla="*/ 1 w 13"/>
                      <a:gd name="T9" fmla="*/ 18 h 25"/>
                      <a:gd name="T10" fmla="*/ 0 w 13"/>
                      <a:gd name="T11" fmla="*/ 24 h 25"/>
                      <a:gd name="T12" fmla="*/ 10 w 13"/>
                      <a:gd name="T13" fmla="*/ 23 h 25"/>
                      <a:gd name="T14" fmla="*/ 9 w 13"/>
                      <a:gd name="T15" fmla="*/ 20 h 25"/>
                      <a:gd name="T16" fmla="*/ 9 w 13"/>
                      <a:gd name="T17" fmla="*/ 13 h 25"/>
                      <a:gd name="T18" fmla="*/ 9 w 13"/>
                      <a:gd name="T19" fmla="*/ 3 h 25"/>
                      <a:gd name="T20" fmla="*/ 12 w 13"/>
                      <a:gd name="T21" fmla="*/ 0 h 25"/>
                      <a:gd name="T22" fmla="*/ 3 w 13"/>
                      <a:gd name="T23" fmla="*/ 1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25"/>
                      <a:gd name="T38" fmla="*/ 13 w 13"/>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25">
                        <a:moveTo>
                          <a:pt x="3" y="1"/>
                        </a:moveTo>
                        <a:lnTo>
                          <a:pt x="3" y="6"/>
                        </a:lnTo>
                        <a:lnTo>
                          <a:pt x="3" y="11"/>
                        </a:lnTo>
                        <a:lnTo>
                          <a:pt x="3" y="14"/>
                        </a:lnTo>
                        <a:lnTo>
                          <a:pt x="1" y="18"/>
                        </a:lnTo>
                        <a:lnTo>
                          <a:pt x="0" y="24"/>
                        </a:lnTo>
                        <a:lnTo>
                          <a:pt x="10" y="23"/>
                        </a:lnTo>
                        <a:lnTo>
                          <a:pt x="9" y="20"/>
                        </a:lnTo>
                        <a:lnTo>
                          <a:pt x="9" y="13"/>
                        </a:lnTo>
                        <a:lnTo>
                          <a:pt x="9" y="3"/>
                        </a:lnTo>
                        <a:lnTo>
                          <a:pt x="12" y="0"/>
                        </a:lnTo>
                        <a:lnTo>
                          <a:pt x="3" y="1"/>
                        </a:lnTo>
                      </a:path>
                    </a:pathLst>
                  </a:custGeom>
                  <a:solidFill>
                    <a:srgbClr val="960018"/>
                  </a:solidFill>
                  <a:ln w="12700" cap="rnd" cmpd="sng">
                    <a:solidFill>
                      <a:srgbClr val="960018"/>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614" name="Freeform 75"/>
                  <p:cNvSpPr>
                    <a:spLocks noChangeAspect="1"/>
                  </p:cNvSpPr>
                  <p:nvPr/>
                </p:nvSpPr>
                <p:spPr bwMode="auto">
                  <a:xfrm>
                    <a:off x="2129" y="1908"/>
                    <a:ext cx="82" cy="76"/>
                  </a:xfrm>
                  <a:custGeom>
                    <a:avLst/>
                    <a:gdLst>
                      <a:gd name="T0" fmla="*/ 33 w 82"/>
                      <a:gd name="T1" fmla="*/ 4 h 76"/>
                      <a:gd name="T2" fmla="*/ 39 w 82"/>
                      <a:gd name="T3" fmla="*/ 0 h 76"/>
                      <a:gd name="T4" fmla="*/ 45 w 82"/>
                      <a:gd name="T5" fmla="*/ 2 h 76"/>
                      <a:gd name="T6" fmla="*/ 53 w 82"/>
                      <a:gd name="T7" fmla="*/ 7 h 76"/>
                      <a:gd name="T8" fmla="*/ 67 w 82"/>
                      <a:gd name="T9" fmla="*/ 10 h 76"/>
                      <a:gd name="T10" fmla="*/ 66 w 82"/>
                      <a:gd name="T11" fmla="*/ 14 h 76"/>
                      <a:gd name="T12" fmla="*/ 63 w 82"/>
                      <a:gd name="T13" fmla="*/ 18 h 76"/>
                      <a:gd name="T14" fmla="*/ 69 w 82"/>
                      <a:gd name="T15" fmla="*/ 17 h 76"/>
                      <a:gd name="T16" fmla="*/ 70 w 82"/>
                      <a:gd name="T17" fmla="*/ 18 h 76"/>
                      <a:gd name="T18" fmla="*/ 70 w 82"/>
                      <a:gd name="T19" fmla="*/ 22 h 76"/>
                      <a:gd name="T20" fmla="*/ 65 w 82"/>
                      <a:gd name="T21" fmla="*/ 25 h 76"/>
                      <a:gd name="T22" fmla="*/ 62 w 82"/>
                      <a:gd name="T23" fmla="*/ 29 h 76"/>
                      <a:gd name="T24" fmla="*/ 69 w 82"/>
                      <a:gd name="T25" fmla="*/ 31 h 76"/>
                      <a:gd name="T26" fmla="*/ 72 w 82"/>
                      <a:gd name="T27" fmla="*/ 35 h 76"/>
                      <a:gd name="T28" fmla="*/ 69 w 82"/>
                      <a:gd name="T29" fmla="*/ 40 h 76"/>
                      <a:gd name="T30" fmla="*/ 72 w 82"/>
                      <a:gd name="T31" fmla="*/ 43 h 76"/>
                      <a:gd name="T32" fmla="*/ 81 w 82"/>
                      <a:gd name="T33" fmla="*/ 47 h 76"/>
                      <a:gd name="T34" fmla="*/ 79 w 82"/>
                      <a:gd name="T35" fmla="*/ 50 h 76"/>
                      <a:gd name="T36" fmla="*/ 68 w 82"/>
                      <a:gd name="T37" fmla="*/ 55 h 76"/>
                      <a:gd name="T38" fmla="*/ 67 w 82"/>
                      <a:gd name="T39" fmla="*/ 58 h 76"/>
                      <a:gd name="T40" fmla="*/ 74 w 82"/>
                      <a:gd name="T41" fmla="*/ 58 h 76"/>
                      <a:gd name="T42" fmla="*/ 81 w 82"/>
                      <a:gd name="T43" fmla="*/ 60 h 76"/>
                      <a:gd name="T44" fmla="*/ 78 w 82"/>
                      <a:gd name="T45" fmla="*/ 65 h 76"/>
                      <a:gd name="T46" fmla="*/ 66 w 82"/>
                      <a:gd name="T47" fmla="*/ 73 h 76"/>
                      <a:gd name="T48" fmla="*/ 49 w 82"/>
                      <a:gd name="T49" fmla="*/ 75 h 76"/>
                      <a:gd name="T50" fmla="*/ 41 w 82"/>
                      <a:gd name="T51" fmla="*/ 75 h 76"/>
                      <a:gd name="T52" fmla="*/ 36 w 82"/>
                      <a:gd name="T53" fmla="*/ 74 h 76"/>
                      <a:gd name="T54" fmla="*/ 17 w 82"/>
                      <a:gd name="T55" fmla="*/ 71 h 76"/>
                      <a:gd name="T56" fmla="*/ 15 w 82"/>
                      <a:gd name="T57" fmla="*/ 67 h 76"/>
                      <a:gd name="T58" fmla="*/ 9 w 82"/>
                      <a:gd name="T59" fmla="*/ 68 h 76"/>
                      <a:gd name="T60" fmla="*/ 0 w 82"/>
                      <a:gd name="T61" fmla="*/ 58 h 76"/>
                      <a:gd name="T62" fmla="*/ 4 w 82"/>
                      <a:gd name="T63" fmla="*/ 58 h 76"/>
                      <a:gd name="T64" fmla="*/ 8 w 82"/>
                      <a:gd name="T65" fmla="*/ 57 h 76"/>
                      <a:gd name="T66" fmla="*/ 5 w 82"/>
                      <a:gd name="T67" fmla="*/ 49 h 76"/>
                      <a:gd name="T68" fmla="*/ 3 w 82"/>
                      <a:gd name="T69" fmla="*/ 40 h 76"/>
                      <a:gd name="T70" fmla="*/ 6 w 82"/>
                      <a:gd name="T71" fmla="*/ 39 h 76"/>
                      <a:gd name="T72" fmla="*/ 11 w 82"/>
                      <a:gd name="T73" fmla="*/ 39 h 76"/>
                      <a:gd name="T74" fmla="*/ 4 w 82"/>
                      <a:gd name="T75" fmla="*/ 28 h 76"/>
                      <a:gd name="T76" fmla="*/ 15 w 82"/>
                      <a:gd name="T77" fmla="*/ 30 h 76"/>
                      <a:gd name="T78" fmla="*/ 8 w 82"/>
                      <a:gd name="T79" fmla="*/ 22 h 76"/>
                      <a:gd name="T80" fmla="*/ 10 w 82"/>
                      <a:gd name="T81" fmla="*/ 18 h 76"/>
                      <a:gd name="T82" fmla="*/ 9 w 82"/>
                      <a:gd name="T83" fmla="*/ 15 h 76"/>
                      <a:gd name="T84" fmla="*/ 15 w 82"/>
                      <a:gd name="T85" fmla="*/ 16 h 76"/>
                      <a:gd name="T86" fmla="*/ 15 w 82"/>
                      <a:gd name="T87" fmla="*/ 12 h 76"/>
                      <a:gd name="T88" fmla="*/ 17 w 82"/>
                      <a:gd name="T89" fmla="*/ 8 h 76"/>
                      <a:gd name="T90" fmla="*/ 21 w 82"/>
                      <a:gd name="T91" fmla="*/ 8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2"/>
                      <a:gd name="T139" fmla="*/ 0 h 76"/>
                      <a:gd name="T140" fmla="*/ 82 w 82"/>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2" h="76">
                        <a:moveTo>
                          <a:pt x="27" y="6"/>
                        </a:moveTo>
                        <a:lnTo>
                          <a:pt x="33" y="4"/>
                        </a:lnTo>
                        <a:lnTo>
                          <a:pt x="37" y="1"/>
                        </a:lnTo>
                        <a:lnTo>
                          <a:pt x="39" y="0"/>
                        </a:lnTo>
                        <a:lnTo>
                          <a:pt x="42" y="0"/>
                        </a:lnTo>
                        <a:lnTo>
                          <a:pt x="45" y="2"/>
                        </a:lnTo>
                        <a:lnTo>
                          <a:pt x="48" y="5"/>
                        </a:lnTo>
                        <a:lnTo>
                          <a:pt x="53" y="7"/>
                        </a:lnTo>
                        <a:lnTo>
                          <a:pt x="64" y="10"/>
                        </a:lnTo>
                        <a:lnTo>
                          <a:pt x="67" y="10"/>
                        </a:lnTo>
                        <a:lnTo>
                          <a:pt x="67" y="12"/>
                        </a:lnTo>
                        <a:lnTo>
                          <a:pt x="66" y="14"/>
                        </a:lnTo>
                        <a:lnTo>
                          <a:pt x="62" y="18"/>
                        </a:lnTo>
                        <a:lnTo>
                          <a:pt x="63" y="18"/>
                        </a:lnTo>
                        <a:lnTo>
                          <a:pt x="67" y="18"/>
                        </a:lnTo>
                        <a:lnTo>
                          <a:pt x="69" y="17"/>
                        </a:lnTo>
                        <a:lnTo>
                          <a:pt x="70" y="17"/>
                        </a:lnTo>
                        <a:lnTo>
                          <a:pt x="70" y="18"/>
                        </a:lnTo>
                        <a:lnTo>
                          <a:pt x="70" y="20"/>
                        </a:lnTo>
                        <a:lnTo>
                          <a:pt x="70" y="22"/>
                        </a:lnTo>
                        <a:lnTo>
                          <a:pt x="70" y="23"/>
                        </a:lnTo>
                        <a:lnTo>
                          <a:pt x="65" y="25"/>
                        </a:lnTo>
                        <a:lnTo>
                          <a:pt x="61" y="27"/>
                        </a:lnTo>
                        <a:lnTo>
                          <a:pt x="62" y="29"/>
                        </a:lnTo>
                        <a:lnTo>
                          <a:pt x="64" y="31"/>
                        </a:lnTo>
                        <a:lnTo>
                          <a:pt x="69" y="31"/>
                        </a:lnTo>
                        <a:lnTo>
                          <a:pt x="69" y="34"/>
                        </a:lnTo>
                        <a:lnTo>
                          <a:pt x="72" y="35"/>
                        </a:lnTo>
                        <a:lnTo>
                          <a:pt x="71" y="38"/>
                        </a:lnTo>
                        <a:lnTo>
                          <a:pt x="69" y="40"/>
                        </a:lnTo>
                        <a:lnTo>
                          <a:pt x="68" y="42"/>
                        </a:lnTo>
                        <a:lnTo>
                          <a:pt x="72" y="43"/>
                        </a:lnTo>
                        <a:lnTo>
                          <a:pt x="77" y="43"/>
                        </a:lnTo>
                        <a:lnTo>
                          <a:pt x="81" y="47"/>
                        </a:lnTo>
                        <a:lnTo>
                          <a:pt x="81" y="49"/>
                        </a:lnTo>
                        <a:lnTo>
                          <a:pt x="79" y="50"/>
                        </a:lnTo>
                        <a:lnTo>
                          <a:pt x="74" y="53"/>
                        </a:lnTo>
                        <a:lnTo>
                          <a:pt x="68" y="55"/>
                        </a:lnTo>
                        <a:lnTo>
                          <a:pt x="65" y="58"/>
                        </a:lnTo>
                        <a:lnTo>
                          <a:pt x="67" y="58"/>
                        </a:lnTo>
                        <a:lnTo>
                          <a:pt x="69" y="58"/>
                        </a:lnTo>
                        <a:lnTo>
                          <a:pt x="74" y="58"/>
                        </a:lnTo>
                        <a:lnTo>
                          <a:pt x="78" y="59"/>
                        </a:lnTo>
                        <a:lnTo>
                          <a:pt x="81" y="60"/>
                        </a:lnTo>
                        <a:lnTo>
                          <a:pt x="80" y="63"/>
                        </a:lnTo>
                        <a:lnTo>
                          <a:pt x="78" y="65"/>
                        </a:lnTo>
                        <a:lnTo>
                          <a:pt x="73" y="70"/>
                        </a:lnTo>
                        <a:lnTo>
                          <a:pt x="66" y="73"/>
                        </a:lnTo>
                        <a:lnTo>
                          <a:pt x="59" y="74"/>
                        </a:lnTo>
                        <a:lnTo>
                          <a:pt x="49" y="75"/>
                        </a:lnTo>
                        <a:lnTo>
                          <a:pt x="43" y="75"/>
                        </a:lnTo>
                        <a:lnTo>
                          <a:pt x="41" y="75"/>
                        </a:lnTo>
                        <a:lnTo>
                          <a:pt x="39" y="75"/>
                        </a:lnTo>
                        <a:lnTo>
                          <a:pt x="36" y="74"/>
                        </a:lnTo>
                        <a:lnTo>
                          <a:pt x="27" y="73"/>
                        </a:lnTo>
                        <a:lnTo>
                          <a:pt x="17" y="71"/>
                        </a:lnTo>
                        <a:lnTo>
                          <a:pt x="14" y="69"/>
                        </a:lnTo>
                        <a:lnTo>
                          <a:pt x="15" y="67"/>
                        </a:lnTo>
                        <a:lnTo>
                          <a:pt x="12" y="67"/>
                        </a:lnTo>
                        <a:lnTo>
                          <a:pt x="9" y="68"/>
                        </a:lnTo>
                        <a:lnTo>
                          <a:pt x="4" y="64"/>
                        </a:lnTo>
                        <a:lnTo>
                          <a:pt x="0" y="58"/>
                        </a:lnTo>
                        <a:lnTo>
                          <a:pt x="1" y="57"/>
                        </a:lnTo>
                        <a:lnTo>
                          <a:pt x="4" y="58"/>
                        </a:lnTo>
                        <a:lnTo>
                          <a:pt x="6" y="58"/>
                        </a:lnTo>
                        <a:lnTo>
                          <a:pt x="8" y="57"/>
                        </a:lnTo>
                        <a:lnTo>
                          <a:pt x="7" y="54"/>
                        </a:lnTo>
                        <a:lnTo>
                          <a:pt x="5" y="49"/>
                        </a:lnTo>
                        <a:lnTo>
                          <a:pt x="4" y="44"/>
                        </a:lnTo>
                        <a:lnTo>
                          <a:pt x="3" y="40"/>
                        </a:lnTo>
                        <a:lnTo>
                          <a:pt x="4" y="39"/>
                        </a:lnTo>
                        <a:lnTo>
                          <a:pt x="6" y="39"/>
                        </a:lnTo>
                        <a:lnTo>
                          <a:pt x="9" y="40"/>
                        </a:lnTo>
                        <a:lnTo>
                          <a:pt x="11" y="39"/>
                        </a:lnTo>
                        <a:lnTo>
                          <a:pt x="8" y="34"/>
                        </a:lnTo>
                        <a:lnTo>
                          <a:pt x="4" y="28"/>
                        </a:lnTo>
                        <a:lnTo>
                          <a:pt x="10" y="29"/>
                        </a:lnTo>
                        <a:lnTo>
                          <a:pt x="15" y="30"/>
                        </a:lnTo>
                        <a:lnTo>
                          <a:pt x="6" y="23"/>
                        </a:lnTo>
                        <a:lnTo>
                          <a:pt x="8" y="22"/>
                        </a:lnTo>
                        <a:lnTo>
                          <a:pt x="12" y="21"/>
                        </a:lnTo>
                        <a:lnTo>
                          <a:pt x="10" y="18"/>
                        </a:lnTo>
                        <a:lnTo>
                          <a:pt x="7" y="15"/>
                        </a:lnTo>
                        <a:lnTo>
                          <a:pt x="9" y="15"/>
                        </a:lnTo>
                        <a:lnTo>
                          <a:pt x="12" y="16"/>
                        </a:lnTo>
                        <a:lnTo>
                          <a:pt x="15" y="16"/>
                        </a:lnTo>
                        <a:lnTo>
                          <a:pt x="17" y="16"/>
                        </a:lnTo>
                        <a:lnTo>
                          <a:pt x="15" y="12"/>
                        </a:lnTo>
                        <a:lnTo>
                          <a:pt x="14" y="8"/>
                        </a:lnTo>
                        <a:lnTo>
                          <a:pt x="17" y="8"/>
                        </a:lnTo>
                        <a:lnTo>
                          <a:pt x="19" y="8"/>
                        </a:lnTo>
                        <a:lnTo>
                          <a:pt x="21" y="8"/>
                        </a:lnTo>
                        <a:lnTo>
                          <a:pt x="27" y="6"/>
                        </a:lnTo>
                      </a:path>
                    </a:pathLst>
                  </a:custGeom>
                  <a:solidFill>
                    <a:srgbClr val="008000"/>
                  </a:solidFill>
                  <a:ln w="9525">
                    <a:noFill/>
                    <a:round/>
                    <a:headEnd/>
                    <a:tailEnd/>
                  </a:ln>
                </p:spPr>
                <p:txBody>
                  <a:bodyPr/>
                  <a:lstStyle/>
                  <a:p>
                    <a:endParaRPr lang="ko-KR" altLang="en-US">
                      <a:solidFill>
                        <a:srgbClr val="000000"/>
                      </a:solidFill>
                      <a:latin typeface="微软雅黑" pitchFamily="34" charset="-122"/>
                    </a:endParaRPr>
                  </a:p>
                </p:txBody>
              </p:sp>
            </p:grpSp>
            <p:grpSp>
              <p:nvGrpSpPr>
                <p:cNvPr id="360" name="Group 76"/>
                <p:cNvGrpSpPr>
                  <a:grpSpLocks noChangeAspect="1"/>
                </p:cNvGrpSpPr>
                <p:nvPr/>
              </p:nvGrpSpPr>
              <p:grpSpPr bwMode="auto">
                <a:xfrm>
                  <a:off x="2035" y="1913"/>
                  <a:ext cx="84" cy="92"/>
                  <a:chOff x="2035" y="1913"/>
                  <a:chExt cx="84" cy="92"/>
                </a:xfrm>
              </p:grpSpPr>
              <p:sp>
                <p:nvSpPr>
                  <p:cNvPr id="608" name="Freeform 77"/>
                  <p:cNvSpPr>
                    <a:spLocks noChangeAspect="1"/>
                  </p:cNvSpPr>
                  <p:nvPr/>
                </p:nvSpPr>
                <p:spPr bwMode="auto">
                  <a:xfrm>
                    <a:off x="2039" y="1987"/>
                    <a:ext cx="74" cy="16"/>
                  </a:xfrm>
                  <a:custGeom>
                    <a:avLst/>
                    <a:gdLst>
                      <a:gd name="T0" fmla="*/ 31 w 74"/>
                      <a:gd name="T1" fmla="*/ 0 h 16"/>
                      <a:gd name="T2" fmla="*/ 29 w 74"/>
                      <a:gd name="T3" fmla="*/ 0 h 16"/>
                      <a:gd name="T4" fmla="*/ 0 w 74"/>
                      <a:gd name="T5" fmla="*/ 5 h 16"/>
                      <a:gd name="T6" fmla="*/ 27 w 74"/>
                      <a:gd name="T7" fmla="*/ 14 h 16"/>
                      <a:gd name="T8" fmla="*/ 68 w 74"/>
                      <a:gd name="T9" fmla="*/ 15 h 16"/>
                      <a:gd name="T10" fmla="*/ 73 w 74"/>
                      <a:gd name="T11" fmla="*/ 8 h 16"/>
                      <a:gd name="T12" fmla="*/ 40 w 74"/>
                      <a:gd name="T13" fmla="*/ 1 h 16"/>
                      <a:gd name="T14" fmla="*/ 31 w 74"/>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16"/>
                      <a:gd name="T26" fmla="*/ 74 w 74"/>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16">
                        <a:moveTo>
                          <a:pt x="31" y="0"/>
                        </a:moveTo>
                        <a:lnTo>
                          <a:pt x="29" y="0"/>
                        </a:lnTo>
                        <a:lnTo>
                          <a:pt x="0" y="5"/>
                        </a:lnTo>
                        <a:lnTo>
                          <a:pt x="27" y="14"/>
                        </a:lnTo>
                        <a:lnTo>
                          <a:pt x="68" y="15"/>
                        </a:lnTo>
                        <a:lnTo>
                          <a:pt x="73" y="8"/>
                        </a:lnTo>
                        <a:lnTo>
                          <a:pt x="40" y="1"/>
                        </a:lnTo>
                        <a:lnTo>
                          <a:pt x="31" y="0"/>
                        </a:lnTo>
                      </a:path>
                    </a:pathLst>
                  </a:custGeom>
                  <a:solidFill>
                    <a:srgbClr val="808080"/>
                  </a:solidFill>
                  <a:ln w="12700" cap="rnd" cmpd="sng">
                    <a:solidFill>
                      <a:srgbClr val="80808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609" name="Freeform 78"/>
                  <p:cNvSpPr>
                    <a:spLocks noChangeAspect="1"/>
                  </p:cNvSpPr>
                  <p:nvPr/>
                </p:nvSpPr>
                <p:spPr bwMode="auto">
                  <a:xfrm>
                    <a:off x="2035" y="1987"/>
                    <a:ext cx="73" cy="18"/>
                  </a:xfrm>
                  <a:custGeom>
                    <a:avLst/>
                    <a:gdLst>
                      <a:gd name="T0" fmla="*/ 31 w 73"/>
                      <a:gd name="T1" fmla="*/ 0 h 18"/>
                      <a:gd name="T2" fmla="*/ 9 w 73"/>
                      <a:gd name="T3" fmla="*/ 1 h 18"/>
                      <a:gd name="T4" fmla="*/ 0 w 73"/>
                      <a:gd name="T5" fmla="*/ 10 h 18"/>
                      <a:gd name="T6" fmla="*/ 17 w 73"/>
                      <a:gd name="T7" fmla="*/ 17 h 18"/>
                      <a:gd name="T8" fmla="*/ 66 w 73"/>
                      <a:gd name="T9" fmla="*/ 17 h 18"/>
                      <a:gd name="T10" fmla="*/ 72 w 73"/>
                      <a:gd name="T11" fmla="*/ 8 h 18"/>
                      <a:gd name="T12" fmla="*/ 58 w 73"/>
                      <a:gd name="T13" fmla="*/ 3 h 18"/>
                      <a:gd name="T14" fmla="*/ 31 w 73"/>
                      <a:gd name="T15" fmla="*/ 0 h 18"/>
                      <a:gd name="T16" fmla="*/ 0 60000 65536"/>
                      <a:gd name="T17" fmla="*/ 0 60000 65536"/>
                      <a:gd name="T18" fmla="*/ 0 60000 65536"/>
                      <a:gd name="T19" fmla="*/ 0 60000 65536"/>
                      <a:gd name="T20" fmla="*/ 0 60000 65536"/>
                      <a:gd name="T21" fmla="*/ 0 60000 65536"/>
                      <a:gd name="T22" fmla="*/ 0 60000 65536"/>
                      <a:gd name="T23" fmla="*/ 0 60000 65536"/>
                      <a:gd name="T24" fmla="*/ 0 w 73"/>
                      <a:gd name="T25" fmla="*/ 0 h 18"/>
                      <a:gd name="T26" fmla="*/ 73 w 73"/>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3" h="18">
                        <a:moveTo>
                          <a:pt x="31" y="0"/>
                        </a:moveTo>
                        <a:lnTo>
                          <a:pt x="9" y="1"/>
                        </a:lnTo>
                        <a:lnTo>
                          <a:pt x="0" y="10"/>
                        </a:lnTo>
                        <a:lnTo>
                          <a:pt x="17" y="17"/>
                        </a:lnTo>
                        <a:lnTo>
                          <a:pt x="66" y="17"/>
                        </a:lnTo>
                        <a:lnTo>
                          <a:pt x="72" y="8"/>
                        </a:lnTo>
                        <a:lnTo>
                          <a:pt x="58" y="3"/>
                        </a:lnTo>
                        <a:lnTo>
                          <a:pt x="31" y="0"/>
                        </a:lnTo>
                      </a:path>
                    </a:pathLst>
                  </a:custGeom>
                  <a:solidFill>
                    <a:srgbClr val="808080"/>
                  </a:solidFill>
                  <a:ln w="12700" cap="rnd" cmpd="sng">
                    <a:solidFill>
                      <a:srgbClr val="80808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610" name="Freeform 79"/>
                  <p:cNvSpPr>
                    <a:spLocks noChangeAspect="1"/>
                  </p:cNvSpPr>
                  <p:nvPr/>
                </p:nvSpPr>
                <p:spPr bwMode="auto">
                  <a:xfrm>
                    <a:off x="2068" y="1926"/>
                    <a:ext cx="38" cy="69"/>
                  </a:xfrm>
                  <a:custGeom>
                    <a:avLst/>
                    <a:gdLst>
                      <a:gd name="T0" fmla="*/ 16 w 38"/>
                      <a:gd name="T1" fmla="*/ 8 h 69"/>
                      <a:gd name="T2" fmla="*/ 15 w 38"/>
                      <a:gd name="T3" fmla="*/ 26 h 69"/>
                      <a:gd name="T4" fmla="*/ 11 w 38"/>
                      <a:gd name="T5" fmla="*/ 25 h 69"/>
                      <a:gd name="T6" fmla="*/ 3 w 38"/>
                      <a:gd name="T7" fmla="*/ 12 h 69"/>
                      <a:gd name="T8" fmla="*/ 0 w 38"/>
                      <a:gd name="T9" fmla="*/ 11 h 69"/>
                      <a:gd name="T10" fmla="*/ 7 w 38"/>
                      <a:gd name="T11" fmla="*/ 23 h 69"/>
                      <a:gd name="T12" fmla="*/ 13 w 38"/>
                      <a:gd name="T13" fmla="*/ 32 h 69"/>
                      <a:gd name="T14" fmla="*/ 12 w 38"/>
                      <a:gd name="T15" fmla="*/ 44 h 69"/>
                      <a:gd name="T16" fmla="*/ 10 w 38"/>
                      <a:gd name="T17" fmla="*/ 56 h 69"/>
                      <a:gd name="T18" fmla="*/ 8 w 38"/>
                      <a:gd name="T19" fmla="*/ 62 h 69"/>
                      <a:gd name="T20" fmla="*/ 6 w 38"/>
                      <a:gd name="T21" fmla="*/ 68 h 69"/>
                      <a:gd name="T22" fmla="*/ 17 w 38"/>
                      <a:gd name="T23" fmla="*/ 68 h 69"/>
                      <a:gd name="T24" fmla="*/ 17 w 38"/>
                      <a:gd name="T25" fmla="*/ 64 h 69"/>
                      <a:gd name="T26" fmla="*/ 19 w 38"/>
                      <a:gd name="T27" fmla="*/ 42 h 69"/>
                      <a:gd name="T28" fmla="*/ 20 w 38"/>
                      <a:gd name="T29" fmla="*/ 33 h 69"/>
                      <a:gd name="T30" fmla="*/ 22 w 38"/>
                      <a:gd name="T31" fmla="*/ 27 h 69"/>
                      <a:gd name="T32" fmla="*/ 37 w 38"/>
                      <a:gd name="T33" fmla="*/ 13 h 69"/>
                      <a:gd name="T34" fmla="*/ 33 w 38"/>
                      <a:gd name="T35" fmla="*/ 13 h 69"/>
                      <a:gd name="T36" fmla="*/ 18 w 38"/>
                      <a:gd name="T37" fmla="*/ 25 h 69"/>
                      <a:gd name="T38" fmla="*/ 17 w 38"/>
                      <a:gd name="T39" fmla="*/ 0 h 69"/>
                      <a:gd name="T40" fmla="*/ 16 w 38"/>
                      <a:gd name="T41" fmla="*/ 8 h 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69"/>
                      <a:gd name="T65" fmla="*/ 38 w 38"/>
                      <a:gd name="T66" fmla="*/ 69 h 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69">
                        <a:moveTo>
                          <a:pt x="16" y="8"/>
                        </a:moveTo>
                        <a:lnTo>
                          <a:pt x="15" y="26"/>
                        </a:lnTo>
                        <a:lnTo>
                          <a:pt x="11" y="25"/>
                        </a:lnTo>
                        <a:lnTo>
                          <a:pt x="3" y="12"/>
                        </a:lnTo>
                        <a:lnTo>
                          <a:pt x="0" y="11"/>
                        </a:lnTo>
                        <a:lnTo>
                          <a:pt x="7" y="23"/>
                        </a:lnTo>
                        <a:lnTo>
                          <a:pt x="13" y="32"/>
                        </a:lnTo>
                        <a:lnTo>
                          <a:pt x="12" y="44"/>
                        </a:lnTo>
                        <a:lnTo>
                          <a:pt x="10" y="56"/>
                        </a:lnTo>
                        <a:lnTo>
                          <a:pt x="8" y="62"/>
                        </a:lnTo>
                        <a:lnTo>
                          <a:pt x="6" y="68"/>
                        </a:lnTo>
                        <a:lnTo>
                          <a:pt x="17" y="68"/>
                        </a:lnTo>
                        <a:lnTo>
                          <a:pt x="17" y="64"/>
                        </a:lnTo>
                        <a:lnTo>
                          <a:pt x="19" y="42"/>
                        </a:lnTo>
                        <a:lnTo>
                          <a:pt x="20" y="33"/>
                        </a:lnTo>
                        <a:lnTo>
                          <a:pt x="22" y="27"/>
                        </a:lnTo>
                        <a:lnTo>
                          <a:pt x="37" y="13"/>
                        </a:lnTo>
                        <a:lnTo>
                          <a:pt x="33" y="13"/>
                        </a:lnTo>
                        <a:lnTo>
                          <a:pt x="18" y="25"/>
                        </a:lnTo>
                        <a:lnTo>
                          <a:pt x="17" y="0"/>
                        </a:lnTo>
                        <a:lnTo>
                          <a:pt x="16" y="8"/>
                        </a:lnTo>
                      </a:path>
                    </a:pathLst>
                  </a:custGeom>
                  <a:solidFill>
                    <a:srgbClr val="960018"/>
                  </a:solidFill>
                  <a:ln w="12700" cap="rnd" cmpd="sng">
                    <a:solidFill>
                      <a:srgbClr val="960018"/>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611" name="Freeform 80"/>
                  <p:cNvSpPr>
                    <a:spLocks noChangeAspect="1"/>
                  </p:cNvSpPr>
                  <p:nvPr/>
                </p:nvSpPr>
                <p:spPr bwMode="auto">
                  <a:xfrm>
                    <a:off x="2061" y="1913"/>
                    <a:ext cx="58" cy="55"/>
                  </a:xfrm>
                  <a:custGeom>
                    <a:avLst/>
                    <a:gdLst>
                      <a:gd name="T0" fmla="*/ 26 w 58"/>
                      <a:gd name="T1" fmla="*/ 7 h 55"/>
                      <a:gd name="T2" fmla="*/ 24 w 58"/>
                      <a:gd name="T3" fmla="*/ 1 h 55"/>
                      <a:gd name="T4" fmla="*/ 15 w 58"/>
                      <a:gd name="T5" fmla="*/ 2 h 55"/>
                      <a:gd name="T6" fmla="*/ 10 w 58"/>
                      <a:gd name="T7" fmla="*/ 3 h 55"/>
                      <a:gd name="T8" fmla="*/ 1 w 58"/>
                      <a:gd name="T9" fmla="*/ 2 h 55"/>
                      <a:gd name="T10" fmla="*/ 1 w 58"/>
                      <a:gd name="T11" fmla="*/ 8 h 55"/>
                      <a:gd name="T12" fmla="*/ 2 w 58"/>
                      <a:gd name="T13" fmla="*/ 13 h 55"/>
                      <a:gd name="T14" fmla="*/ 6 w 58"/>
                      <a:gd name="T15" fmla="*/ 17 h 55"/>
                      <a:gd name="T16" fmla="*/ 19 w 58"/>
                      <a:gd name="T17" fmla="*/ 13 h 55"/>
                      <a:gd name="T18" fmla="*/ 17 w 58"/>
                      <a:gd name="T19" fmla="*/ 17 h 55"/>
                      <a:gd name="T20" fmla="*/ 24 w 58"/>
                      <a:gd name="T21" fmla="*/ 20 h 55"/>
                      <a:gd name="T22" fmla="*/ 18 w 58"/>
                      <a:gd name="T23" fmla="*/ 25 h 55"/>
                      <a:gd name="T24" fmla="*/ 20 w 58"/>
                      <a:gd name="T25" fmla="*/ 28 h 55"/>
                      <a:gd name="T26" fmla="*/ 21 w 58"/>
                      <a:gd name="T27" fmla="*/ 31 h 55"/>
                      <a:gd name="T28" fmla="*/ 31 w 58"/>
                      <a:gd name="T29" fmla="*/ 28 h 55"/>
                      <a:gd name="T30" fmla="*/ 39 w 58"/>
                      <a:gd name="T31" fmla="*/ 30 h 55"/>
                      <a:gd name="T32" fmla="*/ 41 w 58"/>
                      <a:gd name="T33" fmla="*/ 36 h 55"/>
                      <a:gd name="T34" fmla="*/ 39 w 58"/>
                      <a:gd name="T35" fmla="*/ 41 h 55"/>
                      <a:gd name="T36" fmla="*/ 31 w 58"/>
                      <a:gd name="T37" fmla="*/ 44 h 55"/>
                      <a:gd name="T38" fmla="*/ 23 w 58"/>
                      <a:gd name="T39" fmla="*/ 49 h 55"/>
                      <a:gd name="T40" fmla="*/ 22 w 58"/>
                      <a:gd name="T41" fmla="*/ 45 h 55"/>
                      <a:gd name="T42" fmla="*/ 32 w 58"/>
                      <a:gd name="T43" fmla="*/ 40 h 55"/>
                      <a:gd name="T44" fmla="*/ 34 w 58"/>
                      <a:gd name="T45" fmla="*/ 39 h 55"/>
                      <a:gd name="T46" fmla="*/ 33 w 58"/>
                      <a:gd name="T47" fmla="*/ 33 h 55"/>
                      <a:gd name="T48" fmla="*/ 35 w 58"/>
                      <a:gd name="T49" fmla="*/ 28 h 55"/>
                      <a:gd name="T50" fmla="*/ 29 w 58"/>
                      <a:gd name="T51" fmla="*/ 32 h 55"/>
                      <a:gd name="T52" fmla="*/ 22 w 58"/>
                      <a:gd name="T53" fmla="*/ 34 h 55"/>
                      <a:gd name="T54" fmla="*/ 17 w 58"/>
                      <a:gd name="T55" fmla="*/ 29 h 55"/>
                      <a:gd name="T56" fmla="*/ 19 w 58"/>
                      <a:gd name="T57" fmla="*/ 23 h 55"/>
                      <a:gd name="T58" fmla="*/ 17 w 58"/>
                      <a:gd name="T59" fmla="*/ 22 h 55"/>
                      <a:gd name="T60" fmla="*/ 14 w 58"/>
                      <a:gd name="T61" fmla="*/ 18 h 55"/>
                      <a:gd name="T62" fmla="*/ 10 w 58"/>
                      <a:gd name="T63" fmla="*/ 22 h 55"/>
                      <a:gd name="T64" fmla="*/ 1 w 58"/>
                      <a:gd name="T65" fmla="*/ 27 h 55"/>
                      <a:gd name="T66" fmla="*/ 4 w 58"/>
                      <a:gd name="T67" fmla="*/ 32 h 55"/>
                      <a:gd name="T68" fmla="*/ 6 w 58"/>
                      <a:gd name="T69" fmla="*/ 37 h 55"/>
                      <a:gd name="T70" fmla="*/ 12 w 58"/>
                      <a:gd name="T71" fmla="*/ 42 h 55"/>
                      <a:gd name="T72" fmla="*/ 16 w 58"/>
                      <a:gd name="T73" fmla="*/ 52 h 55"/>
                      <a:gd name="T74" fmla="*/ 32 w 58"/>
                      <a:gd name="T75" fmla="*/ 54 h 55"/>
                      <a:gd name="T76" fmla="*/ 46 w 58"/>
                      <a:gd name="T77" fmla="*/ 50 h 55"/>
                      <a:gd name="T78" fmla="*/ 55 w 58"/>
                      <a:gd name="T79" fmla="*/ 44 h 55"/>
                      <a:gd name="T80" fmla="*/ 50 w 58"/>
                      <a:gd name="T81" fmla="*/ 39 h 55"/>
                      <a:gd name="T82" fmla="*/ 53 w 58"/>
                      <a:gd name="T83" fmla="*/ 34 h 55"/>
                      <a:gd name="T84" fmla="*/ 57 w 58"/>
                      <a:gd name="T85" fmla="*/ 28 h 55"/>
                      <a:gd name="T86" fmla="*/ 53 w 58"/>
                      <a:gd name="T87" fmla="*/ 24 h 55"/>
                      <a:gd name="T88" fmla="*/ 56 w 58"/>
                      <a:gd name="T89" fmla="*/ 19 h 55"/>
                      <a:gd name="T90" fmla="*/ 46 w 58"/>
                      <a:gd name="T91" fmla="*/ 20 h 55"/>
                      <a:gd name="T92" fmla="*/ 49 w 58"/>
                      <a:gd name="T93" fmla="*/ 13 h 55"/>
                      <a:gd name="T94" fmla="*/ 55 w 58"/>
                      <a:gd name="T95" fmla="*/ 8 h 55"/>
                      <a:gd name="T96" fmla="*/ 49 w 58"/>
                      <a:gd name="T97" fmla="*/ 7 h 55"/>
                      <a:gd name="T98" fmla="*/ 39 w 58"/>
                      <a:gd name="T99" fmla="*/ 12 h 55"/>
                      <a:gd name="T100" fmla="*/ 44 w 58"/>
                      <a:gd name="T101" fmla="*/ 4 h 55"/>
                      <a:gd name="T102" fmla="*/ 37 w 58"/>
                      <a:gd name="T103" fmla="*/ 0 h 55"/>
                      <a:gd name="T104" fmla="*/ 29 w 58"/>
                      <a:gd name="T105" fmla="*/ 6 h 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8"/>
                      <a:gd name="T160" fmla="*/ 0 h 55"/>
                      <a:gd name="T161" fmla="*/ 58 w 58"/>
                      <a:gd name="T162" fmla="*/ 55 h 5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8" h="55">
                        <a:moveTo>
                          <a:pt x="28" y="9"/>
                        </a:moveTo>
                        <a:lnTo>
                          <a:pt x="27" y="9"/>
                        </a:lnTo>
                        <a:lnTo>
                          <a:pt x="26" y="7"/>
                        </a:lnTo>
                        <a:lnTo>
                          <a:pt x="26" y="5"/>
                        </a:lnTo>
                        <a:lnTo>
                          <a:pt x="27" y="2"/>
                        </a:lnTo>
                        <a:lnTo>
                          <a:pt x="24" y="1"/>
                        </a:lnTo>
                        <a:lnTo>
                          <a:pt x="22" y="1"/>
                        </a:lnTo>
                        <a:lnTo>
                          <a:pt x="19" y="1"/>
                        </a:lnTo>
                        <a:lnTo>
                          <a:pt x="15" y="2"/>
                        </a:lnTo>
                        <a:lnTo>
                          <a:pt x="15" y="5"/>
                        </a:lnTo>
                        <a:lnTo>
                          <a:pt x="12" y="5"/>
                        </a:lnTo>
                        <a:lnTo>
                          <a:pt x="10" y="3"/>
                        </a:lnTo>
                        <a:lnTo>
                          <a:pt x="7" y="1"/>
                        </a:lnTo>
                        <a:lnTo>
                          <a:pt x="4" y="1"/>
                        </a:lnTo>
                        <a:lnTo>
                          <a:pt x="1" y="2"/>
                        </a:lnTo>
                        <a:lnTo>
                          <a:pt x="1" y="5"/>
                        </a:lnTo>
                        <a:lnTo>
                          <a:pt x="1" y="7"/>
                        </a:lnTo>
                        <a:lnTo>
                          <a:pt x="1" y="8"/>
                        </a:lnTo>
                        <a:lnTo>
                          <a:pt x="1" y="10"/>
                        </a:lnTo>
                        <a:lnTo>
                          <a:pt x="0" y="12"/>
                        </a:lnTo>
                        <a:lnTo>
                          <a:pt x="2" y="13"/>
                        </a:lnTo>
                        <a:lnTo>
                          <a:pt x="2" y="15"/>
                        </a:lnTo>
                        <a:lnTo>
                          <a:pt x="2" y="17"/>
                        </a:lnTo>
                        <a:lnTo>
                          <a:pt x="6" y="17"/>
                        </a:lnTo>
                        <a:lnTo>
                          <a:pt x="9" y="16"/>
                        </a:lnTo>
                        <a:lnTo>
                          <a:pt x="15" y="13"/>
                        </a:lnTo>
                        <a:lnTo>
                          <a:pt x="19" y="13"/>
                        </a:lnTo>
                        <a:lnTo>
                          <a:pt x="23" y="13"/>
                        </a:lnTo>
                        <a:lnTo>
                          <a:pt x="18" y="16"/>
                        </a:lnTo>
                        <a:lnTo>
                          <a:pt x="17" y="17"/>
                        </a:lnTo>
                        <a:lnTo>
                          <a:pt x="20" y="18"/>
                        </a:lnTo>
                        <a:lnTo>
                          <a:pt x="24" y="19"/>
                        </a:lnTo>
                        <a:lnTo>
                          <a:pt x="24" y="20"/>
                        </a:lnTo>
                        <a:lnTo>
                          <a:pt x="24" y="21"/>
                        </a:lnTo>
                        <a:lnTo>
                          <a:pt x="22" y="23"/>
                        </a:lnTo>
                        <a:lnTo>
                          <a:pt x="18" y="25"/>
                        </a:lnTo>
                        <a:lnTo>
                          <a:pt x="20" y="26"/>
                        </a:lnTo>
                        <a:lnTo>
                          <a:pt x="20" y="27"/>
                        </a:lnTo>
                        <a:lnTo>
                          <a:pt x="20" y="28"/>
                        </a:lnTo>
                        <a:lnTo>
                          <a:pt x="20" y="29"/>
                        </a:lnTo>
                        <a:lnTo>
                          <a:pt x="20" y="30"/>
                        </a:lnTo>
                        <a:lnTo>
                          <a:pt x="21" y="31"/>
                        </a:lnTo>
                        <a:lnTo>
                          <a:pt x="24" y="32"/>
                        </a:lnTo>
                        <a:lnTo>
                          <a:pt x="27" y="31"/>
                        </a:lnTo>
                        <a:lnTo>
                          <a:pt x="31" y="28"/>
                        </a:lnTo>
                        <a:lnTo>
                          <a:pt x="36" y="27"/>
                        </a:lnTo>
                        <a:lnTo>
                          <a:pt x="38" y="28"/>
                        </a:lnTo>
                        <a:lnTo>
                          <a:pt x="39" y="30"/>
                        </a:lnTo>
                        <a:lnTo>
                          <a:pt x="41" y="32"/>
                        </a:lnTo>
                        <a:lnTo>
                          <a:pt x="43" y="34"/>
                        </a:lnTo>
                        <a:lnTo>
                          <a:pt x="41" y="36"/>
                        </a:lnTo>
                        <a:lnTo>
                          <a:pt x="38" y="37"/>
                        </a:lnTo>
                        <a:lnTo>
                          <a:pt x="37" y="39"/>
                        </a:lnTo>
                        <a:lnTo>
                          <a:pt x="39" y="41"/>
                        </a:lnTo>
                        <a:lnTo>
                          <a:pt x="40" y="42"/>
                        </a:lnTo>
                        <a:lnTo>
                          <a:pt x="36" y="43"/>
                        </a:lnTo>
                        <a:lnTo>
                          <a:pt x="31" y="44"/>
                        </a:lnTo>
                        <a:lnTo>
                          <a:pt x="27" y="45"/>
                        </a:lnTo>
                        <a:lnTo>
                          <a:pt x="24" y="47"/>
                        </a:lnTo>
                        <a:lnTo>
                          <a:pt x="23" y="49"/>
                        </a:lnTo>
                        <a:lnTo>
                          <a:pt x="20" y="48"/>
                        </a:lnTo>
                        <a:lnTo>
                          <a:pt x="20" y="46"/>
                        </a:lnTo>
                        <a:lnTo>
                          <a:pt x="22" y="45"/>
                        </a:lnTo>
                        <a:lnTo>
                          <a:pt x="26" y="40"/>
                        </a:lnTo>
                        <a:lnTo>
                          <a:pt x="29" y="40"/>
                        </a:lnTo>
                        <a:lnTo>
                          <a:pt x="32" y="40"/>
                        </a:lnTo>
                        <a:lnTo>
                          <a:pt x="35" y="41"/>
                        </a:lnTo>
                        <a:lnTo>
                          <a:pt x="37" y="40"/>
                        </a:lnTo>
                        <a:lnTo>
                          <a:pt x="34" y="39"/>
                        </a:lnTo>
                        <a:lnTo>
                          <a:pt x="35" y="37"/>
                        </a:lnTo>
                        <a:lnTo>
                          <a:pt x="36" y="35"/>
                        </a:lnTo>
                        <a:lnTo>
                          <a:pt x="33" y="33"/>
                        </a:lnTo>
                        <a:lnTo>
                          <a:pt x="38" y="31"/>
                        </a:lnTo>
                        <a:lnTo>
                          <a:pt x="37" y="29"/>
                        </a:lnTo>
                        <a:lnTo>
                          <a:pt x="35" y="28"/>
                        </a:lnTo>
                        <a:lnTo>
                          <a:pt x="30" y="29"/>
                        </a:lnTo>
                        <a:lnTo>
                          <a:pt x="29" y="31"/>
                        </a:lnTo>
                        <a:lnTo>
                          <a:pt x="29" y="32"/>
                        </a:lnTo>
                        <a:lnTo>
                          <a:pt x="29" y="33"/>
                        </a:lnTo>
                        <a:lnTo>
                          <a:pt x="26" y="34"/>
                        </a:lnTo>
                        <a:lnTo>
                          <a:pt x="22" y="34"/>
                        </a:lnTo>
                        <a:lnTo>
                          <a:pt x="19" y="33"/>
                        </a:lnTo>
                        <a:lnTo>
                          <a:pt x="17" y="31"/>
                        </a:lnTo>
                        <a:lnTo>
                          <a:pt x="17" y="29"/>
                        </a:lnTo>
                        <a:lnTo>
                          <a:pt x="18" y="28"/>
                        </a:lnTo>
                        <a:lnTo>
                          <a:pt x="19" y="24"/>
                        </a:lnTo>
                        <a:lnTo>
                          <a:pt x="19" y="23"/>
                        </a:lnTo>
                        <a:lnTo>
                          <a:pt x="18" y="21"/>
                        </a:lnTo>
                        <a:lnTo>
                          <a:pt x="14" y="23"/>
                        </a:lnTo>
                        <a:lnTo>
                          <a:pt x="17" y="22"/>
                        </a:lnTo>
                        <a:lnTo>
                          <a:pt x="19" y="20"/>
                        </a:lnTo>
                        <a:lnTo>
                          <a:pt x="17" y="19"/>
                        </a:lnTo>
                        <a:lnTo>
                          <a:pt x="14" y="18"/>
                        </a:lnTo>
                        <a:lnTo>
                          <a:pt x="9" y="19"/>
                        </a:lnTo>
                        <a:lnTo>
                          <a:pt x="10" y="20"/>
                        </a:lnTo>
                        <a:lnTo>
                          <a:pt x="10" y="22"/>
                        </a:lnTo>
                        <a:lnTo>
                          <a:pt x="8" y="24"/>
                        </a:lnTo>
                        <a:lnTo>
                          <a:pt x="2" y="25"/>
                        </a:lnTo>
                        <a:lnTo>
                          <a:pt x="1" y="27"/>
                        </a:lnTo>
                        <a:lnTo>
                          <a:pt x="3" y="28"/>
                        </a:lnTo>
                        <a:lnTo>
                          <a:pt x="6" y="30"/>
                        </a:lnTo>
                        <a:lnTo>
                          <a:pt x="4" y="32"/>
                        </a:lnTo>
                        <a:lnTo>
                          <a:pt x="2" y="34"/>
                        </a:lnTo>
                        <a:lnTo>
                          <a:pt x="1" y="35"/>
                        </a:lnTo>
                        <a:lnTo>
                          <a:pt x="6" y="37"/>
                        </a:lnTo>
                        <a:lnTo>
                          <a:pt x="8" y="39"/>
                        </a:lnTo>
                        <a:lnTo>
                          <a:pt x="10" y="41"/>
                        </a:lnTo>
                        <a:lnTo>
                          <a:pt x="12" y="42"/>
                        </a:lnTo>
                        <a:lnTo>
                          <a:pt x="13" y="44"/>
                        </a:lnTo>
                        <a:lnTo>
                          <a:pt x="14" y="47"/>
                        </a:lnTo>
                        <a:lnTo>
                          <a:pt x="16" y="52"/>
                        </a:lnTo>
                        <a:lnTo>
                          <a:pt x="22" y="53"/>
                        </a:lnTo>
                        <a:lnTo>
                          <a:pt x="30" y="54"/>
                        </a:lnTo>
                        <a:lnTo>
                          <a:pt x="32" y="54"/>
                        </a:lnTo>
                        <a:lnTo>
                          <a:pt x="35" y="54"/>
                        </a:lnTo>
                        <a:lnTo>
                          <a:pt x="41" y="54"/>
                        </a:lnTo>
                        <a:lnTo>
                          <a:pt x="46" y="50"/>
                        </a:lnTo>
                        <a:lnTo>
                          <a:pt x="50" y="48"/>
                        </a:lnTo>
                        <a:lnTo>
                          <a:pt x="54" y="46"/>
                        </a:lnTo>
                        <a:lnTo>
                          <a:pt x="55" y="44"/>
                        </a:lnTo>
                        <a:lnTo>
                          <a:pt x="55" y="42"/>
                        </a:lnTo>
                        <a:lnTo>
                          <a:pt x="54" y="41"/>
                        </a:lnTo>
                        <a:lnTo>
                          <a:pt x="50" y="39"/>
                        </a:lnTo>
                        <a:lnTo>
                          <a:pt x="52" y="37"/>
                        </a:lnTo>
                        <a:lnTo>
                          <a:pt x="54" y="36"/>
                        </a:lnTo>
                        <a:lnTo>
                          <a:pt x="53" y="34"/>
                        </a:lnTo>
                        <a:lnTo>
                          <a:pt x="52" y="32"/>
                        </a:lnTo>
                        <a:lnTo>
                          <a:pt x="55" y="30"/>
                        </a:lnTo>
                        <a:lnTo>
                          <a:pt x="57" y="28"/>
                        </a:lnTo>
                        <a:lnTo>
                          <a:pt x="53" y="27"/>
                        </a:lnTo>
                        <a:lnTo>
                          <a:pt x="53" y="26"/>
                        </a:lnTo>
                        <a:lnTo>
                          <a:pt x="53" y="24"/>
                        </a:lnTo>
                        <a:lnTo>
                          <a:pt x="54" y="22"/>
                        </a:lnTo>
                        <a:lnTo>
                          <a:pt x="57" y="19"/>
                        </a:lnTo>
                        <a:lnTo>
                          <a:pt x="56" y="19"/>
                        </a:lnTo>
                        <a:lnTo>
                          <a:pt x="53" y="19"/>
                        </a:lnTo>
                        <a:lnTo>
                          <a:pt x="49" y="20"/>
                        </a:lnTo>
                        <a:lnTo>
                          <a:pt x="46" y="20"/>
                        </a:lnTo>
                        <a:lnTo>
                          <a:pt x="43" y="18"/>
                        </a:lnTo>
                        <a:lnTo>
                          <a:pt x="46" y="15"/>
                        </a:lnTo>
                        <a:lnTo>
                          <a:pt x="49" y="13"/>
                        </a:lnTo>
                        <a:lnTo>
                          <a:pt x="53" y="12"/>
                        </a:lnTo>
                        <a:lnTo>
                          <a:pt x="57" y="10"/>
                        </a:lnTo>
                        <a:lnTo>
                          <a:pt x="55" y="8"/>
                        </a:lnTo>
                        <a:lnTo>
                          <a:pt x="52" y="7"/>
                        </a:lnTo>
                        <a:lnTo>
                          <a:pt x="51" y="7"/>
                        </a:lnTo>
                        <a:lnTo>
                          <a:pt x="49" y="7"/>
                        </a:lnTo>
                        <a:lnTo>
                          <a:pt x="46" y="8"/>
                        </a:lnTo>
                        <a:lnTo>
                          <a:pt x="42" y="11"/>
                        </a:lnTo>
                        <a:lnTo>
                          <a:pt x="39" y="12"/>
                        </a:lnTo>
                        <a:lnTo>
                          <a:pt x="40" y="9"/>
                        </a:lnTo>
                        <a:lnTo>
                          <a:pt x="42" y="6"/>
                        </a:lnTo>
                        <a:lnTo>
                          <a:pt x="44" y="4"/>
                        </a:lnTo>
                        <a:lnTo>
                          <a:pt x="43" y="2"/>
                        </a:lnTo>
                        <a:lnTo>
                          <a:pt x="42" y="1"/>
                        </a:lnTo>
                        <a:lnTo>
                          <a:pt x="37" y="0"/>
                        </a:lnTo>
                        <a:lnTo>
                          <a:pt x="32" y="2"/>
                        </a:lnTo>
                        <a:lnTo>
                          <a:pt x="29" y="4"/>
                        </a:lnTo>
                        <a:lnTo>
                          <a:pt x="29" y="6"/>
                        </a:lnTo>
                        <a:lnTo>
                          <a:pt x="29" y="7"/>
                        </a:lnTo>
                        <a:lnTo>
                          <a:pt x="28" y="9"/>
                        </a:lnTo>
                      </a:path>
                    </a:pathLst>
                  </a:custGeom>
                  <a:solidFill>
                    <a:srgbClr val="008000"/>
                  </a:solidFill>
                  <a:ln w="9525">
                    <a:noFill/>
                    <a:round/>
                    <a:headEnd/>
                    <a:tailEnd/>
                  </a:ln>
                </p:spPr>
                <p:txBody>
                  <a:bodyPr/>
                  <a:lstStyle/>
                  <a:p>
                    <a:endParaRPr lang="ko-KR" altLang="en-US">
                      <a:solidFill>
                        <a:srgbClr val="000000"/>
                      </a:solidFill>
                      <a:latin typeface="微软雅黑" pitchFamily="34" charset="-122"/>
                    </a:endParaRPr>
                  </a:p>
                </p:txBody>
              </p:sp>
            </p:grpSp>
            <p:sp>
              <p:nvSpPr>
                <p:cNvPr id="361" name="Freeform 81"/>
                <p:cNvSpPr>
                  <a:spLocks noChangeAspect="1"/>
                </p:cNvSpPr>
                <p:nvPr/>
              </p:nvSpPr>
              <p:spPr bwMode="auto">
                <a:xfrm>
                  <a:off x="1976" y="1985"/>
                  <a:ext cx="197" cy="15"/>
                </a:xfrm>
                <a:custGeom>
                  <a:avLst/>
                  <a:gdLst>
                    <a:gd name="T0" fmla="*/ 48 w 197"/>
                    <a:gd name="T1" fmla="*/ 3 h 15"/>
                    <a:gd name="T2" fmla="*/ 196 w 197"/>
                    <a:gd name="T3" fmla="*/ 14 h 15"/>
                    <a:gd name="T4" fmla="*/ 0 w 197"/>
                    <a:gd name="T5" fmla="*/ 4 h 15"/>
                    <a:gd name="T6" fmla="*/ 48 w 197"/>
                    <a:gd name="T7" fmla="*/ 0 h 15"/>
                    <a:gd name="T8" fmla="*/ 48 w 197"/>
                    <a:gd name="T9" fmla="*/ 3 h 15"/>
                    <a:gd name="T10" fmla="*/ 0 60000 65536"/>
                    <a:gd name="T11" fmla="*/ 0 60000 65536"/>
                    <a:gd name="T12" fmla="*/ 0 60000 65536"/>
                    <a:gd name="T13" fmla="*/ 0 60000 65536"/>
                    <a:gd name="T14" fmla="*/ 0 60000 65536"/>
                    <a:gd name="T15" fmla="*/ 0 w 197"/>
                    <a:gd name="T16" fmla="*/ 0 h 15"/>
                    <a:gd name="T17" fmla="*/ 197 w 197"/>
                    <a:gd name="T18" fmla="*/ 15 h 15"/>
                  </a:gdLst>
                  <a:ahLst/>
                  <a:cxnLst>
                    <a:cxn ang="T10">
                      <a:pos x="T0" y="T1"/>
                    </a:cxn>
                    <a:cxn ang="T11">
                      <a:pos x="T2" y="T3"/>
                    </a:cxn>
                    <a:cxn ang="T12">
                      <a:pos x="T4" y="T5"/>
                    </a:cxn>
                    <a:cxn ang="T13">
                      <a:pos x="T6" y="T7"/>
                    </a:cxn>
                    <a:cxn ang="T14">
                      <a:pos x="T8" y="T9"/>
                    </a:cxn>
                  </a:cxnLst>
                  <a:rect l="T15" t="T16" r="T17" b="T18"/>
                  <a:pathLst>
                    <a:path w="197" h="15">
                      <a:moveTo>
                        <a:pt x="48" y="3"/>
                      </a:moveTo>
                      <a:lnTo>
                        <a:pt x="196" y="14"/>
                      </a:lnTo>
                      <a:lnTo>
                        <a:pt x="0" y="4"/>
                      </a:lnTo>
                      <a:lnTo>
                        <a:pt x="48" y="0"/>
                      </a:lnTo>
                      <a:lnTo>
                        <a:pt x="48" y="3"/>
                      </a:lnTo>
                    </a:path>
                  </a:pathLst>
                </a:custGeom>
                <a:solidFill>
                  <a:srgbClr val="6E6E6E"/>
                </a:solidFill>
                <a:ln w="12700" cap="rnd" cmpd="sng">
                  <a:solidFill>
                    <a:srgbClr val="6E6E6E"/>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62" name="Rectangle 82"/>
                <p:cNvSpPr>
                  <a:spLocks noChangeAspect="1" noChangeArrowheads="1"/>
                </p:cNvSpPr>
                <p:nvPr/>
              </p:nvSpPr>
              <p:spPr bwMode="auto">
                <a:xfrm>
                  <a:off x="2635" y="1954"/>
                  <a:ext cx="71" cy="64"/>
                </a:xfrm>
                <a:prstGeom prst="rect">
                  <a:avLst/>
                </a:prstGeom>
                <a:solidFill>
                  <a:srgbClr val="80808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63" name="Rectangle 83"/>
                <p:cNvSpPr>
                  <a:spLocks noChangeAspect="1" noChangeArrowheads="1"/>
                </p:cNvSpPr>
                <p:nvPr/>
              </p:nvSpPr>
              <p:spPr bwMode="auto">
                <a:xfrm>
                  <a:off x="2795" y="1961"/>
                  <a:ext cx="70" cy="50"/>
                </a:xfrm>
                <a:prstGeom prst="rect">
                  <a:avLst/>
                </a:prstGeom>
                <a:solidFill>
                  <a:srgbClr val="80808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64" name="Rectangle 84"/>
                <p:cNvSpPr>
                  <a:spLocks noChangeAspect="1" noChangeArrowheads="1"/>
                </p:cNvSpPr>
                <p:nvPr/>
              </p:nvSpPr>
              <p:spPr bwMode="auto">
                <a:xfrm>
                  <a:off x="2589" y="1771"/>
                  <a:ext cx="2" cy="154"/>
                </a:xfrm>
                <a:prstGeom prst="rect">
                  <a:avLst/>
                </a:prstGeom>
                <a:solidFill>
                  <a:srgbClr val="A0A0A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65" name="Rectangle 85"/>
                <p:cNvSpPr>
                  <a:spLocks noChangeAspect="1" noChangeArrowheads="1"/>
                </p:cNvSpPr>
                <p:nvPr/>
              </p:nvSpPr>
              <p:spPr bwMode="auto">
                <a:xfrm>
                  <a:off x="2619" y="1776"/>
                  <a:ext cx="4" cy="152"/>
                </a:xfrm>
                <a:prstGeom prst="rect">
                  <a:avLst/>
                </a:prstGeom>
                <a:solidFill>
                  <a:srgbClr val="A0A0A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66" name="Rectangle 86"/>
                <p:cNvSpPr>
                  <a:spLocks noChangeAspect="1" noChangeArrowheads="1"/>
                </p:cNvSpPr>
                <p:nvPr/>
              </p:nvSpPr>
              <p:spPr bwMode="auto">
                <a:xfrm>
                  <a:off x="2651" y="1780"/>
                  <a:ext cx="4" cy="151"/>
                </a:xfrm>
                <a:prstGeom prst="rect">
                  <a:avLst/>
                </a:prstGeom>
                <a:solidFill>
                  <a:srgbClr val="A0A0A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67" name="Rectangle 87"/>
                <p:cNvSpPr>
                  <a:spLocks noChangeAspect="1" noChangeArrowheads="1"/>
                </p:cNvSpPr>
                <p:nvPr/>
              </p:nvSpPr>
              <p:spPr bwMode="auto">
                <a:xfrm>
                  <a:off x="2682" y="1783"/>
                  <a:ext cx="4" cy="149"/>
                </a:xfrm>
                <a:prstGeom prst="rect">
                  <a:avLst/>
                </a:prstGeom>
                <a:solidFill>
                  <a:srgbClr val="A0A0A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68" name="Rectangle 88"/>
                <p:cNvSpPr>
                  <a:spLocks noChangeAspect="1" noChangeArrowheads="1"/>
                </p:cNvSpPr>
                <p:nvPr/>
              </p:nvSpPr>
              <p:spPr bwMode="auto">
                <a:xfrm>
                  <a:off x="2713" y="1793"/>
                  <a:ext cx="2" cy="142"/>
                </a:xfrm>
                <a:prstGeom prst="rect">
                  <a:avLst/>
                </a:prstGeom>
                <a:solidFill>
                  <a:srgbClr val="A0A0A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69" name="Rectangle 89"/>
                <p:cNvSpPr>
                  <a:spLocks noChangeAspect="1" noChangeArrowheads="1"/>
                </p:cNvSpPr>
                <p:nvPr/>
              </p:nvSpPr>
              <p:spPr bwMode="auto">
                <a:xfrm>
                  <a:off x="2743" y="1797"/>
                  <a:ext cx="3" cy="140"/>
                </a:xfrm>
                <a:prstGeom prst="rect">
                  <a:avLst/>
                </a:prstGeom>
                <a:solidFill>
                  <a:srgbClr val="A0A0A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70" name="Rectangle 90"/>
                <p:cNvSpPr>
                  <a:spLocks noChangeAspect="1" noChangeArrowheads="1"/>
                </p:cNvSpPr>
                <p:nvPr/>
              </p:nvSpPr>
              <p:spPr bwMode="auto">
                <a:xfrm>
                  <a:off x="2875" y="1820"/>
                  <a:ext cx="2" cy="127"/>
                </a:xfrm>
                <a:prstGeom prst="rect">
                  <a:avLst/>
                </a:prstGeom>
                <a:solidFill>
                  <a:srgbClr val="A0A0A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71" name="Rectangle 91"/>
                <p:cNvSpPr>
                  <a:spLocks noChangeAspect="1" noChangeArrowheads="1"/>
                </p:cNvSpPr>
                <p:nvPr/>
              </p:nvSpPr>
              <p:spPr bwMode="auto">
                <a:xfrm>
                  <a:off x="2775" y="1802"/>
                  <a:ext cx="3" cy="138"/>
                </a:xfrm>
                <a:prstGeom prst="rect">
                  <a:avLst/>
                </a:prstGeom>
                <a:solidFill>
                  <a:srgbClr val="A0A0A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72" name="Rectangle 92"/>
                <p:cNvSpPr>
                  <a:spLocks noChangeAspect="1" noChangeArrowheads="1"/>
                </p:cNvSpPr>
                <p:nvPr/>
              </p:nvSpPr>
              <p:spPr bwMode="auto">
                <a:xfrm>
                  <a:off x="2807" y="1809"/>
                  <a:ext cx="4" cy="134"/>
                </a:xfrm>
                <a:prstGeom prst="rect">
                  <a:avLst/>
                </a:prstGeom>
                <a:solidFill>
                  <a:srgbClr val="A0A0A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73" name="Rectangle 93"/>
                <p:cNvSpPr>
                  <a:spLocks noChangeAspect="1" noChangeArrowheads="1"/>
                </p:cNvSpPr>
                <p:nvPr/>
              </p:nvSpPr>
              <p:spPr bwMode="auto">
                <a:xfrm>
                  <a:off x="2838" y="1813"/>
                  <a:ext cx="4" cy="130"/>
                </a:xfrm>
                <a:prstGeom prst="rect">
                  <a:avLst/>
                </a:prstGeom>
                <a:solidFill>
                  <a:srgbClr val="A0A0A0"/>
                </a:solidFill>
                <a:ln w="9525">
                  <a:noFill/>
                  <a:miter lim="800000"/>
                  <a:headEnd/>
                  <a:tailEnd/>
                </a:ln>
              </p:spPr>
              <p:txBody>
                <a:bodyPr wrap="none" anchor="ctr"/>
                <a:lstStyle/>
                <a:p>
                  <a:pPr latinLnBrk="1"/>
                  <a:endParaRPr lang="ko-KR" altLang="en-US">
                    <a:solidFill>
                      <a:srgbClr val="000000"/>
                    </a:solidFill>
                    <a:latin typeface="微软雅黑" pitchFamily="34" charset="-122"/>
                  </a:endParaRPr>
                </a:p>
              </p:txBody>
            </p:sp>
            <p:sp>
              <p:nvSpPr>
                <p:cNvPr id="374" name="Freeform 94"/>
                <p:cNvSpPr>
                  <a:spLocks noChangeAspect="1"/>
                </p:cNvSpPr>
                <p:nvPr/>
              </p:nvSpPr>
              <p:spPr bwMode="auto">
                <a:xfrm>
                  <a:off x="2528" y="1782"/>
                  <a:ext cx="385" cy="87"/>
                </a:xfrm>
                <a:custGeom>
                  <a:avLst/>
                  <a:gdLst>
                    <a:gd name="T0" fmla="*/ 0 w 385"/>
                    <a:gd name="T1" fmla="*/ 0 h 87"/>
                    <a:gd name="T2" fmla="*/ 1 w 385"/>
                    <a:gd name="T3" fmla="*/ 27 h 87"/>
                    <a:gd name="T4" fmla="*/ 384 w 385"/>
                    <a:gd name="T5" fmla="*/ 86 h 87"/>
                    <a:gd name="T6" fmla="*/ 382 w 385"/>
                    <a:gd name="T7" fmla="*/ 70 h 87"/>
                    <a:gd name="T8" fmla="*/ 0 w 385"/>
                    <a:gd name="T9" fmla="*/ 0 h 87"/>
                    <a:gd name="T10" fmla="*/ 0 60000 65536"/>
                    <a:gd name="T11" fmla="*/ 0 60000 65536"/>
                    <a:gd name="T12" fmla="*/ 0 60000 65536"/>
                    <a:gd name="T13" fmla="*/ 0 60000 65536"/>
                    <a:gd name="T14" fmla="*/ 0 60000 65536"/>
                    <a:gd name="T15" fmla="*/ 0 w 385"/>
                    <a:gd name="T16" fmla="*/ 0 h 87"/>
                    <a:gd name="T17" fmla="*/ 385 w 385"/>
                    <a:gd name="T18" fmla="*/ 87 h 87"/>
                  </a:gdLst>
                  <a:ahLst/>
                  <a:cxnLst>
                    <a:cxn ang="T10">
                      <a:pos x="T0" y="T1"/>
                    </a:cxn>
                    <a:cxn ang="T11">
                      <a:pos x="T2" y="T3"/>
                    </a:cxn>
                    <a:cxn ang="T12">
                      <a:pos x="T4" y="T5"/>
                    </a:cxn>
                    <a:cxn ang="T13">
                      <a:pos x="T6" y="T7"/>
                    </a:cxn>
                    <a:cxn ang="T14">
                      <a:pos x="T8" y="T9"/>
                    </a:cxn>
                  </a:cxnLst>
                  <a:rect l="T15" t="T16" r="T17" b="T18"/>
                  <a:pathLst>
                    <a:path w="385" h="87">
                      <a:moveTo>
                        <a:pt x="0" y="0"/>
                      </a:moveTo>
                      <a:lnTo>
                        <a:pt x="1" y="27"/>
                      </a:lnTo>
                      <a:lnTo>
                        <a:pt x="384" y="86"/>
                      </a:lnTo>
                      <a:lnTo>
                        <a:pt x="382" y="70"/>
                      </a:lnTo>
                      <a:lnTo>
                        <a:pt x="0" y="0"/>
                      </a:lnTo>
                    </a:path>
                  </a:pathLst>
                </a:custGeom>
                <a:solidFill>
                  <a:srgbClr val="F4F0FF"/>
                </a:solidFill>
                <a:ln w="12700" cap="rnd" cmpd="sng">
                  <a:solidFill>
                    <a:srgbClr val="F4F0FF"/>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75" name="Freeform 95"/>
                <p:cNvSpPr>
                  <a:spLocks noChangeAspect="1"/>
                </p:cNvSpPr>
                <p:nvPr/>
              </p:nvSpPr>
              <p:spPr bwMode="auto">
                <a:xfrm>
                  <a:off x="2530" y="1874"/>
                  <a:ext cx="387" cy="66"/>
                </a:xfrm>
                <a:custGeom>
                  <a:avLst/>
                  <a:gdLst>
                    <a:gd name="T0" fmla="*/ 0 w 387"/>
                    <a:gd name="T1" fmla="*/ 0 h 66"/>
                    <a:gd name="T2" fmla="*/ 0 w 387"/>
                    <a:gd name="T3" fmla="*/ 25 h 66"/>
                    <a:gd name="T4" fmla="*/ 386 w 387"/>
                    <a:gd name="T5" fmla="*/ 65 h 66"/>
                    <a:gd name="T6" fmla="*/ 384 w 387"/>
                    <a:gd name="T7" fmla="*/ 44 h 66"/>
                    <a:gd name="T8" fmla="*/ 0 w 387"/>
                    <a:gd name="T9" fmla="*/ 0 h 66"/>
                    <a:gd name="T10" fmla="*/ 0 60000 65536"/>
                    <a:gd name="T11" fmla="*/ 0 60000 65536"/>
                    <a:gd name="T12" fmla="*/ 0 60000 65536"/>
                    <a:gd name="T13" fmla="*/ 0 60000 65536"/>
                    <a:gd name="T14" fmla="*/ 0 60000 65536"/>
                    <a:gd name="T15" fmla="*/ 0 w 387"/>
                    <a:gd name="T16" fmla="*/ 0 h 66"/>
                    <a:gd name="T17" fmla="*/ 387 w 387"/>
                    <a:gd name="T18" fmla="*/ 66 h 66"/>
                  </a:gdLst>
                  <a:ahLst/>
                  <a:cxnLst>
                    <a:cxn ang="T10">
                      <a:pos x="T0" y="T1"/>
                    </a:cxn>
                    <a:cxn ang="T11">
                      <a:pos x="T2" y="T3"/>
                    </a:cxn>
                    <a:cxn ang="T12">
                      <a:pos x="T4" y="T5"/>
                    </a:cxn>
                    <a:cxn ang="T13">
                      <a:pos x="T6" y="T7"/>
                    </a:cxn>
                    <a:cxn ang="T14">
                      <a:pos x="T8" y="T9"/>
                    </a:cxn>
                  </a:cxnLst>
                  <a:rect l="T15" t="T16" r="T17" b="T18"/>
                  <a:pathLst>
                    <a:path w="387" h="66">
                      <a:moveTo>
                        <a:pt x="0" y="0"/>
                      </a:moveTo>
                      <a:lnTo>
                        <a:pt x="0" y="25"/>
                      </a:lnTo>
                      <a:lnTo>
                        <a:pt x="386" y="65"/>
                      </a:lnTo>
                      <a:lnTo>
                        <a:pt x="384" y="44"/>
                      </a:lnTo>
                      <a:lnTo>
                        <a:pt x="0" y="0"/>
                      </a:lnTo>
                    </a:path>
                  </a:pathLst>
                </a:custGeom>
                <a:solidFill>
                  <a:srgbClr val="F4F0FF"/>
                </a:solidFill>
                <a:ln w="12700" cap="rnd" cmpd="sng">
                  <a:solidFill>
                    <a:srgbClr val="F4F0FF"/>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376" name="Freeform 96"/>
                <p:cNvSpPr>
                  <a:spLocks noChangeAspect="1"/>
                </p:cNvSpPr>
                <p:nvPr/>
              </p:nvSpPr>
              <p:spPr bwMode="auto">
                <a:xfrm>
                  <a:off x="2532" y="1828"/>
                  <a:ext cx="381" cy="74"/>
                </a:xfrm>
                <a:custGeom>
                  <a:avLst/>
                  <a:gdLst>
                    <a:gd name="T0" fmla="*/ 0 w 381"/>
                    <a:gd name="T1" fmla="*/ 0 h 74"/>
                    <a:gd name="T2" fmla="*/ 0 w 381"/>
                    <a:gd name="T3" fmla="*/ 22 h 74"/>
                    <a:gd name="T4" fmla="*/ 380 w 381"/>
                    <a:gd name="T5" fmla="*/ 73 h 74"/>
                    <a:gd name="T6" fmla="*/ 378 w 381"/>
                    <a:gd name="T7" fmla="*/ 58 h 74"/>
                    <a:gd name="T8" fmla="*/ 0 w 381"/>
                    <a:gd name="T9" fmla="*/ 0 h 74"/>
                    <a:gd name="T10" fmla="*/ 0 60000 65536"/>
                    <a:gd name="T11" fmla="*/ 0 60000 65536"/>
                    <a:gd name="T12" fmla="*/ 0 60000 65536"/>
                    <a:gd name="T13" fmla="*/ 0 60000 65536"/>
                    <a:gd name="T14" fmla="*/ 0 60000 65536"/>
                    <a:gd name="T15" fmla="*/ 0 w 381"/>
                    <a:gd name="T16" fmla="*/ 0 h 74"/>
                    <a:gd name="T17" fmla="*/ 381 w 381"/>
                    <a:gd name="T18" fmla="*/ 74 h 74"/>
                  </a:gdLst>
                  <a:ahLst/>
                  <a:cxnLst>
                    <a:cxn ang="T10">
                      <a:pos x="T0" y="T1"/>
                    </a:cxn>
                    <a:cxn ang="T11">
                      <a:pos x="T2" y="T3"/>
                    </a:cxn>
                    <a:cxn ang="T12">
                      <a:pos x="T4" y="T5"/>
                    </a:cxn>
                    <a:cxn ang="T13">
                      <a:pos x="T6" y="T7"/>
                    </a:cxn>
                    <a:cxn ang="T14">
                      <a:pos x="T8" y="T9"/>
                    </a:cxn>
                  </a:cxnLst>
                  <a:rect l="T15" t="T16" r="T17" b="T18"/>
                  <a:pathLst>
                    <a:path w="381" h="74">
                      <a:moveTo>
                        <a:pt x="0" y="0"/>
                      </a:moveTo>
                      <a:lnTo>
                        <a:pt x="0" y="22"/>
                      </a:lnTo>
                      <a:lnTo>
                        <a:pt x="380" y="73"/>
                      </a:lnTo>
                      <a:lnTo>
                        <a:pt x="378" y="58"/>
                      </a:lnTo>
                      <a:lnTo>
                        <a:pt x="0" y="0"/>
                      </a:lnTo>
                    </a:path>
                  </a:pathLst>
                </a:custGeom>
                <a:solidFill>
                  <a:srgbClr val="F0F0F0"/>
                </a:solidFill>
                <a:ln w="12700" cap="rnd" cmpd="sng">
                  <a:solidFill>
                    <a:srgbClr val="F0F0F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aphicFrame>
              <p:nvGraphicFramePr>
                <p:cNvPr id="377" name="Object 2"/>
                <p:cNvGraphicFramePr>
                  <a:graphicFrameLocks noChangeAspect="1"/>
                </p:cNvGraphicFramePr>
                <p:nvPr/>
              </p:nvGraphicFramePr>
              <p:xfrm>
                <a:off x="2559" y="1994"/>
                <a:ext cx="75" cy="45"/>
              </p:xfrm>
              <a:graphic>
                <a:graphicData uri="http://schemas.openxmlformats.org/presentationml/2006/ole">
                  <mc:AlternateContent xmlns:mc="http://schemas.openxmlformats.org/markup-compatibility/2006">
                    <mc:Choice xmlns:v="urn:schemas-microsoft-com:vml" Requires="v">
                      <p:oleObj spid="_x0000_s1064" name="Clip" r:id="rId5" imgW="3390480" imgH="3362040" progId="">
                        <p:embed/>
                      </p:oleObj>
                    </mc:Choice>
                    <mc:Fallback>
                      <p:oleObj name="Clip" r:id="rId5" imgW="3390480" imgH="33620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 y="1994"/>
                              <a:ext cx="75" cy="4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pSp>
              <p:nvGrpSpPr>
                <p:cNvPr id="378" name="Group 98"/>
                <p:cNvGrpSpPr>
                  <a:grpSpLocks noChangeAspect="1"/>
                </p:cNvGrpSpPr>
                <p:nvPr/>
              </p:nvGrpSpPr>
              <p:grpSpPr bwMode="auto">
                <a:xfrm>
                  <a:off x="2764" y="1983"/>
                  <a:ext cx="204" cy="58"/>
                  <a:chOff x="2764" y="1983"/>
                  <a:chExt cx="204" cy="58"/>
                </a:xfrm>
              </p:grpSpPr>
              <p:sp>
                <p:nvSpPr>
                  <p:cNvPr id="393" name="Freeform 99"/>
                  <p:cNvSpPr>
                    <a:spLocks noChangeAspect="1"/>
                  </p:cNvSpPr>
                  <p:nvPr/>
                </p:nvSpPr>
                <p:spPr bwMode="auto">
                  <a:xfrm>
                    <a:off x="2773" y="2022"/>
                    <a:ext cx="191" cy="13"/>
                  </a:xfrm>
                  <a:custGeom>
                    <a:avLst/>
                    <a:gdLst>
                      <a:gd name="T0" fmla="*/ 190 w 191"/>
                      <a:gd name="T1" fmla="*/ 0 h 13"/>
                      <a:gd name="T2" fmla="*/ 190 w 191"/>
                      <a:gd name="T3" fmla="*/ 5 h 13"/>
                      <a:gd name="T4" fmla="*/ 187 w 191"/>
                      <a:gd name="T5" fmla="*/ 4 h 13"/>
                      <a:gd name="T6" fmla="*/ 167 w 191"/>
                      <a:gd name="T7" fmla="*/ 4 h 13"/>
                      <a:gd name="T8" fmla="*/ 166 w 191"/>
                      <a:gd name="T9" fmla="*/ 5 h 13"/>
                      <a:gd name="T10" fmla="*/ 164 w 191"/>
                      <a:gd name="T11" fmla="*/ 6 h 13"/>
                      <a:gd name="T12" fmla="*/ 164 w 191"/>
                      <a:gd name="T13" fmla="*/ 5 h 13"/>
                      <a:gd name="T14" fmla="*/ 165 w 191"/>
                      <a:gd name="T15" fmla="*/ 5 h 13"/>
                      <a:gd name="T16" fmla="*/ 166 w 191"/>
                      <a:gd name="T17" fmla="*/ 4 h 13"/>
                      <a:gd name="T18" fmla="*/ 160 w 191"/>
                      <a:gd name="T19" fmla="*/ 4 h 13"/>
                      <a:gd name="T20" fmla="*/ 146 w 191"/>
                      <a:gd name="T21" fmla="*/ 6 h 13"/>
                      <a:gd name="T22" fmla="*/ 139 w 191"/>
                      <a:gd name="T23" fmla="*/ 9 h 13"/>
                      <a:gd name="T24" fmla="*/ 131 w 191"/>
                      <a:gd name="T25" fmla="*/ 9 h 13"/>
                      <a:gd name="T26" fmla="*/ 125 w 191"/>
                      <a:gd name="T27" fmla="*/ 9 h 13"/>
                      <a:gd name="T28" fmla="*/ 124 w 191"/>
                      <a:gd name="T29" fmla="*/ 8 h 13"/>
                      <a:gd name="T30" fmla="*/ 123 w 191"/>
                      <a:gd name="T31" fmla="*/ 7 h 13"/>
                      <a:gd name="T32" fmla="*/ 123 w 191"/>
                      <a:gd name="T33" fmla="*/ 6 h 13"/>
                      <a:gd name="T34" fmla="*/ 118 w 191"/>
                      <a:gd name="T35" fmla="*/ 6 h 13"/>
                      <a:gd name="T36" fmla="*/ 118 w 191"/>
                      <a:gd name="T37" fmla="*/ 7 h 13"/>
                      <a:gd name="T38" fmla="*/ 116 w 191"/>
                      <a:gd name="T39" fmla="*/ 7 h 13"/>
                      <a:gd name="T40" fmla="*/ 115 w 191"/>
                      <a:gd name="T41" fmla="*/ 8 h 13"/>
                      <a:gd name="T42" fmla="*/ 113 w 191"/>
                      <a:gd name="T43" fmla="*/ 9 h 13"/>
                      <a:gd name="T44" fmla="*/ 110 w 191"/>
                      <a:gd name="T45" fmla="*/ 10 h 13"/>
                      <a:gd name="T46" fmla="*/ 106 w 191"/>
                      <a:gd name="T47" fmla="*/ 10 h 13"/>
                      <a:gd name="T48" fmla="*/ 99 w 191"/>
                      <a:gd name="T49" fmla="*/ 11 h 13"/>
                      <a:gd name="T50" fmla="*/ 93 w 191"/>
                      <a:gd name="T51" fmla="*/ 10 h 13"/>
                      <a:gd name="T52" fmla="*/ 90 w 191"/>
                      <a:gd name="T53" fmla="*/ 10 h 13"/>
                      <a:gd name="T54" fmla="*/ 87 w 191"/>
                      <a:gd name="T55" fmla="*/ 8 h 13"/>
                      <a:gd name="T56" fmla="*/ 74 w 191"/>
                      <a:gd name="T57" fmla="*/ 9 h 13"/>
                      <a:gd name="T58" fmla="*/ 70 w 191"/>
                      <a:gd name="T59" fmla="*/ 11 h 13"/>
                      <a:gd name="T60" fmla="*/ 66 w 191"/>
                      <a:gd name="T61" fmla="*/ 12 h 13"/>
                      <a:gd name="T62" fmla="*/ 59 w 191"/>
                      <a:gd name="T63" fmla="*/ 12 h 13"/>
                      <a:gd name="T64" fmla="*/ 54 w 191"/>
                      <a:gd name="T65" fmla="*/ 12 h 13"/>
                      <a:gd name="T66" fmla="*/ 52 w 191"/>
                      <a:gd name="T67" fmla="*/ 12 h 13"/>
                      <a:gd name="T68" fmla="*/ 50 w 191"/>
                      <a:gd name="T69" fmla="*/ 12 h 13"/>
                      <a:gd name="T70" fmla="*/ 49 w 191"/>
                      <a:gd name="T71" fmla="*/ 11 h 13"/>
                      <a:gd name="T72" fmla="*/ 49 w 191"/>
                      <a:gd name="T73" fmla="*/ 10 h 13"/>
                      <a:gd name="T74" fmla="*/ 41 w 191"/>
                      <a:gd name="T75" fmla="*/ 11 h 13"/>
                      <a:gd name="T76" fmla="*/ 0 w 191"/>
                      <a:gd name="T77" fmla="*/ 11 h 13"/>
                      <a:gd name="T78" fmla="*/ 0 w 191"/>
                      <a:gd name="T79" fmla="*/ 1 h 13"/>
                      <a:gd name="T80" fmla="*/ 190 w 191"/>
                      <a:gd name="T81" fmla="*/ 0 h 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1"/>
                      <a:gd name="T124" fmla="*/ 0 h 13"/>
                      <a:gd name="T125" fmla="*/ 191 w 191"/>
                      <a:gd name="T126" fmla="*/ 13 h 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1" h="13">
                        <a:moveTo>
                          <a:pt x="190" y="0"/>
                        </a:moveTo>
                        <a:lnTo>
                          <a:pt x="190" y="5"/>
                        </a:lnTo>
                        <a:lnTo>
                          <a:pt x="187" y="4"/>
                        </a:lnTo>
                        <a:lnTo>
                          <a:pt x="167" y="4"/>
                        </a:lnTo>
                        <a:lnTo>
                          <a:pt x="166" y="5"/>
                        </a:lnTo>
                        <a:lnTo>
                          <a:pt x="164" y="6"/>
                        </a:lnTo>
                        <a:lnTo>
                          <a:pt x="164" y="5"/>
                        </a:lnTo>
                        <a:lnTo>
                          <a:pt x="165" y="5"/>
                        </a:lnTo>
                        <a:lnTo>
                          <a:pt x="166" y="4"/>
                        </a:lnTo>
                        <a:lnTo>
                          <a:pt x="160" y="4"/>
                        </a:lnTo>
                        <a:lnTo>
                          <a:pt x="146" y="6"/>
                        </a:lnTo>
                        <a:lnTo>
                          <a:pt x="139" y="9"/>
                        </a:lnTo>
                        <a:lnTo>
                          <a:pt x="131" y="9"/>
                        </a:lnTo>
                        <a:lnTo>
                          <a:pt x="125" y="9"/>
                        </a:lnTo>
                        <a:lnTo>
                          <a:pt x="124" y="8"/>
                        </a:lnTo>
                        <a:lnTo>
                          <a:pt x="123" y="7"/>
                        </a:lnTo>
                        <a:lnTo>
                          <a:pt x="123" y="6"/>
                        </a:lnTo>
                        <a:lnTo>
                          <a:pt x="118" y="6"/>
                        </a:lnTo>
                        <a:lnTo>
                          <a:pt x="118" y="7"/>
                        </a:lnTo>
                        <a:lnTo>
                          <a:pt x="116" y="7"/>
                        </a:lnTo>
                        <a:lnTo>
                          <a:pt x="115" y="8"/>
                        </a:lnTo>
                        <a:lnTo>
                          <a:pt x="113" y="9"/>
                        </a:lnTo>
                        <a:lnTo>
                          <a:pt x="110" y="10"/>
                        </a:lnTo>
                        <a:lnTo>
                          <a:pt x="106" y="10"/>
                        </a:lnTo>
                        <a:lnTo>
                          <a:pt x="99" y="11"/>
                        </a:lnTo>
                        <a:lnTo>
                          <a:pt x="93" y="10"/>
                        </a:lnTo>
                        <a:lnTo>
                          <a:pt x="90" y="10"/>
                        </a:lnTo>
                        <a:lnTo>
                          <a:pt x="87" y="8"/>
                        </a:lnTo>
                        <a:lnTo>
                          <a:pt x="74" y="9"/>
                        </a:lnTo>
                        <a:lnTo>
                          <a:pt x="70" y="11"/>
                        </a:lnTo>
                        <a:lnTo>
                          <a:pt x="66" y="12"/>
                        </a:lnTo>
                        <a:lnTo>
                          <a:pt x="59" y="12"/>
                        </a:lnTo>
                        <a:lnTo>
                          <a:pt x="54" y="12"/>
                        </a:lnTo>
                        <a:lnTo>
                          <a:pt x="52" y="12"/>
                        </a:lnTo>
                        <a:lnTo>
                          <a:pt x="50" y="12"/>
                        </a:lnTo>
                        <a:lnTo>
                          <a:pt x="49" y="11"/>
                        </a:lnTo>
                        <a:lnTo>
                          <a:pt x="49" y="10"/>
                        </a:lnTo>
                        <a:lnTo>
                          <a:pt x="41" y="11"/>
                        </a:lnTo>
                        <a:lnTo>
                          <a:pt x="0" y="11"/>
                        </a:lnTo>
                        <a:lnTo>
                          <a:pt x="0" y="1"/>
                        </a:lnTo>
                        <a:lnTo>
                          <a:pt x="190"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grpSp>
                <p:nvGrpSpPr>
                  <p:cNvPr id="394" name="Group 100"/>
                  <p:cNvGrpSpPr>
                    <a:grpSpLocks noChangeAspect="1"/>
                  </p:cNvGrpSpPr>
                  <p:nvPr/>
                </p:nvGrpSpPr>
                <p:grpSpPr bwMode="auto">
                  <a:xfrm>
                    <a:off x="2835" y="2024"/>
                    <a:ext cx="48" cy="17"/>
                    <a:chOff x="2835" y="2024"/>
                    <a:chExt cx="48" cy="17"/>
                  </a:xfrm>
                </p:grpSpPr>
                <p:grpSp>
                  <p:nvGrpSpPr>
                    <p:cNvPr id="574" name="Group 101"/>
                    <p:cNvGrpSpPr>
                      <a:grpSpLocks noChangeAspect="1"/>
                    </p:cNvGrpSpPr>
                    <p:nvPr/>
                  </p:nvGrpSpPr>
                  <p:grpSpPr bwMode="auto">
                    <a:xfrm>
                      <a:off x="2851" y="2024"/>
                      <a:ext cx="32" cy="16"/>
                      <a:chOff x="2851" y="2024"/>
                      <a:chExt cx="32" cy="16"/>
                    </a:xfrm>
                  </p:grpSpPr>
                  <p:grpSp>
                    <p:nvGrpSpPr>
                      <p:cNvPr id="592" name="Group 102"/>
                      <p:cNvGrpSpPr>
                        <a:grpSpLocks noChangeAspect="1"/>
                      </p:cNvGrpSpPr>
                      <p:nvPr/>
                    </p:nvGrpSpPr>
                    <p:grpSpPr bwMode="auto">
                      <a:xfrm>
                        <a:off x="2851" y="2024"/>
                        <a:ext cx="22" cy="16"/>
                        <a:chOff x="2851" y="2024"/>
                        <a:chExt cx="22" cy="16"/>
                      </a:xfrm>
                    </p:grpSpPr>
                    <p:grpSp>
                      <p:nvGrpSpPr>
                        <p:cNvPr id="601" name="Group 103"/>
                        <p:cNvGrpSpPr>
                          <a:grpSpLocks noChangeAspect="1"/>
                        </p:cNvGrpSpPr>
                        <p:nvPr/>
                      </p:nvGrpSpPr>
                      <p:grpSpPr bwMode="auto">
                        <a:xfrm>
                          <a:off x="2851" y="2024"/>
                          <a:ext cx="22" cy="16"/>
                          <a:chOff x="2851" y="2024"/>
                          <a:chExt cx="22" cy="16"/>
                        </a:xfrm>
                      </p:grpSpPr>
                      <p:sp>
                        <p:nvSpPr>
                          <p:cNvPr id="606" name="Freeform 104"/>
                          <p:cNvSpPr>
                            <a:spLocks noChangeAspect="1"/>
                          </p:cNvSpPr>
                          <p:nvPr/>
                        </p:nvSpPr>
                        <p:spPr bwMode="auto">
                          <a:xfrm>
                            <a:off x="2851" y="2024"/>
                            <a:ext cx="17" cy="16"/>
                          </a:xfrm>
                          <a:custGeom>
                            <a:avLst/>
                            <a:gdLst>
                              <a:gd name="T0" fmla="*/ 8 w 17"/>
                              <a:gd name="T1" fmla="*/ 0 h 16"/>
                              <a:gd name="T2" fmla="*/ 16 w 17"/>
                              <a:gd name="T3" fmla="*/ 0 h 16"/>
                              <a:gd name="T4" fmla="*/ 16 w 17"/>
                              <a:gd name="T5" fmla="*/ 15 h 16"/>
                              <a:gd name="T6" fmla="*/ 8 w 17"/>
                              <a:gd name="T7" fmla="*/ 15 h 16"/>
                              <a:gd name="T8" fmla="*/ 7 w 17"/>
                              <a:gd name="T9" fmla="*/ 15 h 16"/>
                              <a:gd name="T10" fmla="*/ 7 w 17"/>
                              <a:gd name="T11" fmla="*/ 15 h 16"/>
                              <a:gd name="T12" fmla="*/ 7 w 17"/>
                              <a:gd name="T13" fmla="*/ 15 h 16"/>
                              <a:gd name="T14" fmla="*/ 6 w 17"/>
                              <a:gd name="T15" fmla="*/ 15 h 16"/>
                              <a:gd name="T16" fmla="*/ 6 w 17"/>
                              <a:gd name="T17" fmla="*/ 14 h 16"/>
                              <a:gd name="T18" fmla="*/ 5 w 17"/>
                              <a:gd name="T19" fmla="*/ 14 h 16"/>
                              <a:gd name="T20" fmla="*/ 5 w 17"/>
                              <a:gd name="T21" fmla="*/ 14 h 16"/>
                              <a:gd name="T22" fmla="*/ 4 w 17"/>
                              <a:gd name="T23" fmla="*/ 14 h 16"/>
                              <a:gd name="T24" fmla="*/ 4 w 17"/>
                              <a:gd name="T25" fmla="*/ 14 h 16"/>
                              <a:gd name="T26" fmla="*/ 4 w 17"/>
                              <a:gd name="T27" fmla="*/ 14 h 16"/>
                              <a:gd name="T28" fmla="*/ 3 w 17"/>
                              <a:gd name="T29" fmla="*/ 14 h 16"/>
                              <a:gd name="T30" fmla="*/ 3 w 17"/>
                              <a:gd name="T31" fmla="*/ 13 h 16"/>
                              <a:gd name="T32" fmla="*/ 3 w 17"/>
                              <a:gd name="T33" fmla="*/ 13 h 16"/>
                              <a:gd name="T34" fmla="*/ 3 w 17"/>
                              <a:gd name="T35" fmla="*/ 13 h 16"/>
                              <a:gd name="T36" fmla="*/ 2 w 17"/>
                              <a:gd name="T37" fmla="*/ 13 h 16"/>
                              <a:gd name="T38" fmla="*/ 2 w 17"/>
                              <a:gd name="T39" fmla="*/ 12 h 16"/>
                              <a:gd name="T40" fmla="*/ 2 w 17"/>
                              <a:gd name="T41" fmla="*/ 12 h 16"/>
                              <a:gd name="T42" fmla="*/ 1 w 17"/>
                              <a:gd name="T43" fmla="*/ 12 h 16"/>
                              <a:gd name="T44" fmla="*/ 1 w 17"/>
                              <a:gd name="T45" fmla="*/ 11 h 16"/>
                              <a:gd name="T46" fmla="*/ 1 w 17"/>
                              <a:gd name="T47" fmla="*/ 11 h 16"/>
                              <a:gd name="T48" fmla="*/ 1 w 17"/>
                              <a:gd name="T49" fmla="*/ 10 h 16"/>
                              <a:gd name="T50" fmla="*/ 0 w 17"/>
                              <a:gd name="T51" fmla="*/ 10 h 16"/>
                              <a:gd name="T52" fmla="*/ 0 w 17"/>
                              <a:gd name="T53" fmla="*/ 9 h 16"/>
                              <a:gd name="T54" fmla="*/ 0 w 17"/>
                              <a:gd name="T55" fmla="*/ 9 h 16"/>
                              <a:gd name="T56" fmla="*/ 0 w 17"/>
                              <a:gd name="T57" fmla="*/ 8 h 16"/>
                              <a:gd name="T58" fmla="*/ 0 w 17"/>
                              <a:gd name="T59" fmla="*/ 7 h 16"/>
                              <a:gd name="T60" fmla="*/ 0 w 17"/>
                              <a:gd name="T61" fmla="*/ 6 h 16"/>
                              <a:gd name="T62" fmla="*/ 0 w 17"/>
                              <a:gd name="T63" fmla="*/ 6 h 16"/>
                              <a:gd name="T64" fmla="*/ 0 w 17"/>
                              <a:gd name="T65" fmla="*/ 5 h 16"/>
                              <a:gd name="T66" fmla="*/ 1 w 17"/>
                              <a:gd name="T67" fmla="*/ 4 h 16"/>
                              <a:gd name="T68" fmla="*/ 1 w 17"/>
                              <a:gd name="T69" fmla="*/ 4 h 16"/>
                              <a:gd name="T70" fmla="*/ 1 w 17"/>
                              <a:gd name="T71" fmla="*/ 3 h 16"/>
                              <a:gd name="T72" fmla="*/ 1 w 17"/>
                              <a:gd name="T73" fmla="*/ 3 h 16"/>
                              <a:gd name="T74" fmla="*/ 2 w 17"/>
                              <a:gd name="T75" fmla="*/ 2 h 16"/>
                              <a:gd name="T76" fmla="*/ 3 w 17"/>
                              <a:gd name="T77" fmla="*/ 2 h 16"/>
                              <a:gd name="T78" fmla="*/ 3 w 17"/>
                              <a:gd name="T79" fmla="*/ 2 h 16"/>
                              <a:gd name="T80" fmla="*/ 3 w 17"/>
                              <a:gd name="T81" fmla="*/ 1 h 16"/>
                              <a:gd name="T82" fmla="*/ 4 w 17"/>
                              <a:gd name="T83" fmla="*/ 1 h 16"/>
                              <a:gd name="T84" fmla="*/ 4 w 17"/>
                              <a:gd name="T85" fmla="*/ 1 h 16"/>
                              <a:gd name="T86" fmla="*/ 4 w 17"/>
                              <a:gd name="T87" fmla="*/ 1 h 16"/>
                              <a:gd name="T88" fmla="*/ 4 w 17"/>
                              <a:gd name="T89" fmla="*/ 1 h 16"/>
                              <a:gd name="T90" fmla="*/ 5 w 17"/>
                              <a:gd name="T91" fmla="*/ 1 h 16"/>
                              <a:gd name="T92" fmla="*/ 5 w 17"/>
                              <a:gd name="T93" fmla="*/ 0 h 16"/>
                              <a:gd name="T94" fmla="*/ 5 w 17"/>
                              <a:gd name="T95" fmla="*/ 0 h 16"/>
                              <a:gd name="T96" fmla="*/ 6 w 17"/>
                              <a:gd name="T97" fmla="*/ 0 h 16"/>
                              <a:gd name="T98" fmla="*/ 6 w 17"/>
                              <a:gd name="T99" fmla="*/ 0 h 16"/>
                              <a:gd name="T100" fmla="*/ 6 w 17"/>
                              <a:gd name="T101" fmla="*/ 0 h 16"/>
                              <a:gd name="T102" fmla="*/ 7 w 17"/>
                              <a:gd name="T103" fmla="*/ 0 h 16"/>
                              <a:gd name="T104" fmla="*/ 7 w 17"/>
                              <a:gd name="T105" fmla="*/ 0 h 16"/>
                              <a:gd name="T106" fmla="*/ 7 w 17"/>
                              <a:gd name="T107" fmla="*/ 0 h 16"/>
                              <a:gd name="T108" fmla="*/ 8 w 17"/>
                              <a:gd name="T109" fmla="*/ 0 h 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7"/>
                              <a:gd name="T166" fmla="*/ 0 h 16"/>
                              <a:gd name="T167" fmla="*/ 17 w 17"/>
                              <a:gd name="T168" fmla="*/ 16 h 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7" h="16">
                                <a:moveTo>
                                  <a:pt x="8" y="0"/>
                                </a:moveTo>
                                <a:lnTo>
                                  <a:pt x="16" y="0"/>
                                </a:lnTo>
                                <a:lnTo>
                                  <a:pt x="16" y="15"/>
                                </a:lnTo>
                                <a:lnTo>
                                  <a:pt x="8" y="15"/>
                                </a:lnTo>
                                <a:lnTo>
                                  <a:pt x="7" y="15"/>
                                </a:lnTo>
                                <a:lnTo>
                                  <a:pt x="6" y="15"/>
                                </a:lnTo>
                                <a:lnTo>
                                  <a:pt x="6" y="14"/>
                                </a:lnTo>
                                <a:lnTo>
                                  <a:pt x="5" y="14"/>
                                </a:lnTo>
                                <a:lnTo>
                                  <a:pt x="4" y="14"/>
                                </a:lnTo>
                                <a:lnTo>
                                  <a:pt x="3" y="14"/>
                                </a:lnTo>
                                <a:lnTo>
                                  <a:pt x="3" y="13"/>
                                </a:lnTo>
                                <a:lnTo>
                                  <a:pt x="2" y="13"/>
                                </a:lnTo>
                                <a:lnTo>
                                  <a:pt x="2" y="12"/>
                                </a:lnTo>
                                <a:lnTo>
                                  <a:pt x="1" y="12"/>
                                </a:lnTo>
                                <a:lnTo>
                                  <a:pt x="1" y="11"/>
                                </a:lnTo>
                                <a:lnTo>
                                  <a:pt x="1" y="10"/>
                                </a:lnTo>
                                <a:lnTo>
                                  <a:pt x="0" y="10"/>
                                </a:lnTo>
                                <a:lnTo>
                                  <a:pt x="0" y="9"/>
                                </a:lnTo>
                                <a:lnTo>
                                  <a:pt x="0" y="8"/>
                                </a:lnTo>
                                <a:lnTo>
                                  <a:pt x="0" y="7"/>
                                </a:lnTo>
                                <a:lnTo>
                                  <a:pt x="0" y="6"/>
                                </a:lnTo>
                                <a:lnTo>
                                  <a:pt x="0" y="5"/>
                                </a:lnTo>
                                <a:lnTo>
                                  <a:pt x="1" y="4"/>
                                </a:lnTo>
                                <a:lnTo>
                                  <a:pt x="1" y="3"/>
                                </a:lnTo>
                                <a:lnTo>
                                  <a:pt x="2" y="2"/>
                                </a:lnTo>
                                <a:lnTo>
                                  <a:pt x="3" y="2"/>
                                </a:lnTo>
                                <a:lnTo>
                                  <a:pt x="3" y="1"/>
                                </a:lnTo>
                                <a:lnTo>
                                  <a:pt x="4" y="1"/>
                                </a:lnTo>
                                <a:lnTo>
                                  <a:pt x="5" y="1"/>
                                </a:lnTo>
                                <a:lnTo>
                                  <a:pt x="5" y="0"/>
                                </a:lnTo>
                                <a:lnTo>
                                  <a:pt x="6" y="0"/>
                                </a:lnTo>
                                <a:lnTo>
                                  <a:pt x="7" y="0"/>
                                </a:lnTo>
                                <a:lnTo>
                                  <a:pt x="8"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607" name="Oval 105"/>
                          <p:cNvSpPr>
                            <a:spLocks noChangeAspect="1" noChangeArrowheads="1"/>
                          </p:cNvSpPr>
                          <p:nvPr/>
                        </p:nvSpPr>
                        <p:spPr bwMode="auto">
                          <a:xfrm>
                            <a:off x="2860" y="2024"/>
                            <a:ext cx="13" cy="15"/>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602" name="Group 106"/>
                        <p:cNvGrpSpPr>
                          <a:grpSpLocks noChangeAspect="1"/>
                        </p:cNvGrpSpPr>
                        <p:nvPr/>
                      </p:nvGrpSpPr>
                      <p:grpSpPr bwMode="auto">
                        <a:xfrm>
                          <a:off x="2864" y="2028"/>
                          <a:ext cx="7" cy="7"/>
                          <a:chOff x="2864" y="2028"/>
                          <a:chExt cx="7" cy="7"/>
                        </a:xfrm>
                      </p:grpSpPr>
                      <p:sp>
                        <p:nvSpPr>
                          <p:cNvPr id="603" name="Oval 107"/>
                          <p:cNvSpPr>
                            <a:spLocks noChangeAspect="1" noChangeArrowheads="1"/>
                          </p:cNvSpPr>
                          <p:nvPr/>
                        </p:nvSpPr>
                        <p:spPr bwMode="auto">
                          <a:xfrm>
                            <a:off x="2864" y="2028"/>
                            <a:ext cx="7" cy="7"/>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604" name="Oval 108"/>
                          <p:cNvSpPr>
                            <a:spLocks noChangeAspect="1" noChangeArrowheads="1"/>
                          </p:cNvSpPr>
                          <p:nvPr/>
                        </p:nvSpPr>
                        <p:spPr bwMode="auto">
                          <a:xfrm>
                            <a:off x="2864" y="2028"/>
                            <a:ext cx="6" cy="7"/>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605" name="Oval 109"/>
                          <p:cNvSpPr>
                            <a:spLocks noChangeAspect="1" noChangeArrowheads="1"/>
                          </p:cNvSpPr>
                          <p:nvPr/>
                        </p:nvSpPr>
                        <p:spPr bwMode="auto">
                          <a:xfrm>
                            <a:off x="2867" y="2031"/>
                            <a:ext cx="1" cy="2"/>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nvGrpSpPr>
                      <p:cNvPr id="593" name="Group 110"/>
                      <p:cNvGrpSpPr>
                        <a:grpSpLocks noChangeAspect="1"/>
                      </p:cNvGrpSpPr>
                      <p:nvPr/>
                    </p:nvGrpSpPr>
                    <p:grpSpPr bwMode="auto">
                      <a:xfrm>
                        <a:off x="2861" y="2024"/>
                        <a:ext cx="22" cy="16"/>
                        <a:chOff x="2861" y="2024"/>
                        <a:chExt cx="22" cy="16"/>
                      </a:xfrm>
                    </p:grpSpPr>
                    <p:grpSp>
                      <p:nvGrpSpPr>
                        <p:cNvPr id="594" name="Group 111"/>
                        <p:cNvGrpSpPr>
                          <a:grpSpLocks noChangeAspect="1"/>
                        </p:cNvGrpSpPr>
                        <p:nvPr/>
                      </p:nvGrpSpPr>
                      <p:grpSpPr bwMode="auto">
                        <a:xfrm>
                          <a:off x="2861" y="2024"/>
                          <a:ext cx="22" cy="16"/>
                          <a:chOff x="2861" y="2024"/>
                          <a:chExt cx="22" cy="16"/>
                        </a:xfrm>
                      </p:grpSpPr>
                      <p:sp>
                        <p:nvSpPr>
                          <p:cNvPr id="599" name="Freeform 112"/>
                          <p:cNvSpPr>
                            <a:spLocks noChangeAspect="1"/>
                          </p:cNvSpPr>
                          <p:nvPr/>
                        </p:nvSpPr>
                        <p:spPr bwMode="auto">
                          <a:xfrm>
                            <a:off x="2861" y="2024"/>
                            <a:ext cx="16" cy="16"/>
                          </a:xfrm>
                          <a:custGeom>
                            <a:avLst/>
                            <a:gdLst>
                              <a:gd name="T0" fmla="*/ 7 w 16"/>
                              <a:gd name="T1" fmla="*/ 0 h 16"/>
                              <a:gd name="T2" fmla="*/ 15 w 16"/>
                              <a:gd name="T3" fmla="*/ 0 h 16"/>
                              <a:gd name="T4" fmla="*/ 15 w 16"/>
                              <a:gd name="T5" fmla="*/ 15 h 16"/>
                              <a:gd name="T6" fmla="*/ 7 w 16"/>
                              <a:gd name="T7" fmla="*/ 15 h 16"/>
                              <a:gd name="T8" fmla="*/ 7 w 16"/>
                              <a:gd name="T9" fmla="*/ 15 h 16"/>
                              <a:gd name="T10" fmla="*/ 7 w 16"/>
                              <a:gd name="T11" fmla="*/ 15 h 16"/>
                              <a:gd name="T12" fmla="*/ 6 w 16"/>
                              <a:gd name="T13" fmla="*/ 15 h 16"/>
                              <a:gd name="T14" fmla="*/ 6 w 16"/>
                              <a:gd name="T15" fmla="*/ 15 h 16"/>
                              <a:gd name="T16" fmla="*/ 5 w 16"/>
                              <a:gd name="T17" fmla="*/ 15 h 16"/>
                              <a:gd name="T18" fmla="*/ 5 w 16"/>
                              <a:gd name="T19" fmla="*/ 14 h 16"/>
                              <a:gd name="T20" fmla="*/ 5 w 16"/>
                              <a:gd name="T21" fmla="*/ 14 h 16"/>
                              <a:gd name="T22" fmla="*/ 4 w 16"/>
                              <a:gd name="T23" fmla="*/ 14 h 16"/>
                              <a:gd name="T24" fmla="*/ 4 w 16"/>
                              <a:gd name="T25" fmla="*/ 14 h 16"/>
                              <a:gd name="T26" fmla="*/ 4 w 16"/>
                              <a:gd name="T27" fmla="*/ 14 h 16"/>
                              <a:gd name="T28" fmla="*/ 3 w 16"/>
                              <a:gd name="T29" fmla="*/ 14 h 16"/>
                              <a:gd name="T30" fmla="*/ 3 w 16"/>
                              <a:gd name="T31" fmla="*/ 13 h 16"/>
                              <a:gd name="T32" fmla="*/ 3 w 16"/>
                              <a:gd name="T33" fmla="*/ 13 h 16"/>
                              <a:gd name="T34" fmla="*/ 2 w 16"/>
                              <a:gd name="T35" fmla="*/ 13 h 16"/>
                              <a:gd name="T36" fmla="*/ 2 w 16"/>
                              <a:gd name="T37" fmla="*/ 13 h 16"/>
                              <a:gd name="T38" fmla="*/ 2 w 16"/>
                              <a:gd name="T39" fmla="*/ 12 h 16"/>
                              <a:gd name="T40" fmla="*/ 2 w 16"/>
                              <a:gd name="T41" fmla="*/ 12 h 16"/>
                              <a:gd name="T42" fmla="*/ 1 w 16"/>
                              <a:gd name="T43" fmla="*/ 12 h 16"/>
                              <a:gd name="T44" fmla="*/ 1 w 16"/>
                              <a:gd name="T45" fmla="*/ 11 h 16"/>
                              <a:gd name="T46" fmla="*/ 1 w 16"/>
                              <a:gd name="T47" fmla="*/ 11 h 16"/>
                              <a:gd name="T48" fmla="*/ 1 w 16"/>
                              <a:gd name="T49" fmla="*/ 10 h 16"/>
                              <a:gd name="T50" fmla="*/ 0 w 16"/>
                              <a:gd name="T51" fmla="*/ 10 h 16"/>
                              <a:gd name="T52" fmla="*/ 0 w 16"/>
                              <a:gd name="T53" fmla="*/ 9 h 16"/>
                              <a:gd name="T54" fmla="*/ 0 w 16"/>
                              <a:gd name="T55" fmla="*/ 9 h 16"/>
                              <a:gd name="T56" fmla="*/ 0 w 16"/>
                              <a:gd name="T57" fmla="*/ 8 h 16"/>
                              <a:gd name="T58" fmla="*/ 0 w 16"/>
                              <a:gd name="T59" fmla="*/ 7 h 16"/>
                              <a:gd name="T60" fmla="*/ 0 w 16"/>
                              <a:gd name="T61" fmla="*/ 6 h 16"/>
                              <a:gd name="T62" fmla="*/ 0 w 16"/>
                              <a:gd name="T63" fmla="*/ 6 h 16"/>
                              <a:gd name="T64" fmla="*/ 0 w 16"/>
                              <a:gd name="T65" fmla="*/ 5 h 16"/>
                              <a:gd name="T66" fmla="*/ 1 w 16"/>
                              <a:gd name="T67" fmla="*/ 4 h 16"/>
                              <a:gd name="T68" fmla="*/ 1 w 16"/>
                              <a:gd name="T69" fmla="*/ 4 h 16"/>
                              <a:gd name="T70" fmla="*/ 1 w 16"/>
                              <a:gd name="T71" fmla="*/ 3 h 16"/>
                              <a:gd name="T72" fmla="*/ 2 w 16"/>
                              <a:gd name="T73" fmla="*/ 3 h 16"/>
                              <a:gd name="T74" fmla="*/ 2 w 16"/>
                              <a:gd name="T75" fmla="*/ 2 h 16"/>
                              <a:gd name="T76" fmla="*/ 3 w 16"/>
                              <a:gd name="T77" fmla="*/ 2 h 16"/>
                              <a:gd name="T78" fmla="*/ 3 w 16"/>
                              <a:gd name="T79" fmla="*/ 2 h 16"/>
                              <a:gd name="T80" fmla="*/ 3 w 16"/>
                              <a:gd name="T81" fmla="*/ 1 h 16"/>
                              <a:gd name="T82" fmla="*/ 3 w 16"/>
                              <a:gd name="T83" fmla="*/ 1 h 16"/>
                              <a:gd name="T84" fmla="*/ 4 w 16"/>
                              <a:gd name="T85" fmla="*/ 1 h 16"/>
                              <a:gd name="T86" fmla="*/ 4 w 16"/>
                              <a:gd name="T87" fmla="*/ 1 h 16"/>
                              <a:gd name="T88" fmla="*/ 4 w 16"/>
                              <a:gd name="T89" fmla="*/ 1 h 16"/>
                              <a:gd name="T90" fmla="*/ 5 w 16"/>
                              <a:gd name="T91" fmla="*/ 1 h 16"/>
                              <a:gd name="T92" fmla="*/ 5 w 16"/>
                              <a:gd name="T93" fmla="*/ 0 h 16"/>
                              <a:gd name="T94" fmla="*/ 5 w 16"/>
                              <a:gd name="T95" fmla="*/ 0 h 16"/>
                              <a:gd name="T96" fmla="*/ 5 w 16"/>
                              <a:gd name="T97" fmla="*/ 0 h 16"/>
                              <a:gd name="T98" fmla="*/ 6 w 16"/>
                              <a:gd name="T99" fmla="*/ 0 h 16"/>
                              <a:gd name="T100" fmla="*/ 6 w 16"/>
                              <a:gd name="T101" fmla="*/ 0 h 16"/>
                              <a:gd name="T102" fmla="*/ 6 w 16"/>
                              <a:gd name="T103" fmla="*/ 0 h 16"/>
                              <a:gd name="T104" fmla="*/ 7 w 16"/>
                              <a:gd name="T105" fmla="*/ 0 h 16"/>
                              <a:gd name="T106" fmla="*/ 7 w 16"/>
                              <a:gd name="T107" fmla="*/ 0 h 16"/>
                              <a:gd name="T108" fmla="*/ 7 w 16"/>
                              <a:gd name="T109" fmla="*/ 0 h 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
                              <a:gd name="T166" fmla="*/ 0 h 16"/>
                              <a:gd name="T167" fmla="*/ 16 w 16"/>
                              <a:gd name="T168" fmla="*/ 16 h 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 h="16">
                                <a:moveTo>
                                  <a:pt x="7" y="0"/>
                                </a:moveTo>
                                <a:lnTo>
                                  <a:pt x="15" y="0"/>
                                </a:lnTo>
                                <a:lnTo>
                                  <a:pt x="15" y="15"/>
                                </a:lnTo>
                                <a:lnTo>
                                  <a:pt x="7" y="15"/>
                                </a:lnTo>
                                <a:lnTo>
                                  <a:pt x="6" y="15"/>
                                </a:lnTo>
                                <a:lnTo>
                                  <a:pt x="5" y="15"/>
                                </a:lnTo>
                                <a:lnTo>
                                  <a:pt x="5" y="14"/>
                                </a:lnTo>
                                <a:lnTo>
                                  <a:pt x="4" y="14"/>
                                </a:lnTo>
                                <a:lnTo>
                                  <a:pt x="3" y="14"/>
                                </a:lnTo>
                                <a:lnTo>
                                  <a:pt x="3" y="13"/>
                                </a:lnTo>
                                <a:lnTo>
                                  <a:pt x="2" y="13"/>
                                </a:lnTo>
                                <a:lnTo>
                                  <a:pt x="2" y="12"/>
                                </a:lnTo>
                                <a:lnTo>
                                  <a:pt x="1" y="12"/>
                                </a:lnTo>
                                <a:lnTo>
                                  <a:pt x="1" y="11"/>
                                </a:lnTo>
                                <a:lnTo>
                                  <a:pt x="1" y="10"/>
                                </a:lnTo>
                                <a:lnTo>
                                  <a:pt x="0" y="10"/>
                                </a:lnTo>
                                <a:lnTo>
                                  <a:pt x="0" y="9"/>
                                </a:lnTo>
                                <a:lnTo>
                                  <a:pt x="0" y="8"/>
                                </a:lnTo>
                                <a:lnTo>
                                  <a:pt x="0" y="7"/>
                                </a:lnTo>
                                <a:lnTo>
                                  <a:pt x="0" y="6"/>
                                </a:lnTo>
                                <a:lnTo>
                                  <a:pt x="0" y="5"/>
                                </a:lnTo>
                                <a:lnTo>
                                  <a:pt x="1" y="4"/>
                                </a:lnTo>
                                <a:lnTo>
                                  <a:pt x="1" y="3"/>
                                </a:lnTo>
                                <a:lnTo>
                                  <a:pt x="2" y="3"/>
                                </a:lnTo>
                                <a:lnTo>
                                  <a:pt x="2" y="2"/>
                                </a:lnTo>
                                <a:lnTo>
                                  <a:pt x="3" y="2"/>
                                </a:lnTo>
                                <a:lnTo>
                                  <a:pt x="3" y="1"/>
                                </a:lnTo>
                                <a:lnTo>
                                  <a:pt x="4" y="1"/>
                                </a:lnTo>
                                <a:lnTo>
                                  <a:pt x="5" y="1"/>
                                </a:lnTo>
                                <a:lnTo>
                                  <a:pt x="5" y="0"/>
                                </a:lnTo>
                                <a:lnTo>
                                  <a:pt x="6" y="0"/>
                                </a:lnTo>
                                <a:lnTo>
                                  <a:pt x="7"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600" name="Oval 113"/>
                          <p:cNvSpPr>
                            <a:spLocks noChangeAspect="1" noChangeArrowheads="1"/>
                          </p:cNvSpPr>
                          <p:nvPr/>
                        </p:nvSpPr>
                        <p:spPr bwMode="auto">
                          <a:xfrm>
                            <a:off x="2869" y="2024"/>
                            <a:ext cx="14" cy="15"/>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595" name="Group 114"/>
                        <p:cNvGrpSpPr>
                          <a:grpSpLocks noChangeAspect="1"/>
                        </p:cNvGrpSpPr>
                        <p:nvPr/>
                      </p:nvGrpSpPr>
                      <p:grpSpPr bwMode="auto">
                        <a:xfrm>
                          <a:off x="2872" y="2028"/>
                          <a:ext cx="9" cy="7"/>
                          <a:chOff x="2872" y="2028"/>
                          <a:chExt cx="9" cy="7"/>
                        </a:xfrm>
                      </p:grpSpPr>
                      <p:sp>
                        <p:nvSpPr>
                          <p:cNvPr id="596" name="Oval 115"/>
                          <p:cNvSpPr>
                            <a:spLocks noChangeAspect="1" noChangeArrowheads="1"/>
                          </p:cNvSpPr>
                          <p:nvPr/>
                        </p:nvSpPr>
                        <p:spPr bwMode="auto">
                          <a:xfrm>
                            <a:off x="2872" y="2028"/>
                            <a:ext cx="9" cy="7"/>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97" name="Oval 116"/>
                          <p:cNvSpPr>
                            <a:spLocks noChangeAspect="1" noChangeArrowheads="1"/>
                          </p:cNvSpPr>
                          <p:nvPr/>
                        </p:nvSpPr>
                        <p:spPr bwMode="auto">
                          <a:xfrm>
                            <a:off x="2872" y="2028"/>
                            <a:ext cx="9" cy="7"/>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98" name="Oval 117"/>
                          <p:cNvSpPr>
                            <a:spLocks noChangeAspect="1" noChangeArrowheads="1"/>
                          </p:cNvSpPr>
                          <p:nvPr/>
                        </p:nvSpPr>
                        <p:spPr bwMode="auto">
                          <a:xfrm>
                            <a:off x="2877" y="2031"/>
                            <a:ext cx="1" cy="2"/>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grpSp>
                  <p:nvGrpSpPr>
                    <p:cNvPr id="575" name="Group 118"/>
                    <p:cNvGrpSpPr>
                      <a:grpSpLocks noChangeAspect="1"/>
                    </p:cNvGrpSpPr>
                    <p:nvPr/>
                  </p:nvGrpSpPr>
                  <p:grpSpPr bwMode="auto">
                    <a:xfrm>
                      <a:off x="2835" y="2026"/>
                      <a:ext cx="34" cy="15"/>
                      <a:chOff x="2835" y="2026"/>
                      <a:chExt cx="34" cy="15"/>
                    </a:xfrm>
                  </p:grpSpPr>
                  <p:grpSp>
                    <p:nvGrpSpPr>
                      <p:cNvPr id="576" name="Group 119"/>
                      <p:cNvGrpSpPr>
                        <a:grpSpLocks noChangeAspect="1"/>
                      </p:cNvGrpSpPr>
                      <p:nvPr/>
                    </p:nvGrpSpPr>
                    <p:grpSpPr bwMode="auto">
                      <a:xfrm>
                        <a:off x="2835" y="2026"/>
                        <a:ext cx="23" cy="15"/>
                        <a:chOff x="2835" y="2026"/>
                        <a:chExt cx="23" cy="15"/>
                      </a:xfrm>
                    </p:grpSpPr>
                    <p:grpSp>
                      <p:nvGrpSpPr>
                        <p:cNvPr id="585" name="Group 120"/>
                        <p:cNvGrpSpPr>
                          <a:grpSpLocks noChangeAspect="1"/>
                        </p:cNvGrpSpPr>
                        <p:nvPr/>
                      </p:nvGrpSpPr>
                      <p:grpSpPr bwMode="auto">
                        <a:xfrm>
                          <a:off x="2835" y="2026"/>
                          <a:ext cx="23" cy="15"/>
                          <a:chOff x="2835" y="2026"/>
                          <a:chExt cx="23" cy="15"/>
                        </a:xfrm>
                      </p:grpSpPr>
                      <p:sp>
                        <p:nvSpPr>
                          <p:cNvPr id="590" name="Freeform 121"/>
                          <p:cNvSpPr>
                            <a:spLocks noChangeAspect="1"/>
                          </p:cNvSpPr>
                          <p:nvPr/>
                        </p:nvSpPr>
                        <p:spPr bwMode="auto">
                          <a:xfrm>
                            <a:off x="2835" y="2026"/>
                            <a:ext cx="16" cy="15"/>
                          </a:xfrm>
                          <a:custGeom>
                            <a:avLst/>
                            <a:gdLst>
                              <a:gd name="T0" fmla="*/ 7 w 16"/>
                              <a:gd name="T1" fmla="*/ 0 h 15"/>
                              <a:gd name="T2" fmla="*/ 15 w 16"/>
                              <a:gd name="T3" fmla="*/ 0 h 15"/>
                              <a:gd name="T4" fmla="*/ 15 w 16"/>
                              <a:gd name="T5" fmla="*/ 14 h 15"/>
                              <a:gd name="T6" fmla="*/ 7 w 16"/>
                              <a:gd name="T7" fmla="*/ 14 h 15"/>
                              <a:gd name="T8" fmla="*/ 7 w 16"/>
                              <a:gd name="T9" fmla="*/ 14 h 15"/>
                              <a:gd name="T10" fmla="*/ 7 w 16"/>
                              <a:gd name="T11" fmla="*/ 14 h 15"/>
                              <a:gd name="T12" fmla="*/ 6 w 16"/>
                              <a:gd name="T13" fmla="*/ 14 h 15"/>
                              <a:gd name="T14" fmla="*/ 6 w 16"/>
                              <a:gd name="T15" fmla="*/ 14 h 15"/>
                              <a:gd name="T16" fmla="*/ 5 w 16"/>
                              <a:gd name="T17" fmla="*/ 14 h 15"/>
                              <a:gd name="T18" fmla="*/ 5 w 16"/>
                              <a:gd name="T19" fmla="*/ 13 h 15"/>
                              <a:gd name="T20" fmla="*/ 5 w 16"/>
                              <a:gd name="T21" fmla="*/ 13 h 15"/>
                              <a:gd name="T22" fmla="*/ 4 w 16"/>
                              <a:gd name="T23" fmla="*/ 13 h 15"/>
                              <a:gd name="T24" fmla="*/ 4 w 16"/>
                              <a:gd name="T25" fmla="*/ 13 h 15"/>
                              <a:gd name="T26" fmla="*/ 4 w 16"/>
                              <a:gd name="T27" fmla="*/ 13 h 15"/>
                              <a:gd name="T28" fmla="*/ 3 w 16"/>
                              <a:gd name="T29" fmla="*/ 13 h 15"/>
                              <a:gd name="T30" fmla="*/ 3 w 16"/>
                              <a:gd name="T31" fmla="*/ 12 h 15"/>
                              <a:gd name="T32" fmla="*/ 3 w 16"/>
                              <a:gd name="T33" fmla="*/ 12 h 15"/>
                              <a:gd name="T34" fmla="*/ 2 w 16"/>
                              <a:gd name="T35" fmla="*/ 12 h 15"/>
                              <a:gd name="T36" fmla="*/ 2 w 16"/>
                              <a:gd name="T37" fmla="*/ 12 h 15"/>
                              <a:gd name="T38" fmla="*/ 2 w 16"/>
                              <a:gd name="T39" fmla="*/ 12 h 15"/>
                              <a:gd name="T40" fmla="*/ 2 w 16"/>
                              <a:gd name="T41" fmla="*/ 11 h 15"/>
                              <a:gd name="T42" fmla="*/ 2 w 16"/>
                              <a:gd name="T43" fmla="*/ 11 h 15"/>
                              <a:gd name="T44" fmla="*/ 1 w 16"/>
                              <a:gd name="T45" fmla="*/ 11 h 15"/>
                              <a:gd name="T46" fmla="*/ 1 w 16"/>
                              <a:gd name="T47" fmla="*/ 10 h 15"/>
                              <a:gd name="T48" fmla="*/ 1 w 16"/>
                              <a:gd name="T49" fmla="*/ 10 h 15"/>
                              <a:gd name="T50" fmla="*/ 0 w 16"/>
                              <a:gd name="T51" fmla="*/ 9 h 15"/>
                              <a:gd name="T52" fmla="*/ 0 w 16"/>
                              <a:gd name="T53" fmla="*/ 9 h 15"/>
                              <a:gd name="T54" fmla="*/ 0 w 16"/>
                              <a:gd name="T55" fmla="*/ 8 h 15"/>
                              <a:gd name="T56" fmla="*/ 0 w 16"/>
                              <a:gd name="T57" fmla="*/ 8 h 15"/>
                              <a:gd name="T58" fmla="*/ 0 w 16"/>
                              <a:gd name="T59" fmla="*/ 7 h 15"/>
                              <a:gd name="T60" fmla="*/ 0 w 16"/>
                              <a:gd name="T61" fmla="*/ 6 h 15"/>
                              <a:gd name="T62" fmla="*/ 0 w 16"/>
                              <a:gd name="T63" fmla="*/ 5 h 15"/>
                              <a:gd name="T64" fmla="*/ 0 w 16"/>
                              <a:gd name="T65" fmla="*/ 5 h 15"/>
                              <a:gd name="T66" fmla="*/ 1 w 16"/>
                              <a:gd name="T67" fmla="*/ 4 h 15"/>
                              <a:gd name="T68" fmla="*/ 1 w 16"/>
                              <a:gd name="T69" fmla="*/ 4 h 15"/>
                              <a:gd name="T70" fmla="*/ 1 w 16"/>
                              <a:gd name="T71" fmla="*/ 3 h 15"/>
                              <a:gd name="T72" fmla="*/ 2 w 16"/>
                              <a:gd name="T73" fmla="*/ 3 h 15"/>
                              <a:gd name="T74" fmla="*/ 2 w 16"/>
                              <a:gd name="T75" fmla="*/ 2 h 15"/>
                              <a:gd name="T76" fmla="*/ 2 w 16"/>
                              <a:gd name="T77" fmla="*/ 2 h 15"/>
                              <a:gd name="T78" fmla="*/ 3 w 16"/>
                              <a:gd name="T79" fmla="*/ 2 h 15"/>
                              <a:gd name="T80" fmla="*/ 3 w 16"/>
                              <a:gd name="T81" fmla="*/ 1 h 15"/>
                              <a:gd name="T82" fmla="*/ 3 w 16"/>
                              <a:gd name="T83" fmla="*/ 1 h 15"/>
                              <a:gd name="T84" fmla="*/ 4 w 16"/>
                              <a:gd name="T85" fmla="*/ 1 h 15"/>
                              <a:gd name="T86" fmla="*/ 4 w 16"/>
                              <a:gd name="T87" fmla="*/ 1 h 15"/>
                              <a:gd name="T88" fmla="*/ 4 w 16"/>
                              <a:gd name="T89" fmla="*/ 1 h 15"/>
                              <a:gd name="T90" fmla="*/ 5 w 16"/>
                              <a:gd name="T91" fmla="*/ 1 h 15"/>
                              <a:gd name="T92" fmla="*/ 5 w 16"/>
                              <a:gd name="T93" fmla="*/ 0 h 15"/>
                              <a:gd name="T94" fmla="*/ 5 w 16"/>
                              <a:gd name="T95" fmla="*/ 0 h 15"/>
                              <a:gd name="T96" fmla="*/ 5 w 16"/>
                              <a:gd name="T97" fmla="*/ 0 h 15"/>
                              <a:gd name="T98" fmla="*/ 6 w 16"/>
                              <a:gd name="T99" fmla="*/ 0 h 15"/>
                              <a:gd name="T100" fmla="*/ 6 w 16"/>
                              <a:gd name="T101" fmla="*/ 0 h 15"/>
                              <a:gd name="T102" fmla="*/ 6 w 16"/>
                              <a:gd name="T103" fmla="*/ 0 h 15"/>
                              <a:gd name="T104" fmla="*/ 7 w 16"/>
                              <a:gd name="T105" fmla="*/ 0 h 15"/>
                              <a:gd name="T106" fmla="*/ 7 w 16"/>
                              <a:gd name="T107" fmla="*/ 0 h 15"/>
                              <a:gd name="T108" fmla="*/ 7 w 16"/>
                              <a:gd name="T109" fmla="*/ 0 h 1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
                              <a:gd name="T166" fmla="*/ 0 h 15"/>
                              <a:gd name="T167" fmla="*/ 16 w 16"/>
                              <a:gd name="T168" fmla="*/ 15 h 1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 h="15">
                                <a:moveTo>
                                  <a:pt x="7" y="0"/>
                                </a:moveTo>
                                <a:lnTo>
                                  <a:pt x="15" y="0"/>
                                </a:lnTo>
                                <a:lnTo>
                                  <a:pt x="15" y="14"/>
                                </a:lnTo>
                                <a:lnTo>
                                  <a:pt x="7" y="14"/>
                                </a:lnTo>
                                <a:lnTo>
                                  <a:pt x="6" y="14"/>
                                </a:lnTo>
                                <a:lnTo>
                                  <a:pt x="5" y="14"/>
                                </a:lnTo>
                                <a:lnTo>
                                  <a:pt x="5" y="13"/>
                                </a:lnTo>
                                <a:lnTo>
                                  <a:pt x="4" y="13"/>
                                </a:lnTo>
                                <a:lnTo>
                                  <a:pt x="3" y="13"/>
                                </a:lnTo>
                                <a:lnTo>
                                  <a:pt x="3" y="12"/>
                                </a:lnTo>
                                <a:lnTo>
                                  <a:pt x="2" y="12"/>
                                </a:lnTo>
                                <a:lnTo>
                                  <a:pt x="2" y="11"/>
                                </a:lnTo>
                                <a:lnTo>
                                  <a:pt x="1" y="11"/>
                                </a:lnTo>
                                <a:lnTo>
                                  <a:pt x="1" y="10"/>
                                </a:lnTo>
                                <a:lnTo>
                                  <a:pt x="0" y="9"/>
                                </a:lnTo>
                                <a:lnTo>
                                  <a:pt x="0" y="8"/>
                                </a:lnTo>
                                <a:lnTo>
                                  <a:pt x="0" y="7"/>
                                </a:lnTo>
                                <a:lnTo>
                                  <a:pt x="0" y="6"/>
                                </a:lnTo>
                                <a:lnTo>
                                  <a:pt x="0" y="5"/>
                                </a:lnTo>
                                <a:lnTo>
                                  <a:pt x="1" y="4"/>
                                </a:lnTo>
                                <a:lnTo>
                                  <a:pt x="1" y="3"/>
                                </a:lnTo>
                                <a:lnTo>
                                  <a:pt x="2" y="3"/>
                                </a:lnTo>
                                <a:lnTo>
                                  <a:pt x="2" y="2"/>
                                </a:lnTo>
                                <a:lnTo>
                                  <a:pt x="3" y="2"/>
                                </a:lnTo>
                                <a:lnTo>
                                  <a:pt x="3" y="1"/>
                                </a:lnTo>
                                <a:lnTo>
                                  <a:pt x="4" y="1"/>
                                </a:lnTo>
                                <a:lnTo>
                                  <a:pt x="5" y="1"/>
                                </a:lnTo>
                                <a:lnTo>
                                  <a:pt x="5" y="0"/>
                                </a:lnTo>
                                <a:lnTo>
                                  <a:pt x="6" y="0"/>
                                </a:lnTo>
                                <a:lnTo>
                                  <a:pt x="7"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591" name="Oval 122"/>
                          <p:cNvSpPr>
                            <a:spLocks noChangeAspect="1" noChangeArrowheads="1"/>
                          </p:cNvSpPr>
                          <p:nvPr/>
                        </p:nvSpPr>
                        <p:spPr bwMode="auto">
                          <a:xfrm>
                            <a:off x="2843" y="2026"/>
                            <a:ext cx="15" cy="14"/>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586" name="Group 123"/>
                        <p:cNvGrpSpPr>
                          <a:grpSpLocks noChangeAspect="1"/>
                        </p:cNvGrpSpPr>
                        <p:nvPr/>
                      </p:nvGrpSpPr>
                      <p:grpSpPr bwMode="auto">
                        <a:xfrm>
                          <a:off x="2846" y="2028"/>
                          <a:ext cx="9" cy="9"/>
                          <a:chOff x="2846" y="2028"/>
                          <a:chExt cx="9" cy="9"/>
                        </a:xfrm>
                      </p:grpSpPr>
                      <p:sp>
                        <p:nvSpPr>
                          <p:cNvPr id="587" name="Oval 124"/>
                          <p:cNvSpPr>
                            <a:spLocks noChangeAspect="1" noChangeArrowheads="1"/>
                          </p:cNvSpPr>
                          <p:nvPr/>
                        </p:nvSpPr>
                        <p:spPr bwMode="auto">
                          <a:xfrm>
                            <a:off x="2846" y="2028"/>
                            <a:ext cx="9" cy="9"/>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88" name="Oval 125"/>
                          <p:cNvSpPr>
                            <a:spLocks noChangeAspect="1" noChangeArrowheads="1"/>
                          </p:cNvSpPr>
                          <p:nvPr/>
                        </p:nvSpPr>
                        <p:spPr bwMode="auto">
                          <a:xfrm>
                            <a:off x="2846" y="2028"/>
                            <a:ext cx="8" cy="8"/>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89" name="Oval 126"/>
                          <p:cNvSpPr>
                            <a:spLocks noChangeAspect="1" noChangeArrowheads="1"/>
                          </p:cNvSpPr>
                          <p:nvPr/>
                        </p:nvSpPr>
                        <p:spPr bwMode="auto">
                          <a:xfrm>
                            <a:off x="2850" y="2033"/>
                            <a:ext cx="1" cy="1"/>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nvGrpSpPr>
                      <p:cNvPr id="577" name="Group 127"/>
                      <p:cNvGrpSpPr>
                        <a:grpSpLocks noChangeAspect="1"/>
                      </p:cNvGrpSpPr>
                      <p:nvPr/>
                    </p:nvGrpSpPr>
                    <p:grpSpPr bwMode="auto">
                      <a:xfrm>
                        <a:off x="2845" y="2026"/>
                        <a:ext cx="24" cy="15"/>
                        <a:chOff x="2845" y="2026"/>
                        <a:chExt cx="24" cy="15"/>
                      </a:xfrm>
                    </p:grpSpPr>
                    <p:grpSp>
                      <p:nvGrpSpPr>
                        <p:cNvPr id="578" name="Group 128"/>
                        <p:cNvGrpSpPr>
                          <a:grpSpLocks noChangeAspect="1"/>
                        </p:cNvGrpSpPr>
                        <p:nvPr/>
                      </p:nvGrpSpPr>
                      <p:grpSpPr bwMode="auto">
                        <a:xfrm>
                          <a:off x="2845" y="2026"/>
                          <a:ext cx="24" cy="15"/>
                          <a:chOff x="2845" y="2026"/>
                          <a:chExt cx="24" cy="15"/>
                        </a:xfrm>
                      </p:grpSpPr>
                      <p:sp>
                        <p:nvSpPr>
                          <p:cNvPr id="583" name="Freeform 129"/>
                          <p:cNvSpPr>
                            <a:spLocks noChangeAspect="1"/>
                          </p:cNvSpPr>
                          <p:nvPr/>
                        </p:nvSpPr>
                        <p:spPr bwMode="auto">
                          <a:xfrm>
                            <a:off x="2845" y="2026"/>
                            <a:ext cx="16" cy="15"/>
                          </a:xfrm>
                          <a:custGeom>
                            <a:avLst/>
                            <a:gdLst>
                              <a:gd name="T0" fmla="*/ 7 w 16"/>
                              <a:gd name="T1" fmla="*/ 0 h 15"/>
                              <a:gd name="T2" fmla="*/ 15 w 16"/>
                              <a:gd name="T3" fmla="*/ 0 h 15"/>
                              <a:gd name="T4" fmla="*/ 15 w 16"/>
                              <a:gd name="T5" fmla="*/ 14 h 15"/>
                              <a:gd name="T6" fmla="*/ 7 w 16"/>
                              <a:gd name="T7" fmla="*/ 14 h 15"/>
                              <a:gd name="T8" fmla="*/ 7 w 16"/>
                              <a:gd name="T9" fmla="*/ 14 h 15"/>
                              <a:gd name="T10" fmla="*/ 6 w 16"/>
                              <a:gd name="T11" fmla="*/ 14 h 15"/>
                              <a:gd name="T12" fmla="*/ 6 w 16"/>
                              <a:gd name="T13" fmla="*/ 14 h 15"/>
                              <a:gd name="T14" fmla="*/ 6 w 16"/>
                              <a:gd name="T15" fmla="*/ 14 h 15"/>
                              <a:gd name="T16" fmla="*/ 5 w 16"/>
                              <a:gd name="T17" fmla="*/ 14 h 15"/>
                              <a:gd name="T18" fmla="*/ 5 w 16"/>
                              <a:gd name="T19" fmla="*/ 13 h 15"/>
                              <a:gd name="T20" fmla="*/ 4 w 16"/>
                              <a:gd name="T21" fmla="*/ 13 h 15"/>
                              <a:gd name="T22" fmla="*/ 4 w 16"/>
                              <a:gd name="T23" fmla="*/ 13 h 15"/>
                              <a:gd name="T24" fmla="*/ 4 w 16"/>
                              <a:gd name="T25" fmla="*/ 13 h 15"/>
                              <a:gd name="T26" fmla="*/ 4 w 16"/>
                              <a:gd name="T27" fmla="*/ 13 h 15"/>
                              <a:gd name="T28" fmla="*/ 3 w 16"/>
                              <a:gd name="T29" fmla="*/ 13 h 15"/>
                              <a:gd name="T30" fmla="*/ 3 w 16"/>
                              <a:gd name="T31" fmla="*/ 12 h 15"/>
                              <a:gd name="T32" fmla="*/ 3 w 16"/>
                              <a:gd name="T33" fmla="*/ 12 h 15"/>
                              <a:gd name="T34" fmla="*/ 2 w 16"/>
                              <a:gd name="T35" fmla="*/ 12 h 15"/>
                              <a:gd name="T36" fmla="*/ 2 w 16"/>
                              <a:gd name="T37" fmla="*/ 12 h 15"/>
                              <a:gd name="T38" fmla="*/ 2 w 16"/>
                              <a:gd name="T39" fmla="*/ 12 h 15"/>
                              <a:gd name="T40" fmla="*/ 2 w 16"/>
                              <a:gd name="T41" fmla="*/ 11 h 15"/>
                              <a:gd name="T42" fmla="*/ 1 w 16"/>
                              <a:gd name="T43" fmla="*/ 11 h 15"/>
                              <a:gd name="T44" fmla="*/ 1 w 16"/>
                              <a:gd name="T45" fmla="*/ 11 h 15"/>
                              <a:gd name="T46" fmla="*/ 1 w 16"/>
                              <a:gd name="T47" fmla="*/ 10 h 15"/>
                              <a:gd name="T48" fmla="*/ 1 w 16"/>
                              <a:gd name="T49" fmla="*/ 10 h 15"/>
                              <a:gd name="T50" fmla="*/ 1 w 16"/>
                              <a:gd name="T51" fmla="*/ 9 h 15"/>
                              <a:gd name="T52" fmla="*/ 0 w 16"/>
                              <a:gd name="T53" fmla="*/ 9 h 15"/>
                              <a:gd name="T54" fmla="*/ 0 w 16"/>
                              <a:gd name="T55" fmla="*/ 8 h 15"/>
                              <a:gd name="T56" fmla="*/ 0 w 16"/>
                              <a:gd name="T57" fmla="*/ 8 h 15"/>
                              <a:gd name="T58" fmla="*/ 0 w 16"/>
                              <a:gd name="T59" fmla="*/ 7 h 15"/>
                              <a:gd name="T60" fmla="*/ 0 w 16"/>
                              <a:gd name="T61" fmla="*/ 6 h 15"/>
                              <a:gd name="T62" fmla="*/ 0 w 16"/>
                              <a:gd name="T63" fmla="*/ 5 h 15"/>
                              <a:gd name="T64" fmla="*/ 1 w 16"/>
                              <a:gd name="T65" fmla="*/ 5 h 15"/>
                              <a:gd name="T66" fmla="*/ 1 w 16"/>
                              <a:gd name="T67" fmla="*/ 4 h 15"/>
                              <a:gd name="T68" fmla="*/ 1 w 16"/>
                              <a:gd name="T69" fmla="*/ 4 h 15"/>
                              <a:gd name="T70" fmla="*/ 1 w 16"/>
                              <a:gd name="T71" fmla="*/ 3 h 15"/>
                              <a:gd name="T72" fmla="*/ 1 w 16"/>
                              <a:gd name="T73" fmla="*/ 3 h 15"/>
                              <a:gd name="T74" fmla="*/ 2 w 16"/>
                              <a:gd name="T75" fmla="*/ 2 h 15"/>
                              <a:gd name="T76" fmla="*/ 3 w 16"/>
                              <a:gd name="T77" fmla="*/ 2 h 15"/>
                              <a:gd name="T78" fmla="*/ 3 w 16"/>
                              <a:gd name="T79" fmla="*/ 2 h 15"/>
                              <a:gd name="T80" fmla="*/ 3 w 16"/>
                              <a:gd name="T81" fmla="*/ 1 h 15"/>
                              <a:gd name="T82" fmla="*/ 4 w 16"/>
                              <a:gd name="T83" fmla="*/ 1 h 15"/>
                              <a:gd name="T84" fmla="*/ 4 w 16"/>
                              <a:gd name="T85" fmla="*/ 1 h 15"/>
                              <a:gd name="T86" fmla="*/ 4 w 16"/>
                              <a:gd name="T87" fmla="*/ 1 h 15"/>
                              <a:gd name="T88" fmla="*/ 4 w 16"/>
                              <a:gd name="T89" fmla="*/ 1 h 15"/>
                              <a:gd name="T90" fmla="*/ 4 w 16"/>
                              <a:gd name="T91" fmla="*/ 1 h 15"/>
                              <a:gd name="T92" fmla="*/ 5 w 16"/>
                              <a:gd name="T93" fmla="*/ 0 h 15"/>
                              <a:gd name="T94" fmla="*/ 5 w 16"/>
                              <a:gd name="T95" fmla="*/ 0 h 15"/>
                              <a:gd name="T96" fmla="*/ 5 w 16"/>
                              <a:gd name="T97" fmla="*/ 0 h 15"/>
                              <a:gd name="T98" fmla="*/ 6 w 16"/>
                              <a:gd name="T99" fmla="*/ 0 h 15"/>
                              <a:gd name="T100" fmla="*/ 6 w 16"/>
                              <a:gd name="T101" fmla="*/ 0 h 15"/>
                              <a:gd name="T102" fmla="*/ 6 w 16"/>
                              <a:gd name="T103" fmla="*/ 0 h 15"/>
                              <a:gd name="T104" fmla="*/ 6 w 16"/>
                              <a:gd name="T105" fmla="*/ 0 h 15"/>
                              <a:gd name="T106" fmla="*/ 7 w 16"/>
                              <a:gd name="T107" fmla="*/ 0 h 15"/>
                              <a:gd name="T108" fmla="*/ 7 w 16"/>
                              <a:gd name="T109" fmla="*/ 0 h 1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
                              <a:gd name="T166" fmla="*/ 0 h 15"/>
                              <a:gd name="T167" fmla="*/ 16 w 16"/>
                              <a:gd name="T168" fmla="*/ 15 h 1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 h="15">
                                <a:moveTo>
                                  <a:pt x="7" y="0"/>
                                </a:moveTo>
                                <a:lnTo>
                                  <a:pt x="15" y="0"/>
                                </a:lnTo>
                                <a:lnTo>
                                  <a:pt x="15" y="14"/>
                                </a:lnTo>
                                <a:lnTo>
                                  <a:pt x="7" y="14"/>
                                </a:lnTo>
                                <a:lnTo>
                                  <a:pt x="6" y="14"/>
                                </a:lnTo>
                                <a:lnTo>
                                  <a:pt x="5" y="14"/>
                                </a:lnTo>
                                <a:lnTo>
                                  <a:pt x="5" y="13"/>
                                </a:lnTo>
                                <a:lnTo>
                                  <a:pt x="4" y="13"/>
                                </a:lnTo>
                                <a:lnTo>
                                  <a:pt x="3" y="13"/>
                                </a:lnTo>
                                <a:lnTo>
                                  <a:pt x="3" y="12"/>
                                </a:lnTo>
                                <a:lnTo>
                                  <a:pt x="2" y="12"/>
                                </a:lnTo>
                                <a:lnTo>
                                  <a:pt x="2" y="11"/>
                                </a:lnTo>
                                <a:lnTo>
                                  <a:pt x="1" y="11"/>
                                </a:lnTo>
                                <a:lnTo>
                                  <a:pt x="1" y="10"/>
                                </a:lnTo>
                                <a:lnTo>
                                  <a:pt x="1" y="9"/>
                                </a:lnTo>
                                <a:lnTo>
                                  <a:pt x="0" y="9"/>
                                </a:lnTo>
                                <a:lnTo>
                                  <a:pt x="0" y="8"/>
                                </a:lnTo>
                                <a:lnTo>
                                  <a:pt x="0" y="7"/>
                                </a:lnTo>
                                <a:lnTo>
                                  <a:pt x="0" y="6"/>
                                </a:lnTo>
                                <a:lnTo>
                                  <a:pt x="0" y="5"/>
                                </a:lnTo>
                                <a:lnTo>
                                  <a:pt x="1" y="5"/>
                                </a:lnTo>
                                <a:lnTo>
                                  <a:pt x="1" y="4"/>
                                </a:lnTo>
                                <a:lnTo>
                                  <a:pt x="1" y="3"/>
                                </a:lnTo>
                                <a:lnTo>
                                  <a:pt x="2" y="2"/>
                                </a:lnTo>
                                <a:lnTo>
                                  <a:pt x="3" y="2"/>
                                </a:lnTo>
                                <a:lnTo>
                                  <a:pt x="3" y="1"/>
                                </a:lnTo>
                                <a:lnTo>
                                  <a:pt x="4" y="1"/>
                                </a:lnTo>
                                <a:lnTo>
                                  <a:pt x="5" y="0"/>
                                </a:lnTo>
                                <a:lnTo>
                                  <a:pt x="6" y="0"/>
                                </a:lnTo>
                                <a:lnTo>
                                  <a:pt x="7"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584" name="Oval 130"/>
                          <p:cNvSpPr>
                            <a:spLocks noChangeAspect="1" noChangeArrowheads="1"/>
                          </p:cNvSpPr>
                          <p:nvPr/>
                        </p:nvSpPr>
                        <p:spPr bwMode="auto">
                          <a:xfrm>
                            <a:off x="2853" y="2026"/>
                            <a:ext cx="16" cy="14"/>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579" name="Group 131"/>
                        <p:cNvGrpSpPr>
                          <a:grpSpLocks noChangeAspect="1"/>
                        </p:cNvGrpSpPr>
                        <p:nvPr/>
                      </p:nvGrpSpPr>
                      <p:grpSpPr bwMode="auto">
                        <a:xfrm>
                          <a:off x="2856" y="2028"/>
                          <a:ext cx="9" cy="9"/>
                          <a:chOff x="2856" y="2028"/>
                          <a:chExt cx="9" cy="9"/>
                        </a:xfrm>
                      </p:grpSpPr>
                      <p:sp>
                        <p:nvSpPr>
                          <p:cNvPr id="580" name="Oval 132"/>
                          <p:cNvSpPr>
                            <a:spLocks noChangeAspect="1" noChangeArrowheads="1"/>
                          </p:cNvSpPr>
                          <p:nvPr/>
                        </p:nvSpPr>
                        <p:spPr bwMode="auto">
                          <a:xfrm>
                            <a:off x="2856" y="2028"/>
                            <a:ext cx="9" cy="9"/>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81" name="Oval 133"/>
                          <p:cNvSpPr>
                            <a:spLocks noChangeAspect="1" noChangeArrowheads="1"/>
                          </p:cNvSpPr>
                          <p:nvPr/>
                        </p:nvSpPr>
                        <p:spPr bwMode="auto">
                          <a:xfrm>
                            <a:off x="2856" y="2028"/>
                            <a:ext cx="8" cy="8"/>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82" name="Oval 134"/>
                          <p:cNvSpPr>
                            <a:spLocks noChangeAspect="1" noChangeArrowheads="1"/>
                          </p:cNvSpPr>
                          <p:nvPr/>
                        </p:nvSpPr>
                        <p:spPr bwMode="auto">
                          <a:xfrm>
                            <a:off x="2860" y="2033"/>
                            <a:ext cx="1" cy="1"/>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grpSp>
              <p:grpSp>
                <p:nvGrpSpPr>
                  <p:cNvPr id="395" name="Group 135"/>
                  <p:cNvGrpSpPr>
                    <a:grpSpLocks noChangeAspect="1"/>
                  </p:cNvGrpSpPr>
                  <p:nvPr/>
                </p:nvGrpSpPr>
                <p:grpSpPr bwMode="auto">
                  <a:xfrm>
                    <a:off x="2929" y="2004"/>
                    <a:ext cx="39" cy="25"/>
                    <a:chOff x="2929" y="2004"/>
                    <a:chExt cx="39" cy="25"/>
                  </a:xfrm>
                </p:grpSpPr>
                <p:grpSp>
                  <p:nvGrpSpPr>
                    <p:cNvPr id="550" name="Group 136"/>
                    <p:cNvGrpSpPr>
                      <a:grpSpLocks noChangeAspect="1"/>
                    </p:cNvGrpSpPr>
                    <p:nvPr/>
                  </p:nvGrpSpPr>
                  <p:grpSpPr bwMode="auto">
                    <a:xfrm>
                      <a:off x="2929" y="2004"/>
                      <a:ext cx="30" cy="6"/>
                      <a:chOff x="2929" y="2004"/>
                      <a:chExt cx="30" cy="6"/>
                    </a:xfrm>
                  </p:grpSpPr>
                  <p:sp>
                    <p:nvSpPr>
                      <p:cNvPr id="572" name="Freeform 137"/>
                      <p:cNvSpPr>
                        <a:spLocks noChangeAspect="1"/>
                      </p:cNvSpPr>
                      <p:nvPr/>
                    </p:nvSpPr>
                    <p:spPr bwMode="auto">
                      <a:xfrm>
                        <a:off x="2929" y="2004"/>
                        <a:ext cx="30" cy="6"/>
                      </a:xfrm>
                      <a:custGeom>
                        <a:avLst/>
                        <a:gdLst>
                          <a:gd name="T0" fmla="*/ 22 w 30"/>
                          <a:gd name="T1" fmla="*/ 0 h 6"/>
                          <a:gd name="T2" fmla="*/ 22 w 30"/>
                          <a:gd name="T3" fmla="*/ 0 h 6"/>
                          <a:gd name="T4" fmla="*/ 23 w 30"/>
                          <a:gd name="T5" fmla="*/ 0 h 6"/>
                          <a:gd name="T6" fmla="*/ 24 w 30"/>
                          <a:gd name="T7" fmla="*/ 0 h 6"/>
                          <a:gd name="T8" fmla="*/ 24 w 30"/>
                          <a:gd name="T9" fmla="*/ 0 h 6"/>
                          <a:gd name="T10" fmla="*/ 24 w 30"/>
                          <a:gd name="T11" fmla="*/ 1 h 6"/>
                          <a:gd name="T12" fmla="*/ 25 w 30"/>
                          <a:gd name="T13" fmla="*/ 1 h 6"/>
                          <a:gd name="T14" fmla="*/ 29 w 30"/>
                          <a:gd name="T15" fmla="*/ 5 h 6"/>
                          <a:gd name="T16" fmla="*/ 21 w 30"/>
                          <a:gd name="T17" fmla="*/ 4 h 6"/>
                          <a:gd name="T18" fmla="*/ 0 w 30"/>
                          <a:gd name="T19" fmla="*/ 4 h 6"/>
                          <a:gd name="T20" fmla="*/ 0 w 30"/>
                          <a:gd name="T21" fmla="*/ 0 h 6"/>
                          <a:gd name="T22" fmla="*/ 22 w 30"/>
                          <a:gd name="T23" fmla="*/ 0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6"/>
                          <a:gd name="T38" fmla="*/ 30 w 30"/>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6">
                            <a:moveTo>
                              <a:pt x="22" y="0"/>
                            </a:moveTo>
                            <a:lnTo>
                              <a:pt x="22" y="0"/>
                            </a:lnTo>
                            <a:lnTo>
                              <a:pt x="23" y="0"/>
                            </a:lnTo>
                            <a:lnTo>
                              <a:pt x="24" y="0"/>
                            </a:lnTo>
                            <a:lnTo>
                              <a:pt x="24" y="1"/>
                            </a:lnTo>
                            <a:lnTo>
                              <a:pt x="25" y="1"/>
                            </a:lnTo>
                            <a:lnTo>
                              <a:pt x="29" y="5"/>
                            </a:lnTo>
                            <a:lnTo>
                              <a:pt x="21" y="4"/>
                            </a:lnTo>
                            <a:lnTo>
                              <a:pt x="0" y="4"/>
                            </a:lnTo>
                            <a:lnTo>
                              <a:pt x="0" y="0"/>
                            </a:lnTo>
                            <a:lnTo>
                              <a:pt x="22" y="0"/>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573" name="Freeform 138"/>
                      <p:cNvSpPr>
                        <a:spLocks noChangeAspect="1"/>
                      </p:cNvSpPr>
                      <p:nvPr/>
                    </p:nvSpPr>
                    <p:spPr bwMode="auto">
                      <a:xfrm>
                        <a:off x="2935" y="2004"/>
                        <a:ext cx="20" cy="6"/>
                      </a:xfrm>
                      <a:custGeom>
                        <a:avLst/>
                        <a:gdLst>
                          <a:gd name="T0" fmla="*/ 19 w 20"/>
                          <a:gd name="T1" fmla="*/ 5 h 6"/>
                          <a:gd name="T2" fmla="*/ 18 w 20"/>
                          <a:gd name="T3" fmla="*/ 1 h 6"/>
                          <a:gd name="T4" fmla="*/ 18 w 20"/>
                          <a:gd name="T5" fmla="*/ 1 h 6"/>
                          <a:gd name="T6" fmla="*/ 17 w 20"/>
                          <a:gd name="T7" fmla="*/ 1 h 6"/>
                          <a:gd name="T8" fmla="*/ 17 w 20"/>
                          <a:gd name="T9" fmla="*/ 0 h 6"/>
                          <a:gd name="T10" fmla="*/ 17 w 20"/>
                          <a:gd name="T11" fmla="*/ 0 h 6"/>
                          <a:gd name="T12" fmla="*/ 16 w 20"/>
                          <a:gd name="T13" fmla="*/ 0 h 6"/>
                          <a:gd name="T14" fmla="*/ 16 w 20"/>
                          <a:gd name="T15" fmla="*/ 0 h 6"/>
                          <a:gd name="T16" fmla="*/ 2 w 20"/>
                          <a:gd name="T17" fmla="*/ 0 h 6"/>
                          <a:gd name="T18" fmla="*/ 1 w 20"/>
                          <a:gd name="T19" fmla="*/ 0 h 6"/>
                          <a:gd name="T20" fmla="*/ 0 w 20"/>
                          <a:gd name="T21" fmla="*/ 0 h 6"/>
                          <a:gd name="T22" fmla="*/ 0 w 20"/>
                          <a:gd name="T23" fmla="*/ 1 h 6"/>
                          <a:gd name="T24" fmla="*/ 0 w 20"/>
                          <a:gd name="T25" fmla="*/ 5 h 6"/>
                          <a:gd name="T26" fmla="*/ 19 w 20"/>
                          <a:gd name="T27" fmla="*/ 5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6"/>
                          <a:gd name="T44" fmla="*/ 20 w 20"/>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6">
                            <a:moveTo>
                              <a:pt x="19" y="5"/>
                            </a:moveTo>
                            <a:lnTo>
                              <a:pt x="18" y="1"/>
                            </a:lnTo>
                            <a:lnTo>
                              <a:pt x="17" y="1"/>
                            </a:lnTo>
                            <a:lnTo>
                              <a:pt x="17" y="0"/>
                            </a:lnTo>
                            <a:lnTo>
                              <a:pt x="16" y="0"/>
                            </a:lnTo>
                            <a:lnTo>
                              <a:pt x="2" y="0"/>
                            </a:lnTo>
                            <a:lnTo>
                              <a:pt x="1" y="0"/>
                            </a:lnTo>
                            <a:lnTo>
                              <a:pt x="0" y="0"/>
                            </a:lnTo>
                            <a:lnTo>
                              <a:pt x="0" y="1"/>
                            </a:lnTo>
                            <a:lnTo>
                              <a:pt x="0" y="5"/>
                            </a:lnTo>
                            <a:lnTo>
                              <a:pt x="19" y="5"/>
                            </a:lnTo>
                          </a:path>
                        </a:pathLst>
                      </a:custGeom>
                      <a:solidFill>
                        <a:srgbClr val="20202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sp>
                  <p:nvSpPr>
                    <p:cNvPr id="551" name="Freeform 139"/>
                    <p:cNvSpPr>
                      <a:spLocks noChangeAspect="1"/>
                    </p:cNvSpPr>
                    <p:nvPr/>
                  </p:nvSpPr>
                  <p:spPr bwMode="auto">
                    <a:xfrm>
                      <a:off x="2945" y="2022"/>
                      <a:ext cx="23" cy="7"/>
                    </a:xfrm>
                    <a:custGeom>
                      <a:avLst/>
                      <a:gdLst>
                        <a:gd name="T0" fmla="*/ 0 w 23"/>
                        <a:gd name="T1" fmla="*/ 1 h 7"/>
                        <a:gd name="T2" fmla="*/ 21 w 23"/>
                        <a:gd name="T3" fmla="*/ 0 h 7"/>
                        <a:gd name="T4" fmla="*/ 22 w 23"/>
                        <a:gd name="T5" fmla="*/ 1 h 7"/>
                        <a:gd name="T6" fmla="*/ 22 w 23"/>
                        <a:gd name="T7" fmla="*/ 3 h 7"/>
                        <a:gd name="T8" fmla="*/ 20 w 23"/>
                        <a:gd name="T9" fmla="*/ 3 h 7"/>
                        <a:gd name="T10" fmla="*/ 22 w 23"/>
                        <a:gd name="T11" fmla="*/ 4 h 7"/>
                        <a:gd name="T12" fmla="*/ 22 w 23"/>
                        <a:gd name="T13" fmla="*/ 5 h 7"/>
                        <a:gd name="T14" fmla="*/ 21 w 23"/>
                        <a:gd name="T15" fmla="*/ 6 h 7"/>
                        <a:gd name="T16" fmla="*/ 19 w 23"/>
                        <a:gd name="T17" fmla="*/ 6 h 7"/>
                        <a:gd name="T18" fmla="*/ 19 w 23"/>
                        <a:gd name="T19" fmla="*/ 2 h 7"/>
                        <a:gd name="T20" fmla="*/ 19 w 23"/>
                        <a:gd name="T21" fmla="*/ 2 h 7"/>
                        <a:gd name="T22" fmla="*/ 18 w 23"/>
                        <a:gd name="T23" fmla="*/ 2 h 7"/>
                        <a:gd name="T24" fmla="*/ 18 w 23"/>
                        <a:gd name="T25" fmla="*/ 1 h 7"/>
                        <a:gd name="T26" fmla="*/ 17 w 23"/>
                        <a:gd name="T27" fmla="*/ 1 h 7"/>
                        <a:gd name="T28" fmla="*/ 17 w 23"/>
                        <a:gd name="T29" fmla="*/ 1 h 7"/>
                        <a:gd name="T30" fmla="*/ 0 w 23"/>
                        <a:gd name="T31" fmla="*/ 2 h 7"/>
                        <a:gd name="T32" fmla="*/ 0 w 23"/>
                        <a:gd name="T33" fmla="*/ 1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7"/>
                        <a:gd name="T53" fmla="*/ 23 w 23"/>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7">
                          <a:moveTo>
                            <a:pt x="0" y="1"/>
                          </a:moveTo>
                          <a:lnTo>
                            <a:pt x="21" y="0"/>
                          </a:lnTo>
                          <a:lnTo>
                            <a:pt x="22" y="1"/>
                          </a:lnTo>
                          <a:lnTo>
                            <a:pt x="22" y="3"/>
                          </a:lnTo>
                          <a:lnTo>
                            <a:pt x="20" y="3"/>
                          </a:lnTo>
                          <a:lnTo>
                            <a:pt x="22" y="4"/>
                          </a:lnTo>
                          <a:lnTo>
                            <a:pt x="22" y="5"/>
                          </a:lnTo>
                          <a:lnTo>
                            <a:pt x="21" y="6"/>
                          </a:lnTo>
                          <a:lnTo>
                            <a:pt x="19" y="6"/>
                          </a:lnTo>
                          <a:lnTo>
                            <a:pt x="19" y="2"/>
                          </a:lnTo>
                          <a:lnTo>
                            <a:pt x="18" y="2"/>
                          </a:lnTo>
                          <a:lnTo>
                            <a:pt x="18" y="1"/>
                          </a:lnTo>
                          <a:lnTo>
                            <a:pt x="17" y="1"/>
                          </a:lnTo>
                          <a:lnTo>
                            <a:pt x="0" y="2"/>
                          </a:lnTo>
                          <a:lnTo>
                            <a:pt x="0" y="1"/>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nvGrpSpPr>
                    <p:cNvPr id="552" name="Group 140"/>
                    <p:cNvGrpSpPr>
                      <a:grpSpLocks noChangeAspect="1"/>
                    </p:cNvGrpSpPr>
                    <p:nvPr/>
                  </p:nvGrpSpPr>
                  <p:grpSpPr bwMode="auto">
                    <a:xfrm>
                      <a:off x="2937" y="2007"/>
                      <a:ext cx="31" cy="17"/>
                      <a:chOff x="2937" y="2007"/>
                      <a:chExt cx="31" cy="17"/>
                    </a:xfrm>
                  </p:grpSpPr>
                  <p:grpSp>
                    <p:nvGrpSpPr>
                      <p:cNvPr id="553" name="Group 141"/>
                      <p:cNvGrpSpPr>
                        <a:grpSpLocks noChangeAspect="1"/>
                      </p:cNvGrpSpPr>
                      <p:nvPr/>
                    </p:nvGrpSpPr>
                    <p:grpSpPr bwMode="auto">
                      <a:xfrm>
                        <a:off x="2937" y="2007"/>
                        <a:ext cx="14" cy="17"/>
                        <a:chOff x="2937" y="2007"/>
                        <a:chExt cx="14" cy="17"/>
                      </a:xfrm>
                    </p:grpSpPr>
                    <p:sp>
                      <p:nvSpPr>
                        <p:cNvPr id="570" name="Freeform 142"/>
                        <p:cNvSpPr>
                          <a:spLocks noChangeAspect="1"/>
                        </p:cNvSpPr>
                        <p:nvPr/>
                      </p:nvSpPr>
                      <p:spPr bwMode="auto">
                        <a:xfrm>
                          <a:off x="2937" y="2007"/>
                          <a:ext cx="14" cy="17"/>
                        </a:xfrm>
                        <a:custGeom>
                          <a:avLst/>
                          <a:gdLst>
                            <a:gd name="T0" fmla="*/ 0 w 14"/>
                            <a:gd name="T1" fmla="*/ 0 h 17"/>
                            <a:gd name="T2" fmla="*/ 13 w 14"/>
                            <a:gd name="T3" fmla="*/ 0 h 17"/>
                            <a:gd name="T4" fmla="*/ 13 w 14"/>
                            <a:gd name="T5" fmla="*/ 16 h 17"/>
                            <a:gd name="T6" fmla="*/ 0 w 14"/>
                            <a:gd name="T7" fmla="*/ 16 h 17"/>
                            <a:gd name="T8" fmla="*/ 0 w 14"/>
                            <a:gd name="T9" fmla="*/ 0 h 17"/>
                            <a:gd name="T10" fmla="*/ 0 60000 65536"/>
                            <a:gd name="T11" fmla="*/ 0 60000 65536"/>
                            <a:gd name="T12" fmla="*/ 0 60000 65536"/>
                            <a:gd name="T13" fmla="*/ 0 60000 65536"/>
                            <a:gd name="T14" fmla="*/ 0 60000 65536"/>
                            <a:gd name="T15" fmla="*/ 0 w 14"/>
                            <a:gd name="T16" fmla="*/ 0 h 17"/>
                            <a:gd name="T17" fmla="*/ 14 w 14"/>
                            <a:gd name="T18" fmla="*/ 17 h 17"/>
                          </a:gdLst>
                          <a:ahLst/>
                          <a:cxnLst>
                            <a:cxn ang="T10">
                              <a:pos x="T0" y="T1"/>
                            </a:cxn>
                            <a:cxn ang="T11">
                              <a:pos x="T2" y="T3"/>
                            </a:cxn>
                            <a:cxn ang="T12">
                              <a:pos x="T4" y="T5"/>
                            </a:cxn>
                            <a:cxn ang="T13">
                              <a:pos x="T6" y="T7"/>
                            </a:cxn>
                            <a:cxn ang="T14">
                              <a:pos x="T8" y="T9"/>
                            </a:cxn>
                          </a:cxnLst>
                          <a:rect l="T15" t="T16" r="T17" b="T18"/>
                          <a:pathLst>
                            <a:path w="14" h="17">
                              <a:moveTo>
                                <a:pt x="0" y="0"/>
                              </a:moveTo>
                              <a:lnTo>
                                <a:pt x="13" y="0"/>
                              </a:lnTo>
                              <a:lnTo>
                                <a:pt x="13" y="16"/>
                              </a:lnTo>
                              <a:lnTo>
                                <a:pt x="0" y="16"/>
                              </a:lnTo>
                              <a:lnTo>
                                <a:pt x="0" y="0"/>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571" name="Freeform 143"/>
                        <p:cNvSpPr>
                          <a:spLocks noChangeAspect="1"/>
                        </p:cNvSpPr>
                        <p:nvPr/>
                      </p:nvSpPr>
                      <p:spPr bwMode="auto">
                        <a:xfrm>
                          <a:off x="2937" y="2010"/>
                          <a:ext cx="14" cy="14"/>
                        </a:xfrm>
                        <a:custGeom>
                          <a:avLst/>
                          <a:gdLst>
                            <a:gd name="T0" fmla="*/ 0 w 14"/>
                            <a:gd name="T1" fmla="*/ 0 h 14"/>
                            <a:gd name="T2" fmla="*/ 13 w 14"/>
                            <a:gd name="T3" fmla="*/ 0 h 14"/>
                            <a:gd name="T4" fmla="*/ 13 w 14"/>
                            <a:gd name="T5" fmla="*/ 13 h 14"/>
                            <a:gd name="T6" fmla="*/ 0 w 14"/>
                            <a:gd name="T7" fmla="*/ 13 h 14"/>
                            <a:gd name="T8" fmla="*/ 0 w 14"/>
                            <a:gd name="T9" fmla="*/ 0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0"/>
                              </a:moveTo>
                              <a:lnTo>
                                <a:pt x="13" y="0"/>
                              </a:lnTo>
                              <a:lnTo>
                                <a:pt x="13" y="13"/>
                              </a:lnTo>
                              <a:lnTo>
                                <a:pt x="0" y="13"/>
                              </a:lnTo>
                              <a:lnTo>
                                <a:pt x="0" y="0"/>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grpSp>
                    <p:nvGrpSpPr>
                      <p:cNvPr id="554" name="Group 144"/>
                      <p:cNvGrpSpPr>
                        <a:grpSpLocks noChangeAspect="1"/>
                      </p:cNvGrpSpPr>
                      <p:nvPr/>
                    </p:nvGrpSpPr>
                    <p:grpSpPr bwMode="auto">
                      <a:xfrm>
                        <a:off x="2950" y="2007"/>
                        <a:ext cx="18" cy="17"/>
                        <a:chOff x="2950" y="2007"/>
                        <a:chExt cx="18" cy="17"/>
                      </a:xfrm>
                    </p:grpSpPr>
                    <p:grpSp>
                      <p:nvGrpSpPr>
                        <p:cNvPr id="555" name="Group 145"/>
                        <p:cNvGrpSpPr>
                          <a:grpSpLocks noChangeAspect="1"/>
                        </p:cNvGrpSpPr>
                        <p:nvPr/>
                      </p:nvGrpSpPr>
                      <p:grpSpPr bwMode="auto">
                        <a:xfrm>
                          <a:off x="2950" y="2007"/>
                          <a:ext cx="17" cy="17"/>
                          <a:chOff x="2950" y="2007"/>
                          <a:chExt cx="17" cy="17"/>
                        </a:xfrm>
                      </p:grpSpPr>
                      <p:sp>
                        <p:nvSpPr>
                          <p:cNvPr id="565" name="Freeform 146"/>
                          <p:cNvSpPr>
                            <a:spLocks noChangeAspect="1"/>
                          </p:cNvSpPr>
                          <p:nvPr/>
                        </p:nvSpPr>
                        <p:spPr bwMode="auto">
                          <a:xfrm>
                            <a:off x="2950" y="2007"/>
                            <a:ext cx="17" cy="17"/>
                          </a:xfrm>
                          <a:custGeom>
                            <a:avLst/>
                            <a:gdLst>
                              <a:gd name="T0" fmla="*/ 0 w 17"/>
                              <a:gd name="T1" fmla="*/ 0 h 17"/>
                              <a:gd name="T2" fmla="*/ 11 w 17"/>
                              <a:gd name="T3" fmla="*/ 2 h 17"/>
                              <a:gd name="T4" fmla="*/ 12 w 17"/>
                              <a:gd name="T5" fmla="*/ 3 h 17"/>
                              <a:gd name="T6" fmla="*/ 14 w 17"/>
                              <a:gd name="T7" fmla="*/ 7 h 17"/>
                              <a:gd name="T8" fmla="*/ 14 w 17"/>
                              <a:gd name="T9" fmla="*/ 7 h 17"/>
                              <a:gd name="T10" fmla="*/ 14 w 17"/>
                              <a:gd name="T11" fmla="*/ 7 h 17"/>
                              <a:gd name="T12" fmla="*/ 11 w 17"/>
                              <a:gd name="T13" fmla="*/ 7 h 17"/>
                              <a:gd name="T14" fmla="*/ 6 w 17"/>
                              <a:gd name="T15" fmla="*/ 7 h 17"/>
                              <a:gd name="T16" fmla="*/ 6 w 17"/>
                              <a:gd name="T17" fmla="*/ 3 h 17"/>
                              <a:gd name="T18" fmla="*/ 11 w 17"/>
                              <a:gd name="T19" fmla="*/ 3 h 17"/>
                              <a:gd name="T20" fmla="*/ 11 w 17"/>
                              <a:gd name="T21" fmla="*/ 7 h 17"/>
                              <a:gd name="T22" fmla="*/ 11 w 17"/>
                              <a:gd name="T23" fmla="*/ 7 h 17"/>
                              <a:gd name="T24" fmla="*/ 11 w 17"/>
                              <a:gd name="T25" fmla="*/ 3 h 17"/>
                              <a:gd name="T26" fmla="*/ 14 w 17"/>
                              <a:gd name="T27" fmla="*/ 7 h 17"/>
                              <a:gd name="T28" fmla="*/ 14 w 17"/>
                              <a:gd name="T29" fmla="*/ 7 h 17"/>
                              <a:gd name="T30" fmla="*/ 14 w 17"/>
                              <a:gd name="T31" fmla="*/ 8 h 17"/>
                              <a:gd name="T32" fmla="*/ 15 w 17"/>
                              <a:gd name="T33" fmla="*/ 9 h 17"/>
                              <a:gd name="T34" fmla="*/ 16 w 17"/>
                              <a:gd name="T35" fmla="*/ 9 h 17"/>
                              <a:gd name="T36" fmla="*/ 16 w 17"/>
                              <a:gd name="T37" fmla="*/ 15 h 17"/>
                              <a:gd name="T38" fmla="*/ 16 w 17"/>
                              <a:gd name="T39" fmla="*/ 16 h 17"/>
                              <a:gd name="T40" fmla="*/ 0 w 17"/>
                              <a:gd name="T41" fmla="*/ 16 h 17"/>
                              <a:gd name="T42" fmla="*/ 0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0" y="0"/>
                                </a:moveTo>
                                <a:lnTo>
                                  <a:pt x="11" y="2"/>
                                </a:lnTo>
                                <a:lnTo>
                                  <a:pt x="12" y="3"/>
                                </a:lnTo>
                                <a:lnTo>
                                  <a:pt x="14" y="7"/>
                                </a:lnTo>
                                <a:lnTo>
                                  <a:pt x="11" y="7"/>
                                </a:lnTo>
                                <a:lnTo>
                                  <a:pt x="6" y="7"/>
                                </a:lnTo>
                                <a:lnTo>
                                  <a:pt x="6" y="3"/>
                                </a:lnTo>
                                <a:lnTo>
                                  <a:pt x="11" y="3"/>
                                </a:lnTo>
                                <a:lnTo>
                                  <a:pt x="11" y="7"/>
                                </a:lnTo>
                                <a:lnTo>
                                  <a:pt x="11" y="3"/>
                                </a:lnTo>
                                <a:lnTo>
                                  <a:pt x="14" y="7"/>
                                </a:lnTo>
                                <a:lnTo>
                                  <a:pt x="14" y="8"/>
                                </a:lnTo>
                                <a:lnTo>
                                  <a:pt x="15" y="9"/>
                                </a:lnTo>
                                <a:lnTo>
                                  <a:pt x="16" y="9"/>
                                </a:lnTo>
                                <a:lnTo>
                                  <a:pt x="16" y="15"/>
                                </a:lnTo>
                                <a:lnTo>
                                  <a:pt x="16" y="16"/>
                                </a:lnTo>
                                <a:lnTo>
                                  <a:pt x="0" y="16"/>
                                </a:lnTo>
                                <a:lnTo>
                                  <a:pt x="0" y="0"/>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566" name="Freeform 147"/>
                          <p:cNvSpPr>
                            <a:spLocks noChangeAspect="1"/>
                          </p:cNvSpPr>
                          <p:nvPr/>
                        </p:nvSpPr>
                        <p:spPr bwMode="auto">
                          <a:xfrm>
                            <a:off x="2954" y="2015"/>
                            <a:ext cx="10" cy="8"/>
                          </a:xfrm>
                          <a:custGeom>
                            <a:avLst/>
                            <a:gdLst>
                              <a:gd name="T0" fmla="*/ 0 w 10"/>
                              <a:gd name="T1" fmla="*/ 0 h 8"/>
                              <a:gd name="T2" fmla="*/ 9 w 10"/>
                              <a:gd name="T3" fmla="*/ 0 h 8"/>
                              <a:gd name="T4" fmla="*/ 9 w 10"/>
                              <a:gd name="T5" fmla="*/ 7 h 8"/>
                              <a:gd name="T6" fmla="*/ 0 w 10"/>
                              <a:gd name="T7" fmla="*/ 7 h 8"/>
                              <a:gd name="T8" fmla="*/ 0 w 10"/>
                              <a:gd name="T9" fmla="*/ 0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0" y="0"/>
                                </a:moveTo>
                                <a:lnTo>
                                  <a:pt x="9" y="0"/>
                                </a:lnTo>
                                <a:lnTo>
                                  <a:pt x="9" y="7"/>
                                </a:lnTo>
                                <a:lnTo>
                                  <a:pt x="0" y="7"/>
                                </a:lnTo>
                                <a:lnTo>
                                  <a:pt x="0" y="0"/>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567" name="Freeform 148"/>
                          <p:cNvSpPr>
                            <a:spLocks noChangeAspect="1"/>
                          </p:cNvSpPr>
                          <p:nvPr/>
                        </p:nvSpPr>
                        <p:spPr bwMode="auto">
                          <a:xfrm>
                            <a:off x="2956" y="2015"/>
                            <a:ext cx="3" cy="1"/>
                          </a:xfrm>
                          <a:custGeom>
                            <a:avLst/>
                            <a:gdLst>
                              <a:gd name="T0" fmla="*/ 0 w 3"/>
                              <a:gd name="T1" fmla="*/ 0 h 1"/>
                              <a:gd name="T2" fmla="*/ 2 w 3"/>
                              <a:gd name="T3" fmla="*/ 0 h 1"/>
                              <a:gd name="T4" fmla="*/ 2 w 3"/>
                              <a:gd name="T5" fmla="*/ 0 h 1"/>
                              <a:gd name="T6" fmla="*/ 0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0"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568" name="Line 149"/>
                          <p:cNvSpPr>
                            <a:spLocks noChangeAspect="1" noChangeShapeType="1"/>
                          </p:cNvSpPr>
                          <p:nvPr/>
                        </p:nvSpPr>
                        <p:spPr bwMode="auto">
                          <a:xfrm>
                            <a:off x="2950" y="2009"/>
                            <a:ext cx="12" cy="1"/>
                          </a:xfrm>
                          <a:prstGeom prst="line">
                            <a:avLst/>
                          </a:prstGeom>
                          <a:noFill/>
                          <a:ln w="12700">
                            <a:solidFill>
                              <a:srgbClr val="000000"/>
                            </a:solidFill>
                            <a:round/>
                            <a:headEnd/>
                            <a:tailEnd/>
                          </a:ln>
                        </p:spPr>
                        <p:txBody>
                          <a:bodyPr/>
                          <a:lstStyle/>
                          <a:p>
                            <a:endParaRPr lang="ko-KR" altLang="en-US">
                              <a:solidFill>
                                <a:srgbClr val="000000"/>
                              </a:solidFill>
                              <a:latin typeface="微软雅黑" pitchFamily="34" charset="-122"/>
                            </a:endParaRPr>
                          </a:p>
                        </p:txBody>
                      </p:sp>
                      <p:sp>
                        <p:nvSpPr>
                          <p:cNvPr id="569" name="Line 150"/>
                          <p:cNvSpPr>
                            <a:spLocks noChangeAspect="1" noChangeShapeType="1"/>
                          </p:cNvSpPr>
                          <p:nvPr/>
                        </p:nvSpPr>
                        <p:spPr bwMode="auto">
                          <a:xfrm>
                            <a:off x="2954" y="2009"/>
                            <a:ext cx="0" cy="13"/>
                          </a:xfrm>
                          <a:prstGeom prst="line">
                            <a:avLst/>
                          </a:prstGeom>
                          <a:noFill/>
                          <a:ln w="12700">
                            <a:solidFill>
                              <a:srgbClr val="000000"/>
                            </a:solidFill>
                            <a:round/>
                            <a:headEnd/>
                            <a:tailEnd/>
                          </a:ln>
                        </p:spPr>
                        <p:txBody>
                          <a:bodyPr/>
                          <a:lstStyle/>
                          <a:p>
                            <a:endParaRPr lang="ko-KR" altLang="en-US">
                              <a:solidFill>
                                <a:srgbClr val="000000"/>
                              </a:solidFill>
                              <a:latin typeface="微软雅黑" pitchFamily="34" charset="-122"/>
                            </a:endParaRPr>
                          </a:p>
                        </p:txBody>
                      </p:sp>
                    </p:grpSp>
                    <p:grpSp>
                      <p:nvGrpSpPr>
                        <p:cNvPr id="556" name="Group 151"/>
                        <p:cNvGrpSpPr>
                          <a:grpSpLocks noChangeAspect="1"/>
                        </p:cNvGrpSpPr>
                        <p:nvPr/>
                      </p:nvGrpSpPr>
                      <p:grpSpPr bwMode="auto">
                        <a:xfrm>
                          <a:off x="2961" y="2009"/>
                          <a:ext cx="7" cy="8"/>
                          <a:chOff x="2961" y="2009"/>
                          <a:chExt cx="7" cy="8"/>
                        </a:xfrm>
                      </p:grpSpPr>
                      <p:grpSp>
                        <p:nvGrpSpPr>
                          <p:cNvPr id="557" name="Group 152"/>
                          <p:cNvGrpSpPr>
                            <a:grpSpLocks noChangeAspect="1"/>
                          </p:cNvGrpSpPr>
                          <p:nvPr/>
                        </p:nvGrpSpPr>
                        <p:grpSpPr bwMode="auto">
                          <a:xfrm>
                            <a:off x="2961" y="2009"/>
                            <a:ext cx="5" cy="7"/>
                            <a:chOff x="2961" y="2009"/>
                            <a:chExt cx="5" cy="7"/>
                          </a:xfrm>
                        </p:grpSpPr>
                        <p:sp>
                          <p:nvSpPr>
                            <p:cNvPr id="563" name="Line 153"/>
                            <p:cNvSpPr>
                              <a:spLocks noChangeAspect="1" noChangeShapeType="1"/>
                            </p:cNvSpPr>
                            <p:nvPr/>
                          </p:nvSpPr>
                          <p:spPr bwMode="auto">
                            <a:xfrm flipH="1" flipV="1">
                              <a:off x="2961" y="2009"/>
                              <a:ext cx="5" cy="1"/>
                            </a:xfrm>
                            <a:prstGeom prst="line">
                              <a:avLst/>
                            </a:prstGeom>
                            <a:noFill/>
                            <a:ln w="12700">
                              <a:solidFill>
                                <a:srgbClr val="A0A0A0"/>
                              </a:solidFill>
                              <a:round/>
                              <a:headEnd/>
                              <a:tailEnd/>
                            </a:ln>
                          </p:spPr>
                          <p:txBody>
                            <a:bodyPr/>
                            <a:lstStyle/>
                            <a:p>
                              <a:endParaRPr lang="ko-KR" altLang="en-US">
                                <a:solidFill>
                                  <a:srgbClr val="000000"/>
                                </a:solidFill>
                                <a:latin typeface="微软雅黑" pitchFamily="34" charset="-122"/>
                              </a:endParaRPr>
                            </a:p>
                          </p:txBody>
                        </p:sp>
                        <p:sp>
                          <p:nvSpPr>
                            <p:cNvPr id="564" name="Line 154"/>
                            <p:cNvSpPr>
                              <a:spLocks noChangeAspect="1" noChangeShapeType="1"/>
                            </p:cNvSpPr>
                            <p:nvPr/>
                          </p:nvSpPr>
                          <p:spPr bwMode="auto">
                            <a:xfrm>
                              <a:off x="2963" y="2016"/>
                              <a:ext cx="3" cy="0"/>
                            </a:xfrm>
                            <a:prstGeom prst="line">
                              <a:avLst/>
                            </a:prstGeom>
                            <a:noFill/>
                            <a:ln w="12700">
                              <a:solidFill>
                                <a:srgbClr val="A0A0A0"/>
                              </a:solidFill>
                              <a:round/>
                              <a:headEnd/>
                              <a:tailEnd/>
                            </a:ln>
                          </p:spPr>
                          <p:txBody>
                            <a:bodyPr/>
                            <a:lstStyle/>
                            <a:p>
                              <a:endParaRPr lang="ko-KR" altLang="en-US">
                                <a:solidFill>
                                  <a:srgbClr val="000000"/>
                                </a:solidFill>
                                <a:latin typeface="微软雅黑" pitchFamily="34" charset="-122"/>
                              </a:endParaRPr>
                            </a:p>
                          </p:txBody>
                        </p:sp>
                      </p:grpSp>
                      <p:grpSp>
                        <p:nvGrpSpPr>
                          <p:cNvPr id="558" name="Group 155"/>
                          <p:cNvGrpSpPr>
                            <a:grpSpLocks noChangeAspect="1"/>
                          </p:cNvGrpSpPr>
                          <p:nvPr/>
                        </p:nvGrpSpPr>
                        <p:grpSpPr bwMode="auto">
                          <a:xfrm>
                            <a:off x="2964" y="2010"/>
                            <a:ext cx="4" cy="7"/>
                            <a:chOff x="2964" y="2010"/>
                            <a:chExt cx="4" cy="7"/>
                          </a:xfrm>
                        </p:grpSpPr>
                        <p:sp>
                          <p:nvSpPr>
                            <p:cNvPr id="559" name="Freeform 156"/>
                            <p:cNvSpPr>
                              <a:spLocks noChangeAspect="1"/>
                            </p:cNvSpPr>
                            <p:nvPr/>
                          </p:nvSpPr>
                          <p:spPr bwMode="auto">
                            <a:xfrm>
                              <a:off x="2964" y="2010"/>
                              <a:ext cx="4" cy="7"/>
                            </a:xfrm>
                            <a:custGeom>
                              <a:avLst/>
                              <a:gdLst>
                                <a:gd name="T0" fmla="*/ 0 w 4"/>
                                <a:gd name="T1" fmla="*/ 0 h 7"/>
                                <a:gd name="T2" fmla="*/ 3 w 4"/>
                                <a:gd name="T3" fmla="*/ 0 h 7"/>
                                <a:gd name="T4" fmla="*/ 3 w 4"/>
                                <a:gd name="T5" fmla="*/ 6 h 7"/>
                                <a:gd name="T6" fmla="*/ 0 w 4"/>
                                <a:gd name="T7" fmla="*/ 6 h 7"/>
                                <a:gd name="T8" fmla="*/ 0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0" y="0"/>
                                  </a:moveTo>
                                  <a:lnTo>
                                    <a:pt x="3" y="0"/>
                                  </a:lnTo>
                                  <a:lnTo>
                                    <a:pt x="3" y="6"/>
                                  </a:lnTo>
                                  <a:lnTo>
                                    <a:pt x="0" y="6"/>
                                  </a:lnTo>
                                  <a:lnTo>
                                    <a:pt x="0"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560" name="Line 157"/>
                            <p:cNvSpPr>
                              <a:spLocks noChangeAspect="1" noChangeShapeType="1"/>
                            </p:cNvSpPr>
                            <p:nvPr/>
                          </p:nvSpPr>
                          <p:spPr bwMode="auto">
                            <a:xfrm>
                              <a:off x="2964" y="2010"/>
                              <a:ext cx="4" cy="2"/>
                            </a:xfrm>
                            <a:prstGeom prst="line">
                              <a:avLst/>
                            </a:prstGeom>
                            <a:noFill/>
                            <a:ln w="12700">
                              <a:solidFill>
                                <a:srgbClr val="E0E0E0"/>
                              </a:solidFill>
                              <a:round/>
                              <a:headEnd/>
                              <a:tailEnd/>
                            </a:ln>
                          </p:spPr>
                          <p:txBody>
                            <a:bodyPr/>
                            <a:lstStyle/>
                            <a:p>
                              <a:endParaRPr lang="ko-KR" altLang="en-US">
                                <a:solidFill>
                                  <a:srgbClr val="000000"/>
                                </a:solidFill>
                                <a:latin typeface="微软雅黑" pitchFamily="34" charset="-122"/>
                              </a:endParaRPr>
                            </a:p>
                          </p:txBody>
                        </p:sp>
                        <p:sp>
                          <p:nvSpPr>
                            <p:cNvPr id="561" name="Line 158"/>
                            <p:cNvSpPr>
                              <a:spLocks noChangeAspect="1" noChangeShapeType="1"/>
                            </p:cNvSpPr>
                            <p:nvPr/>
                          </p:nvSpPr>
                          <p:spPr bwMode="auto">
                            <a:xfrm>
                              <a:off x="2966" y="2014"/>
                              <a:ext cx="2" cy="1"/>
                            </a:xfrm>
                            <a:prstGeom prst="line">
                              <a:avLst/>
                            </a:prstGeom>
                            <a:noFill/>
                            <a:ln w="12700">
                              <a:solidFill>
                                <a:srgbClr val="E0E0E0"/>
                              </a:solidFill>
                              <a:round/>
                              <a:headEnd/>
                              <a:tailEnd/>
                            </a:ln>
                          </p:spPr>
                          <p:txBody>
                            <a:bodyPr/>
                            <a:lstStyle/>
                            <a:p>
                              <a:endParaRPr lang="ko-KR" altLang="en-US">
                                <a:solidFill>
                                  <a:srgbClr val="000000"/>
                                </a:solidFill>
                                <a:latin typeface="微软雅黑" pitchFamily="34" charset="-122"/>
                              </a:endParaRPr>
                            </a:p>
                          </p:txBody>
                        </p:sp>
                        <p:sp>
                          <p:nvSpPr>
                            <p:cNvPr id="562" name="Line 159"/>
                            <p:cNvSpPr>
                              <a:spLocks noChangeAspect="1" noChangeShapeType="1"/>
                            </p:cNvSpPr>
                            <p:nvPr/>
                          </p:nvSpPr>
                          <p:spPr bwMode="auto">
                            <a:xfrm>
                              <a:off x="2966" y="2011"/>
                              <a:ext cx="2" cy="3"/>
                            </a:xfrm>
                            <a:prstGeom prst="line">
                              <a:avLst/>
                            </a:prstGeom>
                            <a:noFill/>
                            <a:ln w="12700">
                              <a:solidFill>
                                <a:srgbClr val="E0E0E0"/>
                              </a:solidFill>
                              <a:round/>
                              <a:headEnd/>
                              <a:tailEnd/>
                            </a:ln>
                          </p:spPr>
                          <p:txBody>
                            <a:bodyPr/>
                            <a:lstStyle/>
                            <a:p>
                              <a:endParaRPr lang="ko-KR" altLang="en-US">
                                <a:solidFill>
                                  <a:srgbClr val="000000"/>
                                </a:solidFill>
                                <a:latin typeface="微软雅黑" pitchFamily="34" charset="-122"/>
                              </a:endParaRPr>
                            </a:p>
                          </p:txBody>
                        </p:sp>
                      </p:grpSp>
                    </p:grpSp>
                  </p:grpSp>
                </p:grpSp>
              </p:grpSp>
              <p:grpSp>
                <p:nvGrpSpPr>
                  <p:cNvPr id="396" name="Group 160"/>
                  <p:cNvGrpSpPr>
                    <a:grpSpLocks noChangeAspect="1"/>
                  </p:cNvGrpSpPr>
                  <p:nvPr/>
                </p:nvGrpSpPr>
                <p:grpSpPr bwMode="auto">
                  <a:xfrm>
                    <a:off x="2947" y="2023"/>
                    <a:ext cx="16" cy="9"/>
                    <a:chOff x="2947" y="2023"/>
                    <a:chExt cx="16" cy="9"/>
                  </a:xfrm>
                </p:grpSpPr>
                <p:grpSp>
                  <p:nvGrpSpPr>
                    <p:cNvPr id="534" name="Group 161"/>
                    <p:cNvGrpSpPr>
                      <a:grpSpLocks noChangeAspect="1"/>
                    </p:cNvGrpSpPr>
                    <p:nvPr/>
                  </p:nvGrpSpPr>
                  <p:grpSpPr bwMode="auto">
                    <a:xfrm>
                      <a:off x="2947" y="2023"/>
                      <a:ext cx="11" cy="9"/>
                      <a:chOff x="2947" y="2023"/>
                      <a:chExt cx="11" cy="9"/>
                    </a:xfrm>
                  </p:grpSpPr>
                  <p:grpSp>
                    <p:nvGrpSpPr>
                      <p:cNvPr id="543" name="Group 162"/>
                      <p:cNvGrpSpPr>
                        <a:grpSpLocks noChangeAspect="1"/>
                      </p:cNvGrpSpPr>
                      <p:nvPr/>
                    </p:nvGrpSpPr>
                    <p:grpSpPr bwMode="auto">
                      <a:xfrm>
                        <a:off x="2947" y="2023"/>
                        <a:ext cx="11" cy="9"/>
                        <a:chOff x="2947" y="2023"/>
                        <a:chExt cx="11" cy="9"/>
                      </a:xfrm>
                    </p:grpSpPr>
                    <p:sp>
                      <p:nvSpPr>
                        <p:cNvPr id="548" name="Freeform 163"/>
                        <p:cNvSpPr>
                          <a:spLocks noChangeAspect="1"/>
                        </p:cNvSpPr>
                        <p:nvPr/>
                      </p:nvSpPr>
                      <p:spPr bwMode="auto">
                        <a:xfrm>
                          <a:off x="2947" y="2023"/>
                          <a:ext cx="7" cy="9"/>
                        </a:xfrm>
                        <a:custGeom>
                          <a:avLst/>
                          <a:gdLst>
                            <a:gd name="T0" fmla="*/ 3 w 7"/>
                            <a:gd name="T1" fmla="*/ 0 h 9"/>
                            <a:gd name="T2" fmla="*/ 6 w 7"/>
                            <a:gd name="T3" fmla="*/ 0 h 9"/>
                            <a:gd name="T4" fmla="*/ 6 w 7"/>
                            <a:gd name="T5" fmla="*/ 8 h 9"/>
                            <a:gd name="T6" fmla="*/ 3 w 7"/>
                            <a:gd name="T7" fmla="*/ 8 h 9"/>
                            <a:gd name="T8" fmla="*/ 3 w 7"/>
                            <a:gd name="T9" fmla="*/ 8 h 9"/>
                            <a:gd name="T10" fmla="*/ 3 w 7"/>
                            <a:gd name="T11" fmla="*/ 8 h 9"/>
                            <a:gd name="T12" fmla="*/ 2 w 7"/>
                            <a:gd name="T13" fmla="*/ 8 h 9"/>
                            <a:gd name="T14" fmla="*/ 2 w 7"/>
                            <a:gd name="T15" fmla="*/ 8 h 9"/>
                            <a:gd name="T16" fmla="*/ 2 w 7"/>
                            <a:gd name="T17" fmla="*/ 8 h 9"/>
                            <a:gd name="T18" fmla="*/ 2 w 7"/>
                            <a:gd name="T19" fmla="*/ 8 h 9"/>
                            <a:gd name="T20" fmla="*/ 2 w 7"/>
                            <a:gd name="T21" fmla="*/ 8 h 9"/>
                            <a:gd name="T22" fmla="*/ 2 w 7"/>
                            <a:gd name="T23" fmla="*/ 7 h 9"/>
                            <a:gd name="T24" fmla="*/ 1 w 7"/>
                            <a:gd name="T25" fmla="*/ 7 h 9"/>
                            <a:gd name="T26" fmla="*/ 1 w 7"/>
                            <a:gd name="T27" fmla="*/ 7 h 9"/>
                            <a:gd name="T28" fmla="*/ 1 w 7"/>
                            <a:gd name="T29" fmla="*/ 7 h 9"/>
                            <a:gd name="T30" fmla="*/ 1 w 7"/>
                            <a:gd name="T31" fmla="*/ 7 h 9"/>
                            <a:gd name="T32" fmla="*/ 1 w 7"/>
                            <a:gd name="T33" fmla="*/ 7 h 9"/>
                            <a:gd name="T34" fmla="*/ 1 w 7"/>
                            <a:gd name="T35" fmla="*/ 7 h 9"/>
                            <a:gd name="T36" fmla="*/ 1 w 7"/>
                            <a:gd name="T37" fmla="*/ 7 h 9"/>
                            <a:gd name="T38" fmla="*/ 1 w 7"/>
                            <a:gd name="T39" fmla="*/ 6 h 9"/>
                            <a:gd name="T40" fmla="*/ 1 w 7"/>
                            <a:gd name="T41" fmla="*/ 6 h 9"/>
                            <a:gd name="T42" fmla="*/ 0 w 7"/>
                            <a:gd name="T43" fmla="*/ 6 h 9"/>
                            <a:gd name="T44" fmla="*/ 0 w 7"/>
                            <a:gd name="T45" fmla="*/ 6 h 9"/>
                            <a:gd name="T46" fmla="*/ 0 w 7"/>
                            <a:gd name="T47" fmla="*/ 6 h 9"/>
                            <a:gd name="T48" fmla="*/ 0 w 7"/>
                            <a:gd name="T49" fmla="*/ 5 h 9"/>
                            <a:gd name="T50" fmla="*/ 0 w 7"/>
                            <a:gd name="T51" fmla="*/ 5 h 9"/>
                            <a:gd name="T52" fmla="*/ 0 w 7"/>
                            <a:gd name="T53" fmla="*/ 5 h 9"/>
                            <a:gd name="T54" fmla="*/ 0 w 7"/>
                            <a:gd name="T55" fmla="*/ 4 h 9"/>
                            <a:gd name="T56" fmla="*/ 0 w 7"/>
                            <a:gd name="T57" fmla="*/ 4 h 9"/>
                            <a:gd name="T58" fmla="*/ 0 w 7"/>
                            <a:gd name="T59" fmla="*/ 3 h 9"/>
                            <a:gd name="T60" fmla="*/ 0 w 7"/>
                            <a:gd name="T61" fmla="*/ 3 h 9"/>
                            <a:gd name="T62" fmla="*/ 0 w 7"/>
                            <a:gd name="T63" fmla="*/ 3 h 9"/>
                            <a:gd name="T64" fmla="*/ 0 w 7"/>
                            <a:gd name="T65" fmla="*/ 2 h 9"/>
                            <a:gd name="T66" fmla="*/ 0 w 7"/>
                            <a:gd name="T67" fmla="*/ 2 h 9"/>
                            <a:gd name="T68" fmla="*/ 0 w 7"/>
                            <a:gd name="T69" fmla="*/ 2 h 9"/>
                            <a:gd name="T70" fmla="*/ 1 w 7"/>
                            <a:gd name="T71" fmla="*/ 2 h 9"/>
                            <a:gd name="T72" fmla="*/ 1 w 7"/>
                            <a:gd name="T73" fmla="*/ 1 h 9"/>
                            <a:gd name="T74" fmla="*/ 1 w 7"/>
                            <a:gd name="T75" fmla="*/ 1 h 9"/>
                            <a:gd name="T76" fmla="*/ 1 w 7"/>
                            <a:gd name="T77" fmla="*/ 1 h 9"/>
                            <a:gd name="T78" fmla="*/ 1 w 7"/>
                            <a:gd name="T79" fmla="*/ 1 h 9"/>
                            <a:gd name="T80" fmla="*/ 1 w 7"/>
                            <a:gd name="T81" fmla="*/ 1 h 9"/>
                            <a:gd name="T82" fmla="*/ 2 w 7"/>
                            <a:gd name="T83" fmla="*/ 1 h 9"/>
                            <a:gd name="T84" fmla="*/ 2 w 7"/>
                            <a:gd name="T85" fmla="*/ 0 h 9"/>
                            <a:gd name="T86" fmla="*/ 2 w 7"/>
                            <a:gd name="T87" fmla="*/ 0 h 9"/>
                            <a:gd name="T88" fmla="*/ 2 w 7"/>
                            <a:gd name="T89" fmla="*/ 0 h 9"/>
                            <a:gd name="T90" fmla="*/ 2 w 7"/>
                            <a:gd name="T91" fmla="*/ 0 h 9"/>
                            <a:gd name="T92" fmla="*/ 2 w 7"/>
                            <a:gd name="T93" fmla="*/ 0 h 9"/>
                            <a:gd name="T94" fmla="*/ 2 w 7"/>
                            <a:gd name="T95" fmla="*/ 0 h 9"/>
                            <a:gd name="T96" fmla="*/ 2 w 7"/>
                            <a:gd name="T97" fmla="*/ 0 h 9"/>
                            <a:gd name="T98" fmla="*/ 3 w 7"/>
                            <a:gd name="T99" fmla="*/ 0 h 9"/>
                            <a:gd name="T100" fmla="*/ 3 w 7"/>
                            <a:gd name="T101" fmla="*/ 0 h 9"/>
                            <a:gd name="T102" fmla="*/ 3 w 7"/>
                            <a:gd name="T103" fmla="*/ 0 h 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
                            <a:gd name="T157" fmla="*/ 0 h 9"/>
                            <a:gd name="T158" fmla="*/ 7 w 7"/>
                            <a:gd name="T159" fmla="*/ 9 h 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 h="9">
                              <a:moveTo>
                                <a:pt x="3" y="0"/>
                              </a:moveTo>
                              <a:lnTo>
                                <a:pt x="6" y="0"/>
                              </a:lnTo>
                              <a:lnTo>
                                <a:pt x="6" y="8"/>
                              </a:lnTo>
                              <a:lnTo>
                                <a:pt x="3" y="8"/>
                              </a:lnTo>
                              <a:lnTo>
                                <a:pt x="2" y="8"/>
                              </a:lnTo>
                              <a:lnTo>
                                <a:pt x="2" y="7"/>
                              </a:lnTo>
                              <a:lnTo>
                                <a:pt x="1" y="7"/>
                              </a:lnTo>
                              <a:lnTo>
                                <a:pt x="1" y="6"/>
                              </a:lnTo>
                              <a:lnTo>
                                <a:pt x="0" y="6"/>
                              </a:lnTo>
                              <a:lnTo>
                                <a:pt x="0" y="5"/>
                              </a:lnTo>
                              <a:lnTo>
                                <a:pt x="0" y="4"/>
                              </a:lnTo>
                              <a:lnTo>
                                <a:pt x="0" y="3"/>
                              </a:lnTo>
                              <a:lnTo>
                                <a:pt x="0" y="2"/>
                              </a:lnTo>
                              <a:lnTo>
                                <a:pt x="1" y="2"/>
                              </a:lnTo>
                              <a:lnTo>
                                <a:pt x="1" y="1"/>
                              </a:lnTo>
                              <a:lnTo>
                                <a:pt x="2" y="1"/>
                              </a:lnTo>
                              <a:lnTo>
                                <a:pt x="2" y="0"/>
                              </a:lnTo>
                              <a:lnTo>
                                <a:pt x="3"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549" name="Oval 164"/>
                        <p:cNvSpPr>
                          <a:spLocks noChangeAspect="1" noChangeArrowheads="1"/>
                        </p:cNvSpPr>
                        <p:nvPr/>
                      </p:nvSpPr>
                      <p:spPr bwMode="auto">
                        <a:xfrm>
                          <a:off x="2952" y="2023"/>
                          <a:ext cx="6" cy="8"/>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544" name="Group 165"/>
                      <p:cNvGrpSpPr>
                        <a:grpSpLocks noChangeAspect="1"/>
                      </p:cNvGrpSpPr>
                      <p:nvPr/>
                    </p:nvGrpSpPr>
                    <p:grpSpPr bwMode="auto">
                      <a:xfrm>
                        <a:off x="2952" y="2024"/>
                        <a:ext cx="4" cy="4"/>
                        <a:chOff x="2952" y="2024"/>
                        <a:chExt cx="4" cy="4"/>
                      </a:xfrm>
                    </p:grpSpPr>
                    <p:sp>
                      <p:nvSpPr>
                        <p:cNvPr id="545" name="Oval 166"/>
                        <p:cNvSpPr>
                          <a:spLocks noChangeAspect="1" noChangeArrowheads="1"/>
                        </p:cNvSpPr>
                        <p:nvPr/>
                      </p:nvSpPr>
                      <p:spPr bwMode="auto">
                        <a:xfrm>
                          <a:off x="2952" y="2024"/>
                          <a:ext cx="4" cy="4"/>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46" name="Oval 167"/>
                        <p:cNvSpPr>
                          <a:spLocks noChangeAspect="1" noChangeArrowheads="1"/>
                        </p:cNvSpPr>
                        <p:nvPr/>
                      </p:nvSpPr>
                      <p:spPr bwMode="auto">
                        <a:xfrm>
                          <a:off x="2953" y="2024"/>
                          <a:ext cx="3" cy="4"/>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47" name="Oval 168"/>
                        <p:cNvSpPr>
                          <a:spLocks noChangeAspect="1" noChangeArrowheads="1"/>
                        </p:cNvSpPr>
                        <p:nvPr/>
                      </p:nvSpPr>
                      <p:spPr bwMode="auto">
                        <a:xfrm>
                          <a:off x="2954" y="2026"/>
                          <a:ext cx="2" cy="1"/>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nvGrpSpPr>
                    <p:cNvPr id="535" name="Group 169"/>
                    <p:cNvGrpSpPr>
                      <a:grpSpLocks noChangeAspect="1"/>
                    </p:cNvGrpSpPr>
                    <p:nvPr/>
                  </p:nvGrpSpPr>
                  <p:grpSpPr bwMode="auto">
                    <a:xfrm>
                      <a:off x="2952" y="2023"/>
                      <a:ext cx="11" cy="9"/>
                      <a:chOff x="2952" y="2023"/>
                      <a:chExt cx="11" cy="9"/>
                    </a:xfrm>
                  </p:grpSpPr>
                  <p:grpSp>
                    <p:nvGrpSpPr>
                      <p:cNvPr id="536" name="Group 170"/>
                      <p:cNvGrpSpPr>
                        <a:grpSpLocks noChangeAspect="1"/>
                      </p:cNvGrpSpPr>
                      <p:nvPr/>
                    </p:nvGrpSpPr>
                    <p:grpSpPr bwMode="auto">
                      <a:xfrm>
                        <a:off x="2952" y="2023"/>
                        <a:ext cx="11" cy="9"/>
                        <a:chOff x="2952" y="2023"/>
                        <a:chExt cx="11" cy="9"/>
                      </a:xfrm>
                    </p:grpSpPr>
                    <p:sp>
                      <p:nvSpPr>
                        <p:cNvPr id="541" name="Freeform 171"/>
                        <p:cNvSpPr>
                          <a:spLocks noChangeAspect="1"/>
                        </p:cNvSpPr>
                        <p:nvPr/>
                      </p:nvSpPr>
                      <p:spPr bwMode="auto">
                        <a:xfrm>
                          <a:off x="2952" y="2023"/>
                          <a:ext cx="7" cy="9"/>
                        </a:xfrm>
                        <a:custGeom>
                          <a:avLst/>
                          <a:gdLst>
                            <a:gd name="T0" fmla="*/ 3 w 7"/>
                            <a:gd name="T1" fmla="*/ 0 h 9"/>
                            <a:gd name="T2" fmla="*/ 6 w 7"/>
                            <a:gd name="T3" fmla="*/ 0 h 9"/>
                            <a:gd name="T4" fmla="*/ 6 w 7"/>
                            <a:gd name="T5" fmla="*/ 8 h 9"/>
                            <a:gd name="T6" fmla="*/ 3 w 7"/>
                            <a:gd name="T7" fmla="*/ 8 h 9"/>
                            <a:gd name="T8" fmla="*/ 3 w 7"/>
                            <a:gd name="T9" fmla="*/ 8 h 9"/>
                            <a:gd name="T10" fmla="*/ 3 w 7"/>
                            <a:gd name="T11" fmla="*/ 8 h 9"/>
                            <a:gd name="T12" fmla="*/ 2 w 7"/>
                            <a:gd name="T13" fmla="*/ 8 h 9"/>
                            <a:gd name="T14" fmla="*/ 2 w 7"/>
                            <a:gd name="T15" fmla="*/ 8 h 9"/>
                            <a:gd name="T16" fmla="*/ 2 w 7"/>
                            <a:gd name="T17" fmla="*/ 8 h 9"/>
                            <a:gd name="T18" fmla="*/ 2 w 7"/>
                            <a:gd name="T19" fmla="*/ 8 h 9"/>
                            <a:gd name="T20" fmla="*/ 2 w 7"/>
                            <a:gd name="T21" fmla="*/ 8 h 9"/>
                            <a:gd name="T22" fmla="*/ 2 w 7"/>
                            <a:gd name="T23" fmla="*/ 7 h 9"/>
                            <a:gd name="T24" fmla="*/ 1 w 7"/>
                            <a:gd name="T25" fmla="*/ 7 h 9"/>
                            <a:gd name="T26" fmla="*/ 1 w 7"/>
                            <a:gd name="T27" fmla="*/ 7 h 9"/>
                            <a:gd name="T28" fmla="*/ 1 w 7"/>
                            <a:gd name="T29" fmla="*/ 7 h 9"/>
                            <a:gd name="T30" fmla="*/ 1 w 7"/>
                            <a:gd name="T31" fmla="*/ 7 h 9"/>
                            <a:gd name="T32" fmla="*/ 1 w 7"/>
                            <a:gd name="T33" fmla="*/ 7 h 9"/>
                            <a:gd name="T34" fmla="*/ 1 w 7"/>
                            <a:gd name="T35" fmla="*/ 7 h 9"/>
                            <a:gd name="T36" fmla="*/ 1 w 7"/>
                            <a:gd name="T37" fmla="*/ 6 h 9"/>
                            <a:gd name="T38" fmla="*/ 0 w 7"/>
                            <a:gd name="T39" fmla="*/ 6 h 9"/>
                            <a:gd name="T40" fmla="*/ 0 w 7"/>
                            <a:gd name="T41" fmla="*/ 6 h 9"/>
                            <a:gd name="T42" fmla="*/ 0 w 7"/>
                            <a:gd name="T43" fmla="*/ 6 h 9"/>
                            <a:gd name="T44" fmla="*/ 0 w 7"/>
                            <a:gd name="T45" fmla="*/ 6 h 9"/>
                            <a:gd name="T46" fmla="*/ 0 w 7"/>
                            <a:gd name="T47" fmla="*/ 5 h 9"/>
                            <a:gd name="T48" fmla="*/ 0 w 7"/>
                            <a:gd name="T49" fmla="*/ 5 h 9"/>
                            <a:gd name="T50" fmla="*/ 0 w 7"/>
                            <a:gd name="T51" fmla="*/ 5 h 9"/>
                            <a:gd name="T52" fmla="*/ 0 w 7"/>
                            <a:gd name="T53" fmla="*/ 4 h 9"/>
                            <a:gd name="T54" fmla="*/ 0 w 7"/>
                            <a:gd name="T55" fmla="*/ 4 h 9"/>
                            <a:gd name="T56" fmla="*/ 0 w 7"/>
                            <a:gd name="T57" fmla="*/ 3 h 9"/>
                            <a:gd name="T58" fmla="*/ 0 w 7"/>
                            <a:gd name="T59" fmla="*/ 3 h 9"/>
                            <a:gd name="T60" fmla="*/ 0 w 7"/>
                            <a:gd name="T61" fmla="*/ 3 h 9"/>
                            <a:gd name="T62" fmla="*/ 0 w 7"/>
                            <a:gd name="T63" fmla="*/ 2 h 9"/>
                            <a:gd name="T64" fmla="*/ 0 w 7"/>
                            <a:gd name="T65" fmla="*/ 2 h 9"/>
                            <a:gd name="T66" fmla="*/ 0 w 7"/>
                            <a:gd name="T67" fmla="*/ 2 h 9"/>
                            <a:gd name="T68" fmla="*/ 1 w 7"/>
                            <a:gd name="T69" fmla="*/ 2 h 9"/>
                            <a:gd name="T70" fmla="*/ 1 w 7"/>
                            <a:gd name="T71" fmla="*/ 1 h 9"/>
                            <a:gd name="T72" fmla="*/ 1 w 7"/>
                            <a:gd name="T73" fmla="*/ 1 h 9"/>
                            <a:gd name="T74" fmla="*/ 1 w 7"/>
                            <a:gd name="T75" fmla="*/ 1 h 9"/>
                            <a:gd name="T76" fmla="*/ 1 w 7"/>
                            <a:gd name="T77" fmla="*/ 1 h 9"/>
                            <a:gd name="T78" fmla="*/ 1 w 7"/>
                            <a:gd name="T79" fmla="*/ 1 h 9"/>
                            <a:gd name="T80" fmla="*/ 1 w 7"/>
                            <a:gd name="T81" fmla="*/ 1 h 9"/>
                            <a:gd name="T82" fmla="*/ 2 w 7"/>
                            <a:gd name="T83" fmla="*/ 0 h 9"/>
                            <a:gd name="T84" fmla="*/ 2 w 7"/>
                            <a:gd name="T85" fmla="*/ 0 h 9"/>
                            <a:gd name="T86" fmla="*/ 2 w 7"/>
                            <a:gd name="T87" fmla="*/ 0 h 9"/>
                            <a:gd name="T88" fmla="*/ 2 w 7"/>
                            <a:gd name="T89" fmla="*/ 0 h 9"/>
                            <a:gd name="T90" fmla="*/ 2 w 7"/>
                            <a:gd name="T91" fmla="*/ 0 h 9"/>
                            <a:gd name="T92" fmla="*/ 2 w 7"/>
                            <a:gd name="T93" fmla="*/ 0 h 9"/>
                            <a:gd name="T94" fmla="*/ 2 w 7"/>
                            <a:gd name="T95" fmla="*/ 0 h 9"/>
                            <a:gd name="T96" fmla="*/ 3 w 7"/>
                            <a:gd name="T97" fmla="*/ 0 h 9"/>
                            <a:gd name="T98" fmla="*/ 3 w 7"/>
                            <a:gd name="T99" fmla="*/ 0 h 9"/>
                            <a:gd name="T100" fmla="*/ 3 w 7"/>
                            <a:gd name="T101" fmla="*/ 0 h 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
                            <a:gd name="T154" fmla="*/ 0 h 9"/>
                            <a:gd name="T155" fmla="*/ 7 w 7"/>
                            <a:gd name="T156" fmla="*/ 9 h 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 h="9">
                              <a:moveTo>
                                <a:pt x="3" y="0"/>
                              </a:moveTo>
                              <a:lnTo>
                                <a:pt x="6" y="0"/>
                              </a:lnTo>
                              <a:lnTo>
                                <a:pt x="6" y="8"/>
                              </a:lnTo>
                              <a:lnTo>
                                <a:pt x="3" y="8"/>
                              </a:lnTo>
                              <a:lnTo>
                                <a:pt x="2" y="8"/>
                              </a:lnTo>
                              <a:lnTo>
                                <a:pt x="2" y="7"/>
                              </a:lnTo>
                              <a:lnTo>
                                <a:pt x="1" y="7"/>
                              </a:lnTo>
                              <a:lnTo>
                                <a:pt x="1" y="6"/>
                              </a:lnTo>
                              <a:lnTo>
                                <a:pt x="0" y="6"/>
                              </a:lnTo>
                              <a:lnTo>
                                <a:pt x="0" y="5"/>
                              </a:lnTo>
                              <a:lnTo>
                                <a:pt x="0" y="4"/>
                              </a:lnTo>
                              <a:lnTo>
                                <a:pt x="0" y="3"/>
                              </a:lnTo>
                              <a:lnTo>
                                <a:pt x="0" y="2"/>
                              </a:lnTo>
                              <a:lnTo>
                                <a:pt x="1" y="2"/>
                              </a:lnTo>
                              <a:lnTo>
                                <a:pt x="1" y="1"/>
                              </a:lnTo>
                              <a:lnTo>
                                <a:pt x="2" y="0"/>
                              </a:lnTo>
                              <a:lnTo>
                                <a:pt x="3"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542" name="Oval 172"/>
                        <p:cNvSpPr>
                          <a:spLocks noChangeAspect="1" noChangeArrowheads="1"/>
                        </p:cNvSpPr>
                        <p:nvPr/>
                      </p:nvSpPr>
                      <p:spPr bwMode="auto">
                        <a:xfrm>
                          <a:off x="2956" y="2023"/>
                          <a:ext cx="7" cy="8"/>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537" name="Group 173"/>
                      <p:cNvGrpSpPr>
                        <a:grpSpLocks noChangeAspect="1"/>
                      </p:cNvGrpSpPr>
                      <p:nvPr/>
                    </p:nvGrpSpPr>
                    <p:grpSpPr bwMode="auto">
                      <a:xfrm>
                        <a:off x="2958" y="2024"/>
                        <a:ext cx="3" cy="4"/>
                        <a:chOff x="2958" y="2024"/>
                        <a:chExt cx="3" cy="4"/>
                      </a:xfrm>
                    </p:grpSpPr>
                    <p:sp>
                      <p:nvSpPr>
                        <p:cNvPr id="538" name="Oval 174"/>
                        <p:cNvSpPr>
                          <a:spLocks noChangeAspect="1" noChangeArrowheads="1"/>
                        </p:cNvSpPr>
                        <p:nvPr/>
                      </p:nvSpPr>
                      <p:spPr bwMode="auto">
                        <a:xfrm>
                          <a:off x="2958" y="2024"/>
                          <a:ext cx="3" cy="4"/>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39" name="Oval 175"/>
                        <p:cNvSpPr>
                          <a:spLocks noChangeAspect="1" noChangeArrowheads="1"/>
                        </p:cNvSpPr>
                        <p:nvPr/>
                      </p:nvSpPr>
                      <p:spPr bwMode="auto">
                        <a:xfrm>
                          <a:off x="2958" y="2024"/>
                          <a:ext cx="3" cy="4"/>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40" name="Oval 176"/>
                        <p:cNvSpPr>
                          <a:spLocks noChangeAspect="1" noChangeArrowheads="1"/>
                        </p:cNvSpPr>
                        <p:nvPr/>
                      </p:nvSpPr>
                      <p:spPr bwMode="auto">
                        <a:xfrm>
                          <a:off x="2959" y="2026"/>
                          <a:ext cx="2" cy="1"/>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grpSp>
                <p:nvGrpSpPr>
                  <p:cNvPr id="397" name="Group 177"/>
                  <p:cNvGrpSpPr>
                    <a:grpSpLocks noChangeAspect="1"/>
                  </p:cNvGrpSpPr>
                  <p:nvPr/>
                </p:nvGrpSpPr>
                <p:grpSpPr bwMode="auto">
                  <a:xfrm>
                    <a:off x="2941" y="2024"/>
                    <a:ext cx="11" cy="2"/>
                    <a:chOff x="2941" y="2024"/>
                    <a:chExt cx="11" cy="2"/>
                  </a:xfrm>
                </p:grpSpPr>
                <p:sp>
                  <p:nvSpPr>
                    <p:cNvPr id="527" name="Oval 178"/>
                    <p:cNvSpPr>
                      <a:spLocks noChangeAspect="1" noChangeArrowheads="1"/>
                    </p:cNvSpPr>
                    <p:nvPr/>
                  </p:nvSpPr>
                  <p:spPr bwMode="auto">
                    <a:xfrm>
                      <a:off x="2946" y="2024"/>
                      <a:ext cx="6" cy="2"/>
                    </a:xfrm>
                    <a:prstGeom prst="ellipse">
                      <a:avLst/>
                    </a:prstGeom>
                    <a:solidFill>
                      <a:srgbClr val="60606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28" name="Oval 179"/>
                    <p:cNvSpPr>
                      <a:spLocks noChangeAspect="1" noChangeArrowheads="1"/>
                    </p:cNvSpPr>
                    <p:nvPr/>
                  </p:nvSpPr>
                  <p:spPr bwMode="auto">
                    <a:xfrm>
                      <a:off x="2945" y="2024"/>
                      <a:ext cx="7" cy="2"/>
                    </a:xfrm>
                    <a:prstGeom prst="ellipse">
                      <a:avLst/>
                    </a:prstGeom>
                    <a:solidFill>
                      <a:srgbClr val="60606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29" name="Oval 180"/>
                    <p:cNvSpPr>
                      <a:spLocks noChangeAspect="1" noChangeArrowheads="1"/>
                    </p:cNvSpPr>
                    <p:nvPr/>
                  </p:nvSpPr>
                  <p:spPr bwMode="auto">
                    <a:xfrm>
                      <a:off x="2945" y="2024"/>
                      <a:ext cx="5" cy="2"/>
                    </a:xfrm>
                    <a:prstGeom prst="ellipse">
                      <a:avLst/>
                    </a:prstGeom>
                    <a:solidFill>
                      <a:srgbClr val="80808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30" name="Oval 181"/>
                    <p:cNvSpPr>
                      <a:spLocks noChangeAspect="1" noChangeArrowheads="1"/>
                    </p:cNvSpPr>
                    <p:nvPr/>
                  </p:nvSpPr>
                  <p:spPr bwMode="auto">
                    <a:xfrm>
                      <a:off x="2943" y="2024"/>
                      <a:ext cx="5" cy="2"/>
                    </a:xfrm>
                    <a:prstGeom prst="ellipse">
                      <a:avLst/>
                    </a:prstGeom>
                    <a:solidFill>
                      <a:srgbClr val="80808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31" name="Oval 182"/>
                    <p:cNvSpPr>
                      <a:spLocks noChangeAspect="1" noChangeArrowheads="1"/>
                    </p:cNvSpPr>
                    <p:nvPr/>
                  </p:nvSpPr>
                  <p:spPr bwMode="auto">
                    <a:xfrm>
                      <a:off x="2942" y="2024"/>
                      <a:ext cx="6" cy="2"/>
                    </a:xfrm>
                    <a:prstGeom prst="ellipse">
                      <a:avLst/>
                    </a:prstGeom>
                    <a:solidFill>
                      <a:srgbClr val="80808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32" name="Oval 183"/>
                    <p:cNvSpPr>
                      <a:spLocks noChangeAspect="1" noChangeArrowheads="1"/>
                    </p:cNvSpPr>
                    <p:nvPr/>
                  </p:nvSpPr>
                  <p:spPr bwMode="auto">
                    <a:xfrm>
                      <a:off x="2941" y="2024"/>
                      <a:ext cx="6" cy="2"/>
                    </a:xfrm>
                    <a:prstGeom prst="ellipse">
                      <a:avLst/>
                    </a:prstGeom>
                    <a:solidFill>
                      <a:srgbClr val="80808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33" name="Oval 184"/>
                    <p:cNvSpPr>
                      <a:spLocks noChangeAspect="1" noChangeArrowheads="1"/>
                    </p:cNvSpPr>
                    <p:nvPr/>
                  </p:nvSpPr>
                  <p:spPr bwMode="auto">
                    <a:xfrm>
                      <a:off x="2941" y="2024"/>
                      <a:ext cx="5" cy="2"/>
                    </a:xfrm>
                    <a:prstGeom prst="ellipse">
                      <a:avLst/>
                    </a:prstGeom>
                    <a:solidFill>
                      <a:srgbClr val="40404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398" name="Group 185"/>
                  <p:cNvGrpSpPr>
                    <a:grpSpLocks noChangeAspect="1"/>
                  </p:cNvGrpSpPr>
                  <p:nvPr/>
                </p:nvGrpSpPr>
                <p:grpSpPr bwMode="auto">
                  <a:xfrm>
                    <a:off x="2903" y="2023"/>
                    <a:ext cx="34" cy="12"/>
                    <a:chOff x="2903" y="2023"/>
                    <a:chExt cx="34" cy="12"/>
                  </a:xfrm>
                </p:grpSpPr>
                <p:grpSp>
                  <p:nvGrpSpPr>
                    <p:cNvPr id="493" name="Group 186"/>
                    <p:cNvGrpSpPr>
                      <a:grpSpLocks noChangeAspect="1"/>
                    </p:cNvGrpSpPr>
                    <p:nvPr/>
                  </p:nvGrpSpPr>
                  <p:grpSpPr bwMode="auto">
                    <a:xfrm>
                      <a:off x="2916" y="2023"/>
                      <a:ext cx="21" cy="11"/>
                      <a:chOff x="2916" y="2023"/>
                      <a:chExt cx="21" cy="11"/>
                    </a:xfrm>
                  </p:grpSpPr>
                  <p:grpSp>
                    <p:nvGrpSpPr>
                      <p:cNvPr id="511" name="Group 187"/>
                      <p:cNvGrpSpPr>
                        <a:grpSpLocks noChangeAspect="1"/>
                      </p:cNvGrpSpPr>
                      <p:nvPr/>
                    </p:nvGrpSpPr>
                    <p:grpSpPr bwMode="auto">
                      <a:xfrm>
                        <a:off x="2916" y="2023"/>
                        <a:ext cx="15" cy="11"/>
                        <a:chOff x="2916" y="2023"/>
                        <a:chExt cx="15" cy="11"/>
                      </a:xfrm>
                    </p:grpSpPr>
                    <p:grpSp>
                      <p:nvGrpSpPr>
                        <p:cNvPr id="520" name="Group 188"/>
                        <p:cNvGrpSpPr>
                          <a:grpSpLocks noChangeAspect="1"/>
                        </p:cNvGrpSpPr>
                        <p:nvPr/>
                      </p:nvGrpSpPr>
                      <p:grpSpPr bwMode="auto">
                        <a:xfrm>
                          <a:off x="2916" y="2023"/>
                          <a:ext cx="15" cy="11"/>
                          <a:chOff x="2916" y="2023"/>
                          <a:chExt cx="15" cy="11"/>
                        </a:xfrm>
                      </p:grpSpPr>
                      <p:sp>
                        <p:nvSpPr>
                          <p:cNvPr id="525" name="Freeform 189"/>
                          <p:cNvSpPr>
                            <a:spLocks noChangeAspect="1"/>
                          </p:cNvSpPr>
                          <p:nvPr/>
                        </p:nvSpPr>
                        <p:spPr bwMode="auto">
                          <a:xfrm>
                            <a:off x="2916" y="2023"/>
                            <a:ext cx="10" cy="11"/>
                          </a:xfrm>
                          <a:custGeom>
                            <a:avLst/>
                            <a:gdLst>
                              <a:gd name="T0" fmla="*/ 4 w 10"/>
                              <a:gd name="T1" fmla="*/ 0 h 11"/>
                              <a:gd name="T2" fmla="*/ 9 w 10"/>
                              <a:gd name="T3" fmla="*/ 0 h 11"/>
                              <a:gd name="T4" fmla="*/ 9 w 10"/>
                              <a:gd name="T5" fmla="*/ 10 h 11"/>
                              <a:gd name="T6" fmla="*/ 4 w 10"/>
                              <a:gd name="T7" fmla="*/ 10 h 11"/>
                              <a:gd name="T8" fmla="*/ 4 w 10"/>
                              <a:gd name="T9" fmla="*/ 10 h 11"/>
                              <a:gd name="T10" fmla="*/ 4 w 10"/>
                              <a:gd name="T11" fmla="*/ 10 h 11"/>
                              <a:gd name="T12" fmla="*/ 4 w 10"/>
                              <a:gd name="T13" fmla="*/ 10 h 11"/>
                              <a:gd name="T14" fmla="*/ 3 w 10"/>
                              <a:gd name="T15" fmla="*/ 10 h 11"/>
                              <a:gd name="T16" fmla="*/ 3 w 10"/>
                              <a:gd name="T17" fmla="*/ 10 h 11"/>
                              <a:gd name="T18" fmla="*/ 3 w 10"/>
                              <a:gd name="T19" fmla="*/ 10 h 11"/>
                              <a:gd name="T20" fmla="*/ 3 w 10"/>
                              <a:gd name="T21" fmla="*/ 10 h 11"/>
                              <a:gd name="T22" fmla="*/ 2 w 10"/>
                              <a:gd name="T23" fmla="*/ 9 h 11"/>
                              <a:gd name="T24" fmla="*/ 2 w 10"/>
                              <a:gd name="T25" fmla="*/ 9 h 11"/>
                              <a:gd name="T26" fmla="*/ 2 w 10"/>
                              <a:gd name="T27" fmla="*/ 9 h 11"/>
                              <a:gd name="T28" fmla="*/ 2 w 10"/>
                              <a:gd name="T29" fmla="*/ 9 h 11"/>
                              <a:gd name="T30" fmla="*/ 2 w 10"/>
                              <a:gd name="T31" fmla="*/ 9 h 11"/>
                              <a:gd name="T32" fmla="*/ 2 w 10"/>
                              <a:gd name="T33" fmla="*/ 9 h 11"/>
                              <a:gd name="T34" fmla="*/ 1 w 10"/>
                              <a:gd name="T35" fmla="*/ 9 h 11"/>
                              <a:gd name="T36" fmla="*/ 1 w 10"/>
                              <a:gd name="T37" fmla="*/ 9 h 11"/>
                              <a:gd name="T38" fmla="*/ 1 w 10"/>
                              <a:gd name="T39" fmla="*/ 8 h 11"/>
                              <a:gd name="T40" fmla="*/ 1 w 10"/>
                              <a:gd name="T41" fmla="*/ 8 h 11"/>
                              <a:gd name="T42" fmla="*/ 1 w 10"/>
                              <a:gd name="T43" fmla="*/ 8 h 11"/>
                              <a:gd name="T44" fmla="*/ 1 w 10"/>
                              <a:gd name="T45" fmla="*/ 8 h 11"/>
                              <a:gd name="T46" fmla="*/ 1 w 10"/>
                              <a:gd name="T47" fmla="*/ 7 h 11"/>
                              <a:gd name="T48" fmla="*/ 0 w 10"/>
                              <a:gd name="T49" fmla="*/ 7 h 11"/>
                              <a:gd name="T50" fmla="*/ 0 w 10"/>
                              <a:gd name="T51" fmla="*/ 7 h 11"/>
                              <a:gd name="T52" fmla="*/ 0 w 10"/>
                              <a:gd name="T53" fmla="*/ 6 h 11"/>
                              <a:gd name="T54" fmla="*/ 0 w 10"/>
                              <a:gd name="T55" fmla="*/ 6 h 11"/>
                              <a:gd name="T56" fmla="*/ 0 w 10"/>
                              <a:gd name="T57" fmla="*/ 5 h 11"/>
                              <a:gd name="T58" fmla="*/ 0 w 10"/>
                              <a:gd name="T59" fmla="*/ 5 h 11"/>
                              <a:gd name="T60" fmla="*/ 0 w 10"/>
                              <a:gd name="T61" fmla="*/ 4 h 11"/>
                              <a:gd name="T62" fmla="*/ 0 w 10"/>
                              <a:gd name="T63" fmla="*/ 4 h 11"/>
                              <a:gd name="T64" fmla="*/ 0 w 10"/>
                              <a:gd name="T65" fmla="*/ 3 h 11"/>
                              <a:gd name="T66" fmla="*/ 0 w 10"/>
                              <a:gd name="T67" fmla="*/ 3 h 11"/>
                              <a:gd name="T68" fmla="*/ 1 w 10"/>
                              <a:gd name="T69" fmla="*/ 3 h 11"/>
                              <a:gd name="T70" fmla="*/ 1 w 10"/>
                              <a:gd name="T71" fmla="*/ 2 h 11"/>
                              <a:gd name="T72" fmla="*/ 1 w 10"/>
                              <a:gd name="T73" fmla="*/ 2 h 11"/>
                              <a:gd name="T74" fmla="*/ 1 w 10"/>
                              <a:gd name="T75" fmla="*/ 2 h 11"/>
                              <a:gd name="T76" fmla="*/ 1 w 10"/>
                              <a:gd name="T77" fmla="*/ 1 h 11"/>
                              <a:gd name="T78" fmla="*/ 2 w 10"/>
                              <a:gd name="T79" fmla="*/ 1 h 11"/>
                              <a:gd name="T80" fmla="*/ 2 w 10"/>
                              <a:gd name="T81" fmla="*/ 1 h 11"/>
                              <a:gd name="T82" fmla="*/ 2 w 10"/>
                              <a:gd name="T83" fmla="*/ 1 h 11"/>
                              <a:gd name="T84" fmla="*/ 2 w 10"/>
                              <a:gd name="T85" fmla="*/ 1 h 11"/>
                              <a:gd name="T86" fmla="*/ 2 w 10"/>
                              <a:gd name="T87" fmla="*/ 1 h 11"/>
                              <a:gd name="T88" fmla="*/ 2 w 10"/>
                              <a:gd name="T89" fmla="*/ 0 h 11"/>
                              <a:gd name="T90" fmla="*/ 3 w 10"/>
                              <a:gd name="T91" fmla="*/ 0 h 11"/>
                              <a:gd name="T92" fmla="*/ 3 w 10"/>
                              <a:gd name="T93" fmla="*/ 0 h 11"/>
                              <a:gd name="T94" fmla="*/ 3 w 10"/>
                              <a:gd name="T95" fmla="*/ 0 h 11"/>
                              <a:gd name="T96" fmla="*/ 3 w 10"/>
                              <a:gd name="T97" fmla="*/ 0 h 11"/>
                              <a:gd name="T98" fmla="*/ 3 w 10"/>
                              <a:gd name="T99" fmla="*/ 0 h 11"/>
                              <a:gd name="T100" fmla="*/ 3 w 10"/>
                              <a:gd name="T101" fmla="*/ 0 h 11"/>
                              <a:gd name="T102" fmla="*/ 4 w 10"/>
                              <a:gd name="T103" fmla="*/ 0 h 11"/>
                              <a:gd name="T104" fmla="*/ 4 w 10"/>
                              <a:gd name="T105" fmla="*/ 0 h 11"/>
                              <a:gd name="T106" fmla="*/ 4 w 10"/>
                              <a:gd name="T107" fmla="*/ 0 h 11"/>
                              <a:gd name="T108" fmla="*/ 4 w 10"/>
                              <a:gd name="T109" fmla="*/ 0 h 1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
                              <a:gd name="T166" fmla="*/ 0 h 11"/>
                              <a:gd name="T167" fmla="*/ 10 w 10"/>
                              <a:gd name="T168" fmla="*/ 11 h 1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 h="11">
                                <a:moveTo>
                                  <a:pt x="4" y="0"/>
                                </a:moveTo>
                                <a:lnTo>
                                  <a:pt x="9" y="0"/>
                                </a:lnTo>
                                <a:lnTo>
                                  <a:pt x="9" y="10"/>
                                </a:lnTo>
                                <a:lnTo>
                                  <a:pt x="4" y="10"/>
                                </a:lnTo>
                                <a:lnTo>
                                  <a:pt x="3" y="10"/>
                                </a:lnTo>
                                <a:lnTo>
                                  <a:pt x="2" y="9"/>
                                </a:lnTo>
                                <a:lnTo>
                                  <a:pt x="1" y="9"/>
                                </a:lnTo>
                                <a:lnTo>
                                  <a:pt x="1" y="8"/>
                                </a:lnTo>
                                <a:lnTo>
                                  <a:pt x="1" y="7"/>
                                </a:lnTo>
                                <a:lnTo>
                                  <a:pt x="0" y="7"/>
                                </a:lnTo>
                                <a:lnTo>
                                  <a:pt x="0" y="6"/>
                                </a:lnTo>
                                <a:lnTo>
                                  <a:pt x="0" y="5"/>
                                </a:lnTo>
                                <a:lnTo>
                                  <a:pt x="0" y="4"/>
                                </a:lnTo>
                                <a:lnTo>
                                  <a:pt x="0" y="3"/>
                                </a:lnTo>
                                <a:lnTo>
                                  <a:pt x="1" y="3"/>
                                </a:lnTo>
                                <a:lnTo>
                                  <a:pt x="1" y="2"/>
                                </a:lnTo>
                                <a:lnTo>
                                  <a:pt x="1" y="1"/>
                                </a:lnTo>
                                <a:lnTo>
                                  <a:pt x="2" y="1"/>
                                </a:lnTo>
                                <a:lnTo>
                                  <a:pt x="2" y="0"/>
                                </a:lnTo>
                                <a:lnTo>
                                  <a:pt x="3" y="0"/>
                                </a:lnTo>
                                <a:lnTo>
                                  <a:pt x="4"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526" name="Oval 190"/>
                          <p:cNvSpPr>
                            <a:spLocks noChangeAspect="1" noChangeArrowheads="1"/>
                          </p:cNvSpPr>
                          <p:nvPr/>
                        </p:nvSpPr>
                        <p:spPr bwMode="auto">
                          <a:xfrm>
                            <a:off x="2920" y="2023"/>
                            <a:ext cx="11" cy="10"/>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521" name="Group 191"/>
                        <p:cNvGrpSpPr>
                          <a:grpSpLocks noChangeAspect="1"/>
                        </p:cNvGrpSpPr>
                        <p:nvPr/>
                      </p:nvGrpSpPr>
                      <p:grpSpPr bwMode="auto">
                        <a:xfrm>
                          <a:off x="2924" y="2026"/>
                          <a:ext cx="5" cy="5"/>
                          <a:chOff x="2924" y="2026"/>
                          <a:chExt cx="5" cy="5"/>
                        </a:xfrm>
                      </p:grpSpPr>
                      <p:sp>
                        <p:nvSpPr>
                          <p:cNvPr id="522" name="Oval 192"/>
                          <p:cNvSpPr>
                            <a:spLocks noChangeAspect="1" noChangeArrowheads="1"/>
                          </p:cNvSpPr>
                          <p:nvPr/>
                        </p:nvSpPr>
                        <p:spPr bwMode="auto">
                          <a:xfrm>
                            <a:off x="2924" y="2026"/>
                            <a:ext cx="5" cy="5"/>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23" name="Oval 193"/>
                          <p:cNvSpPr>
                            <a:spLocks noChangeAspect="1" noChangeArrowheads="1"/>
                          </p:cNvSpPr>
                          <p:nvPr/>
                        </p:nvSpPr>
                        <p:spPr bwMode="auto">
                          <a:xfrm>
                            <a:off x="2924" y="2026"/>
                            <a:ext cx="5" cy="5"/>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24" name="Oval 194"/>
                          <p:cNvSpPr>
                            <a:spLocks noChangeAspect="1" noChangeArrowheads="1"/>
                          </p:cNvSpPr>
                          <p:nvPr/>
                        </p:nvSpPr>
                        <p:spPr bwMode="auto">
                          <a:xfrm>
                            <a:off x="2925" y="2028"/>
                            <a:ext cx="1" cy="1"/>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nvGrpSpPr>
                      <p:cNvPr id="512" name="Group 195"/>
                      <p:cNvGrpSpPr>
                        <a:grpSpLocks noChangeAspect="1"/>
                      </p:cNvGrpSpPr>
                      <p:nvPr/>
                    </p:nvGrpSpPr>
                    <p:grpSpPr bwMode="auto">
                      <a:xfrm>
                        <a:off x="2923" y="2023"/>
                        <a:ext cx="14" cy="11"/>
                        <a:chOff x="2923" y="2023"/>
                        <a:chExt cx="14" cy="11"/>
                      </a:xfrm>
                    </p:grpSpPr>
                    <p:grpSp>
                      <p:nvGrpSpPr>
                        <p:cNvPr id="513" name="Group 196"/>
                        <p:cNvGrpSpPr>
                          <a:grpSpLocks noChangeAspect="1"/>
                        </p:cNvGrpSpPr>
                        <p:nvPr/>
                      </p:nvGrpSpPr>
                      <p:grpSpPr bwMode="auto">
                        <a:xfrm>
                          <a:off x="2923" y="2023"/>
                          <a:ext cx="14" cy="11"/>
                          <a:chOff x="2923" y="2023"/>
                          <a:chExt cx="14" cy="11"/>
                        </a:xfrm>
                      </p:grpSpPr>
                      <p:sp>
                        <p:nvSpPr>
                          <p:cNvPr id="518" name="Freeform 197"/>
                          <p:cNvSpPr>
                            <a:spLocks noChangeAspect="1"/>
                          </p:cNvSpPr>
                          <p:nvPr/>
                        </p:nvSpPr>
                        <p:spPr bwMode="auto">
                          <a:xfrm>
                            <a:off x="2923" y="2023"/>
                            <a:ext cx="9" cy="11"/>
                          </a:xfrm>
                          <a:custGeom>
                            <a:avLst/>
                            <a:gdLst>
                              <a:gd name="T0" fmla="*/ 4 w 9"/>
                              <a:gd name="T1" fmla="*/ 0 h 11"/>
                              <a:gd name="T2" fmla="*/ 8 w 9"/>
                              <a:gd name="T3" fmla="*/ 0 h 11"/>
                              <a:gd name="T4" fmla="*/ 8 w 9"/>
                              <a:gd name="T5" fmla="*/ 10 h 11"/>
                              <a:gd name="T6" fmla="*/ 4 w 9"/>
                              <a:gd name="T7" fmla="*/ 10 h 11"/>
                              <a:gd name="T8" fmla="*/ 4 w 9"/>
                              <a:gd name="T9" fmla="*/ 10 h 11"/>
                              <a:gd name="T10" fmla="*/ 3 w 9"/>
                              <a:gd name="T11" fmla="*/ 10 h 11"/>
                              <a:gd name="T12" fmla="*/ 3 w 9"/>
                              <a:gd name="T13" fmla="*/ 10 h 11"/>
                              <a:gd name="T14" fmla="*/ 3 w 9"/>
                              <a:gd name="T15" fmla="*/ 10 h 11"/>
                              <a:gd name="T16" fmla="*/ 3 w 9"/>
                              <a:gd name="T17" fmla="*/ 10 h 11"/>
                              <a:gd name="T18" fmla="*/ 3 w 9"/>
                              <a:gd name="T19" fmla="*/ 10 h 11"/>
                              <a:gd name="T20" fmla="*/ 2 w 9"/>
                              <a:gd name="T21" fmla="*/ 10 h 11"/>
                              <a:gd name="T22" fmla="*/ 2 w 9"/>
                              <a:gd name="T23" fmla="*/ 9 h 11"/>
                              <a:gd name="T24" fmla="*/ 2 w 9"/>
                              <a:gd name="T25" fmla="*/ 9 h 11"/>
                              <a:gd name="T26" fmla="*/ 2 w 9"/>
                              <a:gd name="T27" fmla="*/ 9 h 11"/>
                              <a:gd name="T28" fmla="*/ 2 w 9"/>
                              <a:gd name="T29" fmla="*/ 9 h 11"/>
                              <a:gd name="T30" fmla="*/ 2 w 9"/>
                              <a:gd name="T31" fmla="*/ 9 h 11"/>
                              <a:gd name="T32" fmla="*/ 2 w 9"/>
                              <a:gd name="T33" fmla="*/ 9 h 11"/>
                              <a:gd name="T34" fmla="*/ 1 w 9"/>
                              <a:gd name="T35" fmla="*/ 9 h 11"/>
                              <a:gd name="T36" fmla="*/ 1 w 9"/>
                              <a:gd name="T37" fmla="*/ 8 h 11"/>
                              <a:gd name="T38" fmla="*/ 1 w 9"/>
                              <a:gd name="T39" fmla="*/ 8 h 11"/>
                              <a:gd name="T40" fmla="*/ 1 w 9"/>
                              <a:gd name="T41" fmla="*/ 8 h 11"/>
                              <a:gd name="T42" fmla="*/ 1 w 9"/>
                              <a:gd name="T43" fmla="*/ 8 h 11"/>
                              <a:gd name="T44" fmla="*/ 1 w 9"/>
                              <a:gd name="T45" fmla="*/ 8 h 11"/>
                              <a:gd name="T46" fmla="*/ 0 w 9"/>
                              <a:gd name="T47" fmla="*/ 7 h 11"/>
                              <a:gd name="T48" fmla="*/ 0 w 9"/>
                              <a:gd name="T49" fmla="*/ 7 h 11"/>
                              <a:gd name="T50" fmla="*/ 0 w 9"/>
                              <a:gd name="T51" fmla="*/ 7 h 11"/>
                              <a:gd name="T52" fmla="*/ 0 w 9"/>
                              <a:gd name="T53" fmla="*/ 6 h 11"/>
                              <a:gd name="T54" fmla="*/ 0 w 9"/>
                              <a:gd name="T55" fmla="*/ 6 h 11"/>
                              <a:gd name="T56" fmla="*/ 0 w 9"/>
                              <a:gd name="T57" fmla="*/ 5 h 11"/>
                              <a:gd name="T58" fmla="*/ 0 w 9"/>
                              <a:gd name="T59" fmla="*/ 5 h 11"/>
                              <a:gd name="T60" fmla="*/ 0 w 9"/>
                              <a:gd name="T61" fmla="*/ 4 h 11"/>
                              <a:gd name="T62" fmla="*/ 0 w 9"/>
                              <a:gd name="T63" fmla="*/ 4 h 11"/>
                              <a:gd name="T64" fmla="*/ 0 w 9"/>
                              <a:gd name="T65" fmla="*/ 3 h 11"/>
                              <a:gd name="T66" fmla="*/ 0 w 9"/>
                              <a:gd name="T67" fmla="*/ 3 h 11"/>
                              <a:gd name="T68" fmla="*/ 1 w 9"/>
                              <a:gd name="T69" fmla="*/ 3 h 11"/>
                              <a:gd name="T70" fmla="*/ 1 w 9"/>
                              <a:gd name="T71" fmla="*/ 2 h 11"/>
                              <a:gd name="T72" fmla="*/ 1 w 9"/>
                              <a:gd name="T73" fmla="*/ 2 h 11"/>
                              <a:gd name="T74" fmla="*/ 1 w 9"/>
                              <a:gd name="T75" fmla="*/ 2 h 11"/>
                              <a:gd name="T76" fmla="*/ 1 w 9"/>
                              <a:gd name="T77" fmla="*/ 1 h 11"/>
                              <a:gd name="T78" fmla="*/ 2 w 9"/>
                              <a:gd name="T79" fmla="*/ 1 h 11"/>
                              <a:gd name="T80" fmla="*/ 2 w 9"/>
                              <a:gd name="T81" fmla="*/ 1 h 11"/>
                              <a:gd name="T82" fmla="*/ 2 w 9"/>
                              <a:gd name="T83" fmla="*/ 1 h 11"/>
                              <a:gd name="T84" fmla="*/ 2 w 9"/>
                              <a:gd name="T85" fmla="*/ 1 h 11"/>
                              <a:gd name="T86" fmla="*/ 2 w 9"/>
                              <a:gd name="T87" fmla="*/ 1 h 11"/>
                              <a:gd name="T88" fmla="*/ 2 w 9"/>
                              <a:gd name="T89" fmla="*/ 0 h 11"/>
                              <a:gd name="T90" fmla="*/ 2 w 9"/>
                              <a:gd name="T91" fmla="*/ 0 h 11"/>
                              <a:gd name="T92" fmla="*/ 3 w 9"/>
                              <a:gd name="T93" fmla="*/ 0 h 11"/>
                              <a:gd name="T94" fmla="*/ 3 w 9"/>
                              <a:gd name="T95" fmla="*/ 0 h 11"/>
                              <a:gd name="T96" fmla="*/ 3 w 9"/>
                              <a:gd name="T97" fmla="*/ 0 h 11"/>
                              <a:gd name="T98" fmla="*/ 3 w 9"/>
                              <a:gd name="T99" fmla="*/ 0 h 11"/>
                              <a:gd name="T100" fmla="*/ 3 w 9"/>
                              <a:gd name="T101" fmla="*/ 0 h 11"/>
                              <a:gd name="T102" fmla="*/ 3 w 9"/>
                              <a:gd name="T103" fmla="*/ 0 h 11"/>
                              <a:gd name="T104" fmla="*/ 4 w 9"/>
                              <a:gd name="T105" fmla="*/ 0 h 11"/>
                              <a:gd name="T106" fmla="*/ 4 w 9"/>
                              <a:gd name="T107" fmla="*/ 0 h 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
                              <a:gd name="T163" fmla="*/ 0 h 11"/>
                              <a:gd name="T164" fmla="*/ 9 w 9"/>
                              <a:gd name="T165" fmla="*/ 11 h 1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 h="11">
                                <a:moveTo>
                                  <a:pt x="4" y="0"/>
                                </a:moveTo>
                                <a:lnTo>
                                  <a:pt x="8" y="0"/>
                                </a:lnTo>
                                <a:lnTo>
                                  <a:pt x="8" y="10"/>
                                </a:lnTo>
                                <a:lnTo>
                                  <a:pt x="4" y="10"/>
                                </a:lnTo>
                                <a:lnTo>
                                  <a:pt x="3" y="10"/>
                                </a:lnTo>
                                <a:lnTo>
                                  <a:pt x="2" y="10"/>
                                </a:lnTo>
                                <a:lnTo>
                                  <a:pt x="2" y="9"/>
                                </a:lnTo>
                                <a:lnTo>
                                  <a:pt x="1" y="9"/>
                                </a:lnTo>
                                <a:lnTo>
                                  <a:pt x="1" y="8"/>
                                </a:lnTo>
                                <a:lnTo>
                                  <a:pt x="0" y="7"/>
                                </a:lnTo>
                                <a:lnTo>
                                  <a:pt x="0" y="6"/>
                                </a:lnTo>
                                <a:lnTo>
                                  <a:pt x="0" y="5"/>
                                </a:lnTo>
                                <a:lnTo>
                                  <a:pt x="0" y="4"/>
                                </a:lnTo>
                                <a:lnTo>
                                  <a:pt x="0" y="3"/>
                                </a:lnTo>
                                <a:lnTo>
                                  <a:pt x="1" y="3"/>
                                </a:lnTo>
                                <a:lnTo>
                                  <a:pt x="1" y="2"/>
                                </a:lnTo>
                                <a:lnTo>
                                  <a:pt x="1" y="1"/>
                                </a:lnTo>
                                <a:lnTo>
                                  <a:pt x="2" y="1"/>
                                </a:lnTo>
                                <a:lnTo>
                                  <a:pt x="2" y="0"/>
                                </a:lnTo>
                                <a:lnTo>
                                  <a:pt x="3" y="0"/>
                                </a:lnTo>
                                <a:lnTo>
                                  <a:pt x="4"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519" name="Oval 198"/>
                          <p:cNvSpPr>
                            <a:spLocks noChangeAspect="1" noChangeArrowheads="1"/>
                          </p:cNvSpPr>
                          <p:nvPr/>
                        </p:nvSpPr>
                        <p:spPr bwMode="auto">
                          <a:xfrm>
                            <a:off x="2929" y="2023"/>
                            <a:ext cx="8" cy="10"/>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514" name="Group 199"/>
                        <p:cNvGrpSpPr>
                          <a:grpSpLocks noChangeAspect="1"/>
                        </p:cNvGrpSpPr>
                        <p:nvPr/>
                      </p:nvGrpSpPr>
                      <p:grpSpPr bwMode="auto">
                        <a:xfrm>
                          <a:off x="2930" y="2026"/>
                          <a:ext cx="5" cy="5"/>
                          <a:chOff x="2930" y="2026"/>
                          <a:chExt cx="5" cy="5"/>
                        </a:xfrm>
                      </p:grpSpPr>
                      <p:sp>
                        <p:nvSpPr>
                          <p:cNvPr id="515" name="Oval 200"/>
                          <p:cNvSpPr>
                            <a:spLocks noChangeAspect="1" noChangeArrowheads="1"/>
                          </p:cNvSpPr>
                          <p:nvPr/>
                        </p:nvSpPr>
                        <p:spPr bwMode="auto">
                          <a:xfrm>
                            <a:off x="2930" y="2026"/>
                            <a:ext cx="5" cy="5"/>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16" name="Oval 201"/>
                          <p:cNvSpPr>
                            <a:spLocks noChangeAspect="1" noChangeArrowheads="1"/>
                          </p:cNvSpPr>
                          <p:nvPr/>
                        </p:nvSpPr>
                        <p:spPr bwMode="auto">
                          <a:xfrm>
                            <a:off x="2930" y="2026"/>
                            <a:ext cx="5" cy="5"/>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17" name="Oval 202"/>
                          <p:cNvSpPr>
                            <a:spLocks noChangeAspect="1" noChangeArrowheads="1"/>
                          </p:cNvSpPr>
                          <p:nvPr/>
                        </p:nvSpPr>
                        <p:spPr bwMode="auto">
                          <a:xfrm>
                            <a:off x="2931" y="2028"/>
                            <a:ext cx="3" cy="1"/>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grpSp>
                  <p:nvGrpSpPr>
                    <p:cNvPr id="494" name="Group 203"/>
                    <p:cNvGrpSpPr>
                      <a:grpSpLocks noChangeAspect="1"/>
                    </p:cNvGrpSpPr>
                    <p:nvPr/>
                  </p:nvGrpSpPr>
                  <p:grpSpPr bwMode="auto">
                    <a:xfrm>
                      <a:off x="2903" y="2024"/>
                      <a:ext cx="23" cy="11"/>
                      <a:chOff x="2903" y="2024"/>
                      <a:chExt cx="23" cy="11"/>
                    </a:xfrm>
                  </p:grpSpPr>
                  <p:grpSp>
                    <p:nvGrpSpPr>
                      <p:cNvPr id="495" name="Group 204"/>
                      <p:cNvGrpSpPr>
                        <a:grpSpLocks noChangeAspect="1"/>
                      </p:cNvGrpSpPr>
                      <p:nvPr/>
                    </p:nvGrpSpPr>
                    <p:grpSpPr bwMode="auto">
                      <a:xfrm>
                        <a:off x="2903" y="2024"/>
                        <a:ext cx="16" cy="11"/>
                        <a:chOff x="2903" y="2024"/>
                        <a:chExt cx="16" cy="11"/>
                      </a:xfrm>
                    </p:grpSpPr>
                    <p:grpSp>
                      <p:nvGrpSpPr>
                        <p:cNvPr id="504" name="Group 205"/>
                        <p:cNvGrpSpPr>
                          <a:grpSpLocks noChangeAspect="1"/>
                        </p:cNvGrpSpPr>
                        <p:nvPr/>
                      </p:nvGrpSpPr>
                      <p:grpSpPr bwMode="auto">
                        <a:xfrm>
                          <a:off x="2903" y="2024"/>
                          <a:ext cx="16" cy="11"/>
                          <a:chOff x="2903" y="2024"/>
                          <a:chExt cx="16" cy="11"/>
                        </a:xfrm>
                      </p:grpSpPr>
                      <p:sp>
                        <p:nvSpPr>
                          <p:cNvPr id="509" name="Freeform 206"/>
                          <p:cNvSpPr>
                            <a:spLocks noChangeAspect="1"/>
                          </p:cNvSpPr>
                          <p:nvPr/>
                        </p:nvSpPr>
                        <p:spPr bwMode="auto">
                          <a:xfrm>
                            <a:off x="2903" y="2024"/>
                            <a:ext cx="11" cy="11"/>
                          </a:xfrm>
                          <a:custGeom>
                            <a:avLst/>
                            <a:gdLst>
                              <a:gd name="T0" fmla="*/ 5 w 11"/>
                              <a:gd name="T1" fmla="*/ 0 h 11"/>
                              <a:gd name="T2" fmla="*/ 10 w 11"/>
                              <a:gd name="T3" fmla="*/ 0 h 11"/>
                              <a:gd name="T4" fmla="*/ 10 w 11"/>
                              <a:gd name="T5" fmla="*/ 10 h 11"/>
                              <a:gd name="T6" fmla="*/ 5 w 11"/>
                              <a:gd name="T7" fmla="*/ 10 h 11"/>
                              <a:gd name="T8" fmla="*/ 5 w 11"/>
                              <a:gd name="T9" fmla="*/ 10 h 11"/>
                              <a:gd name="T10" fmla="*/ 4 w 11"/>
                              <a:gd name="T11" fmla="*/ 10 h 11"/>
                              <a:gd name="T12" fmla="*/ 4 w 11"/>
                              <a:gd name="T13" fmla="*/ 10 h 11"/>
                              <a:gd name="T14" fmla="*/ 4 w 11"/>
                              <a:gd name="T15" fmla="*/ 10 h 11"/>
                              <a:gd name="T16" fmla="*/ 4 w 11"/>
                              <a:gd name="T17" fmla="*/ 10 h 11"/>
                              <a:gd name="T18" fmla="*/ 3 w 11"/>
                              <a:gd name="T19" fmla="*/ 10 h 11"/>
                              <a:gd name="T20" fmla="*/ 3 w 11"/>
                              <a:gd name="T21" fmla="*/ 9 h 11"/>
                              <a:gd name="T22" fmla="*/ 3 w 11"/>
                              <a:gd name="T23" fmla="*/ 9 h 11"/>
                              <a:gd name="T24" fmla="*/ 3 w 11"/>
                              <a:gd name="T25" fmla="*/ 9 h 11"/>
                              <a:gd name="T26" fmla="*/ 2 w 11"/>
                              <a:gd name="T27" fmla="*/ 9 h 11"/>
                              <a:gd name="T28" fmla="*/ 2 w 11"/>
                              <a:gd name="T29" fmla="*/ 9 h 11"/>
                              <a:gd name="T30" fmla="*/ 2 w 11"/>
                              <a:gd name="T31" fmla="*/ 9 h 11"/>
                              <a:gd name="T32" fmla="*/ 2 w 11"/>
                              <a:gd name="T33" fmla="*/ 9 h 11"/>
                              <a:gd name="T34" fmla="*/ 2 w 11"/>
                              <a:gd name="T35" fmla="*/ 9 h 11"/>
                              <a:gd name="T36" fmla="*/ 2 w 11"/>
                              <a:gd name="T37" fmla="*/ 8 h 11"/>
                              <a:gd name="T38" fmla="*/ 1 w 11"/>
                              <a:gd name="T39" fmla="*/ 8 h 11"/>
                              <a:gd name="T40" fmla="*/ 1 w 11"/>
                              <a:gd name="T41" fmla="*/ 8 h 11"/>
                              <a:gd name="T42" fmla="*/ 1 w 11"/>
                              <a:gd name="T43" fmla="*/ 8 h 11"/>
                              <a:gd name="T44" fmla="*/ 1 w 11"/>
                              <a:gd name="T45" fmla="*/ 8 h 11"/>
                              <a:gd name="T46" fmla="*/ 1 w 11"/>
                              <a:gd name="T47" fmla="*/ 7 h 11"/>
                              <a:gd name="T48" fmla="*/ 1 w 11"/>
                              <a:gd name="T49" fmla="*/ 7 h 11"/>
                              <a:gd name="T50" fmla="*/ 0 w 11"/>
                              <a:gd name="T51" fmla="*/ 7 h 11"/>
                              <a:gd name="T52" fmla="*/ 0 w 11"/>
                              <a:gd name="T53" fmla="*/ 6 h 11"/>
                              <a:gd name="T54" fmla="*/ 0 w 11"/>
                              <a:gd name="T55" fmla="*/ 6 h 11"/>
                              <a:gd name="T56" fmla="*/ 0 w 11"/>
                              <a:gd name="T57" fmla="*/ 5 h 11"/>
                              <a:gd name="T58" fmla="*/ 0 w 11"/>
                              <a:gd name="T59" fmla="*/ 5 h 11"/>
                              <a:gd name="T60" fmla="*/ 0 w 11"/>
                              <a:gd name="T61" fmla="*/ 4 h 11"/>
                              <a:gd name="T62" fmla="*/ 0 w 11"/>
                              <a:gd name="T63" fmla="*/ 4 h 11"/>
                              <a:gd name="T64" fmla="*/ 0 w 11"/>
                              <a:gd name="T65" fmla="*/ 3 h 11"/>
                              <a:gd name="T66" fmla="*/ 1 w 11"/>
                              <a:gd name="T67" fmla="*/ 3 h 11"/>
                              <a:gd name="T68" fmla="*/ 1 w 11"/>
                              <a:gd name="T69" fmla="*/ 2 h 11"/>
                              <a:gd name="T70" fmla="*/ 1 w 11"/>
                              <a:gd name="T71" fmla="*/ 2 h 11"/>
                              <a:gd name="T72" fmla="*/ 1 w 11"/>
                              <a:gd name="T73" fmla="*/ 2 h 11"/>
                              <a:gd name="T74" fmla="*/ 1 w 11"/>
                              <a:gd name="T75" fmla="*/ 2 h 11"/>
                              <a:gd name="T76" fmla="*/ 2 w 11"/>
                              <a:gd name="T77" fmla="*/ 1 h 11"/>
                              <a:gd name="T78" fmla="*/ 2 w 11"/>
                              <a:gd name="T79" fmla="*/ 1 h 11"/>
                              <a:gd name="T80" fmla="*/ 2 w 11"/>
                              <a:gd name="T81" fmla="*/ 1 h 11"/>
                              <a:gd name="T82" fmla="*/ 2 w 11"/>
                              <a:gd name="T83" fmla="*/ 1 h 11"/>
                              <a:gd name="T84" fmla="*/ 2 w 11"/>
                              <a:gd name="T85" fmla="*/ 1 h 11"/>
                              <a:gd name="T86" fmla="*/ 3 w 11"/>
                              <a:gd name="T87" fmla="*/ 1 h 11"/>
                              <a:gd name="T88" fmla="*/ 3 w 11"/>
                              <a:gd name="T89" fmla="*/ 0 h 11"/>
                              <a:gd name="T90" fmla="*/ 3 w 11"/>
                              <a:gd name="T91" fmla="*/ 0 h 11"/>
                              <a:gd name="T92" fmla="*/ 3 w 11"/>
                              <a:gd name="T93" fmla="*/ 0 h 11"/>
                              <a:gd name="T94" fmla="*/ 4 w 11"/>
                              <a:gd name="T95" fmla="*/ 0 h 11"/>
                              <a:gd name="T96" fmla="*/ 4 w 11"/>
                              <a:gd name="T97" fmla="*/ 0 h 11"/>
                              <a:gd name="T98" fmla="*/ 4 w 11"/>
                              <a:gd name="T99" fmla="*/ 0 h 11"/>
                              <a:gd name="T100" fmla="*/ 4 w 11"/>
                              <a:gd name="T101" fmla="*/ 0 h 11"/>
                              <a:gd name="T102" fmla="*/ 4 w 11"/>
                              <a:gd name="T103" fmla="*/ 0 h 11"/>
                              <a:gd name="T104" fmla="*/ 4 w 11"/>
                              <a:gd name="T105" fmla="*/ 0 h 11"/>
                              <a:gd name="T106" fmla="*/ 5 w 11"/>
                              <a:gd name="T107" fmla="*/ 0 h 11"/>
                              <a:gd name="T108" fmla="*/ 5 w 11"/>
                              <a:gd name="T109" fmla="*/ 0 h 1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
                              <a:gd name="T166" fmla="*/ 0 h 11"/>
                              <a:gd name="T167" fmla="*/ 11 w 11"/>
                              <a:gd name="T168" fmla="*/ 11 h 1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 h="11">
                                <a:moveTo>
                                  <a:pt x="5" y="0"/>
                                </a:moveTo>
                                <a:lnTo>
                                  <a:pt x="10" y="0"/>
                                </a:lnTo>
                                <a:lnTo>
                                  <a:pt x="10" y="10"/>
                                </a:lnTo>
                                <a:lnTo>
                                  <a:pt x="5" y="10"/>
                                </a:lnTo>
                                <a:lnTo>
                                  <a:pt x="4" y="10"/>
                                </a:lnTo>
                                <a:lnTo>
                                  <a:pt x="3" y="10"/>
                                </a:lnTo>
                                <a:lnTo>
                                  <a:pt x="3" y="9"/>
                                </a:lnTo>
                                <a:lnTo>
                                  <a:pt x="2" y="9"/>
                                </a:lnTo>
                                <a:lnTo>
                                  <a:pt x="2" y="8"/>
                                </a:lnTo>
                                <a:lnTo>
                                  <a:pt x="1" y="8"/>
                                </a:lnTo>
                                <a:lnTo>
                                  <a:pt x="1" y="7"/>
                                </a:lnTo>
                                <a:lnTo>
                                  <a:pt x="0" y="7"/>
                                </a:lnTo>
                                <a:lnTo>
                                  <a:pt x="0" y="6"/>
                                </a:lnTo>
                                <a:lnTo>
                                  <a:pt x="0" y="5"/>
                                </a:lnTo>
                                <a:lnTo>
                                  <a:pt x="0" y="4"/>
                                </a:lnTo>
                                <a:lnTo>
                                  <a:pt x="0" y="3"/>
                                </a:lnTo>
                                <a:lnTo>
                                  <a:pt x="1" y="3"/>
                                </a:lnTo>
                                <a:lnTo>
                                  <a:pt x="1" y="2"/>
                                </a:lnTo>
                                <a:lnTo>
                                  <a:pt x="2" y="1"/>
                                </a:lnTo>
                                <a:lnTo>
                                  <a:pt x="3" y="1"/>
                                </a:lnTo>
                                <a:lnTo>
                                  <a:pt x="3" y="0"/>
                                </a:lnTo>
                                <a:lnTo>
                                  <a:pt x="4" y="0"/>
                                </a:lnTo>
                                <a:lnTo>
                                  <a:pt x="5"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510" name="Oval 207"/>
                          <p:cNvSpPr>
                            <a:spLocks noChangeAspect="1" noChangeArrowheads="1"/>
                          </p:cNvSpPr>
                          <p:nvPr/>
                        </p:nvSpPr>
                        <p:spPr bwMode="auto">
                          <a:xfrm>
                            <a:off x="2909" y="2024"/>
                            <a:ext cx="10" cy="10"/>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505" name="Group 208"/>
                        <p:cNvGrpSpPr>
                          <a:grpSpLocks noChangeAspect="1"/>
                        </p:cNvGrpSpPr>
                        <p:nvPr/>
                      </p:nvGrpSpPr>
                      <p:grpSpPr bwMode="auto">
                        <a:xfrm>
                          <a:off x="2912" y="2026"/>
                          <a:ext cx="4" cy="5"/>
                          <a:chOff x="2912" y="2026"/>
                          <a:chExt cx="4" cy="5"/>
                        </a:xfrm>
                      </p:grpSpPr>
                      <p:sp>
                        <p:nvSpPr>
                          <p:cNvPr id="506" name="Oval 209"/>
                          <p:cNvSpPr>
                            <a:spLocks noChangeAspect="1" noChangeArrowheads="1"/>
                          </p:cNvSpPr>
                          <p:nvPr/>
                        </p:nvSpPr>
                        <p:spPr bwMode="auto">
                          <a:xfrm>
                            <a:off x="2912" y="2026"/>
                            <a:ext cx="4" cy="5"/>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07" name="Oval 210"/>
                          <p:cNvSpPr>
                            <a:spLocks noChangeAspect="1" noChangeArrowheads="1"/>
                          </p:cNvSpPr>
                          <p:nvPr/>
                        </p:nvSpPr>
                        <p:spPr bwMode="auto">
                          <a:xfrm>
                            <a:off x="2912" y="2026"/>
                            <a:ext cx="4" cy="5"/>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08" name="Oval 211"/>
                          <p:cNvSpPr>
                            <a:spLocks noChangeAspect="1" noChangeArrowheads="1"/>
                          </p:cNvSpPr>
                          <p:nvPr/>
                        </p:nvSpPr>
                        <p:spPr bwMode="auto">
                          <a:xfrm>
                            <a:off x="2913" y="2028"/>
                            <a:ext cx="1" cy="1"/>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nvGrpSpPr>
                      <p:cNvPr id="496" name="Group 212"/>
                      <p:cNvGrpSpPr>
                        <a:grpSpLocks noChangeAspect="1"/>
                      </p:cNvGrpSpPr>
                      <p:nvPr/>
                    </p:nvGrpSpPr>
                    <p:grpSpPr bwMode="auto">
                      <a:xfrm>
                        <a:off x="2909" y="2024"/>
                        <a:ext cx="17" cy="11"/>
                        <a:chOff x="2909" y="2024"/>
                        <a:chExt cx="17" cy="11"/>
                      </a:xfrm>
                    </p:grpSpPr>
                    <p:grpSp>
                      <p:nvGrpSpPr>
                        <p:cNvPr id="497" name="Group 213"/>
                        <p:cNvGrpSpPr>
                          <a:grpSpLocks noChangeAspect="1"/>
                        </p:cNvGrpSpPr>
                        <p:nvPr/>
                      </p:nvGrpSpPr>
                      <p:grpSpPr bwMode="auto">
                        <a:xfrm>
                          <a:off x="2909" y="2024"/>
                          <a:ext cx="17" cy="11"/>
                          <a:chOff x="2909" y="2024"/>
                          <a:chExt cx="17" cy="11"/>
                        </a:xfrm>
                      </p:grpSpPr>
                      <p:sp>
                        <p:nvSpPr>
                          <p:cNvPr id="502" name="Freeform 214"/>
                          <p:cNvSpPr>
                            <a:spLocks noChangeAspect="1"/>
                          </p:cNvSpPr>
                          <p:nvPr/>
                        </p:nvSpPr>
                        <p:spPr bwMode="auto">
                          <a:xfrm>
                            <a:off x="2909" y="2024"/>
                            <a:ext cx="12" cy="11"/>
                          </a:xfrm>
                          <a:custGeom>
                            <a:avLst/>
                            <a:gdLst>
                              <a:gd name="T0" fmla="*/ 5 w 12"/>
                              <a:gd name="T1" fmla="*/ 0 h 11"/>
                              <a:gd name="T2" fmla="*/ 11 w 12"/>
                              <a:gd name="T3" fmla="*/ 0 h 11"/>
                              <a:gd name="T4" fmla="*/ 11 w 12"/>
                              <a:gd name="T5" fmla="*/ 10 h 11"/>
                              <a:gd name="T6" fmla="*/ 5 w 12"/>
                              <a:gd name="T7" fmla="*/ 10 h 11"/>
                              <a:gd name="T8" fmla="*/ 5 w 12"/>
                              <a:gd name="T9" fmla="*/ 10 h 11"/>
                              <a:gd name="T10" fmla="*/ 5 w 12"/>
                              <a:gd name="T11" fmla="*/ 10 h 11"/>
                              <a:gd name="T12" fmla="*/ 5 w 12"/>
                              <a:gd name="T13" fmla="*/ 10 h 11"/>
                              <a:gd name="T14" fmla="*/ 4 w 12"/>
                              <a:gd name="T15" fmla="*/ 10 h 11"/>
                              <a:gd name="T16" fmla="*/ 4 w 12"/>
                              <a:gd name="T17" fmla="*/ 10 h 11"/>
                              <a:gd name="T18" fmla="*/ 3 w 12"/>
                              <a:gd name="T19" fmla="*/ 10 h 11"/>
                              <a:gd name="T20" fmla="*/ 3 w 12"/>
                              <a:gd name="T21" fmla="*/ 9 h 11"/>
                              <a:gd name="T22" fmla="*/ 3 w 12"/>
                              <a:gd name="T23" fmla="*/ 9 h 11"/>
                              <a:gd name="T24" fmla="*/ 3 w 12"/>
                              <a:gd name="T25" fmla="*/ 9 h 11"/>
                              <a:gd name="T26" fmla="*/ 3 w 12"/>
                              <a:gd name="T27" fmla="*/ 9 h 11"/>
                              <a:gd name="T28" fmla="*/ 3 w 12"/>
                              <a:gd name="T29" fmla="*/ 9 h 11"/>
                              <a:gd name="T30" fmla="*/ 2 w 12"/>
                              <a:gd name="T31" fmla="*/ 9 h 11"/>
                              <a:gd name="T32" fmla="*/ 2 w 12"/>
                              <a:gd name="T33" fmla="*/ 9 h 11"/>
                              <a:gd name="T34" fmla="*/ 2 w 12"/>
                              <a:gd name="T35" fmla="*/ 8 h 11"/>
                              <a:gd name="T36" fmla="*/ 2 w 12"/>
                              <a:gd name="T37" fmla="*/ 8 h 11"/>
                              <a:gd name="T38" fmla="*/ 2 w 12"/>
                              <a:gd name="T39" fmla="*/ 8 h 11"/>
                              <a:gd name="T40" fmla="*/ 1 w 12"/>
                              <a:gd name="T41" fmla="*/ 8 h 11"/>
                              <a:gd name="T42" fmla="*/ 1 w 12"/>
                              <a:gd name="T43" fmla="*/ 8 h 11"/>
                              <a:gd name="T44" fmla="*/ 1 w 12"/>
                              <a:gd name="T45" fmla="*/ 7 h 11"/>
                              <a:gd name="T46" fmla="*/ 1 w 12"/>
                              <a:gd name="T47" fmla="*/ 7 h 11"/>
                              <a:gd name="T48" fmla="*/ 1 w 12"/>
                              <a:gd name="T49" fmla="*/ 7 h 11"/>
                              <a:gd name="T50" fmla="*/ 0 w 12"/>
                              <a:gd name="T51" fmla="*/ 7 h 11"/>
                              <a:gd name="T52" fmla="*/ 0 w 12"/>
                              <a:gd name="T53" fmla="*/ 6 h 11"/>
                              <a:gd name="T54" fmla="*/ 0 w 12"/>
                              <a:gd name="T55" fmla="*/ 6 h 11"/>
                              <a:gd name="T56" fmla="*/ 0 w 12"/>
                              <a:gd name="T57" fmla="*/ 5 h 11"/>
                              <a:gd name="T58" fmla="*/ 0 w 12"/>
                              <a:gd name="T59" fmla="*/ 5 h 11"/>
                              <a:gd name="T60" fmla="*/ 0 w 12"/>
                              <a:gd name="T61" fmla="*/ 4 h 11"/>
                              <a:gd name="T62" fmla="*/ 0 w 12"/>
                              <a:gd name="T63" fmla="*/ 4 h 11"/>
                              <a:gd name="T64" fmla="*/ 0 w 12"/>
                              <a:gd name="T65" fmla="*/ 3 h 11"/>
                              <a:gd name="T66" fmla="*/ 1 w 12"/>
                              <a:gd name="T67" fmla="*/ 3 h 11"/>
                              <a:gd name="T68" fmla="*/ 1 w 12"/>
                              <a:gd name="T69" fmla="*/ 3 h 11"/>
                              <a:gd name="T70" fmla="*/ 1 w 12"/>
                              <a:gd name="T71" fmla="*/ 2 h 11"/>
                              <a:gd name="T72" fmla="*/ 1 w 12"/>
                              <a:gd name="T73" fmla="*/ 2 h 11"/>
                              <a:gd name="T74" fmla="*/ 2 w 12"/>
                              <a:gd name="T75" fmla="*/ 2 h 11"/>
                              <a:gd name="T76" fmla="*/ 2 w 12"/>
                              <a:gd name="T77" fmla="*/ 1 h 11"/>
                              <a:gd name="T78" fmla="*/ 2 w 12"/>
                              <a:gd name="T79" fmla="*/ 1 h 11"/>
                              <a:gd name="T80" fmla="*/ 2 w 12"/>
                              <a:gd name="T81" fmla="*/ 1 h 11"/>
                              <a:gd name="T82" fmla="*/ 3 w 12"/>
                              <a:gd name="T83" fmla="*/ 1 h 11"/>
                              <a:gd name="T84" fmla="*/ 3 w 12"/>
                              <a:gd name="T85" fmla="*/ 1 h 11"/>
                              <a:gd name="T86" fmla="*/ 3 w 12"/>
                              <a:gd name="T87" fmla="*/ 1 h 11"/>
                              <a:gd name="T88" fmla="*/ 3 w 12"/>
                              <a:gd name="T89" fmla="*/ 1 h 11"/>
                              <a:gd name="T90" fmla="*/ 3 w 12"/>
                              <a:gd name="T91" fmla="*/ 0 h 11"/>
                              <a:gd name="T92" fmla="*/ 3 w 12"/>
                              <a:gd name="T93" fmla="*/ 0 h 11"/>
                              <a:gd name="T94" fmla="*/ 4 w 12"/>
                              <a:gd name="T95" fmla="*/ 0 h 11"/>
                              <a:gd name="T96" fmla="*/ 4 w 12"/>
                              <a:gd name="T97" fmla="*/ 0 h 11"/>
                              <a:gd name="T98" fmla="*/ 4 w 12"/>
                              <a:gd name="T99" fmla="*/ 0 h 11"/>
                              <a:gd name="T100" fmla="*/ 4 w 12"/>
                              <a:gd name="T101" fmla="*/ 0 h 11"/>
                              <a:gd name="T102" fmla="*/ 5 w 12"/>
                              <a:gd name="T103" fmla="*/ 0 h 11"/>
                              <a:gd name="T104" fmla="*/ 5 w 12"/>
                              <a:gd name="T105" fmla="*/ 0 h 11"/>
                              <a:gd name="T106" fmla="*/ 5 w 12"/>
                              <a:gd name="T107" fmla="*/ 0 h 11"/>
                              <a:gd name="T108" fmla="*/ 5 w 12"/>
                              <a:gd name="T109" fmla="*/ 0 h 1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
                              <a:gd name="T166" fmla="*/ 0 h 11"/>
                              <a:gd name="T167" fmla="*/ 12 w 12"/>
                              <a:gd name="T168" fmla="*/ 11 h 1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 h="11">
                                <a:moveTo>
                                  <a:pt x="5" y="0"/>
                                </a:moveTo>
                                <a:lnTo>
                                  <a:pt x="11" y="0"/>
                                </a:lnTo>
                                <a:lnTo>
                                  <a:pt x="11" y="10"/>
                                </a:lnTo>
                                <a:lnTo>
                                  <a:pt x="5" y="10"/>
                                </a:lnTo>
                                <a:lnTo>
                                  <a:pt x="4" y="10"/>
                                </a:lnTo>
                                <a:lnTo>
                                  <a:pt x="3" y="10"/>
                                </a:lnTo>
                                <a:lnTo>
                                  <a:pt x="3" y="9"/>
                                </a:lnTo>
                                <a:lnTo>
                                  <a:pt x="2" y="9"/>
                                </a:lnTo>
                                <a:lnTo>
                                  <a:pt x="2" y="8"/>
                                </a:lnTo>
                                <a:lnTo>
                                  <a:pt x="1" y="8"/>
                                </a:lnTo>
                                <a:lnTo>
                                  <a:pt x="1" y="7"/>
                                </a:lnTo>
                                <a:lnTo>
                                  <a:pt x="0" y="7"/>
                                </a:lnTo>
                                <a:lnTo>
                                  <a:pt x="0" y="6"/>
                                </a:lnTo>
                                <a:lnTo>
                                  <a:pt x="0" y="5"/>
                                </a:lnTo>
                                <a:lnTo>
                                  <a:pt x="0" y="4"/>
                                </a:lnTo>
                                <a:lnTo>
                                  <a:pt x="0" y="3"/>
                                </a:lnTo>
                                <a:lnTo>
                                  <a:pt x="1" y="3"/>
                                </a:lnTo>
                                <a:lnTo>
                                  <a:pt x="1" y="2"/>
                                </a:lnTo>
                                <a:lnTo>
                                  <a:pt x="2" y="2"/>
                                </a:lnTo>
                                <a:lnTo>
                                  <a:pt x="2" y="1"/>
                                </a:lnTo>
                                <a:lnTo>
                                  <a:pt x="3" y="1"/>
                                </a:lnTo>
                                <a:lnTo>
                                  <a:pt x="3" y="0"/>
                                </a:lnTo>
                                <a:lnTo>
                                  <a:pt x="4" y="0"/>
                                </a:lnTo>
                                <a:lnTo>
                                  <a:pt x="5"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503" name="Oval 215"/>
                          <p:cNvSpPr>
                            <a:spLocks noChangeAspect="1" noChangeArrowheads="1"/>
                          </p:cNvSpPr>
                          <p:nvPr/>
                        </p:nvSpPr>
                        <p:spPr bwMode="auto">
                          <a:xfrm>
                            <a:off x="2916" y="2024"/>
                            <a:ext cx="10" cy="10"/>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498" name="Group 216"/>
                        <p:cNvGrpSpPr>
                          <a:grpSpLocks noChangeAspect="1"/>
                        </p:cNvGrpSpPr>
                        <p:nvPr/>
                      </p:nvGrpSpPr>
                      <p:grpSpPr bwMode="auto">
                        <a:xfrm>
                          <a:off x="2919" y="2026"/>
                          <a:ext cx="5" cy="5"/>
                          <a:chOff x="2919" y="2026"/>
                          <a:chExt cx="5" cy="5"/>
                        </a:xfrm>
                      </p:grpSpPr>
                      <p:sp>
                        <p:nvSpPr>
                          <p:cNvPr id="499" name="Oval 217"/>
                          <p:cNvSpPr>
                            <a:spLocks noChangeAspect="1" noChangeArrowheads="1"/>
                          </p:cNvSpPr>
                          <p:nvPr/>
                        </p:nvSpPr>
                        <p:spPr bwMode="auto">
                          <a:xfrm>
                            <a:off x="2919" y="2026"/>
                            <a:ext cx="5" cy="5"/>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00" name="Oval 218"/>
                          <p:cNvSpPr>
                            <a:spLocks noChangeAspect="1" noChangeArrowheads="1"/>
                          </p:cNvSpPr>
                          <p:nvPr/>
                        </p:nvSpPr>
                        <p:spPr bwMode="auto">
                          <a:xfrm>
                            <a:off x="2919" y="2026"/>
                            <a:ext cx="5" cy="5"/>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501" name="Oval 219"/>
                          <p:cNvSpPr>
                            <a:spLocks noChangeAspect="1" noChangeArrowheads="1"/>
                          </p:cNvSpPr>
                          <p:nvPr/>
                        </p:nvSpPr>
                        <p:spPr bwMode="auto">
                          <a:xfrm>
                            <a:off x="2921" y="2028"/>
                            <a:ext cx="1" cy="1"/>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grpSp>
              <p:sp>
                <p:nvSpPr>
                  <p:cNvPr id="399" name="Freeform 220"/>
                  <p:cNvSpPr>
                    <a:spLocks noChangeAspect="1"/>
                  </p:cNvSpPr>
                  <p:nvPr/>
                </p:nvSpPr>
                <p:spPr bwMode="auto">
                  <a:xfrm>
                    <a:off x="2903" y="2024"/>
                    <a:ext cx="11" cy="8"/>
                  </a:xfrm>
                  <a:custGeom>
                    <a:avLst/>
                    <a:gdLst>
                      <a:gd name="T0" fmla="*/ 0 w 11"/>
                      <a:gd name="T1" fmla="*/ 0 h 8"/>
                      <a:gd name="T2" fmla="*/ 0 w 11"/>
                      <a:gd name="T3" fmla="*/ 7 h 8"/>
                      <a:gd name="T4" fmla="*/ 10 w 11"/>
                      <a:gd name="T5" fmla="*/ 7 h 8"/>
                      <a:gd name="T6" fmla="*/ 10 w 11"/>
                      <a:gd name="T7" fmla="*/ 0 h 8"/>
                      <a:gd name="T8" fmla="*/ 0 w 11"/>
                      <a:gd name="T9" fmla="*/ 0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0" y="0"/>
                        </a:moveTo>
                        <a:lnTo>
                          <a:pt x="0" y="7"/>
                        </a:lnTo>
                        <a:lnTo>
                          <a:pt x="10" y="7"/>
                        </a:lnTo>
                        <a:lnTo>
                          <a:pt x="10" y="0"/>
                        </a:lnTo>
                        <a:lnTo>
                          <a:pt x="0"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grpSp>
                <p:nvGrpSpPr>
                  <p:cNvPr id="400" name="Group 221"/>
                  <p:cNvGrpSpPr>
                    <a:grpSpLocks noChangeAspect="1"/>
                  </p:cNvGrpSpPr>
                  <p:nvPr/>
                </p:nvGrpSpPr>
                <p:grpSpPr bwMode="auto">
                  <a:xfrm>
                    <a:off x="2842" y="1983"/>
                    <a:ext cx="100" cy="42"/>
                    <a:chOff x="2842" y="1983"/>
                    <a:chExt cx="100" cy="42"/>
                  </a:xfrm>
                </p:grpSpPr>
                <p:grpSp>
                  <p:nvGrpSpPr>
                    <p:cNvPr id="481" name="Group 222"/>
                    <p:cNvGrpSpPr>
                      <a:grpSpLocks noChangeAspect="1"/>
                    </p:cNvGrpSpPr>
                    <p:nvPr/>
                  </p:nvGrpSpPr>
                  <p:grpSpPr bwMode="auto">
                    <a:xfrm>
                      <a:off x="2842" y="1983"/>
                      <a:ext cx="100" cy="42"/>
                      <a:chOff x="2842" y="1983"/>
                      <a:chExt cx="100" cy="42"/>
                    </a:xfrm>
                  </p:grpSpPr>
                  <p:sp>
                    <p:nvSpPr>
                      <p:cNvPr id="491" name="Freeform 223"/>
                      <p:cNvSpPr>
                        <a:spLocks noChangeAspect="1"/>
                      </p:cNvSpPr>
                      <p:nvPr/>
                    </p:nvSpPr>
                    <p:spPr bwMode="auto">
                      <a:xfrm>
                        <a:off x="2842" y="1983"/>
                        <a:ext cx="100" cy="42"/>
                      </a:xfrm>
                      <a:custGeom>
                        <a:avLst/>
                        <a:gdLst>
                          <a:gd name="T0" fmla="*/ 0 w 100"/>
                          <a:gd name="T1" fmla="*/ 0 h 42"/>
                          <a:gd name="T2" fmla="*/ 99 w 100"/>
                          <a:gd name="T3" fmla="*/ 19 h 42"/>
                          <a:gd name="T4" fmla="*/ 99 w 100"/>
                          <a:gd name="T5" fmla="*/ 40 h 42"/>
                          <a:gd name="T6" fmla="*/ 0 w 100"/>
                          <a:gd name="T7" fmla="*/ 41 h 42"/>
                          <a:gd name="T8" fmla="*/ 0 w 100"/>
                          <a:gd name="T9" fmla="*/ 0 h 42"/>
                          <a:gd name="T10" fmla="*/ 0 60000 65536"/>
                          <a:gd name="T11" fmla="*/ 0 60000 65536"/>
                          <a:gd name="T12" fmla="*/ 0 60000 65536"/>
                          <a:gd name="T13" fmla="*/ 0 60000 65536"/>
                          <a:gd name="T14" fmla="*/ 0 60000 65536"/>
                          <a:gd name="T15" fmla="*/ 0 w 100"/>
                          <a:gd name="T16" fmla="*/ 0 h 42"/>
                          <a:gd name="T17" fmla="*/ 100 w 100"/>
                          <a:gd name="T18" fmla="*/ 42 h 42"/>
                        </a:gdLst>
                        <a:ahLst/>
                        <a:cxnLst>
                          <a:cxn ang="T10">
                            <a:pos x="T0" y="T1"/>
                          </a:cxn>
                          <a:cxn ang="T11">
                            <a:pos x="T2" y="T3"/>
                          </a:cxn>
                          <a:cxn ang="T12">
                            <a:pos x="T4" y="T5"/>
                          </a:cxn>
                          <a:cxn ang="T13">
                            <a:pos x="T6" y="T7"/>
                          </a:cxn>
                          <a:cxn ang="T14">
                            <a:pos x="T8" y="T9"/>
                          </a:cxn>
                        </a:cxnLst>
                        <a:rect l="T15" t="T16" r="T17" b="T18"/>
                        <a:pathLst>
                          <a:path w="100" h="42">
                            <a:moveTo>
                              <a:pt x="0" y="0"/>
                            </a:moveTo>
                            <a:lnTo>
                              <a:pt x="99" y="19"/>
                            </a:lnTo>
                            <a:lnTo>
                              <a:pt x="99" y="40"/>
                            </a:lnTo>
                            <a:lnTo>
                              <a:pt x="0" y="41"/>
                            </a:lnTo>
                            <a:lnTo>
                              <a:pt x="0" y="0"/>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492" name="Freeform 224"/>
                      <p:cNvSpPr>
                        <a:spLocks noChangeAspect="1"/>
                      </p:cNvSpPr>
                      <p:nvPr/>
                    </p:nvSpPr>
                    <p:spPr bwMode="auto">
                      <a:xfrm>
                        <a:off x="2842" y="1985"/>
                        <a:ext cx="100" cy="39"/>
                      </a:xfrm>
                      <a:custGeom>
                        <a:avLst/>
                        <a:gdLst>
                          <a:gd name="T0" fmla="*/ 0 w 100"/>
                          <a:gd name="T1" fmla="*/ 0 h 39"/>
                          <a:gd name="T2" fmla="*/ 99 w 100"/>
                          <a:gd name="T3" fmla="*/ 18 h 39"/>
                          <a:gd name="T4" fmla="*/ 99 w 100"/>
                          <a:gd name="T5" fmla="*/ 37 h 39"/>
                          <a:gd name="T6" fmla="*/ 0 w 100"/>
                          <a:gd name="T7" fmla="*/ 38 h 39"/>
                          <a:gd name="T8" fmla="*/ 0 w 100"/>
                          <a:gd name="T9" fmla="*/ 0 h 39"/>
                          <a:gd name="T10" fmla="*/ 0 60000 65536"/>
                          <a:gd name="T11" fmla="*/ 0 60000 65536"/>
                          <a:gd name="T12" fmla="*/ 0 60000 65536"/>
                          <a:gd name="T13" fmla="*/ 0 60000 65536"/>
                          <a:gd name="T14" fmla="*/ 0 60000 65536"/>
                          <a:gd name="T15" fmla="*/ 0 w 100"/>
                          <a:gd name="T16" fmla="*/ 0 h 39"/>
                          <a:gd name="T17" fmla="*/ 100 w 100"/>
                          <a:gd name="T18" fmla="*/ 39 h 39"/>
                        </a:gdLst>
                        <a:ahLst/>
                        <a:cxnLst>
                          <a:cxn ang="T10">
                            <a:pos x="T0" y="T1"/>
                          </a:cxn>
                          <a:cxn ang="T11">
                            <a:pos x="T2" y="T3"/>
                          </a:cxn>
                          <a:cxn ang="T12">
                            <a:pos x="T4" y="T5"/>
                          </a:cxn>
                          <a:cxn ang="T13">
                            <a:pos x="T6" y="T7"/>
                          </a:cxn>
                          <a:cxn ang="T14">
                            <a:pos x="T8" y="T9"/>
                          </a:cxn>
                        </a:cxnLst>
                        <a:rect l="T15" t="T16" r="T17" b="T18"/>
                        <a:pathLst>
                          <a:path w="100" h="39">
                            <a:moveTo>
                              <a:pt x="0" y="0"/>
                            </a:moveTo>
                            <a:lnTo>
                              <a:pt x="99" y="18"/>
                            </a:lnTo>
                            <a:lnTo>
                              <a:pt x="99" y="37"/>
                            </a:lnTo>
                            <a:lnTo>
                              <a:pt x="0" y="38"/>
                            </a:lnTo>
                            <a:lnTo>
                              <a:pt x="0" y="0"/>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grpSp>
                  <p:nvGrpSpPr>
                    <p:cNvPr id="482" name="Group 225"/>
                    <p:cNvGrpSpPr>
                      <a:grpSpLocks noChangeAspect="1"/>
                    </p:cNvGrpSpPr>
                    <p:nvPr/>
                  </p:nvGrpSpPr>
                  <p:grpSpPr bwMode="auto">
                    <a:xfrm>
                      <a:off x="2843" y="2023"/>
                      <a:ext cx="7" cy="2"/>
                      <a:chOff x="2843" y="2023"/>
                      <a:chExt cx="7" cy="2"/>
                    </a:xfrm>
                  </p:grpSpPr>
                  <p:sp>
                    <p:nvSpPr>
                      <p:cNvPr id="488" name="Freeform 226"/>
                      <p:cNvSpPr>
                        <a:spLocks noChangeAspect="1"/>
                      </p:cNvSpPr>
                      <p:nvPr/>
                    </p:nvSpPr>
                    <p:spPr bwMode="auto">
                      <a:xfrm>
                        <a:off x="2843" y="2023"/>
                        <a:ext cx="7" cy="2"/>
                      </a:xfrm>
                      <a:custGeom>
                        <a:avLst/>
                        <a:gdLst>
                          <a:gd name="T0" fmla="*/ 0 w 7"/>
                          <a:gd name="T1" fmla="*/ 0 h 2"/>
                          <a:gd name="T2" fmla="*/ 6 w 7"/>
                          <a:gd name="T3" fmla="*/ 0 h 2"/>
                          <a:gd name="T4" fmla="*/ 6 w 7"/>
                          <a:gd name="T5" fmla="*/ 1 h 2"/>
                          <a:gd name="T6" fmla="*/ 0 w 7"/>
                          <a:gd name="T7" fmla="*/ 1 h 2"/>
                          <a:gd name="T8" fmla="*/ 0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0"/>
                            </a:moveTo>
                            <a:lnTo>
                              <a:pt x="6" y="0"/>
                            </a:lnTo>
                            <a:lnTo>
                              <a:pt x="6" y="1"/>
                            </a:lnTo>
                            <a:lnTo>
                              <a:pt x="0" y="1"/>
                            </a:lnTo>
                            <a:lnTo>
                              <a:pt x="0" y="0"/>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489" name="Oval 227"/>
                      <p:cNvSpPr>
                        <a:spLocks noChangeAspect="1" noChangeArrowheads="1"/>
                      </p:cNvSpPr>
                      <p:nvPr/>
                    </p:nvSpPr>
                    <p:spPr bwMode="auto">
                      <a:xfrm>
                        <a:off x="2845" y="2023"/>
                        <a:ext cx="1" cy="1"/>
                      </a:xfrm>
                      <a:prstGeom prst="ellipse">
                        <a:avLst/>
                      </a:prstGeom>
                      <a:solidFill>
                        <a:srgbClr val="E0E0E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90" name="Oval 228"/>
                      <p:cNvSpPr>
                        <a:spLocks noChangeAspect="1" noChangeArrowheads="1"/>
                      </p:cNvSpPr>
                      <p:nvPr/>
                    </p:nvSpPr>
                    <p:spPr bwMode="auto">
                      <a:xfrm>
                        <a:off x="2845" y="2023"/>
                        <a:ext cx="1" cy="1"/>
                      </a:xfrm>
                      <a:prstGeom prst="ellipse">
                        <a:avLst/>
                      </a:prstGeom>
                      <a:solidFill>
                        <a:srgbClr val="E0E0E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483" name="Group 229"/>
                    <p:cNvGrpSpPr>
                      <a:grpSpLocks noChangeAspect="1"/>
                    </p:cNvGrpSpPr>
                    <p:nvPr/>
                  </p:nvGrpSpPr>
                  <p:grpSpPr bwMode="auto">
                    <a:xfrm>
                      <a:off x="2844" y="1983"/>
                      <a:ext cx="6" cy="3"/>
                      <a:chOff x="2844" y="1983"/>
                      <a:chExt cx="6" cy="3"/>
                    </a:xfrm>
                  </p:grpSpPr>
                  <p:sp>
                    <p:nvSpPr>
                      <p:cNvPr id="484" name="Freeform 230"/>
                      <p:cNvSpPr>
                        <a:spLocks noChangeAspect="1"/>
                      </p:cNvSpPr>
                      <p:nvPr/>
                    </p:nvSpPr>
                    <p:spPr bwMode="auto">
                      <a:xfrm>
                        <a:off x="2844" y="1983"/>
                        <a:ext cx="6" cy="3"/>
                      </a:xfrm>
                      <a:custGeom>
                        <a:avLst/>
                        <a:gdLst>
                          <a:gd name="T0" fmla="*/ 0 w 6"/>
                          <a:gd name="T1" fmla="*/ 0 h 3"/>
                          <a:gd name="T2" fmla="*/ 5 w 6"/>
                          <a:gd name="T3" fmla="*/ 1 h 3"/>
                          <a:gd name="T4" fmla="*/ 5 w 6"/>
                          <a:gd name="T5" fmla="*/ 2 h 3"/>
                          <a:gd name="T6" fmla="*/ 0 w 6"/>
                          <a:gd name="T7" fmla="*/ 1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5" y="1"/>
                            </a:lnTo>
                            <a:lnTo>
                              <a:pt x="5" y="2"/>
                            </a:lnTo>
                            <a:lnTo>
                              <a:pt x="0" y="1"/>
                            </a:lnTo>
                            <a:lnTo>
                              <a:pt x="0" y="0"/>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nvGrpSpPr>
                      <p:cNvPr id="485" name="Group 231"/>
                      <p:cNvGrpSpPr>
                        <a:grpSpLocks noChangeAspect="1"/>
                      </p:cNvGrpSpPr>
                      <p:nvPr/>
                    </p:nvGrpSpPr>
                    <p:grpSpPr bwMode="auto">
                      <a:xfrm>
                        <a:off x="2846" y="1983"/>
                        <a:ext cx="1" cy="2"/>
                        <a:chOff x="2846" y="1983"/>
                        <a:chExt cx="1" cy="2"/>
                      </a:xfrm>
                    </p:grpSpPr>
                    <p:sp>
                      <p:nvSpPr>
                        <p:cNvPr id="486" name="Oval 232"/>
                        <p:cNvSpPr>
                          <a:spLocks noChangeAspect="1" noChangeArrowheads="1"/>
                        </p:cNvSpPr>
                        <p:nvPr/>
                      </p:nvSpPr>
                      <p:spPr bwMode="auto">
                        <a:xfrm>
                          <a:off x="2846" y="1983"/>
                          <a:ext cx="1" cy="1"/>
                        </a:xfrm>
                        <a:prstGeom prst="ellipse">
                          <a:avLst/>
                        </a:prstGeom>
                        <a:solidFill>
                          <a:srgbClr val="E0E0E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87" name="Oval 233"/>
                        <p:cNvSpPr>
                          <a:spLocks noChangeAspect="1" noChangeArrowheads="1"/>
                        </p:cNvSpPr>
                        <p:nvPr/>
                      </p:nvSpPr>
                      <p:spPr bwMode="auto">
                        <a:xfrm>
                          <a:off x="2846" y="1983"/>
                          <a:ext cx="1" cy="2"/>
                        </a:xfrm>
                        <a:prstGeom prst="ellipse">
                          <a:avLst/>
                        </a:prstGeom>
                        <a:solidFill>
                          <a:srgbClr val="E0E0E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grpSp>
                <p:nvGrpSpPr>
                  <p:cNvPr id="401" name="Group 234"/>
                  <p:cNvGrpSpPr>
                    <a:grpSpLocks noChangeAspect="1"/>
                  </p:cNvGrpSpPr>
                  <p:nvPr/>
                </p:nvGrpSpPr>
                <p:grpSpPr bwMode="auto">
                  <a:xfrm>
                    <a:off x="2764" y="1983"/>
                    <a:ext cx="79" cy="42"/>
                    <a:chOff x="2764" y="1983"/>
                    <a:chExt cx="79" cy="42"/>
                  </a:xfrm>
                </p:grpSpPr>
                <p:grpSp>
                  <p:nvGrpSpPr>
                    <p:cNvPr id="462" name="Group 235"/>
                    <p:cNvGrpSpPr>
                      <a:grpSpLocks noChangeAspect="1"/>
                    </p:cNvGrpSpPr>
                    <p:nvPr/>
                  </p:nvGrpSpPr>
                  <p:grpSpPr bwMode="auto">
                    <a:xfrm>
                      <a:off x="2764" y="1983"/>
                      <a:ext cx="79" cy="42"/>
                      <a:chOff x="2764" y="1983"/>
                      <a:chExt cx="79" cy="42"/>
                    </a:xfrm>
                  </p:grpSpPr>
                  <p:sp>
                    <p:nvSpPr>
                      <p:cNvPr id="471" name="Freeform 236"/>
                      <p:cNvSpPr>
                        <a:spLocks noChangeAspect="1"/>
                      </p:cNvSpPr>
                      <p:nvPr/>
                    </p:nvSpPr>
                    <p:spPr bwMode="auto">
                      <a:xfrm>
                        <a:off x="2764" y="1983"/>
                        <a:ext cx="79" cy="42"/>
                      </a:xfrm>
                      <a:custGeom>
                        <a:avLst/>
                        <a:gdLst>
                          <a:gd name="T0" fmla="*/ 78 w 79"/>
                          <a:gd name="T1" fmla="*/ 0 h 42"/>
                          <a:gd name="T2" fmla="*/ 78 w 79"/>
                          <a:gd name="T3" fmla="*/ 41 h 42"/>
                          <a:gd name="T4" fmla="*/ 0 w 79"/>
                          <a:gd name="T5" fmla="*/ 40 h 42"/>
                          <a:gd name="T6" fmla="*/ 0 w 79"/>
                          <a:gd name="T7" fmla="*/ 3 h 42"/>
                          <a:gd name="T8" fmla="*/ 78 w 79"/>
                          <a:gd name="T9" fmla="*/ 0 h 42"/>
                          <a:gd name="T10" fmla="*/ 0 60000 65536"/>
                          <a:gd name="T11" fmla="*/ 0 60000 65536"/>
                          <a:gd name="T12" fmla="*/ 0 60000 65536"/>
                          <a:gd name="T13" fmla="*/ 0 60000 65536"/>
                          <a:gd name="T14" fmla="*/ 0 60000 65536"/>
                          <a:gd name="T15" fmla="*/ 0 w 79"/>
                          <a:gd name="T16" fmla="*/ 0 h 42"/>
                          <a:gd name="T17" fmla="*/ 79 w 79"/>
                          <a:gd name="T18" fmla="*/ 42 h 42"/>
                        </a:gdLst>
                        <a:ahLst/>
                        <a:cxnLst>
                          <a:cxn ang="T10">
                            <a:pos x="T0" y="T1"/>
                          </a:cxn>
                          <a:cxn ang="T11">
                            <a:pos x="T2" y="T3"/>
                          </a:cxn>
                          <a:cxn ang="T12">
                            <a:pos x="T4" y="T5"/>
                          </a:cxn>
                          <a:cxn ang="T13">
                            <a:pos x="T6" y="T7"/>
                          </a:cxn>
                          <a:cxn ang="T14">
                            <a:pos x="T8" y="T9"/>
                          </a:cxn>
                        </a:cxnLst>
                        <a:rect l="T15" t="T16" r="T17" b="T18"/>
                        <a:pathLst>
                          <a:path w="79" h="42">
                            <a:moveTo>
                              <a:pt x="78" y="0"/>
                            </a:moveTo>
                            <a:lnTo>
                              <a:pt x="78" y="41"/>
                            </a:lnTo>
                            <a:lnTo>
                              <a:pt x="0" y="40"/>
                            </a:lnTo>
                            <a:lnTo>
                              <a:pt x="0" y="3"/>
                            </a:lnTo>
                            <a:lnTo>
                              <a:pt x="78" y="0"/>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nvGrpSpPr>
                      <p:cNvPr id="472" name="Group 237"/>
                      <p:cNvGrpSpPr>
                        <a:grpSpLocks noChangeAspect="1"/>
                      </p:cNvGrpSpPr>
                      <p:nvPr/>
                    </p:nvGrpSpPr>
                    <p:grpSpPr bwMode="auto">
                      <a:xfrm>
                        <a:off x="2768" y="1987"/>
                        <a:ext cx="33" cy="34"/>
                        <a:chOff x="2768" y="1987"/>
                        <a:chExt cx="33" cy="34"/>
                      </a:xfrm>
                    </p:grpSpPr>
                    <p:sp>
                      <p:nvSpPr>
                        <p:cNvPr id="479" name="Freeform 238"/>
                        <p:cNvSpPr>
                          <a:spLocks noChangeAspect="1"/>
                        </p:cNvSpPr>
                        <p:nvPr/>
                      </p:nvSpPr>
                      <p:spPr bwMode="auto">
                        <a:xfrm>
                          <a:off x="2768" y="1987"/>
                          <a:ext cx="33" cy="34"/>
                        </a:xfrm>
                        <a:custGeom>
                          <a:avLst/>
                          <a:gdLst>
                            <a:gd name="T0" fmla="*/ 32 w 33"/>
                            <a:gd name="T1" fmla="*/ 0 h 34"/>
                            <a:gd name="T2" fmla="*/ 32 w 33"/>
                            <a:gd name="T3" fmla="*/ 33 h 34"/>
                            <a:gd name="T4" fmla="*/ 0 w 33"/>
                            <a:gd name="T5" fmla="*/ 33 h 34"/>
                            <a:gd name="T6" fmla="*/ 0 w 33"/>
                            <a:gd name="T7" fmla="*/ 1 h 34"/>
                            <a:gd name="T8" fmla="*/ 32 w 33"/>
                            <a:gd name="T9" fmla="*/ 0 h 34"/>
                            <a:gd name="T10" fmla="*/ 0 60000 65536"/>
                            <a:gd name="T11" fmla="*/ 0 60000 65536"/>
                            <a:gd name="T12" fmla="*/ 0 60000 65536"/>
                            <a:gd name="T13" fmla="*/ 0 60000 65536"/>
                            <a:gd name="T14" fmla="*/ 0 60000 65536"/>
                            <a:gd name="T15" fmla="*/ 0 w 33"/>
                            <a:gd name="T16" fmla="*/ 0 h 34"/>
                            <a:gd name="T17" fmla="*/ 33 w 33"/>
                            <a:gd name="T18" fmla="*/ 34 h 34"/>
                          </a:gdLst>
                          <a:ahLst/>
                          <a:cxnLst>
                            <a:cxn ang="T10">
                              <a:pos x="T0" y="T1"/>
                            </a:cxn>
                            <a:cxn ang="T11">
                              <a:pos x="T2" y="T3"/>
                            </a:cxn>
                            <a:cxn ang="T12">
                              <a:pos x="T4" y="T5"/>
                            </a:cxn>
                            <a:cxn ang="T13">
                              <a:pos x="T6" y="T7"/>
                            </a:cxn>
                            <a:cxn ang="T14">
                              <a:pos x="T8" y="T9"/>
                            </a:cxn>
                          </a:cxnLst>
                          <a:rect l="T15" t="T16" r="T17" b="T18"/>
                          <a:pathLst>
                            <a:path w="33" h="34">
                              <a:moveTo>
                                <a:pt x="32" y="0"/>
                              </a:moveTo>
                              <a:lnTo>
                                <a:pt x="32" y="33"/>
                              </a:lnTo>
                              <a:lnTo>
                                <a:pt x="0" y="33"/>
                              </a:lnTo>
                              <a:lnTo>
                                <a:pt x="0" y="1"/>
                              </a:lnTo>
                              <a:lnTo>
                                <a:pt x="32"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480" name="Line 239"/>
                        <p:cNvSpPr>
                          <a:spLocks noChangeAspect="1" noChangeShapeType="1"/>
                        </p:cNvSpPr>
                        <p:nvPr/>
                      </p:nvSpPr>
                      <p:spPr bwMode="auto">
                        <a:xfrm>
                          <a:off x="2785" y="1987"/>
                          <a:ext cx="0" cy="33"/>
                        </a:xfrm>
                        <a:prstGeom prst="line">
                          <a:avLst/>
                        </a:prstGeom>
                        <a:noFill/>
                        <a:ln w="12700">
                          <a:solidFill>
                            <a:srgbClr val="000000"/>
                          </a:solidFill>
                          <a:round/>
                          <a:headEnd/>
                          <a:tailEnd/>
                        </a:ln>
                      </p:spPr>
                      <p:txBody>
                        <a:bodyPr/>
                        <a:lstStyle/>
                        <a:p>
                          <a:endParaRPr lang="ko-KR" altLang="en-US">
                            <a:solidFill>
                              <a:srgbClr val="000000"/>
                            </a:solidFill>
                            <a:latin typeface="微软雅黑" pitchFamily="34" charset="-122"/>
                          </a:endParaRPr>
                        </a:p>
                      </p:txBody>
                    </p:sp>
                  </p:grpSp>
                  <p:grpSp>
                    <p:nvGrpSpPr>
                      <p:cNvPr id="473" name="Group 240"/>
                      <p:cNvGrpSpPr>
                        <a:grpSpLocks noChangeAspect="1"/>
                      </p:cNvGrpSpPr>
                      <p:nvPr/>
                    </p:nvGrpSpPr>
                    <p:grpSpPr bwMode="auto">
                      <a:xfrm>
                        <a:off x="2805" y="1985"/>
                        <a:ext cx="34" cy="36"/>
                        <a:chOff x="2805" y="1985"/>
                        <a:chExt cx="34" cy="36"/>
                      </a:xfrm>
                    </p:grpSpPr>
                    <p:sp>
                      <p:nvSpPr>
                        <p:cNvPr id="477" name="Freeform 241"/>
                        <p:cNvSpPr>
                          <a:spLocks noChangeAspect="1"/>
                        </p:cNvSpPr>
                        <p:nvPr/>
                      </p:nvSpPr>
                      <p:spPr bwMode="auto">
                        <a:xfrm>
                          <a:off x="2805" y="1985"/>
                          <a:ext cx="34" cy="36"/>
                        </a:xfrm>
                        <a:custGeom>
                          <a:avLst/>
                          <a:gdLst>
                            <a:gd name="T0" fmla="*/ 33 w 34"/>
                            <a:gd name="T1" fmla="*/ 0 h 36"/>
                            <a:gd name="T2" fmla="*/ 33 w 34"/>
                            <a:gd name="T3" fmla="*/ 35 h 36"/>
                            <a:gd name="T4" fmla="*/ 0 w 34"/>
                            <a:gd name="T5" fmla="*/ 35 h 36"/>
                            <a:gd name="T6" fmla="*/ 0 w 34"/>
                            <a:gd name="T7" fmla="*/ 1 h 36"/>
                            <a:gd name="T8" fmla="*/ 33 w 34"/>
                            <a:gd name="T9" fmla="*/ 0 h 36"/>
                            <a:gd name="T10" fmla="*/ 0 60000 65536"/>
                            <a:gd name="T11" fmla="*/ 0 60000 65536"/>
                            <a:gd name="T12" fmla="*/ 0 60000 65536"/>
                            <a:gd name="T13" fmla="*/ 0 60000 65536"/>
                            <a:gd name="T14" fmla="*/ 0 60000 65536"/>
                            <a:gd name="T15" fmla="*/ 0 w 34"/>
                            <a:gd name="T16" fmla="*/ 0 h 36"/>
                            <a:gd name="T17" fmla="*/ 34 w 34"/>
                            <a:gd name="T18" fmla="*/ 36 h 36"/>
                          </a:gdLst>
                          <a:ahLst/>
                          <a:cxnLst>
                            <a:cxn ang="T10">
                              <a:pos x="T0" y="T1"/>
                            </a:cxn>
                            <a:cxn ang="T11">
                              <a:pos x="T2" y="T3"/>
                            </a:cxn>
                            <a:cxn ang="T12">
                              <a:pos x="T4" y="T5"/>
                            </a:cxn>
                            <a:cxn ang="T13">
                              <a:pos x="T6" y="T7"/>
                            </a:cxn>
                            <a:cxn ang="T14">
                              <a:pos x="T8" y="T9"/>
                            </a:cxn>
                          </a:cxnLst>
                          <a:rect l="T15" t="T16" r="T17" b="T18"/>
                          <a:pathLst>
                            <a:path w="34" h="36">
                              <a:moveTo>
                                <a:pt x="33" y="0"/>
                              </a:moveTo>
                              <a:lnTo>
                                <a:pt x="33" y="35"/>
                              </a:lnTo>
                              <a:lnTo>
                                <a:pt x="0" y="35"/>
                              </a:lnTo>
                              <a:lnTo>
                                <a:pt x="0" y="1"/>
                              </a:lnTo>
                              <a:lnTo>
                                <a:pt x="33"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478" name="Line 242"/>
                        <p:cNvSpPr>
                          <a:spLocks noChangeAspect="1" noChangeShapeType="1"/>
                        </p:cNvSpPr>
                        <p:nvPr/>
                      </p:nvSpPr>
                      <p:spPr bwMode="auto">
                        <a:xfrm>
                          <a:off x="2821" y="1985"/>
                          <a:ext cx="0" cy="35"/>
                        </a:xfrm>
                        <a:prstGeom prst="line">
                          <a:avLst/>
                        </a:prstGeom>
                        <a:noFill/>
                        <a:ln w="12700">
                          <a:solidFill>
                            <a:srgbClr val="000000"/>
                          </a:solidFill>
                          <a:round/>
                          <a:headEnd/>
                          <a:tailEnd/>
                        </a:ln>
                      </p:spPr>
                      <p:txBody>
                        <a:bodyPr/>
                        <a:lstStyle/>
                        <a:p>
                          <a:endParaRPr lang="ko-KR" altLang="en-US">
                            <a:solidFill>
                              <a:srgbClr val="000000"/>
                            </a:solidFill>
                            <a:latin typeface="微软雅黑" pitchFamily="34" charset="-122"/>
                          </a:endParaRPr>
                        </a:p>
                      </p:txBody>
                    </p:sp>
                  </p:grpSp>
                  <p:grpSp>
                    <p:nvGrpSpPr>
                      <p:cNvPr id="474" name="Group 243"/>
                      <p:cNvGrpSpPr>
                        <a:grpSpLocks noChangeAspect="1"/>
                      </p:cNvGrpSpPr>
                      <p:nvPr/>
                    </p:nvGrpSpPr>
                    <p:grpSpPr bwMode="auto">
                      <a:xfrm>
                        <a:off x="2797" y="1994"/>
                        <a:ext cx="11" cy="18"/>
                        <a:chOff x="2797" y="1994"/>
                        <a:chExt cx="11" cy="18"/>
                      </a:xfrm>
                    </p:grpSpPr>
                    <p:sp>
                      <p:nvSpPr>
                        <p:cNvPr id="475" name="Freeform 244"/>
                        <p:cNvSpPr>
                          <a:spLocks noChangeAspect="1"/>
                        </p:cNvSpPr>
                        <p:nvPr/>
                      </p:nvSpPr>
                      <p:spPr bwMode="auto">
                        <a:xfrm>
                          <a:off x="2797" y="1994"/>
                          <a:ext cx="11" cy="3"/>
                        </a:xfrm>
                        <a:custGeom>
                          <a:avLst/>
                          <a:gdLst>
                            <a:gd name="T0" fmla="*/ 0 w 11"/>
                            <a:gd name="T1" fmla="*/ 0 h 3"/>
                            <a:gd name="T2" fmla="*/ 10 w 11"/>
                            <a:gd name="T3" fmla="*/ 0 h 3"/>
                            <a:gd name="T4" fmla="*/ 10 w 11"/>
                            <a:gd name="T5" fmla="*/ 2 h 3"/>
                            <a:gd name="T6" fmla="*/ 0 w 11"/>
                            <a:gd name="T7" fmla="*/ 2 h 3"/>
                            <a:gd name="T8" fmla="*/ 0 w 11"/>
                            <a:gd name="T9" fmla="*/ 0 h 3"/>
                            <a:gd name="T10" fmla="*/ 0 60000 65536"/>
                            <a:gd name="T11" fmla="*/ 0 60000 65536"/>
                            <a:gd name="T12" fmla="*/ 0 60000 65536"/>
                            <a:gd name="T13" fmla="*/ 0 60000 65536"/>
                            <a:gd name="T14" fmla="*/ 0 60000 65536"/>
                            <a:gd name="T15" fmla="*/ 0 w 11"/>
                            <a:gd name="T16" fmla="*/ 0 h 3"/>
                            <a:gd name="T17" fmla="*/ 11 w 11"/>
                            <a:gd name="T18" fmla="*/ 3 h 3"/>
                          </a:gdLst>
                          <a:ahLst/>
                          <a:cxnLst>
                            <a:cxn ang="T10">
                              <a:pos x="T0" y="T1"/>
                            </a:cxn>
                            <a:cxn ang="T11">
                              <a:pos x="T2" y="T3"/>
                            </a:cxn>
                            <a:cxn ang="T12">
                              <a:pos x="T4" y="T5"/>
                            </a:cxn>
                            <a:cxn ang="T13">
                              <a:pos x="T6" y="T7"/>
                            </a:cxn>
                            <a:cxn ang="T14">
                              <a:pos x="T8" y="T9"/>
                            </a:cxn>
                          </a:cxnLst>
                          <a:rect l="T15" t="T16" r="T17" b="T18"/>
                          <a:pathLst>
                            <a:path w="11" h="3">
                              <a:moveTo>
                                <a:pt x="0" y="0"/>
                              </a:moveTo>
                              <a:lnTo>
                                <a:pt x="10" y="0"/>
                              </a:lnTo>
                              <a:lnTo>
                                <a:pt x="10" y="2"/>
                              </a:lnTo>
                              <a:lnTo>
                                <a:pt x="0" y="2"/>
                              </a:lnTo>
                              <a:lnTo>
                                <a:pt x="0" y="0"/>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476" name="Freeform 245"/>
                        <p:cNvSpPr>
                          <a:spLocks noChangeAspect="1"/>
                        </p:cNvSpPr>
                        <p:nvPr/>
                      </p:nvSpPr>
                      <p:spPr bwMode="auto">
                        <a:xfrm>
                          <a:off x="2797" y="2010"/>
                          <a:ext cx="11" cy="2"/>
                        </a:xfrm>
                        <a:custGeom>
                          <a:avLst/>
                          <a:gdLst>
                            <a:gd name="T0" fmla="*/ 0 w 11"/>
                            <a:gd name="T1" fmla="*/ 0 h 2"/>
                            <a:gd name="T2" fmla="*/ 10 w 11"/>
                            <a:gd name="T3" fmla="*/ 0 h 2"/>
                            <a:gd name="T4" fmla="*/ 10 w 11"/>
                            <a:gd name="T5" fmla="*/ 1 h 2"/>
                            <a:gd name="T6" fmla="*/ 0 w 11"/>
                            <a:gd name="T7" fmla="*/ 1 h 2"/>
                            <a:gd name="T8" fmla="*/ 0 w 11"/>
                            <a:gd name="T9" fmla="*/ 0 h 2"/>
                            <a:gd name="T10" fmla="*/ 0 60000 65536"/>
                            <a:gd name="T11" fmla="*/ 0 60000 65536"/>
                            <a:gd name="T12" fmla="*/ 0 60000 65536"/>
                            <a:gd name="T13" fmla="*/ 0 60000 65536"/>
                            <a:gd name="T14" fmla="*/ 0 60000 65536"/>
                            <a:gd name="T15" fmla="*/ 0 w 11"/>
                            <a:gd name="T16" fmla="*/ 0 h 2"/>
                            <a:gd name="T17" fmla="*/ 11 w 11"/>
                            <a:gd name="T18" fmla="*/ 2 h 2"/>
                          </a:gdLst>
                          <a:ahLst/>
                          <a:cxnLst>
                            <a:cxn ang="T10">
                              <a:pos x="T0" y="T1"/>
                            </a:cxn>
                            <a:cxn ang="T11">
                              <a:pos x="T2" y="T3"/>
                            </a:cxn>
                            <a:cxn ang="T12">
                              <a:pos x="T4" y="T5"/>
                            </a:cxn>
                            <a:cxn ang="T13">
                              <a:pos x="T6" y="T7"/>
                            </a:cxn>
                            <a:cxn ang="T14">
                              <a:pos x="T8" y="T9"/>
                            </a:cxn>
                          </a:cxnLst>
                          <a:rect l="T15" t="T16" r="T17" b="T18"/>
                          <a:pathLst>
                            <a:path w="11" h="2">
                              <a:moveTo>
                                <a:pt x="0" y="0"/>
                              </a:moveTo>
                              <a:lnTo>
                                <a:pt x="10" y="0"/>
                              </a:lnTo>
                              <a:lnTo>
                                <a:pt x="10" y="1"/>
                              </a:lnTo>
                              <a:lnTo>
                                <a:pt x="0" y="1"/>
                              </a:lnTo>
                              <a:lnTo>
                                <a:pt x="0" y="0"/>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grpSp>
                <p:grpSp>
                  <p:nvGrpSpPr>
                    <p:cNvPr id="463" name="Group 246"/>
                    <p:cNvGrpSpPr>
                      <a:grpSpLocks noChangeAspect="1"/>
                    </p:cNvGrpSpPr>
                    <p:nvPr/>
                  </p:nvGrpSpPr>
                  <p:grpSpPr bwMode="auto">
                    <a:xfrm>
                      <a:off x="2765" y="2021"/>
                      <a:ext cx="14" cy="1"/>
                      <a:chOff x="2765" y="2021"/>
                      <a:chExt cx="14" cy="1"/>
                    </a:xfrm>
                  </p:grpSpPr>
                  <p:sp>
                    <p:nvSpPr>
                      <p:cNvPr id="468" name="Oval 247"/>
                      <p:cNvSpPr>
                        <a:spLocks noChangeAspect="1" noChangeArrowheads="1"/>
                      </p:cNvSpPr>
                      <p:nvPr/>
                    </p:nvSpPr>
                    <p:spPr bwMode="auto">
                      <a:xfrm>
                        <a:off x="2765" y="2021"/>
                        <a:ext cx="3" cy="1"/>
                      </a:xfrm>
                      <a:prstGeom prst="ellipse">
                        <a:avLst/>
                      </a:prstGeom>
                      <a:solidFill>
                        <a:srgbClr val="FF000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69" name="Oval 248"/>
                      <p:cNvSpPr>
                        <a:spLocks noChangeAspect="1" noChangeArrowheads="1"/>
                      </p:cNvSpPr>
                      <p:nvPr/>
                    </p:nvSpPr>
                    <p:spPr bwMode="auto">
                      <a:xfrm>
                        <a:off x="2772" y="2021"/>
                        <a:ext cx="3" cy="1"/>
                      </a:xfrm>
                      <a:prstGeom prst="ellipse">
                        <a:avLst/>
                      </a:prstGeom>
                      <a:solidFill>
                        <a:srgbClr val="FF000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70" name="Oval 249"/>
                      <p:cNvSpPr>
                        <a:spLocks noChangeAspect="1" noChangeArrowheads="1"/>
                      </p:cNvSpPr>
                      <p:nvPr/>
                    </p:nvSpPr>
                    <p:spPr bwMode="auto">
                      <a:xfrm>
                        <a:off x="2776" y="2021"/>
                        <a:ext cx="3" cy="1"/>
                      </a:xfrm>
                      <a:prstGeom prst="ellipse">
                        <a:avLst/>
                      </a:prstGeom>
                      <a:solidFill>
                        <a:srgbClr val="E0E00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464" name="Group 250"/>
                    <p:cNvGrpSpPr>
                      <a:grpSpLocks noChangeAspect="1"/>
                    </p:cNvGrpSpPr>
                    <p:nvPr/>
                  </p:nvGrpSpPr>
                  <p:grpSpPr bwMode="auto">
                    <a:xfrm>
                      <a:off x="2822" y="2022"/>
                      <a:ext cx="16" cy="1"/>
                      <a:chOff x="2822" y="2022"/>
                      <a:chExt cx="16" cy="1"/>
                    </a:xfrm>
                  </p:grpSpPr>
                  <p:sp>
                    <p:nvSpPr>
                      <p:cNvPr id="465" name="Oval 251"/>
                      <p:cNvSpPr>
                        <a:spLocks noChangeAspect="1" noChangeArrowheads="1"/>
                      </p:cNvSpPr>
                      <p:nvPr/>
                    </p:nvSpPr>
                    <p:spPr bwMode="auto">
                      <a:xfrm>
                        <a:off x="2834" y="2022"/>
                        <a:ext cx="4" cy="1"/>
                      </a:xfrm>
                      <a:prstGeom prst="ellipse">
                        <a:avLst/>
                      </a:prstGeom>
                      <a:solidFill>
                        <a:srgbClr val="FF000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66" name="Oval 252"/>
                      <p:cNvSpPr>
                        <a:spLocks noChangeAspect="1" noChangeArrowheads="1"/>
                      </p:cNvSpPr>
                      <p:nvPr/>
                    </p:nvSpPr>
                    <p:spPr bwMode="auto">
                      <a:xfrm>
                        <a:off x="2828" y="2022"/>
                        <a:ext cx="4" cy="1"/>
                      </a:xfrm>
                      <a:prstGeom prst="ellipse">
                        <a:avLst/>
                      </a:prstGeom>
                      <a:solidFill>
                        <a:srgbClr val="FF000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67" name="Oval 253"/>
                      <p:cNvSpPr>
                        <a:spLocks noChangeAspect="1" noChangeArrowheads="1"/>
                      </p:cNvSpPr>
                      <p:nvPr/>
                    </p:nvSpPr>
                    <p:spPr bwMode="auto">
                      <a:xfrm>
                        <a:off x="2822" y="2022"/>
                        <a:ext cx="4" cy="1"/>
                      </a:xfrm>
                      <a:prstGeom prst="ellipse">
                        <a:avLst/>
                      </a:prstGeom>
                      <a:solidFill>
                        <a:srgbClr val="E0E00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nvGrpSpPr>
                  <p:cNvPr id="402" name="Group 254"/>
                  <p:cNvGrpSpPr>
                    <a:grpSpLocks noChangeAspect="1"/>
                  </p:cNvGrpSpPr>
                  <p:nvPr/>
                </p:nvGrpSpPr>
                <p:grpSpPr bwMode="auto">
                  <a:xfrm>
                    <a:off x="2945" y="1999"/>
                    <a:ext cx="6" cy="26"/>
                    <a:chOff x="2945" y="1999"/>
                    <a:chExt cx="6" cy="26"/>
                  </a:xfrm>
                </p:grpSpPr>
                <p:grpSp>
                  <p:nvGrpSpPr>
                    <p:cNvPr id="454" name="Group 255"/>
                    <p:cNvGrpSpPr>
                      <a:grpSpLocks noChangeAspect="1"/>
                    </p:cNvGrpSpPr>
                    <p:nvPr/>
                  </p:nvGrpSpPr>
                  <p:grpSpPr bwMode="auto">
                    <a:xfrm>
                      <a:off x="2945" y="1999"/>
                      <a:ext cx="6" cy="26"/>
                      <a:chOff x="2945" y="1999"/>
                      <a:chExt cx="6" cy="26"/>
                    </a:xfrm>
                  </p:grpSpPr>
                  <p:sp>
                    <p:nvSpPr>
                      <p:cNvPr id="458" name="Freeform 256"/>
                      <p:cNvSpPr>
                        <a:spLocks noChangeAspect="1"/>
                      </p:cNvSpPr>
                      <p:nvPr/>
                    </p:nvSpPr>
                    <p:spPr bwMode="auto">
                      <a:xfrm>
                        <a:off x="2945" y="2000"/>
                        <a:ext cx="6" cy="25"/>
                      </a:xfrm>
                      <a:custGeom>
                        <a:avLst/>
                        <a:gdLst>
                          <a:gd name="T0" fmla="*/ 0 w 6"/>
                          <a:gd name="T1" fmla="*/ 23 h 25"/>
                          <a:gd name="T2" fmla="*/ 2 w 6"/>
                          <a:gd name="T3" fmla="*/ 23 h 25"/>
                          <a:gd name="T4" fmla="*/ 2 w 6"/>
                          <a:gd name="T5" fmla="*/ 23 h 25"/>
                          <a:gd name="T6" fmla="*/ 3 w 6"/>
                          <a:gd name="T7" fmla="*/ 23 h 25"/>
                          <a:gd name="T8" fmla="*/ 3 w 6"/>
                          <a:gd name="T9" fmla="*/ 23 h 25"/>
                          <a:gd name="T10" fmla="*/ 3 w 6"/>
                          <a:gd name="T11" fmla="*/ 23 h 25"/>
                          <a:gd name="T12" fmla="*/ 3 w 6"/>
                          <a:gd name="T13" fmla="*/ 23 h 25"/>
                          <a:gd name="T14" fmla="*/ 3 w 6"/>
                          <a:gd name="T15" fmla="*/ 0 h 25"/>
                          <a:gd name="T16" fmla="*/ 5 w 6"/>
                          <a:gd name="T17" fmla="*/ 0 h 25"/>
                          <a:gd name="T18" fmla="*/ 5 w 6"/>
                          <a:gd name="T19" fmla="*/ 23 h 25"/>
                          <a:gd name="T20" fmla="*/ 5 w 6"/>
                          <a:gd name="T21" fmla="*/ 23 h 25"/>
                          <a:gd name="T22" fmla="*/ 5 w 6"/>
                          <a:gd name="T23" fmla="*/ 23 h 25"/>
                          <a:gd name="T24" fmla="*/ 5 w 6"/>
                          <a:gd name="T25" fmla="*/ 23 h 25"/>
                          <a:gd name="T26" fmla="*/ 5 w 6"/>
                          <a:gd name="T27" fmla="*/ 24 h 25"/>
                          <a:gd name="T28" fmla="*/ 4 w 6"/>
                          <a:gd name="T29" fmla="*/ 24 h 25"/>
                          <a:gd name="T30" fmla="*/ 4 w 6"/>
                          <a:gd name="T31" fmla="*/ 24 h 25"/>
                          <a:gd name="T32" fmla="*/ 4 w 6"/>
                          <a:gd name="T33" fmla="*/ 24 h 25"/>
                          <a:gd name="T34" fmla="*/ 4 w 6"/>
                          <a:gd name="T35" fmla="*/ 24 h 25"/>
                          <a:gd name="T36" fmla="*/ 3 w 6"/>
                          <a:gd name="T37" fmla="*/ 24 h 25"/>
                          <a:gd name="T38" fmla="*/ 3 w 6"/>
                          <a:gd name="T39" fmla="*/ 24 h 25"/>
                          <a:gd name="T40" fmla="*/ 0 w 6"/>
                          <a:gd name="T41" fmla="*/ 24 h 25"/>
                          <a:gd name="T42" fmla="*/ 0 w 6"/>
                          <a:gd name="T43" fmla="*/ 23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
                          <a:gd name="T67" fmla="*/ 0 h 25"/>
                          <a:gd name="T68" fmla="*/ 6 w 6"/>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 h="25">
                            <a:moveTo>
                              <a:pt x="0" y="23"/>
                            </a:moveTo>
                            <a:lnTo>
                              <a:pt x="2" y="23"/>
                            </a:lnTo>
                            <a:lnTo>
                              <a:pt x="3" y="23"/>
                            </a:lnTo>
                            <a:lnTo>
                              <a:pt x="3" y="0"/>
                            </a:lnTo>
                            <a:lnTo>
                              <a:pt x="5" y="0"/>
                            </a:lnTo>
                            <a:lnTo>
                              <a:pt x="5" y="23"/>
                            </a:lnTo>
                            <a:lnTo>
                              <a:pt x="5" y="24"/>
                            </a:lnTo>
                            <a:lnTo>
                              <a:pt x="4" y="24"/>
                            </a:lnTo>
                            <a:lnTo>
                              <a:pt x="3" y="24"/>
                            </a:lnTo>
                            <a:lnTo>
                              <a:pt x="0" y="24"/>
                            </a:lnTo>
                            <a:lnTo>
                              <a:pt x="0" y="23"/>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nvGrpSpPr>
                      <p:cNvPr id="459" name="Group 257"/>
                      <p:cNvGrpSpPr>
                        <a:grpSpLocks noChangeAspect="1"/>
                      </p:cNvGrpSpPr>
                      <p:nvPr/>
                    </p:nvGrpSpPr>
                    <p:grpSpPr bwMode="auto">
                      <a:xfrm>
                        <a:off x="2947" y="1999"/>
                        <a:ext cx="2" cy="2"/>
                        <a:chOff x="2947" y="1999"/>
                        <a:chExt cx="2" cy="2"/>
                      </a:xfrm>
                    </p:grpSpPr>
                    <p:sp>
                      <p:nvSpPr>
                        <p:cNvPr id="460" name="Oval 258"/>
                        <p:cNvSpPr>
                          <a:spLocks noChangeAspect="1" noChangeArrowheads="1"/>
                        </p:cNvSpPr>
                        <p:nvPr/>
                      </p:nvSpPr>
                      <p:spPr bwMode="auto">
                        <a:xfrm>
                          <a:off x="2947" y="1999"/>
                          <a:ext cx="1" cy="1"/>
                        </a:xfrm>
                        <a:prstGeom prst="ellipse">
                          <a:avLst/>
                        </a:prstGeom>
                        <a:solidFill>
                          <a:srgbClr val="404040"/>
                        </a:solidFill>
                        <a:ln w="12700">
                          <a:solidFill>
                            <a:srgbClr val="00000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61" name="Freeform 259"/>
                        <p:cNvSpPr>
                          <a:spLocks noChangeAspect="1"/>
                        </p:cNvSpPr>
                        <p:nvPr/>
                      </p:nvSpPr>
                      <p:spPr bwMode="auto">
                        <a:xfrm>
                          <a:off x="2947" y="1999"/>
                          <a:ext cx="2" cy="2"/>
                        </a:xfrm>
                        <a:custGeom>
                          <a:avLst/>
                          <a:gdLst>
                            <a:gd name="T0" fmla="*/ 0 w 2"/>
                            <a:gd name="T1" fmla="*/ 1 h 2"/>
                            <a:gd name="T2" fmla="*/ 0 w 2"/>
                            <a:gd name="T3" fmla="*/ 1 h 2"/>
                            <a:gd name="T4" fmla="*/ 0 w 2"/>
                            <a:gd name="T5" fmla="*/ 1 h 2"/>
                            <a:gd name="T6" fmla="*/ 1 w 2"/>
                            <a:gd name="T7" fmla="*/ 0 h 2"/>
                            <a:gd name="T8" fmla="*/ 1 w 2"/>
                            <a:gd name="T9" fmla="*/ 0 h 2"/>
                            <a:gd name="T10" fmla="*/ 1 w 2"/>
                            <a:gd name="T11" fmla="*/ 0 h 2"/>
                            <a:gd name="T12" fmla="*/ 1 w 2"/>
                            <a:gd name="T13" fmla="*/ 0 h 2"/>
                            <a:gd name="T14" fmla="*/ 1 w 2"/>
                            <a:gd name="T15" fmla="*/ 0 h 2"/>
                            <a:gd name="T16" fmla="*/ 1 w 2"/>
                            <a:gd name="T17" fmla="*/ 0 h 2"/>
                            <a:gd name="T18" fmla="*/ 1 w 2"/>
                            <a:gd name="T19" fmla="*/ 0 h 2"/>
                            <a:gd name="T20" fmla="*/ 1 w 2"/>
                            <a:gd name="T21" fmla="*/ 1 h 2"/>
                            <a:gd name="T22" fmla="*/ 1 w 2"/>
                            <a:gd name="T23" fmla="*/ 1 h 2"/>
                            <a:gd name="T24" fmla="*/ 1 w 2"/>
                            <a:gd name="T25" fmla="*/ 1 h 2"/>
                            <a:gd name="T26" fmla="*/ 0 w 2"/>
                            <a:gd name="T27" fmla="*/ 1 h 2"/>
                            <a:gd name="T28" fmla="*/ 0 w 2"/>
                            <a:gd name="T29" fmla="*/ 1 h 2"/>
                            <a:gd name="T30" fmla="*/ 0 w 2"/>
                            <a:gd name="T31" fmla="*/ 1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
                            <a:gd name="T49" fmla="*/ 0 h 2"/>
                            <a:gd name="T50" fmla="*/ 2 w 2"/>
                            <a:gd name="T51" fmla="*/ 2 h 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 h="2">
                              <a:moveTo>
                                <a:pt x="0" y="1"/>
                              </a:moveTo>
                              <a:lnTo>
                                <a:pt x="0" y="1"/>
                              </a:lnTo>
                              <a:lnTo>
                                <a:pt x="1" y="0"/>
                              </a:lnTo>
                              <a:lnTo>
                                <a:pt x="1" y="1"/>
                              </a:lnTo>
                              <a:lnTo>
                                <a:pt x="0" y="1"/>
                              </a:lnTo>
                            </a:path>
                          </a:pathLst>
                        </a:custGeom>
                        <a:solidFill>
                          <a:srgbClr val="FFFFFF"/>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grpSp>
                <p:grpSp>
                  <p:nvGrpSpPr>
                    <p:cNvPr id="455" name="Group 260"/>
                    <p:cNvGrpSpPr>
                      <a:grpSpLocks noChangeAspect="1"/>
                    </p:cNvGrpSpPr>
                    <p:nvPr/>
                  </p:nvGrpSpPr>
                  <p:grpSpPr bwMode="auto">
                    <a:xfrm>
                      <a:off x="2945" y="2010"/>
                      <a:ext cx="6" cy="9"/>
                      <a:chOff x="2945" y="2010"/>
                      <a:chExt cx="6" cy="9"/>
                    </a:xfrm>
                  </p:grpSpPr>
                  <p:sp>
                    <p:nvSpPr>
                      <p:cNvPr id="456" name="Freeform 261"/>
                      <p:cNvSpPr>
                        <a:spLocks noChangeAspect="1"/>
                      </p:cNvSpPr>
                      <p:nvPr/>
                    </p:nvSpPr>
                    <p:spPr bwMode="auto">
                      <a:xfrm>
                        <a:off x="2948" y="2010"/>
                        <a:ext cx="3" cy="9"/>
                      </a:xfrm>
                      <a:custGeom>
                        <a:avLst/>
                        <a:gdLst>
                          <a:gd name="T0" fmla="*/ 0 w 3"/>
                          <a:gd name="T1" fmla="*/ 0 h 9"/>
                          <a:gd name="T2" fmla="*/ 2 w 3"/>
                          <a:gd name="T3" fmla="*/ 0 h 9"/>
                          <a:gd name="T4" fmla="*/ 2 w 3"/>
                          <a:gd name="T5" fmla="*/ 8 h 9"/>
                          <a:gd name="T6" fmla="*/ 0 w 3"/>
                          <a:gd name="T7" fmla="*/ 8 h 9"/>
                          <a:gd name="T8" fmla="*/ 0 w 3"/>
                          <a:gd name="T9" fmla="*/ 0 h 9"/>
                          <a:gd name="T10" fmla="*/ 0 60000 65536"/>
                          <a:gd name="T11" fmla="*/ 0 60000 65536"/>
                          <a:gd name="T12" fmla="*/ 0 60000 65536"/>
                          <a:gd name="T13" fmla="*/ 0 60000 65536"/>
                          <a:gd name="T14" fmla="*/ 0 60000 65536"/>
                          <a:gd name="T15" fmla="*/ 0 w 3"/>
                          <a:gd name="T16" fmla="*/ 0 h 9"/>
                          <a:gd name="T17" fmla="*/ 3 w 3"/>
                          <a:gd name="T18" fmla="*/ 9 h 9"/>
                        </a:gdLst>
                        <a:ahLst/>
                        <a:cxnLst>
                          <a:cxn ang="T10">
                            <a:pos x="T0" y="T1"/>
                          </a:cxn>
                          <a:cxn ang="T11">
                            <a:pos x="T2" y="T3"/>
                          </a:cxn>
                          <a:cxn ang="T12">
                            <a:pos x="T4" y="T5"/>
                          </a:cxn>
                          <a:cxn ang="T13">
                            <a:pos x="T6" y="T7"/>
                          </a:cxn>
                          <a:cxn ang="T14">
                            <a:pos x="T8" y="T9"/>
                          </a:cxn>
                        </a:cxnLst>
                        <a:rect l="T15" t="T16" r="T17" b="T18"/>
                        <a:pathLst>
                          <a:path w="3" h="9">
                            <a:moveTo>
                              <a:pt x="0" y="0"/>
                            </a:moveTo>
                            <a:lnTo>
                              <a:pt x="2" y="0"/>
                            </a:lnTo>
                            <a:lnTo>
                              <a:pt x="2" y="8"/>
                            </a:lnTo>
                            <a:lnTo>
                              <a:pt x="0" y="8"/>
                            </a:lnTo>
                            <a:lnTo>
                              <a:pt x="0" y="0"/>
                            </a:lnTo>
                          </a:path>
                        </a:pathLst>
                      </a:custGeom>
                      <a:solidFill>
                        <a:srgbClr val="60606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457" name="Freeform 262"/>
                      <p:cNvSpPr>
                        <a:spLocks noChangeAspect="1"/>
                      </p:cNvSpPr>
                      <p:nvPr/>
                    </p:nvSpPr>
                    <p:spPr bwMode="auto">
                      <a:xfrm>
                        <a:off x="2945" y="2010"/>
                        <a:ext cx="4" cy="9"/>
                      </a:xfrm>
                      <a:custGeom>
                        <a:avLst/>
                        <a:gdLst>
                          <a:gd name="T0" fmla="*/ 3 w 4"/>
                          <a:gd name="T1" fmla="*/ 0 h 9"/>
                          <a:gd name="T2" fmla="*/ 3 w 4"/>
                          <a:gd name="T3" fmla="*/ 8 h 9"/>
                          <a:gd name="T4" fmla="*/ 0 w 4"/>
                          <a:gd name="T5" fmla="*/ 8 h 9"/>
                          <a:gd name="T6" fmla="*/ 0 w 4"/>
                          <a:gd name="T7" fmla="*/ 0 h 9"/>
                          <a:gd name="T8" fmla="*/ 3 w 4"/>
                          <a:gd name="T9" fmla="*/ 0 h 9"/>
                          <a:gd name="T10" fmla="*/ 0 60000 65536"/>
                          <a:gd name="T11" fmla="*/ 0 60000 65536"/>
                          <a:gd name="T12" fmla="*/ 0 60000 65536"/>
                          <a:gd name="T13" fmla="*/ 0 60000 65536"/>
                          <a:gd name="T14" fmla="*/ 0 60000 65536"/>
                          <a:gd name="T15" fmla="*/ 0 w 4"/>
                          <a:gd name="T16" fmla="*/ 0 h 9"/>
                          <a:gd name="T17" fmla="*/ 4 w 4"/>
                          <a:gd name="T18" fmla="*/ 9 h 9"/>
                        </a:gdLst>
                        <a:ahLst/>
                        <a:cxnLst>
                          <a:cxn ang="T10">
                            <a:pos x="T0" y="T1"/>
                          </a:cxn>
                          <a:cxn ang="T11">
                            <a:pos x="T2" y="T3"/>
                          </a:cxn>
                          <a:cxn ang="T12">
                            <a:pos x="T4" y="T5"/>
                          </a:cxn>
                          <a:cxn ang="T13">
                            <a:pos x="T6" y="T7"/>
                          </a:cxn>
                          <a:cxn ang="T14">
                            <a:pos x="T8" y="T9"/>
                          </a:cxn>
                        </a:cxnLst>
                        <a:rect l="T15" t="T16" r="T17" b="T18"/>
                        <a:pathLst>
                          <a:path w="4" h="9">
                            <a:moveTo>
                              <a:pt x="3" y="0"/>
                            </a:moveTo>
                            <a:lnTo>
                              <a:pt x="3" y="8"/>
                            </a:lnTo>
                            <a:lnTo>
                              <a:pt x="0" y="8"/>
                            </a:lnTo>
                            <a:lnTo>
                              <a:pt x="0" y="0"/>
                            </a:lnTo>
                            <a:lnTo>
                              <a:pt x="3" y="0"/>
                            </a:lnTo>
                          </a:path>
                        </a:pathLst>
                      </a:custGeom>
                      <a:solidFill>
                        <a:srgbClr val="20202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grpSp>
              <p:grpSp>
                <p:nvGrpSpPr>
                  <p:cNvPr id="403" name="Group 263"/>
                  <p:cNvGrpSpPr>
                    <a:grpSpLocks noChangeAspect="1"/>
                  </p:cNvGrpSpPr>
                  <p:nvPr/>
                </p:nvGrpSpPr>
                <p:grpSpPr bwMode="auto">
                  <a:xfrm>
                    <a:off x="2769" y="2024"/>
                    <a:ext cx="47" cy="16"/>
                    <a:chOff x="2769" y="2024"/>
                    <a:chExt cx="47" cy="16"/>
                  </a:xfrm>
                </p:grpSpPr>
                <p:grpSp>
                  <p:nvGrpSpPr>
                    <p:cNvPr id="420" name="Group 264"/>
                    <p:cNvGrpSpPr>
                      <a:grpSpLocks noChangeAspect="1"/>
                    </p:cNvGrpSpPr>
                    <p:nvPr/>
                  </p:nvGrpSpPr>
                  <p:grpSpPr bwMode="auto">
                    <a:xfrm>
                      <a:off x="2786" y="2024"/>
                      <a:ext cx="30" cy="15"/>
                      <a:chOff x="2786" y="2024"/>
                      <a:chExt cx="30" cy="15"/>
                    </a:xfrm>
                  </p:grpSpPr>
                  <p:grpSp>
                    <p:nvGrpSpPr>
                      <p:cNvPr id="438" name="Group 265"/>
                      <p:cNvGrpSpPr>
                        <a:grpSpLocks noChangeAspect="1"/>
                      </p:cNvGrpSpPr>
                      <p:nvPr/>
                    </p:nvGrpSpPr>
                    <p:grpSpPr bwMode="auto">
                      <a:xfrm>
                        <a:off x="2786" y="2024"/>
                        <a:ext cx="21" cy="15"/>
                        <a:chOff x="2786" y="2024"/>
                        <a:chExt cx="21" cy="15"/>
                      </a:xfrm>
                    </p:grpSpPr>
                    <p:grpSp>
                      <p:nvGrpSpPr>
                        <p:cNvPr id="447" name="Group 266"/>
                        <p:cNvGrpSpPr>
                          <a:grpSpLocks noChangeAspect="1"/>
                        </p:cNvGrpSpPr>
                        <p:nvPr/>
                      </p:nvGrpSpPr>
                      <p:grpSpPr bwMode="auto">
                        <a:xfrm>
                          <a:off x="2786" y="2024"/>
                          <a:ext cx="21" cy="15"/>
                          <a:chOff x="2786" y="2024"/>
                          <a:chExt cx="21" cy="15"/>
                        </a:xfrm>
                      </p:grpSpPr>
                      <p:sp>
                        <p:nvSpPr>
                          <p:cNvPr id="452" name="Freeform 267"/>
                          <p:cNvSpPr>
                            <a:spLocks noChangeAspect="1"/>
                          </p:cNvSpPr>
                          <p:nvPr/>
                        </p:nvSpPr>
                        <p:spPr bwMode="auto">
                          <a:xfrm>
                            <a:off x="2786" y="2024"/>
                            <a:ext cx="15" cy="15"/>
                          </a:xfrm>
                          <a:custGeom>
                            <a:avLst/>
                            <a:gdLst>
                              <a:gd name="T0" fmla="*/ 7 w 15"/>
                              <a:gd name="T1" fmla="*/ 0 h 15"/>
                              <a:gd name="T2" fmla="*/ 14 w 15"/>
                              <a:gd name="T3" fmla="*/ 0 h 15"/>
                              <a:gd name="T4" fmla="*/ 14 w 15"/>
                              <a:gd name="T5" fmla="*/ 14 h 15"/>
                              <a:gd name="T6" fmla="*/ 7 w 15"/>
                              <a:gd name="T7" fmla="*/ 14 h 15"/>
                              <a:gd name="T8" fmla="*/ 6 w 15"/>
                              <a:gd name="T9" fmla="*/ 14 h 15"/>
                              <a:gd name="T10" fmla="*/ 6 w 15"/>
                              <a:gd name="T11" fmla="*/ 14 h 15"/>
                              <a:gd name="T12" fmla="*/ 6 w 15"/>
                              <a:gd name="T13" fmla="*/ 14 h 15"/>
                              <a:gd name="T14" fmla="*/ 5 w 15"/>
                              <a:gd name="T15" fmla="*/ 14 h 15"/>
                              <a:gd name="T16" fmla="*/ 5 w 15"/>
                              <a:gd name="T17" fmla="*/ 14 h 15"/>
                              <a:gd name="T18" fmla="*/ 5 w 15"/>
                              <a:gd name="T19" fmla="*/ 13 h 15"/>
                              <a:gd name="T20" fmla="*/ 4 w 15"/>
                              <a:gd name="T21" fmla="*/ 13 h 15"/>
                              <a:gd name="T22" fmla="*/ 4 w 15"/>
                              <a:gd name="T23" fmla="*/ 13 h 15"/>
                              <a:gd name="T24" fmla="*/ 4 w 15"/>
                              <a:gd name="T25" fmla="*/ 13 h 15"/>
                              <a:gd name="T26" fmla="*/ 3 w 15"/>
                              <a:gd name="T27" fmla="*/ 13 h 15"/>
                              <a:gd name="T28" fmla="*/ 3 w 15"/>
                              <a:gd name="T29" fmla="*/ 13 h 15"/>
                              <a:gd name="T30" fmla="*/ 3 w 15"/>
                              <a:gd name="T31" fmla="*/ 12 h 15"/>
                              <a:gd name="T32" fmla="*/ 3 w 15"/>
                              <a:gd name="T33" fmla="*/ 12 h 15"/>
                              <a:gd name="T34" fmla="*/ 2 w 15"/>
                              <a:gd name="T35" fmla="*/ 12 h 15"/>
                              <a:gd name="T36" fmla="*/ 2 w 15"/>
                              <a:gd name="T37" fmla="*/ 12 h 15"/>
                              <a:gd name="T38" fmla="*/ 2 w 15"/>
                              <a:gd name="T39" fmla="*/ 12 h 15"/>
                              <a:gd name="T40" fmla="*/ 2 w 15"/>
                              <a:gd name="T41" fmla="*/ 11 h 15"/>
                              <a:gd name="T42" fmla="*/ 1 w 15"/>
                              <a:gd name="T43" fmla="*/ 11 h 15"/>
                              <a:gd name="T44" fmla="*/ 1 w 15"/>
                              <a:gd name="T45" fmla="*/ 11 h 15"/>
                              <a:gd name="T46" fmla="*/ 1 w 15"/>
                              <a:gd name="T47" fmla="*/ 10 h 15"/>
                              <a:gd name="T48" fmla="*/ 1 w 15"/>
                              <a:gd name="T49" fmla="*/ 10 h 15"/>
                              <a:gd name="T50" fmla="*/ 0 w 15"/>
                              <a:gd name="T51" fmla="*/ 9 h 15"/>
                              <a:gd name="T52" fmla="*/ 0 w 15"/>
                              <a:gd name="T53" fmla="*/ 9 h 15"/>
                              <a:gd name="T54" fmla="*/ 0 w 15"/>
                              <a:gd name="T55" fmla="*/ 8 h 15"/>
                              <a:gd name="T56" fmla="*/ 0 w 15"/>
                              <a:gd name="T57" fmla="*/ 8 h 15"/>
                              <a:gd name="T58" fmla="*/ 0 w 15"/>
                              <a:gd name="T59" fmla="*/ 7 h 15"/>
                              <a:gd name="T60" fmla="*/ 0 w 15"/>
                              <a:gd name="T61" fmla="*/ 6 h 15"/>
                              <a:gd name="T62" fmla="*/ 0 w 15"/>
                              <a:gd name="T63" fmla="*/ 5 h 15"/>
                              <a:gd name="T64" fmla="*/ 0 w 15"/>
                              <a:gd name="T65" fmla="*/ 5 h 15"/>
                              <a:gd name="T66" fmla="*/ 1 w 15"/>
                              <a:gd name="T67" fmla="*/ 4 h 15"/>
                              <a:gd name="T68" fmla="*/ 1 w 15"/>
                              <a:gd name="T69" fmla="*/ 4 h 15"/>
                              <a:gd name="T70" fmla="*/ 1 w 15"/>
                              <a:gd name="T71" fmla="*/ 3 h 15"/>
                              <a:gd name="T72" fmla="*/ 1 w 15"/>
                              <a:gd name="T73" fmla="*/ 3 h 15"/>
                              <a:gd name="T74" fmla="*/ 2 w 15"/>
                              <a:gd name="T75" fmla="*/ 2 h 15"/>
                              <a:gd name="T76" fmla="*/ 2 w 15"/>
                              <a:gd name="T77" fmla="*/ 2 h 15"/>
                              <a:gd name="T78" fmla="*/ 3 w 15"/>
                              <a:gd name="T79" fmla="*/ 2 h 15"/>
                              <a:gd name="T80" fmla="*/ 3 w 15"/>
                              <a:gd name="T81" fmla="*/ 1 h 15"/>
                              <a:gd name="T82" fmla="*/ 3 w 15"/>
                              <a:gd name="T83" fmla="*/ 1 h 15"/>
                              <a:gd name="T84" fmla="*/ 3 w 15"/>
                              <a:gd name="T85" fmla="*/ 1 h 15"/>
                              <a:gd name="T86" fmla="*/ 4 w 15"/>
                              <a:gd name="T87" fmla="*/ 1 h 15"/>
                              <a:gd name="T88" fmla="*/ 4 w 15"/>
                              <a:gd name="T89" fmla="*/ 1 h 15"/>
                              <a:gd name="T90" fmla="*/ 4 w 15"/>
                              <a:gd name="T91" fmla="*/ 1 h 15"/>
                              <a:gd name="T92" fmla="*/ 5 w 15"/>
                              <a:gd name="T93" fmla="*/ 1 h 15"/>
                              <a:gd name="T94" fmla="*/ 5 w 15"/>
                              <a:gd name="T95" fmla="*/ 0 h 15"/>
                              <a:gd name="T96" fmla="*/ 5 w 15"/>
                              <a:gd name="T97" fmla="*/ 0 h 15"/>
                              <a:gd name="T98" fmla="*/ 5 w 15"/>
                              <a:gd name="T99" fmla="*/ 0 h 15"/>
                              <a:gd name="T100" fmla="*/ 6 w 15"/>
                              <a:gd name="T101" fmla="*/ 0 h 15"/>
                              <a:gd name="T102" fmla="*/ 6 w 15"/>
                              <a:gd name="T103" fmla="*/ 0 h 15"/>
                              <a:gd name="T104" fmla="*/ 6 w 15"/>
                              <a:gd name="T105" fmla="*/ 0 h 15"/>
                              <a:gd name="T106" fmla="*/ 6 w 15"/>
                              <a:gd name="T107" fmla="*/ 0 h 15"/>
                              <a:gd name="T108" fmla="*/ 7 w 15"/>
                              <a:gd name="T109" fmla="*/ 0 h 1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
                              <a:gd name="T166" fmla="*/ 0 h 15"/>
                              <a:gd name="T167" fmla="*/ 15 w 15"/>
                              <a:gd name="T168" fmla="*/ 15 h 1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 h="15">
                                <a:moveTo>
                                  <a:pt x="7" y="0"/>
                                </a:moveTo>
                                <a:lnTo>
                                  <a:pt x="14" y="0"/>
                                </a:lnTo>
                                <a:lnTo>
                                  <a:pt x="14" y="14"/>
                                </a:lnTo>
                                <a:lnTo>
                                  <a:pt x="7" y="14"/>
                                </a:lnTo>
                                <a:lnTo>
                                  <a:pt x="6" y="14"/>
                                </a:lnTo>
                                <a:lnTo>
                                  <a:pt x="5" y="14"/>
                                </a:lnTo>
                                <a:lnTo>
                                  <a:pt x="5" y="13"/>
                                </a:lnTo>
                                <a:lnTo>
                                  <a:pt x="4" y="13"/>
                                </a:lnTo>
                                <a:lnTo>
                                  <a:pt x="3" y="13"/>
                                </a:lnTo>
                                <a:lnTo>
                                  <a:pt x="3" y="12"/>
                                </a:lnTo>
                                <a:lnTo>
                                  <a:pt x="2" y="12"/>
                                </a:lnTo>
                                <a:lnTo>
                                  <a:pt x="2" y="11"/>
                                </a:lnTo>
                                <a:lnTo>
                                  <a:pt x="1" y="11"/>
                                </a:lnTo>
                                <a:lnTo>
                                  <a:pt x="1" y="10"/>
                                </a:lnTo>
                                <a:lnTo>
                                  <a:pt x="0" y="9"/>
                                </a:lnTo>
                                <a:lnTo>
                                  <a:pt x="0" y="8"/>
                                </a:lnTo>
                                <a:lnTo>
                                  <a:pt x="0" y="7"/>
                                </a:lnTo>
                                <a:lnTo>
                                  <a:pt x="0" y="6"/>
                                </a:lnTo>
                                <a:lnTo>
                                  <a:pt x="0" y="5"/>
                                </a:lnTo>
                                <a:lnTo>
                                  <a:pt x="1" y="4"/>
                                </a:lnTo>
                                <a:lnTo>
                                  <a:pt x="1" y="3"/>
                                </a:lnTo>
                                <a:lnTo>
                                  <a:pt x="2" y="2"/>
                                </a:lnTo>
                                <a:lnTo>
                                  <a:pt x="3" y="2"/>
                                </a:lnTo>
                                <a:lnTo>
                                  <a:pt x="3" y="1"/>
                                </a:lnTo>
                                <a:lnTo>
                                  <a:pt x="4" y="1"/>
                                </a:lnTo>
                                <a:lnTo>
                                  <a:pt x="5" y="1"/>
                                </a:lnTo>
                                <a:lnTo>
                                  <a:pt x="5" y="0"/>
                                </a:lnTo>
                                <a:lnTo>
                                  <a:pt x="6" y="0"/>
                                </a:lnTo>
                                <a:lnTo>
                                  <a:pt x="7"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453" name="Oval 268"/>
                          <p:cNvSpPr>
                            <a:spLocks noChangeAspect="1" noChangeArrowheads="1"/>
                          </p:cNvSpPr>
                          <p:nvPr/>
                        </p:nvSpPr>
                        <p:spPr bwMode="auto">
                          <a:xfrm>
                            <a:off x="2794" y="2024"/>
                            <a:ext cx="13" cy="14"/>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448" name="Group 269"/>
                        <p:cNvGrpSpPr>
                          <a:grpSpLocks noChangeAspect="1"/>
                        </p:cNvGrpSpPr>
                        <p:nvPr/>
                      </p:nvGrpSpPr>
                      <p:grpSpPr bwMode="auto">
                        <a:xfrm>
                          <a:off x="2796" y="2028"/>
                          <a:ext cx="7" cy="6"/>
                          <a:chOff x="2796" y="2028"/>
                          <a:chExt cx="7" cy="6"/>
                        </a:xfrm>
                      </p:grpSpPr>
                      <p:sp>
                        <p:nvSpPr>
                          <p:cNvPr id="449" name="Oval 270"/>
                          <p:cNvSpPr>
                            <a:spLocks noChangeAspect="1" noChangeArrowheads="1"/>
                          </p:cNvSpPr>
                          <p:nvPr/>
                        </p:nvSpPr>
                        <p:spPr bwMode="auto">
                          <a:xfrm>
                            <a:off x="2796" y="2028"/>
                            <a:ext cx="7" cy="6"/>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50" name="Oval 271"/>
                          <p:cNvSpPr>
                            <a:spLocks noChangeAspect="1" noChangeArrowheads="1"/>
                          </p:cNvSpPr>
                          <p:nvPr/>
                        </p:nvSpPr>
                        <p:spPr bwMode="auto">
                          <a:xfrm>
                            <a:off x="2796" y="2028"/>
                            <a:ext cx="6" cy="6"/>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51" name="Oval 272"/>
                          <p:cNvSpPr>
                            <a:spLocks noChangeAspect="1" noChangeArrowheads="1"/>
                          </p:cNvSpPr>
                          <p:nvPr/>
                        </p:nvSpPr>
                        <p:spPr bwMode="auto">
                          <a:xfrm>
                            <a:off x="2800" y="2031"/>
                            <a:ext cx="1" cy="1"/>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nvGrpSpPr>
                      <p:cNvPr id="439" name="Group 273"/>
                      <p:cNvGrpSpPr>
                        <a:grpSpLocks noChangeAspect="1"/>
                      </p:cNvGrpSpPr>
                      <p:nvPr/>
                    </p:nvGrpSpPr>
                    <p:grpSpPr bwMode="auto">
                      <a:xfrm>
                        <a:off x="2796" y="2024"/>
                        <a:ext cx="20" cy="15"/>
                        <a:chOff x="2796" y="2024"/>
                        <a:chExt cx="20" cy="15"/>
                      </a:xfrm>
                    </p:grpSpPr>
                    <p:sp>
                      <p:nvSpPr>
                        <p:cNvPr id="440" name="Oval 274"/>
                        <p:cNvSpPr>
                          <a:spLocks noChangeAspect="1" noChangeArrowheads="1"/>
                        </p:cNvSpPr>
                        <p:nvPr/>
                      </p:nvSpPr>
                      <p:spPr bwMode="auto">
                        <a:xfrm>
                          <a:off x="2802" y="2024"/>
                          <a:ext cx="14" cy="14"/>
                        </a:xfrm>
                        <a:prstGeom prst="ellipse">
                          <a:avLst/>
                        </a:prstGeom>
                        <a:solidFill>
                          <a:srgbClr val="20202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nvGrpSpPr>
                        <p:cNvPr id="441" name="Group 275"/>
                        <p:cNvGrpSpPr>
                          <a:grpSpLocks noChangeAspect="1"/>
                        </p:cNvGrpSpPr>
                        <p:nvPr/>
                      </p:nvGrpSpPr>
                      <p:grpSpPr bwMode="auto">
                        <a:xfrm>
                          <a:off x="2796" y="2024"/>
                          <a:ext cx="16" cy="15"/>
                          <a:chOff x="2796" y="2024"/>
                          <a:chExt cx="16" cy="15"/>
                        </a:xfrm>
                      </p:grpSpPr>
                      <p:sp>
                        <p:nvSpPr>
                          <p:cNvPr id="442" name="Freeform 276"/>
                          <p:cNvSpPr>
                            <a:spLocks noChangeAspect="1"/>
                          </p:cNvSpPr>
                          <p:nvPr/>
                        </p:nvSpPr>
                        <p:spPr bwMode="auto">
                          <a:xfrm>
                            <a:off x="2796" y="2024"/>
                            <a:ext cx="12" cy="15"/>
                          </a:xfrm>
                          <a:custGeom>
                            <a:avLst/>
                            <a:gdLst>
                              <a:gd name="T0" fmla="*/ 5 w 12"/>
                              <a:gd name="T1" fmla="*/ 0 h 15"/>
                              <a:gd name="T2" fmla="*/ 11 w 12"/>
                              <a:gd name="T3" fmla="*/ 0 h 15"/>
                              <a:gd name="T4" fmla="*/ 11 w 12"/>
                              <a:gd name="T5" fmla="*/ 14 h 15"/>
                              <a:gd name="T6" fmla="*/ 5 w 12"/>
                              <a:gd name="T7" fmla="*/ 14 h 15"/>
                              <a:gd name="T8" fmla="*/ 5 w 12"/>
                              <a:gd name="T9" fmla="*/ 14 h 15"/>
                              <a:gd name="T10" fmla="*/ 5 w 12"/>
                              <a:gd name="T11" fmla="*/ 14 h 15"/>
                              <a:gd name="T12" fmla="*/ 4 w 12"/>
                              <a:gd name="T13" fmla="*/ 14 h 15"/>
                              <a:gd name="T14" fmla="*/ 4 w 12"/>
                              <a:gd name="T15" fmla="*/ 14 h 15"/>
                              <a:gd name="T16" fmla="*/ 4 w 12"/>
                              <a:gd name="T17" fmla="*/ 14 h 15"/>
                              <a:gd name="T18" fmla="*/ 3 w 12"/>
                              <a:gd name="T19" fmla="*/ 13 h 15"/>
                              <a:gd name="T20" fmla="*/ 3 w 12"/>
                              <a:gd name="T21" fmla="*/ 13 h 15"/>
                              <a:gd name="T22" fmla="*/ 3 w 12"/>
                              <a:gd name="T23" fmla="*/ 13 h 15"/>
                              <a:gd name="T24" fmla="*/ 3 w 12"/>
                              <a:gd name="T25" fmla="*/ 13 h 15"/>
                              <a:gd name="T26" fmla="*/ 3 w 12"/>
                              <a:gd name="T27" fmla="*/ 13 h 15"/>
                              <a:gd name="T28" fmla="*/ 2 w 12"/>
                              <a:gd name="T29" fmla="*/ 13 h 15"/>
                              <a:gd name="T30" fmla="*/ 2 w 12"/>
                              <a:gd name="T31" fmla="*/ 12 h 15"/>
                              <a:gd name="T32" fmla="*/ 2 w 12"/>
                              <a:gd name="T33" fmla="*/ 12 h 15"/>
                              <a:gd name="T34" fmla="*/ 2 w 12"/>
                              <a:gd name="T35" fmla="*/ 12 h 15"/>
                              <a:gd name="T36" fmla="*/ 2 w 12"/>
                              <a:gd name="T37" fmla="*/ 12 h 15"/>
                              <a:gd name="T38" fmla="*/ 1 w 12"/>
                              <a:gd name="T39" fmla="*/ 12 h 15"/>
                              <a:gd name="T40" fmla="*/ 1 w 12"/>
                              <a:gd name="T41" fmla="*/ 11 h 15"/>
                              <a:gd name="T42" fmla="*/ 1 w 12"/>
                              <a:gd name="T43" fmla="*/ 11 h 15"/>
                              <a:gd name="T44" fmla="*/ 1 w 12"/>
                              <a:gd name="T45" fmla="*/ 11 h 15"/>
                              <a:gd name="T46" fmla="*/ 1 w 12"/>
                              <a:gd name="T47" fmla="*/ 10 h 15"/>
                              <a:gd name="T48" fmla="*/ 0 w 12"/>
                              <a:gd name="T49" fmla="*/ 10 h 15"/>
                              <a:gd name="T50" fmla="*/ 0 w 12"/>
                              <a:gd name="T51" fmla="*/ 9 h 15"/>
                              <a:gd name="T52" fmla="*/ 0 w 12"/>
                              <a:gd name="T53" fmla="*/ 9 h 15"/>
                              <a:gd name="T54" fmla="*/ 0 w 12"/>
                              <a:gd name="T55" fmla="*/ 8 h 15"/>
                              <a:gd name="T56" fmla="*/ 0 w 12"/>
                              <a:gd name="T57" fmla="*/ 8 h 15"/>
                              <a:gd name="T58" fmla="*/ 0 w 12"/>
                              <a:gd name="T59" fmla="*/ 7 h 15"/>
                              <a:gd name="T60" fmla="*/ 0 w 12"/>
                              <a:gd name="T61" fmla="*/ 6 h 15"/>
                              <a:gd name="T62" fmla="*/ 0 w 12"/>
                              <a:gd name="T63" fmla="*/ 5 h 15"/>
                              <a:gd name="T64" fmla="*/ 0 w 12"/>
                              <a:gd name="T65" fmla="*/ 5 h 15"/>
                              <a:gd name="T66" fmla="*/ 0 w 12"/>
                              <a:gd name="T67" fmla="*/ 4 h 15"/>
                              <a:gd name="T68" fmla="*/ 1 w 12"/>
                              <a:gd name="T69" fmla="*/ 4 h 15"/>
                              <a:gd name="T70" fmla="*/ 1 w 12"/>
                              <a:gd name="T71" fmla="*/ 3 h 15"/>
                              <a:gd name="T72" fmla="*/ 1 w 12"/>
                              <a:gd name="T73" fmla="*/ 3 h 15"/>
                              <a:gd name="T74" fmla="*/ 1 w 12"/>
                              <a:gd name="T75" fmla="*/ 2 h 15"/>
                              <a:gd name="T76" fmla="*/ 2 w 12"/>
                              <a:gd name="T77" fmla="*/ 2 h 15"/>
                              <a:gd name="T78" fmla="*/ 2 w 12"/>
                              <a:gd name="T79" fmla="*/ 2 h 15"/>
                              <a:gd name="T80" fmla="*/ 2 w 12"/>
                              <a:gd name="T81" fmla="*/ 1 h 15"/>
                              <a:gd name="T82" fmla="*/ 3 w 12"/>
                              <a:gd name="T83" fmla="*/ 1 h 15"/>
                              <a:gd name="T84" fmla="*/ 3 w 12"/>
                              <a:gd name="T85" fmla="*/ 1 h 15"/>
                              <a:gd name="T86" fmla="*/ 3 w 12"/>
                              <a:gd name="T87" fmla="*/ 1 h 15"/>
                              <a:gd name="T88" fmla="*/ 3 w 12"/>
                              <a:gd name="T89" fmla="*/ 1 h 15"/>
                              <a:gd name="T90" fmla="*/ 3 w 12"/>
                              <a:gd name="T91" fmla="*/ 1 h 15"/>
                              <a:gd name="T92" fmla="*/ 3 w 12"/>
                              <a:gd name="T93" fmla="*/ 1 h 15"/>
                              <a:gd name="T94" fmla="*/ 4 w 12"/>
                              <a:gd name="T95" fmla="*/ 0 h 15"/>
                              <a:gd name="T96" fmla="*/ 4 w 12"/>
                              <a:gd name="T97" fmla="*/ 0 h 15"/>
                              <a:gd name="T98" fmla="*/ 4 w 12"/>
                              <a:gd name="T99" fmla="*/ 0 h 15"/>
                              <a:gd name="T100" fmla="*/ 4 w 12"/>
                              <a:gd name="T101" fmla="*/ 0 h 15"/>
                              <a:gd name="T102" fmla="*/ 5 w 12"/>
                              <a:gd name="T103" fmla="*/ 0 h 15"/>
                              <a:gd name="T104" fmla="*/ 5 w 12"/>
                              <a:gd name="T105" fmla="*/ 0 h 15"/>
                              <a:gd name="T106" fmla="*/ 5 w 12"/>
                              <a:gd name="T107" fmla="*/ 0 h 15"/>
                              <a:gd name="T108" fmla="*/ 5 w 12"/>
                              <a:gd name="T109" fmla="*/ 0 h 1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
                              <a:gd name="T166" fmla="*/ 0 h 15"/>
                              <a:gd name="T167" fmla="*/ 12 w 12"/>
                              <a:gd name="T168" fmla="*/ 15 h 1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 h="15">
                                <a:moveTo>
                                  <a:pt x="5" y="0"/>
                                </a:moveTo>
                                <a:lnTo>
                                  <a:pt x="11" y="0"/>
                                </a:lnTo>
                                <a:lnTo>
                                  <a:pt x="11" y="14"/>
                                </a:lnTo>
                                <a:lnTo>
                                  <a:pt x="5" y="14"/>
                                </a:lnTo>
                                <a:lnTo>
                                  <a:pt x="4" y="14"/>
                                </a:lnTo>
                                <a:lnTo>
                                  <a:pt x="3" y="13"/>
                                </a:lnTo>
                                <a:lnTo>
                                  <a:pt x="2" y="13"/>
                                </a:lnTo>
                                <a:lnTo>
                                  <a:pt x="2" y="12"/>
                                </a:lnTo>
                                <a:lnTo>
                                  <a:pt x="1" y="12"/>
                                </a:lnTo>
                                <a:lnTo>
                                  <a:pt x="1" y="11"/>
                                </a:lnTo>
                                <a:lnTo>
                                  <a:pt x="1" y="10"/>
                                </a:lnTo>
                                <a:lnTo>
                                  <a:pt x="0" y="10"/>
                                </a:lnTo>
                                <a:lnTo>
                                  <a:pt x="0" y="9"/>
                                </a:lnTo>
                                <a:lnTo>
                                  <a:pt x="0" y="8"/>
                                </a:lnTo>
                                <a:lnTo>
                                  <a:pt x="0" y="7"/>
                                </a:lnTo>
                                <a:lnTo>
                                  <a:pt x="0" y="6"/>
                                </a:lnTo>
                                <a:lnTo>
                                  <a:pt x="0" y="5"/>
                                </a:lnTo>
                                <a:lnTo>
                                  <a:pt x="0" y="4"/>
                                </a:lnTo>
                                <a:lnTo>
                                  <a:pt x="1" y="4"/>
                                </a:lnTo>
                                <a:lnTo>
                                  <a:pt x="1" y="3"/>
                                </a:lnTo>
                                <a:lnTo>
                                  <a:pt x="1" y="2"/>
                                </a:lnTo>
                                <a:lnTo>
                                  <a:pt x="2" y="2"/>
                                </a:lnTo>
                                <a:lnTo>
                                  <a:pt x="2" y="1"/>
                                </a:lnTo>
                                <a:lnTo>
                                  <a:pt x="3" y="1"/>
                                </a:lnTo>
                                <a:lnTo>
                                  <a:pt x="4" y="0"/>
                                </a:lnTo>
                                <a:lnTo>
                                  <a:pt x="5"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grpSp>
                        <p:nvGrpSpPr>
                          <p:cNvPr id="443" name="Group 277"/>
                          <p:cNvGrpSpPr>
                            <a:grpSpLocks noChangeAspect="1"/>
                          </p:cNvGrpSpPr>
                          <p:nvPr/>
                        </p:nvGrpSpPr>
                        <p:grpSpPr bwMode="auto">
                          <a:xfrm>
                            <a:off x="2805" y="2028"/>
                            <a:ext cx="7" cy="7"/>
                            <a:chOff x="2805" y="2028"/>
                            <a:chExt cx="7" cy="7"/>
                          </a:xfrm>
                        </p:grpSpPr>
                        <p:sp>
                          <p:nvSpPr>
                            <p:cNvPr id="444" name="Oval 278"/>
                            <p:cNvSpPr>
                              <a:spLocks noChangeAspect="1" noChangeArrowheads="1"/>
                            </p:cNvSpPr>
                            <p:nvPr/>
                          </p:nvSpPr>
                          <p:spPr bwMode="auto">
                            <a:xfrm>
                              <a:off x="2805" y="2028"/>
                              <a:ext cx="7" cy="7"/>
                            </a:xfrm>
                            <a:prstGeom prst="ellipse">
                              <a:avLst/>
                            </a:prstGeom>
                            <a:solidFill>
                              <a:srgbClr val="60606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45" name="Oval 279"/>
                            <p:cNvSpPr>
                              <a:spLocks noChangeAspect="1" noChangeArrowheads="1"/>
                            </p:cNvSpPr>
                            <p:nvPr/>
                          </p:nvSpPr>
                          <p:spPr bwMode="auto">
                            <a:xfrm>
                              <a:off x="2805" y="2028"/>
                              <a:ext cx="6" cy="6"/>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46" name="Oval 280"/>
                            <p:cNvSpPr>
                              <a:spLocks noChangeAspect="1" noChangeArrowheads="1"/>
                            </p:cNvSpPr>
                            <p:nvPr/>
                          </p:nvSpPr>
                          <p:spPr bwMode="auto">
                            <a:xfrm>
                              <a:off x="2808" y="2031"/>
                              <a:ext cx="2" cy="1"/>
                            </a:xfrm>
                            <a:prstGeom prst="ellipse">
                              <a:avLst/>
                            </a:prstGeom>
                            <a:solidFill>
                              <a:srgbClr val="20202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grpSp>
                <p:grpSp>
                  <p:nvGrpSpPr>
                    <p:cNvPr id="421" name="Group 281"/>
                    <p:cNvGrpSpPr>
                      <a:grpSpLocks noChangeAspect="1"/>
                    </p:cNvGrpSpPr>
                    <p:nvPr/>
                  </p:nvGrpSpPr>
                  <p:grpSpPr bwMode="auto">
                    <a:xfrm>
                      <a:off x="2769" y="2026"/>
                      <a:ext cx="32" cy="14"/>
                      <a:chOff x="2769" y="2026"/>
                      <a:chExt cx="32" cy="14"/>
                    </a:xfrm>
                  </p:grpSpPr>
                  <p:sp>
                    <p:nvSpPr>
                      <p:cNvPr id="422" name="Oval 282"/>
                      <p:cNvSpPr>
                        <a:spLocks noChangeAspect="1" noChangeArrowheads="1"/>
                      </p:cNvSpPr>
                      <p:nvPr/>
                    </p:nvSpPr>
                    <p:spPr bwMode="auto">
                      <a:xfrm>
                        <a:off x="2786" y="2026"/>
                        <a:ext cx="15" cy="13"/>
                      </a:xfrm>
                      <a:prstGeom prst="ellipse">
                        <a:avLst/>
                      </a:prstGeom>
                      <a:solidFill>
                        <a:srgbClr val="20202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nvGrpSpPr>
                      <p:cNvPr id="423" name="Group 283"/>
                      <p:cNvGrpSpPr>
                        <a:grpSpLocks noChangeAspect="1"/>
                      </p:cNvGrpSpPr>
                      <p:nvPr/>
                    </p:nvGrpSpPr>
                    <p:grpSpPr bwMode="auto">
                      <a:xfrm>
                        <a:off x="2769" y="2026"/>
                        <a:ext cx="28" cy="14"/>
                        <a:chOff x="2769" y="2026"/>
                        <a:chExt cx="28" cy="14"/>
                      </a:xfrm>
                    </p:grpSpPr>
                    <p:grpSp>
                      <p:nvGrpSpPr>
                        <p:cNvPr id="424" name="Group 284"/>
                        <p:cNvGrpSpPr>
                          <a:grpSpLocks noChangeAspect="1"/>
                        </p:cNvGrpSpPr>
                        <p:nvPr/>
                      </p:nvGrpSpPr>
                      <p:grpSpPr bwMode="auto">
                        <a:xfrm>
                          <a:off x="2769" y="2026"/>
                          <a:ext cx="23" cy="14"/>
                          <a:chOff x="2769" y="2026"/>
                          <a:chExt cx="23" cy="14"/>
                        </a:xfrm>
                      </p:grpSpPr>
                      <p:grpSp>
                        <p:nvGrpSpPr>
                          <p:cNvPr id="431" name="Group 285"/>
                          <p:cNvGrpSpPr>
                            <a:grpSpLocks noChangeAspect="1"/>
                          </p:cNvGrpSpPr>
                          <p:nvPr/>
                        </p:nvGrpSpPr>
                        <p:grpSpPr bwMode="auto">
                          <a:xfrm>
                            <a:off x="2769" y="2026"/>
                            <a:ext cx="23" cy="14"/>
                            <a:chOff x="2769" y="2026"/>
                            <a:chExt cx="23" cy="14"/>
                          </a:xfrm>
                        </p:grpSpPr>
                        <p:sp>
                          <p:nvSpPr>
                            <p:cNvPr id="436" name="Freeform 286"/>
                            <p:cNvSpPr>
                              <a:spLocks noChangeAspect="1"/>
                            </p:cNvSpPr>
                            <p:nvPr/>
                          </p:nvSpPr>
                          <p:spPr bwMode="auto">
                            <a:xfrm>
                              <a:off x="2769" y="2026"/>
                              <a:ext cx="16" cy="14"/>
                            </a:xfrm>
                            <a:custGeom>
                              <a:avLst/>
                              <a:gdLst>
                                <a:gd name="T0" fmla="*/ 7 w 16"/>
                                <a:gd name="T1" fmla="*/ 0 h 14"/>
                                <a:gd name="T2" fmla="*/ 15 w 16"/>
                                <a:gd name="T3" fmla="*/ 0 h 14"/>
                                <a:gd name="T4" fmla="*/ 15 w 16"/>
                                <a:gd name="T5" fmla="*/ 13 h 14"/>
                                <a:gd name="T6" fmla="*/ 7 w 16"/>
                                <a:gd name="T7" fmla="*/ 13 h 14"/>
                                <a:gd name="T8" fmla="*/ 7 w 16"/>
                                <a:gd name="T9" fmla="*/ 13 h 14"/>
                                <a:gd name="T10" fmla="*/ 7 w 16"/>
                                <a:gd name="T11" fmla="*/ 13 h 14"/>
                                <a:gd name="T12" fmla="*/ 6 w 16"/>
                                <a:gd name="T13" fmla="*/ 13 h 14"/>
                                <a:gd name="T14" fmla="*/ 6 w 16"/>
                                <a:gd name="T15" fmla="*/ 13 h 14"/>
                                <a:gd name="T16" fmla="*/ 5 w 16"/>
                                <a:gd name="T17" fmla="*/ 13 h 14"/>
                                <a:gd name="T18" fmla="*/ 5 w 16"/>
                                <a:gd name="T19" fmla="*/ 12 h 14"/>
                                <a:gd name="T20" fmla="*/ 4 w 16"/>
                                <a:gd name="T21" fmla="*/ 12 h 14"/>
                                <a:gd name="T22" fmla="*/ 4 w 16"/>
                                <a:gd name="T23" fmla="*/ 12 h 14"/>
                                <a:gd name="T24" fmla="*/ 4 w 16"/>
                                <a:gd name="T25" fmla="*/ 12 h 14"/>
                                <a:gd name="T26" fmla="*/ 3 w 16"/>
                                <a:gd name="T27" fmla="*/ 12 h 14"/>
                                <a:gd name="T28" fmla="*/ 3 w 16"/>
                                <a:gd name="T29" fmla="*/ 12 h 14"/>
                                <a:gd name="T30" fmla="*/ 3 w 16"/>
                                <a:gd name="T31" fmla="*/ 12 h 14"/>
                                <a:gd name="T32" fmla="*/ 3 w 16"/>
                                <a:gd name="T33" fmla="*/ 11 h 14"/>
                                <a:gd name="T34" fmla="*/ 2 w 16"/>
                                <a:gd name="T35" fmla="*/ 11 h 14"/>
                                <a:gd name="T36" fmla="*/ 2 w 16"/>
                                <a:gd name="T37" fmla="*/ 11 h 14"/>
                                <a:gd name="T38" fmla="*/ 2 w 16"/>
                                <a:gd name="T39" fmla="*/ 11 h 14"/>
                                <a:gd name="T40" fmla="*/ 2 w 16"/>
                                <a:gd name="T41" fmla="*/ 11 h 14"/>
                                <a:gd name="T42" fmla="*/ 1 w 16"/>
                                <a:gd name="T43" fmla="*/ 10 h 14"/>
                                <a:gd name="T44" fmla="*/ 1 w 16"/>
                                <a:gd name="T45" fmla="*/ 10 h 14"/>
                                <a:gd name="T46" fmla="*/ 1 w 16"/>
                                <a:gd name="T47" fmla="*/ 9 h 14"/>
                                <a:gd name="T48" fmla="*/ 1 w 16"/>
                                <a:gd name="T49" fmla="*/ 9 h 14"/>
                                <a:gd name="T50" fmla="*/ 0 w 16"/>
                                <a:gd name="T51" fmla="*/ 9 h 14"/>
                                <a:gd name="T52" fmla="*/ 0 w 16"/>
                                <a:gd name="T53" fmla="*/ 8 h 14"/>
                                <a:gd name="T54" fmla="*/ 0 w 16"/>
                                <a:gd name="T55" fmla="*/ 8 h 14"/>
                                <a:gd name="T56" fmla="*/ 0 w 16"/>
                                <a:gd name="T57" fmla="*/ 7 h 14"/>
                                <a:gd name="T58" fmla="*/ 0 w 16"/>
                                <a:gd name="T59" fmla="*/ 6 h 14"/>
                                <a:gd name="T60" fmla="*/ 0 w 16"/>
                                <a:gd name="T61" fmla="*/ 6 h 14"/>
                                <a:gd name="T62" fmla="*/ 0 w 16"/>
                                <a:gd name="T63" fmla="*/ 5 h 14"/>
                                <a:gd name="T64" fmla="*/ 0 w 16"/>
                                <a:gd name="T65" fmla="*/ 4 h 14"/>
                                <a:gd name="T66" fmla="*/ 1 w 16"/>
                                <a:gd name="T67" fmla="*/ 4 h 14"/>
                                <a:gd name="T68" fmla="*/ 1 w 16"/>
                                <a:gd name="T69" fmla="*/ 3 h 14"/>
                                <a:gd name="T70" fmla="*/ 1 w 16"/>
                                <a:gd name="T71" fmla="*/ 3 h 14"/>
                                <a:gd name="T72" fmla="*/ 1 w 16"/>
                                <a:gd name="T73" fmla="*/ 3 h 14"/>
                                <a:gd name="T74" fmla="*/ 2 w 16"/>
                                <a:gd name="T75" fmla="*/ 2 h 14"/>
                                <a:gd name="T76" fmla="*/ 2 w 16"/>
                                <a:gd name="T77" fmla="*/ 2 h 14"/>
                                <a:gd name="T78" fmla="*/ 3 w 16"/>
                                <a:gd name="T79" fmla="*/ 1 h 14"/>
                                <a:gd name="T80" fmla="*/ 3 w 16"/>
                                <a:gd name="T81" fmla="*/ 1 h 14"/>
                                <a:gd name="T82" fmla="*/ 3 w 16"/>
                                <a:gd name="T83" fmla="*/ 1 h 14"/>
                                <a:gd name="T84" fmla="*/ 4 w 16"/>
                                <a:gd name="T85" fmla="*/ 1 h 14"/>
                                <a:gd name="T86" fmla="*/ 4 w 16"/>
                                <a:gd name="T87" fmla="*/ 1 h 14"/>
                                <a:gd name="T88" fmla="*/ 4 w 16"/>
                                <a:gd name="T89" fmla="*/ 1 h 14"/>
                                <a:gd name="T90" fmla="*/ 5 w 16"/>
                                <a:gd name="T91" fmla="*/ 1 h 14"/>
                                <a:gd name="T92" fmla="*/ 5 w 16"/>
                                <a:gd name="T93" fmla="*/ 0 h 14"/>
                                <a:gd name="T94" fmla="*/ 5 w 16"/>
                                <a:gd name="T95" fmla="*/ 0 h 14"/>
                                <a:gd name="T96" fmla="*/ 5 w 16"/>
                                <a:gd name="T97" fmla="*/ 0 h 14"/>
                                <a:gd name="T98" fmla="*/ 6 w 16"/>
                                <a:gd name="T99" fmla="*/ 0 h 14"/>
                                <a:gd name="T100" fmla="*/ 6 w 16"/>
                                <a:gd name="T101" fmla="*/ 0 h 14"/>
                                <a:gd name="T102" fmla="*/ 6 w 16"/>
                                <a:gd name="T103" fmla="*/ 0 h 14"/>
                                <a:gd name="T104" fmla="*/ 7 w 16"/>
                                <a:gd name="T105" fmla="*/ 0 h 14"/>
                                <a:gd name="T106" fmla="*/ 7 w 16"/>
                                <a:gd name="T107" fmla="*/ 0 h 14"/>
                                <a:gd name="T108" fmla="*/ 7 w 16"/>
                                <a:gd name="T109" fmla="*/ 0 h 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
                                <a:gd name="T166" fmla="*/ 0 h 14"/>
                                <a:gd name="T167" fmla="*/ 16 w 16"/>
                                <a:gd name="T168" fmla="*/ 14 h 1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 h="14">
                                  <a:moveTo>
                                    <a:pt x="7" y="0"/>
                                  </a:moveTo>
                                  <a:lnTo>
                                    <a:pt x="15" y="0"/>
                                  </a:lnTo>
                                  <a:lnTo>
                                    <a:pt x="15" y="13"/>
                                  </a:lnTo>
                                  <a:lnTo>
                                    <a:pt x="7" y="13"/>
                                  </a:lnTo>
                                  <a:lnTo>
                                    <a:pt x="6" y="13"/>
                                  </a:lnTo>
                                  <a:lnTo>
                                    <a:pt x="5" y="13"/>
                                  </a:lnTo>
                                  <a:lnTo>
                                    <a:pt x="5" y="12"/>
                                  </a:lnTo>
                                  <a:lnTo>
                                    <a:pt x="4" y="12"/>
                                  </a:lnTo>
                                  <a:lnTo>
                                    <a:pt x="3" y="12"/>
                                  </a:lnTo>
                                  <a:lnTo>
                                    <a:pt x="3" y="11"/>
                                  </a:lnTo>
                                  <a:lnTo>
                                    <a:pt x="2" y="11"/>
                                  </a:lnTo>
                                  <a:lnTo>
                                    <a:pt x="1" y="10"/>
                                  </a:lnTo>
                                  <a:lnTo>
                                    <a:pt x="1" y="9"/>
                                  </a:lnTo>
                                  <a:lnTo>
                                    <a:pt x="0" y="9"/>
                                  </a:lnTo>
                                  <a:lnTo>
                                    <a:pt x="0" y="8"/>
                                  </a:lnTo>
                                  <a:lnTo>
                                    <a:pt x="0" y="7"/>
                                  </a:lnTo>
                                  <a:lnTo>
                                    <a:pt x="0" y="6"/>
                                  </a:lnTo>
                                  <a:lnTo>
                                    <a:pt x="0" y="5"/>
                                  </a:lnTo>
                                  <a:lnTo>
                                    <a:pt x="0" y="4"/>
                                  </a:lnTo>
                                  <a:lnTo>
                                    <a:pt x="1" y="4"/>
                                  </a:lnTo>
                                  <a:lnTo>
                                    <a:pt x="1" y="3"/>
                                  </a:lnTo>
                                  <a:lnTo>
                                    <a:pt x="2" y="2"/>
                                  </a:lnTo>
                                  <a:lnTo>
                                    <a:pt x="3" y="1"/>
                                  </a:lnTo>
                                  <a:lnTo>
                                    <a:pt x="4" y="1"/>
                                  </a:lnTo>
                                  <a:lnTo>
                                    <a:pt x="5" y="1"/>
                                  </a:lnTo>
                                  <a:lnTo>
                                    <a:pt x="5" y="0"/>
                                  </a:lnTo>
                                  <a:lnTo>
                                    <a:pt x="6" y="0"/>
                                  </a:lnTo>
                                  <a:lnTo>
                                    <a:pt x="7"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sp>
                          <p:nvSpPr>
                            <p:cNvPr id="437" name="Oval 287"/>
                            <p:cNvSpPr>
                              <a:spLocks noChangeAspect="1" noChangeArrowheads="1"/>
                            </p:cNvSpPr>
                            <p:nvPr/>
                          </p:nvSpPr>
                          <p:spPr bwMode="auto">
                            <a:xfrm>
                              <a:off x="2778" y="2026"/>
                              <a:ext cx="14" cy="13"/>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nvGrpSpPr>
                          <p:cNvPr id="432" name="Group 288"/>
                          <p:cNvGrpSpPr>
                            <a:grpSpLocks noChangeAspect="1"/>
                          </p:cNvGrpSpPr>
                          <p:nvPr/>
                        </p:nvGrpSpPr>
                        <p:grpSpPr bwMode="auto">
                          <a:xfrm>
                            <a:off x="2780" y="2028"/>
                            <a:ext cx="9" cy="7"/>
                            <a:chOff x="2780" y="2028"/>
                            <a:chExt cx="9" cy="7"/>
                          </a:xfrm>
                        </p:grpSpPr>
                        <p:sp>
                          <p:nvSpPr>
                            <p:cNvPr id="433" name="Oval 289"/>
                            <p:cNvSpPr>
                              <a:spLocks noChangeAspect="1" noChangeArrowheads="1"/>
                            </p:cNvSpPr>
                            <p:nvPr/>
                          </p:nvSpPr>
                          <p:spPr bwMode="auto">
                            <a:xfrm>
                              <a:off x="2780" y="2028"/>
                              <a:ext cx="9" cy="7"/>
                            </a:xfrm>
                            <a:prstGeom prst="ellipse">
                              <a:avLst/>
                            </a:prstGeom>
                            <a:solidFill>
                              <a:srgbClr val="A0A0A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34" name="Oval 290"/>
                            <p:cNvSpPr>
                              <a:spLocks noChangeAspect="1" noChangeArrowheads="1"/>
                            </p:cNvSpPr>
                            <p:nvPr/>
                          </p:nvSpPr>
                          <p:spPr bwMode="auto">
                            <a:xfrm>
                              <a:off x="2780" y="2028"/>
                              <a:ext cx="8" cy="7"/>
                            </a:xfrm>
                            <a:prstGeom prst="ellipse">
                              <a:avLst/>
                            </a:prstGeom>
                            <a:solidFill>
                              <a:srgbClr val="80808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35" name="Oval 291"/>
                            <p:cNvSpPr>
                              <a:spLocks noChangeAspect="1" noChangeArrowheads="1"/>
                            </p:cNvSpPr>
                            <p:nvPr/>
                          </p:nvSpPr>
                          <p:spPr bwMode="auto">
                            <a:xfrm>
                              <a:off x="2785" y="2033"/>
                              <a:ext cx="1" cy="1"/>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nvGrpSpPr>
                        <p:cNvPr id="425" name="Group 292"/>
                        <p:cNvGrpSpPr>
                          <a:grpSpLocks noChangeAspect="1"/>
                        </p:cNvGrpSpPr>
                        <p:nvPr/>
                      </p:nvGrpSpPr>
                      <p:grpSpPr bwMode="auto">
                        <a:xfrm>
                          <a:off x="2779" y="2026"/>
                          <a:ext cx="18" cy="14"/>
                          <a:chOff x="2779" y="2026"/>
                          <a:chExt cx="18" cy="14"/>
                        </a:xfrm>
                      </p:grpSpPr>
                      <p:sp>
                        <p:nvSpPr>
                          <p:cNvPr id="426" name="Freeform 293"/>
                          <p:cNvSpPr>
                            <a:spLocks noChangeAspect="1"/>
                          </p:cNvSpPr>
                          <p:nvPr/>
                        </p:nvSpPr>
                        <p:spPr bwMode="auto">
                          <a:xfrm>
                            <a:off x="2779" y="2026"/>
                            <a:ext cx="16" cy="14"/>
                          </a:xfrm>
                          <a:custGeom>
                            <a:avLst/>
                            <a:gdLst>
                              <a:gd name="T0" fmla="*/ 7 w 16"/>
                              <a:gd name="T1" fmla="*/ 0 h 14"/>
                              <a:gd name="T2" fmla="*/ 15 w 16"/>
                              <a:gd name="T3" fmla="*/ 0 h 14"/>
                              <a:gd name="T4" fmla="*/ 15 w 16"/>
                              <a:gd name="T5" fmla="*/ 13 h 14"/>
                              <a:gd name="T6" fmla="*/ 7 w 16"/>
                              <a:gd name="T7" fmla="*/ 13 h 14"/>
                              <a:gd name="T8" fmla="*/ 7 w 16"/>
                              <a:gd name="T9" fmla="*/ 13 h 14"/>
                              <a:gd name="T10" fmla="*/ 6 w 16"/>
                              <a:gd name="T11" fmla="*/ 13 h 14"/>
                              <a:gd name="T12" fmla="*/ 6 w 16"/>
                              <a:gd name="T13" fmla="*/ 13 h 14"/>
                              <a:gd name="T14" fmla="*/ 6 w 16"/>
                              <a:gd name="T15" fmla="*/ 13 h 14"/>
                              <a:gd name="T16" fmla="*/ 5 w 16"/>
                              <a:gd name="T17" fmla="*/ 13 h 14"/>
                              <a:gd name="T18" fmla="*/ 5 w 16"/>
                              <a:gd name="T19" fmla="*/ 12 h 14"/>
                              <a:gd name="T20" fmla="*/ 4 w 16"/>
                              <a:gd name="T21" fmla="*/ 12 h 14"/>
                              <a:gd name="T22" fmla="*/ 4 w 16"/>
                              <a:gd name="T23" fmla="*/ 12 h 14"/>
                              <a:gd name="T24" fmla="*/ 4 w 16"/>
                              <a:gd name="T25" fmla="*/ 12 h 14"/>
                              <a:gd name="T26" fmla="*/ 3 w 16"/>
                              <a:gd name="T27" fmla="*/ 12 h 14"/>
                              <a:gd name="T28" fmla="*/ 3 w 16"/>
                              <a:gd name="T29" fmla="*/ 12 h 14"/>
                              <a:gd name="T30" fmla="*/ 3 w 16"/>
                              <a:gd name="T31" fmla="*/ 12 h 14"/>
                              <a:gd name="T32" fmla="*/ 3 w 16"/>
                              <a:gd name="T33" fmla="*/ 11 h 14"/>
                              <a:gd name="T34" fmla="*/ 2 w 16"/>
                              <a:gd name="T35" fmla="*/ 11 h 14"/>
                              <a:gd name="T36" fmla="*/ 2 w 16"/>
                              <a:gd name="T37" fmla="*/ 11 h 14"/>
                              <a:gd name="T38" fmla="*/ 2 w 16"/>
                              <a:gd name="T39" fmla="*/ 11 h 14"/>
                              <a:gd name="T40" fmla="*/ 2 w 16"/>
                              <a:gd name="T41" fmla="*/ 11 h 14"/>
                              <a:gd name="T42" fmla="*/ 1 w 16"/>
                              <a:gd name="T43" fmla="*/ 10 h 14"/>
                              <a:gd name="T44" fmla="*/ 1 w 16"/>
                              <a:gd name="T45" fmla="*/ 10 h 14"/>
                              <a:gd name="T46" fmla="*/ 1 w 16"/>
                              <a:gd name="T47" fmla="*/ 9 h 14"/>
                              <a:gd name="T48" fmla="*/ 1 w 16"/>
                              <a:gd name="T49" fmla="*/ 9 h 14"/>
                              <a:gd name="T50" fmla="*/ 1 w 16"/>
                              <a:gd name="T51" fmla="*/ 9 h 14"/>
                              <a:gd name="T52" fmla="*/ 0 w 16"/>
                              <a:gd name="T53" fmla="*/ 8 h 14"/>
                              <a:gd name="T54" fmla="*/ 0 w 16"/>
                              <a:gd name="T55" fmla="*/ 8 h 14"/>
                              <a:gd name="T56" fmla="*/ 0 w 16"/>
                              <a:gd name="T57" fmla="*/ 7 h 14"/>
                              <a:gd name="T58" fmla="*/ 0 w 16"/>
                              <a:gd name="T59" fmla="*/ 6 h 14"/>
                              <a:gd name="T60" fmla="*/ 0 w 16"/>
                              <a:gd name="T61" fmla="*/ 6 h 14"/>
                              <a:gd name="T62" fmla="*/ 0 w 16"/>
                              <a:gd name="T63" fmla="*/ 5 h 14"/>
                              <a:gd name="T64" fmla="*/ 1 w 16"/>
                              <a:gd name="T65" fmla="*/ 4 h 14"/>
                              <a:gd name="T66" fmla="*/ 1 w 16"/>
                              <a:gd name="T67" fmla="*/ 4 h 14"/>
                              <a:gd name="T68" fmla="*/ 1 w 16"/>
                              <a:gd name="T69" fmla="*/ 3 h 14"/>
                              <a:gd name="T70" fmla="*/ 1 w 16"/>
                              <a:gd name="T71" fmla="*/ 3 h 14"/>
                              <a:gd name="T72" fmla="*/ 1 w 16"/>
                              <a:gd name="T73" fmla="*/ 3 h 14"/>
                              <a:gd name="T74" fmla="*/ 2 w 16"/>
                              <a:gd name="T75" fmla="*/ 2 h 14"/>
                              <a:gd name="T76" fmla="*/ 2 w 16"/>
                              <a:gd name="T77" fmla="*/ 2 h 14"/>
                              <a:gd name="T78" fmla="*/ 3 w 16"/>
                              <a:gd name="T79" fmla="*/ 1 h 14"/>
                              <a:gd name="T80" fmla="*/ 3 w 16"/>
                              <a:gd name="T81" fmla="*/ 1 h 14"/>
                              <a:gd name="T82" fmla="*/ 3 w 16"/>
                              <a:gd name="T83" fmla="*/ 1 h 14"/>
                              <a:gd name="T84" fmla="*/ 4 w 16"/>
                              <a:gd name="T85" fmla="*/ 1 h 14"/>
                              <a:gd name="T86" fmla="*/ 4 w 16"/>
                              <a:gd name="T87" fmla="*/ 1 h 14"/>
                              <a:gd name="T88" fmla="*/ 4 w 16"/>
                              <a:gd name="T89" fmla="*/ 1 h 14"/>
                              <a:gd name="T90" fmla="*/ 4 w 16"/>
                              <a:gd name="T91" fmla="*/ 1 h 14"/>
                              <a:gd name="T92" fmla="*/ 5 w 16"/>
                              <a:gd name="T93" fmla="*/ 0 h 14"/>
                              <a:gd name="T94" fmla="*/ 5 w 16"/>
                              <a:gd name="T95" fmla="*/ 0 h 14"/>
                              <a:gd name="T96" fmla="*/ 5 w 16"/>
                              <a:gd name="T97" fmla="*/ 0 h 14"/>
                              <a:gd name="T98" fmla="*/ 6 w 16"/>
                              <a:gd name="T99" fmla="*/ 0 h 14"/>
                              <a:gd name="T100" fmla="*/ 6 w 16"/>
                              <a:gd name="T101" fmla="*/ 0 h 14"/>
                              <a:gd name="T102" fmla="*/ 6 w 16"/>
                              <a:gd name="T103" fmla="*/ 0 h 14"/>
                              <a:gd name="T104" fmla="*/ 6 w 16"/>
                              <a:gd name="T105" fmla="*/ 0 h 14"/>
                              <a:gd name="T106" fmla="*/ 7 w 16"/>
                              <a:gd name="T107" fmla="*/ 0 h 14"/>
                              <a:gd name="T108" fmla="*/ 7 w 16"/>
                              <a:gd name="T109" fmla="*/ 0 h 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
                              <a:gd name="T166" fmla="*/ 0 h 14"/>
                              <a:gd name="T167" fmla="*/ 16 w 16"/>
                              <a:gd name="T168" fmla="*/ 14 h 1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 h="14">
                                <a:moveTo>
                                  <a:pt x="7" y="0"/>
                                </a:moveTo>
                                <a:lnTo>
                                  <a:pt x="15" y="0"/>
                                </a:lnTo>
                                <a:lnTo>
                                  <a:pt x="15" y="13"/>
                                </a:lnTo>
                                <a:lnTo>
                                  <a:pt x="7" y="13"/>
                                </a:lnTo>
                                <a:lnTo>
                                  <a:pt x="6" y="13"/>
                                </a:lnTo>
                                <a:lnTo>
                                  <a:pt x="5" y="13"/>
                                </a:lnTo>
                                <a:lnTo>
                                  <a:pt x="5" y="12"/>
                                </a:lnTo>
                                <a:lnTo>
                                  <a:pt x="4" y="12"/>
                                </a:lnTo>
                                <a:lnTo>
                                  <a:pt x="3" y="12"/>
                                </a:lnTo>
                                <a:lnTo>
                                  <a:pt x="3" y="11"/>
                                </a:lnTo>
                                <a:lnTo>
                                  <a:pt x="2" y="11"/>
                                </a:lnTo>
                                <a:lnTo>
                                  <a:pt x="1" y="10"/>
                                </a:lnTo>
                                <a:lnTo>
                                  <a:pt x="1" y="9"/>
                                </a:lnTo>
                                <a:lnTo>
                                  <a:pt x="0" y="8"/>
                                </a:lnTo>
                                <a:lnTo>
                                  <a:pt x="0" y="7"/>
                                </a:lnTo>
                                <a:lnTo>
                                  <a:pt x="0" y="6"/>
                                </a:lnTo>
                                <a:lnTo>
                                  <a:pt x="0" y="5"/>
                                </a:lnTo>
                                <a:lnTo>
                                  <a:pt x="1" y="4"/>
                                </a:lnTo>
                                <a:lnTo>
                                  <a:pt x="1" y="3"/>
                                </a:lnTo>
                                <a:lnTo>
                                  <a:pt x="2" y="2"/>
                                </a:lnTo>
                                <a:lnTo>
                                  <a:pt x="3" y="1"/>
                                </a:lnTo>
                                <a:lnTo>
                                  <a:pt x="4" y="1"/>
                                </a:lnTo>
                                <a:lnTo>
                                  <a:pt x="5" y="0"/>
                                </a:lnTo>
                                <a:lnTo>
                                  <a:pt x="6" y="0"/>
                                </a:lnTo>
                                <a:lnTo>
                                  <a:pt x="7" y="0"/>
                                </a:lnTo>
                              </a:path>
                            </a:pathLst>
                          </a:custGeom>
                          <a:solidFill>
                            <a:srgbClr val="202020"/>
                          </a:solidFill>
                          <a:ln w="9525">
                            <a:noFill/>
                            <a:round/>
                            <a:headEnd/>
                            <a:tailEnd/>
                          </a:ln>
                        </p:spPr>
                        <p:txBody>
                          <a:bodyPr/>
                          <a:lstStyle/>
                          <a:p>
                            <a:endParaRPr lang="ko-KR" altLang="en-US">
                              <a:solidFill>
                                <a:srgbClr val="000000"/>
                              </a:solidFill>
                              <a:latin typeface="微软雅黑" pitchFamily="34" charset="-122"/>
                            </a:endParaRPr>
                          </a:p>
                        </p:txBody>
                      </p:sp>
                      <p:grpSp>
                        <p:nvGrpSpPr>
                          <p:cNvPr id="427" name="Group 294"/>
                          <p:cNvGrpSpPr>
                            <a:grpSpLocks noChangeAspect="1"/>
                          </p:cNvGrpSpPr>
                          <p:nvPr/>
                        </p:nvGrpSpPr>
                        <p:grpSpPr bwMode="auto">
                          <a:xfrm>
                            <a:off x="2789" y="2028"/>
                            <a:ext cx="8" cy="7"/>
                            <a:chOff x="2789" y="2028"/>
                            <a:chExt cx="8" cy="7"/>
                          </a:xfrm>
                        </p:grpSpPr>
                        <p:sp>
                          <p:nvSpPr>
                            <p:cNvPr id="428" name="Oval 295"/>
                            <p:cNvSpPr>
                              <a:spLocks noChangeAspect="1" noChangeArrowheads="1"/>
                            </p:cNvSpPr>
                            <p:nvPr/>
                          </p:nvSpPr>
                          <p:spPr bwMode="auto">
                            <a:xfrm>
                              <a:off x="2789" y="2028"/>
                              <a:ext cx="8" cy="7"/>
                            </a:xfrm>
                            <a:prstGeom prst="ellipse">
                              <a:avLst/>
                            </a:prstGeom>
                            <a:solidFill>
                              <a:srgbClr val="60606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29" name="Oval 296"/>
                            <p:cNvSpPr>
                              <a:spLocks noChangeAspect="1" noChangeArrowheads="1"/>
                            </p:cNvSpPr>
                            <p:nvPr/>
                          </p:nvSpPr>
                          <p:spPr bwMode="auto">
                            <a:xfrm>
                              <a:off x="2789" y="2028"/>
                              <a:ext cx="8" cy="7"/>
                            </a:xfrm>
                            <a:prstGeom prst="ellipse">
                              <a:avLst/>
                            </a:prstGeom>
                            <a:solidFill>
                              <a:srgbClr val="40404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430" name="Oval 297"/>
                            <p:cNvSpPr>
                              <a:spLocks noChangeAspect="1" noChangeArrowheads="1"/>
                            </p:cNvSpPr>
                            <p:nvPr/>
                          </p:nvSpPr>
                          <p:spPr bwMode="auto">
                            <a:xfrm>
                              <a:off x="2795" y="2033"/>
                              <a:ext cx="1" cy="1"/>
                            </a:xfrm>
                            <a:prstGeom prst="ellipse">
                              <a:avLst/>
                            </a:prstGeom>
                            <a:solidFill>
                              <a:srgbClr val="202020"/>
                            </a:solidFill>
                            <a:ln w="9525">
                              <a:no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grpSp>
              </p:grpSp>
              <p:grpSp>
                <p:nvGrpSpPr>
                  <p:cNvPr id="404" name="Group 298"/>
                  <p:cNvGrpSpPr>
                    <a:grpSpLocks noChangeAspect="1"/>
                  </p:cNvGrpSpPr>
                  <p:nvPr/>
                </p:nvGrpSpPr>
                <p:grpSpPr bwMode="auto">
                  <a:xfrm>
                    <a:off x="2768" y="2024"/>
                    <a:ext cx="75" cy="14"/>
                    <a:chOff x="2768" y="2024"/>
                    <a:chExt cx="75" cy="14"/>
                  </a:xfrm>
                </p:grpSpPr>
                <p:grpSp>
                  <p:nvGrpSpPr>
                    <p:cNvPr id="414" name="Group 299"/>
                    <p:cNvGrpSpPr>
                      <a:grpSpLocks noChangeAspect="1"/>
                    </p:cNvGrpSpPr>
                    <p:nvPr/>
                  </p:nvGrpSpPr>
                  <p:grpSpPr bwMode="auto">
                    <a:xfrm>
                      <a:off x="2826" y="2024"/>
                      <a:ext cx="17" cy="14"/>
                      <a:chOff x="2826" y="2024"/>
                      <a:chExt cx="17" cy="14"/>
                    </a:xfrm>
                  </p:grpSpPr>
                  <p:sp>
                    <p:nvSpPr>
                      <p:cNvPr id="418" name="Freeform 300"/>
                      <p:cNvSpPr>
                        <a:spLocks noChangeAspect="1"/>
                      </p:cNvSpPr>
                      <p:nvPr/>
                    </p:nvSpPr>
                    <p:spPr bwMode="auto">
                      <a:xfrm>
                        <a:off x="2826" y="2024"/>
                        <a:ext cx="17" cy="14"/>
                      </a:xfrm>
                      <a:custGeom>
                        <a:avLst/>
                        <a:gdLst>
                          <a:gd name="T0" fmla="*/ 0 w 17"/>
                          <a:gd name="T1" fmla="*/ 0 h 14"/>
                          <a:gd name="T2" fmla="*/ 16 w 17"/>
                          <a:gd name="T3" fmla="*/ 0 h 14"/>
                          <a:gd name="T4" fmla="*/ 16 w 17"/>
                          <a:gd name="T5" fmla="*/ 13 h 14"/>
                          <a:gd name="T6" fmla="*/ 0 w 17"/>
                          <a:gd name="T7" fmla="*/ 13 h 14"/>
                          <a:gd name="T8" fmla="*/ 0 w 17"/>
                          <a:gd name="T9" fmla="*/ 0 h 14"/>
                          <a:gd name="T10" fmla="*/ 0 60000 65536"/>
                          <a:gd name="T11" fmla="*/ 0 60000 65536"/>
                          <a:gd name="T12" fmla="*/ 0 60000 65536"/>
                          <a:gd name="T13" fmla="*/ 0 60000 65536"/>
                          <a:gd name="T14" fmla="*/ 0 60000 65536"/>
                          <a:gd name="T15" fmla="*/ 0 w 17"/>
                          <a:gd name="T16" fmla="*/ 0 h 14"/>
                          <a:gd name="T17" fmla="*/ 17 w 17"/>
                          <a:gd name="T18" fmla="*/ 14 h 14"/>
                        </a:gdLst>
                        <a:ahLst/>
                        <a:cxnLst>
                          <a:cxn ang="T10">
                            <a:pos x="T0" y="T1"/>
                          </a:cxn>
                          <a:cxn ang="T11">
                            <a:pos x="T2" y="T3"/>
                          </a:cxn>
                          <a:cxn ang="T12">
                            <a:pos x="T4" y="T5"/>
                          </a:cxn>
                          <a:cxn ang="T13">
                            <a:pos x="T6" y="T7"/>
                          </a:cxn>
                          <a:cxn ang="T14">
                            <a:pos x="T8" y="T9"/>
                          </a:cxn>
                        </a:cxnLst>
                        <a:rect l="T15" t="T16" r="T17" b="T18"/>
                        <a:pathLst>
                          <a:path w="17" h="14">
                            <a:moveTo>
                              <a:pt x="0" y="0"/>
                            </a:moveTo>
                            <a:lnTo>
                              <a:pt x="16" y="0"/>
                            </a:lnTo>
                            <a:lnTo>
                              <a:pt x="16" y="13"/>
                            </a:lnTo>
                            <a:lnTo>
                              <a:pt x="0" y="13"/>
                            </a:lnTo>
                            <a:lnTo>
                              <a:pt x="0" y="0"/>
                            </a:lnTo>
                          </a:path>
                        </a:pathLst>
                      </a:custGeom>
                      <a:solidFill>
                        <a:srgbClr val="606060"/>
                      </a:solidFill>
                      <a:ln w="9525">
                        <a:noFill/>
                        <a:round/>
                        <a:headEnd/>
                        <a:tailEnd/>
                      </a:ln>
                    </p:spPr>
                    <p:txBody>
                      <a:bodyPr/>
                      <a:lstStyle/>
                      <a:p>
                        <a:endParaRPr lang="ko-KR" altLang="en-US">
                          <a:solidFill>
                            <a:srgbClr val="000000"/>
                          </a:solidFill>
                          <a:latin typeface="微软雅黑" pitchFamily="34" charset="-122"/>
                        </a:endParaRPr>
                      </a:p>
                    </p:txBody>
                  </p:sp>
                  <p:sp>
                    <p:nvSpPr>
                      <p:cNvPr id="419" name="Freeform 301"/>
                      <p:cNvSpPr>
                        <a:spLocks noChangeAspect="1"/>
                      </p:cNvSpPr>
                      <p:nvPr/>
                    </p:nvSpPr>
                    <p:spPr bwMode="auto">
                      <a:xfrm>
                        <a:off x="2826" y="2024"/>
                        <a:ext cx="17" cy="10"/>
                      </a:xfrm>
                      <a:custGeom>
                        <a:avLst/>
                        <a:gdLst>
                          <a:gd name="T0" fmla="*/ 0 w 17"/>
                          <a:gd name="T1" fmla="*/ 0 h 10"/>
                          <a:gd name="T2" fmla="*/ 16 w 17"/>
                          <a:gd name="T3" fmla="*/ 0 h 10"/>
                          <a:gd name="T4" fmla="*/ 16 w 17"/>
                          <a:gd name="T5" fmla="*/ 9 h 10"/>
                          <a:gd name="T6" fmla="*/ 0 w 17"/>
                          <a:gd name="T7" fmla="*/ 9 h 10"/>
                          <a:gd name="T8" fmla="*/ 0 w 17"/>
                          <a:gd name="T9" fmla="*/ 0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0" y="0"/>
                            </a:moveTo>
                            <a:lnTo>
                              <a:pt x="16" y="0"/>
                            </a:lnTo>
                            <a:lnTo>
                              <a:pt x="16" y="9"/>
                            </a:lnTo>
                            <a:lnTo>
                              <a:pt x="0" y="9"/>
                            </a:lnTo>
                            <a:lnTo>
                              <a:pt x="0" y="0"/>
                            </a:lnTo>
                          </a:path>
                        </a:pathLst>
                      </a:custGeom>
                      <a:solidFill>
                        <a:srgbClr val="404040"/>
                      </a:solidFill>
                      <a:ln w="9525">
                        <a:noFill/>
                        <a:round/>
                        <a:headEnd/>
                        <a:tailEnd/>
                      </a:ln>
                    </p:spPr>
                    <p:txBody>
                      <a:bodyPr/>
                      <a:lstStyle/>
                      <a:p>
                        <a:endParaRPr lang="ko-KR" altLang="en-US">
                          <a:solidFill>
                            <a:srgbClr val="000000"/>
                          </a:solidFill>
                          <a:latin typeface="微软雅黑" pitchFamily="34" charset="-122"/>
                        </a:endParaRPr>
                      </a:p>
                    </p:txBody>
                  </p:sp>
                </p:grpSp>
                <p:grpSp>
                  <p:nvGrpSpPr>
                    <p:cNvPr id="415" name="Group 302"/>
                    <p:cNvGrpSpPr>
                      <a:grpSpLocks noChangeAspect="1"/>
                    </p:cNvGrpSpPr>
                    <p:nvPr/>
                  </p:nvGrpSpPr>
                  <p:grpSpPr bwMode="auto">
                    <a:xfrm>
                      <a:off x="2768" y="2024"/>
                      <a:ext cx="16" cy="11"/>
                      <a:chOff x="2768" y="2024"/>
                      <a:chExt cx="16" cy="11"/>
                    </a:xfrm>
                  </p:grpSpPr>
                  <p:sp>
                    <p:nvSpPr>
                      <p:cNvPr id="416" name="Freeform 303"/>
                      <p:cNvSpPr>
                        <a:spLocks noChangeAspect="1"/>
                      </p:cNvSpPr>
                      <p:nvPr/>
                    </p:nvSpPr>
                    <p:spPr bwMode="auto">
                      <a:xfrm>
                        <a:off x="2768" y="2024"/>
                        <a:ext cx="16" cy="11"/>
                      </a:xfrm>
                      <a:custGeom>
                        <a:avLst/>
                        <a:gdLst>
                          <a:gd name="T0" fmla="*/ 0 w 16"/>
                          <a:gd name="T1" fmla="*/ 0 h 11"/>
                          <a:gd name="T2" fmla="*/ 15 w 16"/>
                          <a:gd name="T3" fmla="*/ 0 h 11"/>
                          <a:gd name="T4" fmla="*/ 15 w 16"/>
                          <a:gd name="T5" fmla="*/ 10 h 11"/>
                          <a:gd name="T6" fmla="*/ 0 w 16"/>
                          <a:gd name="T7" fmla="*/ 10 h 11"/>
                          <a:gd name="T8" fmla="*/ 0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0" y="0"/>
                            </a:moveTo>
                            <a:lnTo>
                              <a:pt x="15" y="0"/>
                            </a:lnTo>
                            <a:lnTo>
                              <a:pt x="15" y="10"/>
                            </a:lnTo>
                            <a:lnTo>
                              <a:pt x="0" y="10"/>
                            </a:lnTo>
                            <a:lnTo>
                              <a:pt x="0" y="0"/>
                            </a:lnTo>
                          </a:path>
                        </a:pathLst>
                      </a:custGeom>
                      <a:solidFill>
                        <a:srgbClr val="606060"/>
                      </a:solidFill>
                      <a:ln w="9525">
                        <a:noFill/>
                        <a:round/>
                        <a:headEnd/>
                        <a:tailEnd/>
                      </a:ln>
                    </p:spPr>
                    <p:txBody>
                      <a:bodyPr/>
                      <a:lstStyle/>
                      <a:p>
                        <a:endParaRPr lang="ko-KR" altLang="en-US">
                          <a:solidFill>
                            <a:srgbClr val="000000"/>
                          </a:solidFill>
                          <a:latin typeface="微软雅黑" pitchFamily="34" charset="-122"/>
                        </a:endParaRPr>
                      </a:p>
                    </p:txBody>
                  </p:sp>
                  <p:sp>
                    <p:nvSpPr>
                      <p:cNvPr id="417" name="Freeform 304"/>
                      <p:cNvSpPr>
                        <a:spLocks noChangeAspect="1"/>
                      </p:cNvSpPr>
                      <p:nvPr/>
                    </p:nvSpPr>
                    <p:spPr bwMode="auto">
                      <a:xfrm>
                        <a:off x="2768" y="2024"/>
                        <a:ext cx="16" cy="6"/>
                      </a:xfrm>
                      <a:custGeom>
                        <a:avLst/>
                        <a:gdLst>
                          <a:gd name="T0" fmla="*/ 0 w 16"/>
                          <a:gd name="T1" fmla="*/ 0 h 6"/>
                          <a:gd name="T2" fmla="*/ 15 w 16"/>
                          <a:gd name="T3" fmla="*/ 0 h 6"/>
                          <a:gd name="T4" fmla="*/ 15 w 16"/>
                          <a:gd name="T5" fmla="*/ 5 h 6"/>
                          <a:gd name="T6" fmla="*/ 0 w 16"/>
                          <a:gd name="T7" fmla="*/ 4 h 6"/>
                          <a:gd name="T8" fmla="*/ 0 w 16"/>
                          <a:gd name="T9" fmla="*/ 0 h 6"/>
                          <a:gd name="T10" fmla="*/ 0 60000 65536"/>
                          <a:gd name="T11" fmla="*/ 0 60000 65536"/>
                          <a:gd name="T12" fmla="*/ 0 60000 65536"/>
                          <a:gd name="T13" fmla="*/ 0 60000 65536"/>
                          <a:gd name="T14" fmla="*/ 0 60000 65536"/>
                          <a:gd name="T15" fmla="*/ 0 w 16"/>
                          <a:gd name="T16" fmla="*/ 0 h 6"/>
                          <a:gd name="T17" fmla="*/ 16 w 16"/>
                          <a:gd name="T18" fmla="*/ 6 h 6"/>
                        </a:gdLst>
                        <a:ahLst/>
                        <a:cxnLst>
                          <a:cxn ang="T10">
                            <a:pos x="T0" y="T1"/>
                          </a:cxn>
                          <a:cxn ang="T11">
                            <a:pos x="T2" y="T3"/>
                          </a:cxn>
                          <a:cxn ang="T12">
                            <a:pos x="T4" y="T5"/>
                          </a:cxn>
                          <a:cxn ang="T13">
                            <a:pos x="T6" y="T7"/>
                          </a:cxn>
                          <a:cxn ang="T14">
                            <a:pos x="T8" y="T9"/>
                          </a:cxn>
                        </a:cxnLst>
                        <a:rect l="T15" t="T16" r="T17" b="T18"/>
                        <a:pathLst>
                          <a:path w="16" h="6">
                            <a:moveTo>
                              <a:pt x="0" y="0"/>
                            </a:moveTo>
                            <a:lnTo>
                              <a:pt x="15" y="0"/>
                            </a:lnTo>
                            <a:lnTo>
                              <a:pt x="15" y="5"/>
                            </a:lnTo>
                            <a:lnTo>
                              <a:pt x="0" y="4"/>
                            </a:lnTo>
                            <a:lnTo>
                              <a:pt x="0" y="0"/>
                            </a:lnTo>
                          </a:path>
                        </a:pathLst>
                      </a:custGeom>
                      <a:solidFill>
                        <a:srgbClr val="404040"/>
                      </a:solidFill>
                      <a:ln w="9525">
                        <a:noFill/>
                        <a:round/>
                        <a:headEnd/>
                        <a:tailEnd/>
                      </a:ln>
                    </p:spPr>
                    <p:txBody>
                      <a:bodyPr/>
                      <a:lstStyle/>
                      <a:p>
                        <a:endParaRPr lang="ko-KR" altLang="en-US">
                          <a:solidFill>
                            <a:srgbClr val="000000"/>
                          </a:solidFill>
                          <a:latin typeface="微软雅黑" pitchFamily="34" charset="-122"/>
                        </a:endParaRPr>
                      </a:p>
                    </p:txBody>
                  </p:sp>
                </p:grpSp>
              </p:grpSp>
              <p:grpSp>
                <p:nvGrpSpPr>
                  <p:cNvPr id="405" name="Group 305"/>
                  <p:cNvGrpSpPr>
                    <a:grpSpLocks noChangeAspect="1"/>
                  </p:cNvGrpSpPr>
                  <p:nvPr/>
                </p:nvGrpSpPr>
                <p:grpSpPr bwMode="auto">
                  <a:xfrm>
                    <a:off x="2775" y="2024"/>
                    <a:ext cx="58" cy="8"/>
                    <a:chOff x="2775" y="2024"/>
                    <a:chExt cx="58" cy="8"/>
                  </a:xfrm>
                </p:grpSpPr>
                <p:sp>
                  <p:nvSpPr>
                    <p:cNvPr id="406" name="Freeform 306"/>
                    <p:cNvSpPr>
                      <a:spLocks noChangeAspect="1"/>
                    </p:cNvSpPr>
                    <p:nvPr/>
                  </p:nvSpPr>
                  <p:spPr bwMode="auto">
                    <a:xfrm>
                      <a:off x="2775" y="2024"/>
                      <a:ext cx="55" cy="8"/>
                    </a:xfrm>
                    <a:custGeom>
                      <a:avLst/>
                      <a:gdLst>
                        <a:gd name="T0" fmla="*/ 8 w 55"/>
                        <a:gd name="T1" fmla="*/ 0 h 8"/>
                        <a:gd name="T2" fmla="*/ 11 w 55"/>
                        <a:gd name="T3" fmla="*/ 0 h 8"/>
                        <a:gd name="T4" fmla="*/ 11 w 55"/>
                        <a:gd name="T5" fmla="*/ 4 h 8"/>
                        <a:gd name="T6" fmla="*/ 43 w 55"/>
                        <a:gd name="T7" fmla="*/ 4 h 8"/>
                        <a:gd name="T8" fmla="*/ 43 w 55"/>
                        <a:gd name="T9" fmla="*/ 1 h 8"/>
                        <a:gd name="T10" fmla="*/ 46 w 55"/>
                        <a:gd name="T11" fmla="*/ 1 h 8"/>
                        <a:gd name="T12" fmla="*/ 46 w 55"/>
                        <a:gd name="T13" fmla="*/ 4 h 8"/>
                        <a:gd name="T14" fmla="*/ 54 w 55"/>
                        <a:gd name="T15" fmla="*/ 4 h 8"/>
                        <a:gd name="T16" fmla="*/ 54 w 55"/>
                        <a:gd name="T17" fmla="*/ 7 h 8"/>
                        <a:gd name="T18" fmla="*/ 0 w 55"/>
                        <a:gd name="T19" fmla="*/ 6 h 8"/>
                        <a:gd name="T20" fmla="*/ 0 w 55"/>
                        <a:gd name="T21" fmla="*/ 4 h 8"/>
                        <a:gd name="T22" fmla="*/ 8 w 55"/>
                        <a:gd name="T23" fmla="*/ 4 h 8"/>
                        <a:gd name="T24" fmla="*/ 8 w 55"/>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
                        <a:gd name="T40" fmla="*/ 0 h 8"/>
                        <a:gd name="T41" fmla="*/ 55 w 55"/>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 h="8">
                          <a:moveTo>
                            <a:pt x="8" y="0"/>
                          </a:moveTo>
                          <a:lnTo>
                            <a:pt x="11" y="0"/>
                          </a:lnTo>
                          <a:lnTo>
                            <a:pt x="11" y="4"/>
                          </a:lnTo>
                          <a:lnTo>
                            <a:pt x="43" y="4"/>
                          </a:lnTo>
                          <a:lnTo>
                            <a:pt x="43" y="1"/>
                          </a:lnTo>
                          <a:lnTo>
                            <a:pt x="46" y="1"/>
                          </a:lnTo>
                          <a:lnTo>
                            <a:pt x="46" y="4"/>
                          </a:lnTo>
                          <a:lnTo>
                            <a:pt x="54" y="4"/>
                          </a:lnTo>
                          <a:lnTo>
                            <a:pt x="54" y="7"/>
                          </a:lnTo>
                          <a:lnTo>
                            <a:pt x="0" y="6"/>
                          </a:lnTo>
                          <a:lnTo>
                            <a:pt x="0" y="4"/>
                          </a:lnTo>
                          <a:lnTo>
                            <a:pt x="8" y="4"/>
                          </a:lnTo>
                          <a:lnTo>
                            <a:pt x="8" y="0"/>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nvGrpSpPr>
                    <p:cNvPr id="407" name="Group 307"/>
                    <p:cNvGrpSpPr>
                      <a:grpSpLocks noChangeAspect="1"/>
                    </p:cNvGrpSpPr>
                    <p:nvPr/>
                  </p:nvGrpSpPr>
                  <p:grpSpPr bwMode="auto">
                    <a:xfrm>
                      <a:off x="2775" y="2024"/>
                      <a:ext cx="58" cy="8"/>
                      <a:chOff x="2775" y="2024"/>
                      <a:chExt cx="58" cy="8"/>
                    </a:xfrm>
                  </p:grpSpPr>
                  <p:sp>
                    <p:nvSpPr>
                      <p:cNvPr id="408" name="Freeform 308"/>
                      <p:cNvSpPr>
                        <a:spLocks noChangeAspect="1"/>
                      </p:cNvSpPr>
                      <p:nvPr/>
                    </p:nvSpPr>
                    <p:spPr bwMode="auto">
                      <a:xfrm>
                        <a:off x="2785" y="2024"/>
                        <a:ext cx="2" cy="5"/>
                      </a:xfrm>
                      <a:custGeom>
                        <a:avLst/>
                        <a:gdLst>
                          <a:gd name="T0" fmla="*/ 0 w 2"/>
                          <a:gd name="T1" fmla="*/ 0 h 5"/>
                          <a:gd name="T2" fmla="*/ 1 w 2"/>
                          <a:gd name="T3" fmla="*/ 0 h 5"/>
                          <a:gd name="T4" fmla="*/ 1 w 2"/>
                          <a:gd name="T5" fmla="*/ 3 h 5"/>
                          <a:gd name="T6" fmla="*/ 0 w 2"/>
                          <a:gd name="T7" fmla="*/ 4 h 5"/>
                          <a:gd name="T8" fmla="*/ 0 w 2"/>
                          <a:gd name="T9" fmla="*/ 0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0" y="0"/>
                            </a:moveTo>
                            <a:lnTo>
                              <a:pt x="1" y="0"/>
                            </a:lnTo>
                            <a:lnTo>
                              <a:pt x="1" y="3"/>
                            </a:lnTo>
                            <a:lnTo>
                              <a:pt x="0" y="4"/>
                            </a:lnTo>
                            <a:lnTo>
                              <a:pt x="0" y="0"/>
                            </a:lnTo>
                          </a:path>
                        </a:pathLst>
                      </a:custGeom>
                      <a:solidFill>
                        <a:srgbClr val="60606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409" name="Freeform 309"/>
                      <p:cNvSpPr>
                        <a:spLocks noChangeAspect="1"/>
                      </p:cNvSpPr>
                      <p:nvPr/>
                    </p:nvSpPr>
                    <p:spPr bwMode="auto">
                      <a:xfrm>
                        <a:off x="2775" y="2028"/>
                        <a:ext cx="9" cy="1"/>
                      </a:xfrm>
                      <a:custGeom>
                        <a:avLst/>
                        <a:gdLst>
                          <a:gd name="T0" fmla="*/ 0 w 9"/>
                          <a:gd name="T1" fmla="*/ 0 h 1"/>
                          <a:gd name="T2" fmla="*/ 8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8" y="0"/>
                            </a:lnTo>
                            <a:lnTo>
                              <a:pt x="2" y="0"/>
                            </a:lnTo>
                            <a:lnTo>
                              <a:pt x="0" y="0"/>
                            </a:lnTo>
                          </a:path>
                        </a:pathLst>
                      </a:custGeom>
                      <a:solidFill>
                        <a:srgbClr val="80808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410" name="Freeform 310"/>
                      <p:cNvSpPr>
                        <a:spLocks noChangeAspect="1"/>
                      </p:cNvSpPr>
                      <p:nvPr/>
                    </p:nvSpPr>
                    <p:spPr bwMode="auto">
                      <a:xfrm>
                        <a:off x="2785" y="2028"/>
                        <a:ext cx="33" cy="1"/>
                      </a:xfrm>
                      <a:custGeom>
                        <a:avLst/>
                        <a:gdLst>
                          <a:gd name="T0" fmla="*/ 0 w 33"/>
                          <a:gd name="T1" fmla="*/ 0 h 1"/>
                          <a:gd name="T2" fmla="*/ 2 w 33"/>
                          <a:gd name="T3" fmla="*/ 0 h 1"/>
                          <a:gd name="T4" fmla="*/ 32 w 33"/>
                          <a:gd name="T5" fmla="*/ 0 h 1"/>
                          <a:gd name="T6" fmla="*/ 32 w 33"/>
                          <a:gd name="T7" fmla="*/ 0 h 1"/>
                          <a:gd name="T8" fmla="*/ 0 w 33"/>
                          <a:gd name="T9" fmla="*/ 0 h 1"/>
                          <a:gd name="T10" fmla="*/ 0 60000 65536"/>
                          <a:gd name="T11" fmla="*/ 0 60000 65536"/>
                          <a:gd name="T12" fmla="*/ 0 60000 65536"/>
                          <a:gd name="T13" fmla="*/ 0 60000 65536"/>
                          <a:gd name="T14" fmla="*/ 0 60000 65536"/>
                          <a:gd name="T15" fmla="*/ 0 w 33"/>
                          <a:gd name="T16" fmla="*/ 0 h 1"/>
                          <a:gd name="T17" fmla="*/ 33 w 33"/>
                          <a:gd name="T18" fmla="*/ 1 h 1"/>
                        </a:gdLst>
                        <a:ahLst/>
                        <a:cxnLst>
                          <a:cxn ang="T10">
                            <a:pos x="T0" y="T1"/>
                          </a:cxn>
                          <a:cxn ang="T11">
                            <a:pos x="T2" y="T3"/>
                          </a:cxn>
                          <a:cxn ang="T12">
                            <a:pos x="T4" y="T5"/>
                          </a:cxn>
                          <a:cxn ang="T13">
                            <a:pos x="T6" y="T7"/>
                          </a:cxn>
                          <a:cxn ang="T14">
                            <a:pos x="T8" y="T9"/>
                          </a:cxn>
                        </a:cxnLst>
                        <a:rect l="T15" t="T16" r="T17" b="T18"/>
                        <a:pathLst>
                          <a:path w="33" h="1">
                            <a:moveTo>
                              <a:pt x="0" y="0"/>
                            </a:moveTo>
                            <a:lnTo>
                              <a:pt x="2" y="0"/>
                            </a:lnTo>
                            <a:lnTo>
                              <a:pt x="32" y="0"/>
                            </a:lnTo>
                            <a:lnTo>
                              <a:pt x="0" y="0"/>
                            </a:lnTo>
                          </a:path>
                        </a:pathLst>
                      </a:custGeom>
                      <a:solidFill>
                        <a:srgbClr val="80808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411" name="Freeform 311"/>
                      <p:cNvSpPr>
                        <a:spLocks noChangeAspect="1"/>
                      </p:cNvSpPr>
                      <p:nvPr/>
                    </p:nvSpPr>
                    <p:spPr bwMode="auto">
                      <a:xfrm>
                        <a:off x="2821" y="2024"/>
                        <a:ext cx="2" cy="5"/>
                      </a:xfrm>
                      <a:custGeom>
                        <a:avLst/>
                        <a:gdLst>
                          <a:gd name="T0" fmla="*/ 0 w 2"/>
                          <a:gd name="T1" fmla="*/ 0 h 5"/>
                          <a:gd name="T2" fmla="*/ 1 w 2"/>
                          <a:gd name="T3" fmla="*/ 0 h 5"/>
                          <a:gd name="T4" fmla="*/ 1 w 2"/>
                          <a:gd name="T5" fmla="*/ 3 h 5"/>
                          <a:gd name="T6" fmla="*/ 0 w 2"/>
                          <a:gd name="T7" fmla="*/ 4 h 5"/>
                          <a:gd name="T8" fmla="*/ 0 w 2"/>
                          <a:gd name="T9" fmla="*/ 0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0" y="0"/>
                            </a:moveTo>
                            <a:lnTo>
                              <a:pt x="1" y="0"/>
                            </a:lnTo>
                            <a:lnTo>
                              <a:pt x="1" y="3"/>
                            </a:lnTo>
                            <a:lnTo>
                              <a:pt x="0" y="4"/>
                            </a:lnTo>
                            <a:lnTo>
                              <a:pt x="0" y="0"/>
                            </a:lnTo>
                          </a:path>
                        </a:pathLst>
                      </a:custGeom>
                      <a:solidFill>
                        <a:srgbClr val="60606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412" name="Freeform 312"/>
                      <p:cNvSpPr>
                        <a:spLocks noChangeAspect="1"/>
                      </p:cNvSpPr>
                      <p:nvPr/>
                    </p:nvSpPr>
                    <p:spPr bwMode="auto">
                      <a:xfrm>
                        <a:off x="2821" y="2028"/>
                        <a:ext cx="12" cy="1"/>
                      </a:xfrm>
                      <a:custGeom>
                        <a:avLst/>
                        <a:gdLst>
                          <a:gd name="T0" fmla="*/ 0 w 12"/>
                          <a:gd name="T1" fmla="*/ 0 h 1"/>
                          <a:gd name="T2" fmla="*/ 2 w 12"/>
                          <a:gd name="T3" fmla="*/ 0 h 1"/>
                          <a:gd name="T4" fmla="*/ 11 w 12"/>
                          <a:gd name="T5" fmla="*/ 0 h 1"/>
                          <a:gd name="T6" fmla="*/ 9 w 12"/>
                          <a:gd name="T7" fmla="*/ 0 h 1"/>
                          <a:gd name="T8" fmla="*/ 0 w 12"/>
                          <a:gd name="T9" fmla="*/ 0 h 1"/>
                          <a:gd name="T10" fmla="*/ 0 60000 65536"/>
                          <a:gd name="T11" fmla="*/ 0 60000 65536"/>
                          <a:gd name="T12" fmla="*/ 0 60000 65536"/>
                          <a:gd name="T13" fmla="*/ 0 60000 65536"/>
                          <a:gd name="T14" fmla="*/ 0 60000 65536"/>
                          <a:gd name="T15" fmla="*/ 0 w 12"/>
                          <a:gd name="T16" fmla="*/ 0 h 1"/>
                          <a:gd name="T17" fmla="*/ 12 w 12"/>
                          <a:gd name="T18" fmla="*/ 1 h 1"/>
                        </a:gdLst>
                        <a:ahLst/>
                        <a:cxnLst>
                          <a:cxn ang="T10">
                            <a:pos x="T0" y="T1"/>
                          </a:cxn>
                          <a:cxn ang="T11">
                            <a:pos x="T2" y="T3"/>
                          </a:cxn>
                          <a:cxn ang="T12">
                            <a:pos x="T4" y="T5"/>
                          </a:cxn>
                          <a:cxn ang="T13">
                            <a:pos x="T6" y="T7"/>
                          </a:cxn>
                          <a:cxn ang="T14">
                            <a:pos x="T8" y="T9"/>
                          </a:cxn>
                        </a:cxnLst>
                        <a:rect l="T15" t="T16" r="T17" b="T18"/>
                        <a:pathLst>
                          <a:path w="12" h="1">
                            <a:moveTo>
                              <a:pt x="0" y="0"/>
                            </a:moveTo>
                            <a:lnTo>
                              <a:pt x="2" y="0"/>
                            </a:lnTo>
                            <a:lnTo>
                              <a:pt x="11" y="0"/>
                            </a:lnTo>
                            <a:lnTo>
                              <a:pt x="9" y="0"/>
                            </a:lnTo>
                            <a:lnTo>
                              <a:pt x="0" y="0"/>
                            </a:lnTo>
                          </a:path>
                        </a:pathLst>
                      </a:custGeom>
                      <a:solidFill>
                        <a:srgbClr val="80808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sp>
                    <p:nvSpPr>
                      <p:cNvPr id="413" name="Freeform 313"/>
                      <p:cNvSpPr>
                        <a:spLocks noChangeAspect="1"/>
                      </p:cNvSpPr>
                      <p:nvPr/>
                    </p:nvSpPr>
                    <p:spPr bwMode="auto">
                      <a:xfrm>
                        <a:off x="2828" y="2028"/>
                        <a:ext cx="5" cy="4"/>
                      </a:xfrm>
                      <a:custGeom>
                        <a:avLst/>
                        <a:gdLst>
                          <a:gd name="T0" fmla="*/ 4 w 5"/>
                          <a:gd name="T1" fmla="*/ 0 h 4"/>
                          <a:gd name="T2" fmla="*/ 0 w 5"/>
                          <a:gd name="T3" fmla="*/ 0 h 4"/>
                          <a:gd name="T4" fmla="*/ 0 w 5"/>
                          <a:gd name="T5" fmla="*/ 3 h 4"/>
                          <a:gd name="T6" fmla="*/ 4 w 5"/>
                          <a:gd name="T7" fmla="*/ 2 h 4"/>
                          <a:gd name="T8" fmla="*/ 4 w 5"/>
                          <a:gd name="T9" fmla="*/ 0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4" y="0"/>
                            </a:moveTo>
                            <a:lnTo>
                              <a:pt x="0" y="0"/>
                            </a:lnTo>
                            <a:lnTo>
                              <a:pt x="0" y="3"/>
                            </a:lnTo>
                            <a:lnTo>
                              <a:pt x="4" y="2"/>
                            </a:lnTo>
                            <a:lnTo>
                              <a:pt x="4" y="0"/>
                            </a:lnTo>
                          </a:path>
                        </a:pathLst>
                      </a:custGeom>
                      <a:solidFill>
                        <a:srgbClr val="60606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grpSp>
            </p:grpSp>
            <p:grpSp>
              <p:nvGrpSpPr>
                <p:cNvPr id="379" name="Group 314"/>
                <p:cNvGrpSpPr>
                  <a:grpSpLocks noChangeAspect="1"/>
                </p:cNvGrpSpPr>
                <p:nvPr/>
              </p:nvGrpSpPr>
              <p:grpSpPr bwMode="auto">
                <a:xfrm>
                  <a:off x="2795" y="2020"/>
                  <a:ext cx="16" cy="5"/>
                  <a:chOff x="2795" y="2020"/>
                  <a:chExt cx="16" cy="5"/>
                </a:xfrm>
              </p:grpSpPr>
              <p:sp>
                <p:nvSpPr>
                  <p:cNvPr id="380" name="Freeform 315"/>
                  <p:cNvSpPr>
                    <a:spLocks noChangeAspect="1"/>
                  </p:cNvSpPr>
                  <p:nvPr/>
                </p:nvSpPr>
                <p:spPr bwMode="auto">
                  <a:xfrm>
                    <a:off x="2795" y="2022"/>
                    <a:ext cx="16" cy="3"/>
                  </a:xfrm>
                  <a:custGeom>
                    <a:avLst/>
                    <a:gdLst>
                      <a:gd name="T0" fmla="*/ 0 w 16"/>
                      <a:gd name="T1" fmla="*/ 0 h 3"/>
                      <a:gd name="T2" fmla="*/ 15 w 16"/>
                      <a:gd name="T3" fmla="*/ 0 h 3"/>
                      <a:gd name="T4" fmla="*/ 15 w 16"/>
                      <a:gd name="T5" fmla="*/ 2 h 3"/>
                      <a:gd name="T6" fmla="*/ 0 w 16"/>
                      <a:gd name="T7" fmla="*/ 2 h 3"/>
                      <a:gd name="T8" fmla="*/ 0 w 16"/>
                      <a:gd name="T9" fmla="*/ 0 h 3"/>
                      <a:gd name="T10" fmla="*/ 0 60000 65536"/>
                      <a:gd name="T11" fmla="*/ 0 60000 65536"/>
                      <a:gd name="T12" fmla="*/ 0 60000 65536"/>
                      <a:gd name="T13" fmla="*/ 0 60000 65536"/>
                      <a:gd name="T14" fmla="*/ 0 60000 65536"/>
                      <a:gd name="T15" fmla="*/ 0 w 16"/>
                      <a:gd name="T16" fmla="*/ 0 h 3"/>
                      <a:gd name="T17" fmla="*/ 16 w 16"/>
                      <a:gd name="T18" fmla="*/ 3 h 3"/>
                    </a:gdLst>
                    <a:ahLst/>
                    <a:cxnLst>
                      <a:cxn ang="T10">
                        <a:pos x="T0" y="T1"/>
                      </a:cxn>
                      <a:cxn ang="T11">
                        <a:pos x="T2" y="T3"/>
                      </a:cxn>
                      <a:cxn ang="T12">
                        <a:pos x="T4" y="T5"/>
                      </a:cxn>
                      <a:cxn ang="T13">
                        <a:pos x="T6" y="T7"/>
                      </a:cxn>
                      <a:cxn ang="T14">
                        <a:pos x="T8" y="T9"/>
                      </a:cxn>
                    </a:cxnLst>
                    <a:rect l="T15" t="T16" r="T17" b="T18"/>
                    <a:pathLst>
                      <a:path w="16" h="3">
                        <a:moveTo>
                          <a:pt x="0" y="0"/>
                        </a:moveTo>
                        <a:lnTo>
                          <a:pt x="15" y="0"/>
                        </a:lnTo>
                        <a:lnTo>
                          <a:pt x="15" y="2"/>
                        </a:lnTo>
                        <a:lnTo>
                          <a:pt x="0" y="2"/>
                        </a:lnTo>
                        <a:lnTo>
                          <a:pt x="0" y="0"/>
                        </a:lnTo>
                      </a:path>
                    </a:pathLst>
                  </a:custGeom>
                  <a:solidFill>
                    <a:srgbClr val="808000"/>
                  </a:solidFill>
                  <a:ln w="12700" cap="rnd" cmpd="sng">
                    <a:solidFill>
                      <a:srgbClr val="000000"/>
                    </a:solidFill>
                    <a:prstDash val="solid"/>
                    <a:round/>
                    <a:headEnd type="none" w="med" len="med"/>
                    <a:tailEnd type="none" w="med" len="med"/>
                  </a:ln>
                </p:spPr>
                <p:txBody>
                  <a:bodyPr/>
                  <a:lstStyle/>
                  <a:p>
                    <a:endParaRPr lang="ko-KR" altLang="en-US">
                      <a:solidFill>
                        <a:srgbClr val="000000"/>
                      </a:solidFill>
                      <a:latin typeface="微软雅黑" pitchFamily="34" charset="-122"/>
                    </a:endParaRPr>
                  </a:p>
                </p:txBody>
              </p:sp>
              <p:grpSp>
                <p:nvGrpSpPr>
                  <p:cNvPr id="381" name="Group 316"/>
                  <p:cNvGrpSpPr>
                    <a:grpSpLocks noChangeAspect="1"/>
                  </p:cNvGrpSpPr>
                  <p:nvPr/>
                </p:nvGrpSpPr>
                <p:grpSpPr bwMode="auto">
                  <a:xfrm>
                    <a:off x="2796" y="2022"/>
                    <a:ext cx="14" cy="2"/>
                    <a:chOff x="2796" y="2022"/>
                    <a:chExt cx="14" cy="2"/>
                  </a:xfrm>
                </p:grpSpPr>
                <p:grpSp>
                  <p:nvGrpSpPr>
                    <p:cNvPr id="385" name="Group 317"/>
                    <p:cNvGrpSpPr>
                      <a:grpSpLocks noChangeAspect="1"/>
                    </p:cNvGrpSpPr>
                    <p:nvPr/>
                  </p:nvGrpSpPr>
                  <p:grpSpPr bwMode="auto">
                    <a:xfrm>
                      <a:off x="2796" y="2023"/>
                      <a:ext cx="10" cy="1"/>
                      <a:chOff x="2796" y="2023"/>
                      <a:chExt cx="10" cy="1"/>
                    </a:xfrm>
                  </p:grpSpPr>
                  <p:sp>
                    <p:nvSpPr>
                      <p:cNvPr id="389" name="Freeform 318"/>
                      <p:cNvSpPr>
                        <a:spLocks noChangeAspect="1"/>
                      </p:cNvSpPr>
                      <p:nvPr/>
                    </p:nvSpPr>
                    <p:spPr bwMode="auto">
                      <a:xfrm>
                        <a:off x="2805" y="202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w 1"/>
                          <a:gd name="T41" fmla="*/ 0 h 1"/>
                          <a:gd name="T42" fmla="*/ 0 w 1"/>
                          <a:gd name="T43" fmla="*/ 0 h 1"/>
                          <a:gd name="T44" fmla="*/ 0 w 1"/>
                          <a:gd name="T45" fmla="*/ 0 h 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
                          <a:gd name="T70" fmla="*/ 0 h 1"/>
                          <a:gd name="T71" fmla="*/ 1 w 1"/>
                          <a:gd name="T72" fmla="*/ 1 h 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 h="1">
                            <a:moveTo>
                              <a:pt x="0" y="0"/>
                            </a:moveTo>
                            <a:lnTo>
                              <a:pt x="0" y="0"/>
                            </a:lnTo>
                          </a:path>
                        </a:pathLst>
                      </a:custGeom>
                      <a:solidFill>
                        <a:srgbClr val="000040"/>
                      </a:solidFill>
                      <a:ln w="9525">
                        <a:noFill/>
                        <a:round/>
                        <a:headEnd/>
                        <a:tailEnd/>
                      </a:ln>
                    </p:spPr>
                    <p:txBody>
                      <a:bodyPr/>
                      <a:lstStyle/>
                      <a:p>
                        <a:endParaRPr lang="ko-KR" altLang="en-US">
                          <a:solidFill>
                            <a:srgbClr val="000000"/>
                          </a:solidFill>
                          <a:latin typeface="微软雅黑" pitchFamily="34" charset="-122"/>
                        </a:endParaRPr>
                      </a:p>
                    </p:txBody>
                  </p:sp>
                  <p:sp>
                    <p:nvSpPr>
                      <p:cNvPr id="390" name="Freeform 319"/>
                      <p:cNvSpPr>
                        <a:spLocks noChangeAspect="1"/>
                      </p:cNvSpPr>
                      <p:nvPr/>
                    </p:nvSpPr>
                    <p:spPr bwMode="auto">
                      <a:xfrm>
                        <a:off x="2802" y="2023"/>
                        <a:ext cx="2" cy="1"/>
                      </a:xfrm>
                      <a:custGeom>
                        <a:avLst/>
                        <a:gdLst>
                          <a:gd name="T0" fmla="*/ 0 w 2"/>
                          <a:gd name="T1" fmla="*/ 0 h 1"/>
                          <a:gd name="T2" fmla="*/ 1 w 2"/>
                          <a:gd name="T3" fmla="*/ 0 h 1"/>
                          <a:gd name="T4" fmla="*/ 1 w 2"/>
                          <a:gd name="T5" fmla="*/ 0 h 1"/>
                          <a:gd name="T6" fmla="*/ 0 w 2"/>
                          <a:gd name="T7" fmla="*/ 0 h 1"/>
                          <a:gd name="T8" fmla="*/ 0 w 2"/>
                          <a:gd name="T9" fmla="*/ 0 h 1"/>
                          <a:gd name="T10" fmla="*/ 1 w 2"/>
                          <a:gd name="T11" fmla="*/ 0 h 1"/>
                          <a:gd name="T12" fmla="*/ 1 w 2"/>
                          <a:gd name="T13" fmla="*/ 0 h 1"/>
                          <a:gd name="T14" fmla="*/ 1 w 2"/>
                          <a:gd name="T15" fmla="*/ 0 h 1"/>
                          <a:gd name="T16" fmla="*/ 1 w 2"/>
                          <a:gd name="T17" fmla="*/ 0 h 1"/>
                          <a:gd name="T18" fmla="*/ 0 w 2"/>
                          <a:gd name="T19" fmla="*/ 0 h 1"/>
                          <a:gd name="T20" fmla="*/ 0 w 2"/>
                          <a:gd name="T21" fmla="*/ 0 h 1"/>
                          <a:gd name="T22" fmla="*/ 0 w 2"/>
                          <a:gd name="T23" fmla="*/ 0 h 1"/>
                          <a:gd name="T24" fmla="*/ 0 w 2"/>
                          <a:gd name="T25" fmla="*/ 0 h 1"/>
                          <a:gd name="T26" fmla="*/ 0 w 2"/>
                          <a:gd name="T27" fmla="*/ 0 h 1"/>
                          <a:gd name="T28" fmla="*/ 1 w 2"/>
                          <a:gd name="T29" fmla="*/ 0 h 1"/>
                          <a:gd name="T30" fmla="*/ 1 w 2"/>
                          <a:gd name="T31" fmla="*/ 0 h 1"/>
                          <a:gd name="T32" fmla="*/ 0 w 2"/>
                          <a:gd name="T33" fmla="*/ 0 h 1"/>
                          <a:gd name="T34" fmla="*/ 0 w 2"/>
                          <a:gd name="T35" fmla="*/ 0 h 1"/>
                          <a:gd name="T36" fmla="*/ 0 w 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
                          <a:gd name="T58" fmla="*/ 0 h 1"/>
                          <a:gd name="T59" fmla="*/ 2 w 2"/>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 h="1">
                            <a:moveTo>
                              <a:pt x="0" y="0"/>
                            </a:moveTo>
                            <a:lnTo>
                              <a:pt x="1" y="0"/>
                            </a:lnTo>
                            <a:lnTo>
                              <a:pt x="0" y="0"/>
                            </a:lnTo>
                            <a:lnTo>
                              <a:pt x="1" y="0"/>
                            </a:lnTo>
                            <a:lnTo>
                              <a:pt x="0" y="0"/>
                            </a:lnTo>
                            <a:lnTo>
                              <a:pt x="1" y="0"/>
                            </a:lnTo>
                            <a:lnTo>
                              <a:pt x="0" y="0"/>
                            </a:lnTo>
                          </a:path>
                        </a:pathLst>
                      </a:custGeom>
                      <a:solidFill>
                        <a:srgbClr val="000040"/>
                      </a:solidFill>
                      <a:ln w="9525">
                        <a:noFill/>
                        <a:round/>
                        <a:headEnd/>
                        <a:tailEnd/>
                      </a:ln>
                    </p:spPr>
                    <p:txBody>
                      <a:bodyPr/>
                      <a:lstStyle/>
                      <a:p>
                        <a:endParaRPr lang="ko-KR" altLang="en-US">
                          <a:solidFill>
                            <a:srgbClr val="000000"/>
                          </a:solidFill>
                          <a:latin typeface="微软雅黑" pitchFamily="34" charset="-122"/>
                        </a:endParaRPr>
                      </a:p>
                    </p:txBody>
                  </p:sp>
                  <p:sp>
                    <p:nvSpPr>
                      <p:cNvPr id="391" name="Freeform 320"/>
                      <p:cNvSpPr>
                        <a:spLocks noChangeAspect="1"/>
                      </p:cNvSpPr>
                      <p:nvPr/>
                    </p:nvSpPr>
                    <p:spPr bwMode="auto">
                      <a:xfrm>
                        <a:off x="2796" y="2023"/>
                        <a:ext cx="2" cy="1"/>
                      </a:xfrm>
                      <a:custGeom>
                        <a:avLst/>
                        <a:gdLst>
                          <a:gd name="T0" fmla="*/ 0 w 2"/>
                          <a:gd name="T1" fmla="*/ 0 h 1"/>
                          <a:gd name="T2" fmla="*/ 1 w 2"/>
                          <a:gd name="T3" fmla="*/ 0 h 1"/>
                          <a:gd name="T4" fmla="*/ 1 w 2"/>
                          <a:gd name="T5" fmla="*/ 0 h 1"/>
                          <a:gd name="T6" fmla="*/ 1 w 2"/>
                          <a:gd name="T7" fmla="*/ 0 h 1"/>
                          <a:gd name="T8" fmla="*/ 1 w 2"/>
                          <a:gd name="T9" fmla="*/ 0 h 1"/>
                          <a:gd name="T10" fmla="*/ 1 w 2"/>
                          <a:gd name="T11" fmla="*/ 0 h 1"/>
                          <a:gd name="T12" fmla="*/ 0 w 2"/>
                          <a:gd name="T13" fmla="*/ 0 h 1"/>
                          <a:gd name="T14" fmla="*/ 0 w 2"/>
                          <a:gd name="T15" fmla="*/ 0 h 1"/>
                          <a:gd name="T16" fmla="*/ 1 w 2"/>
                          <a:gd name="T17" fmla="*/ 0 h 1"/>
                          <a:gd name="T18" fmla="*/ 1 w 2"/>
                          <a:gd name="T19" fmla="*/ 0 h 1"/>
                          <a:gd name="T20" fmla="*/ 0 w 2"/>
                          <a:gd name="T21" fmla="*/ 0 h 1"/>
                          <a:gd name="T22" fmla="*/ 0 w 2"/>
                          <a:gd name="T23" fmla="*/ 0 h 1"/>
                          <a:gd name="T24" fmla="*/ 0 w 2"/>
                          <a:gd name="T25" fmla="*/ 0 h 1"/>
                          <a:gd name="T26" fmla="*/ 0 w 2"/>
                          <a:gd name="T27" fmla="*/ 0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
                          <a:gd name="T43" fmla="*/ 0 h 1"/>
                          <a:gd name="T44" fmla="*/ 2 w 2"/>
                          <a:gd name="T45" fmla="*/ 1 h 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 h="1">
                            <a:moveTo>
                              <a:pt x="0" y="0"/>
                            </a:moveTo>
                            <a:lnTo>
                              <a:pt x="1" y="0"/>
                            </a:lnTo>
                            <a:lnTo>
                              <a:pt x="0" y="0"/>
                            </a:lnTo>
                            <a:lnTo>
                              <a:pt x="1" y="0"/>
                            </a:lnTo>
                            <a:lnTo>
                              <a:pt x="0" y="0"/>
                            </a:lnTo>
                          </a:path>
                        </a:pathLst>
                      </a:custGeom>
                      <a:solidFill>
                        <a:srgbClr val="000040"/>
                      </a:solidFill>
                      <a:ln w="9525">
                        <a:noFill/>
                        <a:round/>
                        <a:headEnd/>
                        <a:tailEnd/>
                      </a:ln>
                    </p:spPr>
                    <p:txBody>
                      <a:bodyPr/>
                      <a:lstStyle/>
                      <a:p>
                        <a:endParaRPr lang="ko-KR" altLang="en-US">
                          <a:solidFill>
                            <a:srgbClr val="000000"/>
                          </a:solidFill>
                          <a:latin typeface="微软雅黑" pitchFamily="34" charset="-122"/>
                        </a:endParaRPr>
                      </a:p>
                    </p:txBody>
                  </p:sp>
                  <p:sp>
                    <p:nvSpPr>
                      <p:cNvPr id="392" name="Freeform 321"/>
                      <p:cNvSpPr>
                        <a:spLocks noChangeAspect="1"/>
                      </p:cNvSpPr>
                      <p:nvPr/>
                    </p:nvSpPr>
                    <p:spPr bwMode="auto">
                      <a:xfrm>
                        <a:off x="2799" y="2023"/>
                        <a:ext cx="2" cy="1"/>
                      </a:xfrm>
                      <a:custGeom>
                        <a:avLst/>
                        <a:gdLst>
                          <a:gd name="T0" fmla="*/ 0 w 2"/>
                          <a:gd name="T1" fmla="*/ 0 h 1"/>
                          <a:gd name="T2" fmla="*/ 0 w 2"/>
                          <a:gd name="T3" fmla="*/ 0 h 1"/>
                          <a:gd name="T4" fmla="*/ 0 w 2"/>
                          <a:gd name="T5" fmla="*/ 0 h 1"/>
                          <a:gd name="T6" fmla="*/ 0 w 2"/>
                          <a:gd name="T7" fmla="*/ 0 h 1"/>
                          <a:gd name="T8" fmla="*/ 1 w 2"/>
                          <a:gd name="T9" fmla="*/ 0 h 1"/>
                          <a:gd name="T10" fmla="*/ 1 w 2"/>
                          <a:gd name="T11" fmla="*/ 0 h 1"/>
                          <a:gd name="T12" fmla="*/ 1 w 2"/>
                          <a:gd name="T13" fmla="*/ 0 h 1"/>
                          <a:gd name="T14" fmla="*/ 1 w 2"/>
                          <a:gd name="T15" fmla="*/ 0 h 1"/>
                          <a:gd name="T16" fmla="*/ 1 w 2"/>
                          <a:gd name="T17" fmla="*/ 0 h 1"/>
                          <a:gd name="T18" fmla="*/ 1 w 2"/>
                          <a:gd name="T19" fmla="*/ 0 h 1"/>
                          <a:gd name="T20" fmla="*/ 1 w 2"/>
                          <a:gd name="T21" fmla="*/ 0 h 1"/>
                          <a:gd name="T22" fmla="*/ 0 w 2"/>
                          <a:gd name="T23" fmla="*/ 0 h 1"/>
                          <a:gd name="T24" fmla="*/ 0 w 2"/>
                          <a:gd name="T25" fmla="*/ 0 h 1"/>
                          <a:gd name="T26" fmla="*/ 0 w 2"/>
                          <a:gd name="T27" fmla="*/ 0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
                          <a:gd name="T43" fmla="*/ 0 h 1"/>
                          <a:gd name="T44" fmla="*/ 2 w 2"/>
                          <a:gd name="T45" fmla="*/ 1 h 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 h="1">
                            <a:moveTo>
                              <a:pt x="0" y="0"/>
                            </a:moveTo>
                            <a:lnTo>
                              <a:pt x="0" y="0"/>
                            </a:lnTo>
                            <a:lnTo>
                              <a:pt x="1" y="0"/>
                            </a:lnTo>
                            <a:lnTo>
                              <a:pt x="0" y="0"/>
                            </a:lnTo>
                          </a:path>
                        </a:pathLst>
                      </a:custGeom>
                      <a:solidFill>
                        <a:srgbClr val="000040"/>
                      </a:solidFill>
                      <a:ln w="9525">
                        <a:noFill/>
                        <a:round/>
                        <a:headEnd/>
                        <a:tailEnd/>
                      </a:ln>
                    </p:spPr>
                    <p:txBody>
                      <a:bodyPr/>
                      <a:lstStyle/>
                      <a:p>
                        <a:endParaRPr lang="ko-KR" altLang="en-US">
                          <a:solidFill>
                            <a:srgbClr val="000000"/>
                          </a:solidFill>
                          <a:latin typeface="微软雅黑" pitchFamily="34" charset="-122"/>
                        </a:endParaRPr>
                      </a:p>
                    </p:txBody>
                  </p:sp>
                </p:grpSp>
                <p:sp>
                  <p:nvSpPr>
                    <p:cNvPr id="386" name="Line 322"/>
                    <p:cNvSpPr>
                      <a:spLocks noChangeAspect="1" noChangeShapeType="1"/>
                    </p:cNvSpPr>
                    <p:nvPr/>
                  </p:nvSpPr>
                  <p:spPr bwMode="auto">
                    <a:xfrm>
                      <a:off x="2796" y="2022"/>
                      <a:ext cx="14" cy="0"/>
                    </a:xfrm>
                    <a:prstGeom prst="line">
                      <a:avLst/>
                    </a:prstGeom>
                    <a:noFill/>
                    <a:ln w="12700">
                      <a:solidFill>
                        <a:srgbClr val="000040"/>
                      </a:solidFill>
                      <a:round/>
                      <a:headEnd/>
                      <a:tailEnd/>
                    </a:ln>
                  </p:spPr>
                  <p:txBody>
                    <a:bodyPr/>
                    <a:lstStyle/>
                    <a:p>
                      <a:endParaRPr lang="ko-KR" altLang="en-US">
                        <a:solidFill>
                          <a:srgbClr val="000000"/>
                        </a:solidFill>
                        <a:latin typeface="微软雅黑" pitchFamily="34" charset="-122"/>
                      </a:endParaRPr>
                    </a:p>
                  </p:txBody>
                </p:sp>
                <p:sp>
                  <p:nvSpPr>
                    <p:cNvPr id="387" name="Line 323"/>
                    <p:cNvSpPr>
                      <a:spLocks noChangeAspect="1" noChangeShapeType="1"/>
                    </p:cNvSpPr>
                    <p:nvPr/>
                  </p:nvSpPr>
                  <p:spPr bwMode="auto">
                    <a:xfrm>
                      <a:off x="2796" y="2024"/>
                      <a:ext cx="4" cy="0"/>
                    </a:xfrm>
                    <a:prstGeom prst="line">
                      <a:avLst/>
                    </a:prstGeom>
                    <a:noFill/>
                    <a:ln w="12700">
                      <a:solidFill>
                        <a:srgbClr val="000040"/>
                      </a:solidFill>
                      <a:round/>
                      <a:headEnd/>
                      <a:tailEnd/>
                    </a:ln>
                  </p:spPr>
                  <p:txBody>
                    <a:bodyPr/>
                    <a:lstStyle/>
                    <a:p>
                      <a:endParaRPr lang="ko-KR" altLang="en-US">
                        <a:solidFill>
                          <a:srgbClr val="000000"/>
                        </a:solidFill>
                        <a:latin typeface="微软雅黑" pitchFamily="34" charset="-122"/>
                      </a:endParaRPr>
                    </a:p>
                  </p:txBody>
                </p:sp>
                <p:sp>
                  <p:nvSpPr>
                    <p:cNvPr id="388" name="Line 324"/>
                    <p:cNvSpPr>
                      <a:spLocks noChangeAspect="1" noChangeShapeType="1"/>
                    </p:cNvSpPr>
                    <p:nvPr/>
                  </p:nvSpPr>
                  <p:spPr bwMode="auto">
                    <a:xfrm>
                      <a:off x="2802" y="2024"/>
                      <a:ext cx="8" cy="0"/>
                    </a:xfrm>
                    <a:prstGeom prst="line">
                      <a:avLst/>
                    </a:prstGeom>
                    <a:noFill/>
                    <a:ln w="12700">
                      <a:solidFill>
                        <a:srgbClr val="000040"/>
                      </a:solidFill>
                      <a:round/>
                      <a:headEnd/>
                      <a:tailEnd/>
                    </a:ln>
                  </p:spPr>
                  <p:txBody>
                    <a:bodyPr/>
                    <a:lstStyle/>
                    <a:p>
                      <a:endParaRPr lang="ko-KR" altLang="en-US">
                        <a:solidFill>
                          <a:srgbClr val="000000"/>
                        </a:solidFill>
                        <a:latin typeface="微软雅黑" pitchFamily="34" charset="-122"/>
                      </a:endParaRPr>
                    </a:p>
                  </p:txBody>
                </p:sp>
              </p:grpSp>
              <p:grpSp>
                <p:nvGrpSpPr>
                  <p:cNvPr id="382" name="Group 325"/>
                  <p:cNvGrpSpPr>
                    <a:grpSpLocks noChangeAspect="1"/>
                  </p:cNvGrpSpPr>
                  <p:nvPr/>
                </p:nvGrpSpPr>
                <p:grpSpPr bwMode="auto">
                  <a:xfrm>
                    <a:off x="2796" y="2020"/>
                    <a:ext cx="10" cy="2"/>
                    <a:chOff x="2796" y="2020"/>
                    <a:chExt cx="10" cy="2"/>
                  </a:xfrm>
                </p:grpSpPr>
                <p:sp>
                  <p:nvSpPr>
                    <p:cNvPr id="383" name="Oval 326"/>
                    <p:cNvSpPr>
                      <a:spLocks noChangeAspect="1" noChangeArrowheads="1"/>
                    </p:cNvSpPr>
                    <p:nvPr/>
                  </p:nvSpPr>
                  <p:spPr bwMode="auto">
                    <a:xfrm>
                      <a:off x="2796" y="2020"/>
                      <a:ext cx="1" cy="2"/>
                    </a:xfrm>
                    <a:prstGeom prst="ellipse">
                      <a:avLst/>
                    </a:prstGeom>
                    <a:solidFill>
                      <a:srgbClr val="808080"/>
                    </a:solidFill>
                    <a:ln w="12700">
                      <a:solidFill>
                        <a:srgbClr val="202020"/>
                      </a:solidFill>
                      <a:round/>
                      <a:headEnd/>
                      <a:tailEnd/>
                    </a:ln>
                  </p:spPr>
                  <p:txBody>
                    <a:bodyPr wrap="none" anchor="ctr"/>
                    <a:lstStyle/>
                    <a:p>
                      <a:pPr latinLnBrk="1"/>
                      <a:endParaRPr lang="ko-KR" altLang="en-US">
                        <a:solidFill>
                          <a:srgbClr val="000000"/>
                        </a:solidFill>
                        <a:latin typeface="微软雅黑" pitchFamily="34" charset="-122"/>
                      </a:endParaRPr>
                    </a:p>
                  </p:txBody>
                </p:sp>
                <p:sp>
                  <p:nvSpPr>
                    <p:cNvPr id="384" name="Oval 327"/>
                    <p:cNvSpPr>
                      <a:spLocks noChangeAspect="1" noChangeArrowheads="1"/>
                    </p:cNvSpPr>
                    <p:nvPr/>
                  </p:nvSpPr>
                  <p:spPr bwMode="auto">
                    <a:xfrm>
                      <a:off x="2805" y="2020"/>
                      <a:ext cx="1" cy="2"/>
                    </a:xfrm>
                    <a:prstGeom prst="ellipse">
                      <a:avLst/>
                    </a:prstGeom>
                    <a:solidFill>
                      <a:srgbClr val="808080"/>
                    </a:solidFill>
                    <a:ln w="12700">
                      <a:solidFill>
                        <a:srgbClr val="202020"/>
                      </a:solidFill>
                      <a:round/>
                      <a:headEnd/>
                      <a:tailEnd/>
                    </a:ln>
                  </p:spPr>
                  <p:txBody>
                    <a:bodyPr wrap="none" anchor="ctr"/>
                    <a:lstStyle/>
                    <a:p>
                      <a:pPr latinLnBrk="1"/>
                      <a:endParaRPr lang="ko-KR" altLang="en-US">
                        <a:solidFill>
                          <a:srgbClr val="000000"/>
                        </a:solidFill>
                        <a:latin typeface="微软雅黑" pitchFamily="34" charset="-122"/>
                      </a:endParaRPr>
                    </a:p>
                  </p:txBody>
                </p:sp>
              </p:grpSp>
            </p:grpSp>
          </p:grpSp>
          <p:pic>
            <p:nvPicPr>
              <p:cNvPr id="340" name="그림 4" descr="글로비스.gif"/>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rot="-243908">
                <a:off x="4324226" y="3554079"/>
                <a:ext cx="650882" cy="234812"/>
              </a:xfrm>
              <a:prstGeom prst="rect">
                <a:avLst/>
              </a:prstGeom>
              <a:noFill/>
              <a:ln w="9525">
                <a:noFill/>
                <a:miter lim="800000"/>
                <a:headEnd/>
                <a:tailEnd/>
              </a:ln>
            </p:spPr>
          </p:pic>
        </p:grpSp>
        <p:pic>
          <p:nvPicPr>
            <p:cNvPr id="625" name="Picture 155" descr="https://encrypted-tbn2.gstatic.com/images?q=tbn:ANd9GcTe-3CtAhT5Pu3N_OfWhMe78fuyqp9WlEB8XQonzNY2dYuJqSBk_A">
              <a:hlinkClick r:id="rId8"/>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972168" y="2808258"/>
              <a:ext cx="606425" cy="365125"/>
            </a:xfrm>
            <a:prstGeom prst="rect">
              <a:avLst/>
            </a:prstGeom>
            <a:noFill/>
            <a:ln w="9525">
              <a:noFill/>
              <a:miter lim="800000"/>
              <a:headEnd/>
              <a:tailEnd/>
            </a:ln>
          </p:spPr>
        </p:pic>
        <p:cxnSp>
          <p:nvCxnSpPr>
            <p:cNvPr id="626" name="직선 연결선 766">
              <a:extLst>
                <a:ext uri="{FF2B5EF4-FFF2-40B4-BE49-F238E27FC236}">
                  <a16:creationId xmlns="" xmlns:a16="http://schemas.microsoft.com/office/drawing/2014/main" id="{ED3F02C3-C7BA-451A-869E-999B32982D70}"/>
                </a:ext>
              </a:extLst>
            </p:cNvPr>
            <p:cNvCxnSpPr/>
            <p:nvPr/>
          </p:nvCxnSpPr>
          <p:spPr>
            <a:xfrm flipV="1">
              <a:off x="7922830" y="3043208"/>
              <a:ext cx="957263" cy="14287"/>
            </a:xfrm>
            <a:prstGeom prst="line">
              <a:avLst/>
            </a:prstGeom>
            <a:ln w="12700" cap="rnd">
              <a:solidFill>
                <a:srgbClr val="144DA4"/>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27" name="TextBox 626">
              <a:extLst>
                <a:ext uri="{FF2B5EF4-FFF2-40B4-BE49-F238E27FC236}">
                  <a16:creationId xmlns="" xmlns:a16="http://schemas.microsoft.com/office/drawing/2014/main" id="{D157EE23-06B9-4ACD-A53C-9C8FF4B40AF3}"/>
                </a:ext>
              </a:extLst>
            </p:cNvPr>
            <p:cNvSpPr txBox="1"/>
            <p:nvPr/>
          </p:nvSpPr>
          <p:spPr>
            <a:xfrm>
              <a:off x="5754320" y="3214687"/>
              <a:ext cx="726110" cy="248300"/>
            </a:xfrm>
            <a:prstGeom prst="rect">
              <a:avLst/>
            </a:prstGeom>
            <a:solidFill>
              <a:schemeClr val="bg1"/>
            </a:solidFill>
          </p:spPr>
          <p:txBody>
            <a:bodyPr wrap="square">
              <a:spAutoFit/>
            </a:bodyPr>
            <a:lstStyle/>
            <a:p>
              <a:pPr algn="ctr" latinLnBrk="1">
                <a:defRPr/>
              </a:pPr>
              <a:r>
                <a:rPr lang="zh-CN" altLang="en-US" sz="800" b="1" dirty="0">
                  <a:gradFill>
                    <a:gsLst>
                      <a:gs pos="100000">
                        <a:srgbClr val="144DA4"/>
                      </a:gs>
                      <a:gs pos="100000">
                        <a:srgbClr val="144DA4"/>
                      </a:gs>
                      <a:gs pos="100000">
                        <a:srgbClr val="144DA4"/>
                      </a:gs>
                      <a:gs pos="100000">
                        <a:srgbClr val="00CC99">
                          <a:tint val="23500"/>
                          <a:satMod val="160000"/>
                        </a:srgbClr>
                      </a:gs>
                    </a:gsLst>
                    <a:lin ang="5400000" scaled="0"/>
                  </a:gradFill>
                  <a:latin typeface="微软雅黑" pitchFamily="34" charset="-122"/>
                  <a:ea typeface="微软雅黑" pitchFamily="34" charset="-122"/>
                </a:rPr>
                <a:t>零部件商</a:t>
              </a:r>
              <a:endParaRPr lang="ko-KR" altLang="en-US" sz="800" b="1" dirty="0">
                <a:gradFill>
                  <a:gsLst>
                    <a:gs pos="100000">
                      <a:srgbClr val="144DA4"/>
                    </a:gs>
                    <a:gs pos="100000">
                      <a:srgbClr val="144DA4"/>
                    </a:gs>
                    <a:gs pos="100000">
                      <a:srgbClr val="144DA4"/>
                    </a:gs>
                    <a:gs pos="100000">
                      <a:srgbClr val="00CC99">
                        <a:tint val="23500"/>
                        <a:satMod val="160000"/>
                      </a:srgbClr>
                    </a:gs>
                  </a:gsLst>
                  <a:lin ang="5400000" scaled="0"/>
                </a:gradFill>
                <a:latin typeface="微软雅黑" pitchFamily="34" charset="-122"/>
                <a:ea typeface="현대하모니 L" panose="02020603020101020101" pitchFamily="18" charset="-127"/>
              </a:endParaRPr>
            </a:p>
          </p:txBody>
        </p:sp>
        <p:sp>
          <p:nvSpPr>
            <p:cNvPr id="628" name="TextBox 627">
              <a:extLst>
                <a:ext uri="{FF2B5EF4-FFF2-40B4-BE49-F238E27FC236}">
                  <a16:creationId xmlns="" xmlns:a16="http://schemas.microsoft.com/office/drawing/2014/main" id="{622E9614-E3F4-4706-A845-A25CF34CCA0A}"/>
                </a:ext>
              </a:extLst>
            </p:cNvPr>
            <p:cNvSpPr txBox="1"/>
            <p:nvPr/>
          </p:nvSpPr>
          <p:spPr>
            <a:xfrm>
              <a:off x="7071470" y="3214687"/>
              <a:ext cx="925253" cy="248300"/>
            </a:xfrm>
            <a:prstGeom prst="rect">
              <a:avLst/>
            </a:prstGeom>
            <a:solidFill>
              <a:schemeClr val="bg1"/>
            </a:solidFill>
          </p:spPr>
          <p:txBody>
            <a:bodyPr>
              <a:spAutoFit/>
            </a:bodyPr>
            <a:lstStyle/>
            <a:p>
              <a:pPr algn="ctr" latinLnBrk="1">
                <a:defRPr/>
              </a:pPr>
              <a:r>
                <a:rPr lang="zh-CN" altLang="en-US" sz="800" b="1" dirty="0">
                  <a:gradFill>
                    <a:gsLst>
                      <a:gs pos="100000">
                        <a:srgbClr val="144DA4"/>
                      </a:gs>
                      <a:gs pos="100000">
                        <a:srgbClr val="144DA4"/>
                      </a:gs>
                      <a:gs pos="100000">
                        <a:srgbClr val="144DA4"/>
                      </a:gs>
                      <a:gs pos="100000">
                        <a:srgbClr val="00CC99">
                          <a:tint val="23500"/>
                          <a:satMod val="160000"/>
                        </a:srgbClr>
                      </a:gs>
                    </a:gsLst>
                    <a:lin ang="5400000" scaled="0"/>
                  </a:gradFill>
                  <a:latin typeface="微软雅黑" pitchFamily="34" charset="-122"/>
                  <a:ea typeface="微软雅黑" pitchFamily="34" charset="-122"/>
                </a:rPr>
                <a:t>北京格罗唯视</a:t>
              </a:r>
              <a:endParaRPr lang="ko-KR" altLang="en-US" sz="800" b="1" dirty="0">
                <a:gradFill>
                  <a:gsLst>
                    <a:gs pos="100000">
                      <a:srgbClr val="144DA4"/>
                    </a:gs>
                    <a:gs pos="100000">
                      <a:srgbClr val="144DA4"/>
                    </a:gs>
                    <a:gs pos="100000">
                      <a:srgbClr val="144DA4"/>
                    </a:gs>
                    <a:gs pos="100000">
                      <a:srgbClr val="00CC99">
                        <a:tint val="23500"/>
                        <a:satMod val="160000"/>
                      </a:srgbClr>
                    </a:gs>
                  </a:gsLst>
                  <a:lin ang="5400000" scaled="0"/>
                </a:gradFill>
                <a:latin typeface="微软雅黑" pitchFamily="34" charset="-122"/>
                <a:ea typeface="현대하모니 L" panose="02020603020101020101" pitchFamily="18" charset="-127"/>
              </a:endParaRPr>
            </a:p>
          </p:txBody>
        </p:sp>
        <p:sp>
          <p:nvSpPr>
            <p:cNvPr id="629" name="TextBox 628">
              <a:extLst>
                <a:ext uri="{FF2B5EF4-FFF2-40B4-BE49-F238E27FC236}">
                  <a16:creationId xmlns="" xmlns:a16="http://schemas.microsoft.com/office/drawing/2014/main" id="{7954B72E-0ACE-44D0-BF9A-BFF302924FBC}"/>
                </a:ext>
              </a:extLst>
            </p:cNvPr>
            <p:cNvSpPr txBox="1"/>
            <p:nvPr/>
          </p:nvSpPr>
          <p:spPr>
            <a:xfrm>
              <a:off x="8654858" y="3214687"/>
              <a:ext cx="1024639" cy="248300"/>
            </a:xfrm>
            <a:prstGeom prst="rect">
              <a:avLst/>
            </a:prstGeom>
            <a:solidFill>
              <a:schemeClr val="bg1"/>
            </a:solidFill>
          </p:spPr>
          <p:txBody>
            <a:bodyPr>
              <a:spAutoFit/>
            </a:bodyPr>
            <a:lstStyle/>
            <a:p>
              <a:pPr algn="ctr" latinLnBrk="1">
                <a:defRPr/>
              </a:pPr>
              <a:r>
                <a:rPr lang="en-US" altLang="ko-KR" sz="800" b="1" dirty="0">
                  <a:gradFill>
                    <a:gsLst>
                      <a:gs pos="100000">
                        <a:srgbClr val="144DA4"/>
                      </a:gs>
                      <a:gs pos="100000">
                        <a:srgbClr val="144DA4"/>
                      </a:gs>
                      <a:gs pos="100000">
                        <a:srgbClr val="144DA4"/>
                      </a:gs>
                      <a:gs pos="100000">
                        <a:srgbClr val="00CC99">
                          <a:tint val="23500"/>
                          <a:satMod val="160000"/>
                        </a:srgbClr>
                      </a:gs>
                    </a:gsLst>
                    <a:lin ang="5400000" scaled="0"/>
                  </a:gradFill>
                  <a:latin typeface="微软雅黑" pitchFamily="34" charset="-122"/>
                  <a:ea typeface="微软雅黑" pitchFamily="34" charset="-122"/>
                </a:rPr>
                <a:t>HMC </a:t>
              </a:r>
              <a:r>
                <a:rPr lang="zh-CN" altLang="en-US" sz="800" b="1" dirty="0">
                  <a:gradFill>
                    <a:gsLst>
                      <a:gs pos="100000">
                        <a:srgbClr val="144DA4"/>
                      </a:gs>
                      <a:gs pos="100000">
                        <a:srgbClr val="144DA4"/>
                      </a:gs>
                      <a:gs pos="100000">
                        <a:srgbClr val="144DA4"/>
                      </a:gs>
                      <a:gs pos="100000">
                        <a:srgbClr val="00CC99">
                          <a:tint val="23500"/>
                          <a:satMod val="160000"/>
                        </a:srgbClr>
                      </a:gs>
                    </a:gsLst>
                    <a:lin ang="5400000" scaled="0"/>
                  </a:gradFill>
                  <a:latin typeface="微软雅黑" pitchFamily="34" charset="-122"/>
                  <a:ea typeface="微软雅黑" pitchFamily="34" charset="-122"/>
                </a:rPr>
                <a:t>全州工厂</a:t>
              </a:r>
              <a:endParaRPr lang="ko-KR" altLang="en-US" sz="800" b="1" dirty="0">
                <a:gradFill>
                  <a:gsLst>
                    <a:gs pos="100000">
                      <a:srgbClr val="144DA4"/>
                    </a:gs>
                    <a:gs pos="100000">
                      <a:srgbClr val="144DA4"/>
                    </a:gs>
                    <a:gs pos="100000">
                      <a:srgbClr val="144DA4"/>
                    </a:gs>
                    <a:gs pos="100000">
                      <a:srgbClr val="00CC99">
                        <a:tint val="23500"/>
                        <a:satMod val="160000"/>
                      </a:srgbClr>
                    </a:gs>
                  </a:gsLst>
                  <a:lin ang="5400000" scaled="0"/>
                </a:gradFill>
                <a:latin typeface="微软雅黑" pitchFamily="34" charset="-122"/>
                <a:ea typeface="현대하모니 L" panose="02020603020101020101" pitchFamily="18" charset="-127"/>
              </a:endParaRPr>
            </a:p>
          </p:txBody>
        </p:sp>
        <p:sp>
          <p:nvSpPr>
            <p:cNvPr id="630" name="직사각형 770">
              <a:extLst>
                <a:ext uri="{FF2B5EF4-FFF2-40B4-BE49-F238E27FC236}">
                  <a16:creationId xmlns="" xmlns:a16="http://schemas.microsoft.com/office/drawing/2014/main" id="{FE8E1751-33E3-4409-ABA5-1BD1E1022221}"/>
                </a:ext>
              </a:extLst>
            </p:cNvPr>
            <p:cNvSpPr/>
            <p:nvPr/>
          </p:nvSpPr>
          <p:spPr>
            <a:xfrm>
              <a:off x="7870735" y="2742014"/>
              <a:ext cx="1043877" cy="248300"/>
            </a:xfrm>
            <a:prstGeom prst="rect">
              <a:avLst/>
            </a:prstGeom>
          </p:spPr>
          <p:txBody>
            <a:bodyPr>
              <a:spAutoFit/>
            </a:bodyPr>
            <a:lstStyle/>
            <a:p>
              <a:pPr algn="ctr" latinLnBrk="1">
                <a:defRPr/>
              </a:pPr>
              <a:r>
                <a:rPr lang="zh-CN" altLang="en-US" sz="800" dirty="0">
                  <a:gradFill>
                    <a:gsLst>
                      <a:gs pos="100000">
                        <a:srgbClr val="000000"/>
                      </a:gs>
                      <a:gs pos="94000">
                        <a:srgbClr val="000000"/>
                      </a:gs>
                      <a:gs pos="82000">
                        <a:srgbClr val="000000"/>
                      </a:gs>
                    </a:gsLst>
                    <a:lin ang="5400000" scaled="0"/>
                  </a:gradFill>
                  <a:latin typeface="微软雅黑" pitchFamily="34" charset="-122"/>
                  <a:ea typeface="微软雅黑" pitchFamily="34" charset="-122"/>
                </a:rPr>
                <a:t>提供全球采购</a:t>
              </a:r>
              <a:endParaRPr lang="ko-KR" altLang="en-US" sz="800" dirty="0">
                <a:gradFill>
                  <a:gsLst>
                    <a:gs pos="100000">
                      <a:srgbClr val="000000"/>
                    </a:gs>
                    <a:gs pos="94000">
                      <a:srgbClr val="000000"/>
                    </a:gs>
                    <a:gs pos="82000">
                      <a:srgbClr val="000000"/>
                    </a:gs>
                  </a:gsLst>
                  <a:lin ang="5400000" scaled="0"/>
                </a:gradFill>
                <a:latin typeface="微软雅黑" pitchFamily="34" charset="-122"/>
                <a:ea typeface="현대하모니 M" panose="02020603020101020101" pitchFamily="18" charset="-127"/>
              </a:endParaRPr>
            </a:p>
          </p:txBody>
        </p:sp>
        <p:sp>
          <p:nvSpPr>
            <p:cNvPr id="631" name="직사각형 771">
              <a:extLst>
                <a:ext uri="{FF2B5EF4-FFF2-40B4-BE49-F238E27FC236}">
                  <a16:creationId xmlns="" xmlns:a16="http://schemas.microsoft.com/office/drawing/2014/main" id="{AC4FA596-BA76-4F7A-9F0A-D0ECB0D35DFD}"/>
                </a:ext>
              </a:extLst>
            </p:cNvPr>
            <p:cNvSpPr/>
            <p:nvPr/>
          </p:nvSpPr>
          <p:spPr>
            <a:xfrm>
              <a:off x="6320199" y="3078571"/>
              <a:ext cx="692817" cy="248300"/>
            </a:xfrm>
            <a:prstGeom prst="rect">
              <a:avLst/>
            </a:prstGeom>
          </p:spPr>
          <p:txBody>
            <a:bodyPr>
              <a:spAutoFit/>
            </a:bodyPr>
            <a:lstStyle/>
            <a:p>
              <a:pPr algn="ctr" latinLnBrk="1">
                <a:defRPr/>
              </a:pPr>
              <a:r>
                <a:rPr lang="en-US" altLang="ko-KR" sz="800" i="1" dirty="0">
                  <a:solidFill>
                    <a:srgbClr val="0000FF"/>
                  </a:solidFill>
                  <a:latin typeface="微软雅黑" pitchFamily="34" charset="-122"/>
                  <a:ea typeface="微软雅黑" pitchFamily="34" charset="-122"/>
                </a:rPr>
                <a:t>(</a:t>
              </a:r>
              <a:r>
                <a:rPr lang="zh-CN" altLang="en-US" sz="800" i="1" dirty="0">
                  <a:solidFill>
                    <a:srgbClr val="0000FF"/>
                  </a:solidFill>
                  <a:latin typeface="微软雅黑" pitchFamily="34" charset="-122"/>
                  <a:ea typeface="微软雅黑" pitchFamily="34" charset="-122"/>
                </a:rPr>
                <a:t>购买</a:t>
              </a:r>
              <a:r>
                <a:rPr lang="en-US" altLang="ko-KR" sz="800" i="1" dirty="0">
                  <a:solidFill>
                    <a:srgbClr val="0000FF"/>
                  </a:solidFill>
                  <a:latin typeface="微软雅黑" pitchFamily="34" charset="-122"/>
                  <a:ea typeface="微软雅黑" pitchFamily="34" charset="-122"/>
                </a:rPr>
                <a:t>)</a:t>
              </a:r>
            </a:p>
          </p:txBody>
        </p:sp>
        <p:sp>
          <p:nvSpPr>
            <p:cNvPr id="632" name="직사각형 772">
              <a:extLst>
                <a:ext uri="{FF2B5EF4-FFF2-40B4-BE49-F238E27FC236}">
                  <a16:creationId xmlns="" xmlns:a16="http://schemas.microsoft.com/office/drawing/2014/main" id="{5E23E40E-D87E-40B9-97FF-2D7DB9628A39}"/>
                </a:ext>
              </a:extLst>
            </p:cNvPr>
            <p:cNvSpPr/>
            <p:nvPr/>
          </p:nvSpPr>
          <p:spPr>
            <a:xfrm>
              <a:off x="8008282" y="3067938"/>
              <a:ext cx="692817" cy="248300"/>
            </a:xfrm>
            <a:prstGeom prst="rect">
              <a:avLst/>
            </a:prstGeom>
          </p:spPr>
          <p:txBody>
            <a:bodyPr>
              <a:spAutoFit/>
            </a:bodyPr>
            <a:lstStyle/>
            <a:p>
              <a:pPr algn="ctr" latinLnBrk="1">
                <a:defRPr/>
              </a:pPr>
              <a:r>
                <a:rPr lang="en-US" altLang="ko-KR" sz="800" i="1" dirty="0">
                  <a:solidFill>
                    <a:srgbClr val="0000FF"/>
                  </a:solidFill>
                  <a:latin typeface="微软雅黑" pitchFamily="34" charset="-122"/>
                  <a:ea typeface="微软雅黑" pitchFamily="34" charset="-122"/>
                </a:rPr>
                <a:t>(</a:t>
              </a:r>
              <a:r>
                <a:rPr lang="zh-CN" altLang="en-US" sz="800" i="1" dirty="0">
                  <a:solidFill>
                    <a:srgbClr val="0000FF"/>
                  </a:solidFill>
                  <a:latin typeface="微软雅黑" pitchFamily="34" charset="-122"/>
                  <a:ea typeface="微软雅黑" pitchFamily="34" charset="-122"/>
                </a:rPr>
                <a:t>销售</a:t>
              </a:r>
              <a:r>
                <a:rPr lang="en-US" altLang="ko-KR" sz="800" i="1" dirty="0">
                  <a:solidFill>
                    <a:srgbClr val="0000FF"/>
                  </a:solidFill>
                  <a:latin typeface="微软雅黑" pitchFamily="34" charset="-122"/>
                  <a:ea typeface="微软雅黑" pitchFamily="34" charset="-122"/>
                </a:rPr>
                <a:t>)</a:t>
              </a:r>
            </a:p>
          </p:txBody>
        </p:sp>
        <p:sp>
          <p:nvSpPr>
            <p:cNvPr id="633" name="직사각형 1107"/>
            <p:cNvSpPr/>
            <p:nvPr/>
          </p:nvSpPr>
          <p:spPr>
            <a:xfrm>
              <a:off x="7158125" y="3383413"/>
              <a:ext cx="708264" cy="248300"/>
            </a:xfrm>
            <a:prstGeom prst="rect">
              <a:avLst/>
            </a:prstGeom>
          </p:spPr>
          <p:txBody>
            <a:bodyPr wrap="none">
              <a:spAutoFit/>
            </a:bodyPr>
            <a:lstStyle/>
            <a:p>
              <a:r>
                <a:rPr lang="en-US" altLang="ko-KR" sz="800" i="1" dirty="0">
                  <a:solidFill>
                    <a:srgbClr val="0000FF"/>
                  </a:solidFill>
                  <a:latin typeface="微软雅黑" pitchFamily="34" charset="-122"/>
                  <a:ea typeface="微软雅黑" pitchFamily="34" charset="-122"/>
                </a:rPr>
                <a:t>(</a:t>
              </a:r>
              <a:r>
                <a:rPr lang="zh-CN" altLang="en-US" sz="800" i="1" dirty="0">
                  <a:solidFill>
                    <a:srgbClr val="0000FF"/>
                  </a:solidFill>
                  <a:latin typeface="微软雅黑" pitchFamily="34" charset="-122"/>
                  <a:ea typeface="微软雅黑" pitchFamily="34" charset="-122"/>
                </a:rPr>
                <a:t>流通事业</a:t>
              </a:r>
              <a:r>
                <a:rPr lang="en-US" altLang="ko-KR" sz="800" i="1" dirty="0">
                  <a:solidFill>
                    <a:srgbClr val="0000FF"/>
                  </a:solidFill>
                  <a:latin typeface="微软雅黑" pitchFamily="34" charset="-122"/>
                  <a:ea typeface="微软雅黑" pitchFamily="34" charset="-122"/>
                </a:rPr>
                <a:t>)</a:t>
              </a:r>
              <a:endParaRPr lang="ko-KR" altLang="en-US" sz="800" i="1" dirty="0">
                <a:solidFill>
                  <a:srgbClr val="0000FF"/>
                </a:solidFill>
                <a:latin typeface="微软雅黑" pitchFamily="34" charset="-122"/>
                <a:ea typeface="현대하모니 L" pitchFamily="18" charset="-127"/>
              </a:endParaRPr>
            </a:p>
          </p:txBody>
        </p:sp>
      </p:grpSp>
      <p:grpSp>
        <p:nvGrpSpPr>
          <p:cNvPr id="12" name="组合 11"/>
          <p:cNvGrpSpPr/>
          <p:nvPr/>
        </p:nvGrpSpPr>
        <p:grpSpPr>
          <a:xfrm>
            <a:off x="4188384" y="3858191"/>
            <a:ext cx="3000448" cy="356342"/>
            <a:chOff x="6019768" y="4246278"/>
            <a:chExt cx="2882626" cy="544532"/>
          </a:xfrm>
        </p:grpSpPr>
        <p:pic>
          <p:nvPicPr>
            <p:cNvPr id="1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9768" y="4246278"/>
              <a:ext cx="387633" cy="544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66584" y="4304229"/>
              <a:ext cx="735810" cy="42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ight Arrow 120"/>
            <p:cNvSpPr/>
            <p:nvPr/>
          </p:nvSpPr>
          <p:spPr bwMode="auto">
            <a:xfrm>
              <a:off x="6553429" y="4352249"/>
              <a:ext cx="324497" cy="236333"/>
            </a:xfrm>
            <a:prstGeom prst="rightArrow">
              <a:avLst/>
            </a:prstGeom>
            <a:solidFill>
              <a:srgbClr val="4684C2"/>
            </a:solidFill>
            <a:ln w="9525" cap="flat" cmpd="sng" algn="ctr">
              <a:solidFill>
                <a:schemeClr val="bg1">
                  <a:lumMod val="5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kumimoji="1" lang="en-US">
                <a:ln>
                  <a:solidFill>
                    <a:srgbClr val="808080">
                      <a:alpha val="0"/>
                    </a:srgbClr>
                  </a:solidFill>
                </a:ln>
                <a:solidFill>
                  <a:srgbClr val="000000"/>
                </a:solidFill>
                <a:latin typeface="微软雅黑" pitchFamily="34" charset="-122"/>
                <a:ea typeface="微软雅黑" pitchFamily="34" charset="-122"/>
              </a:endParaRPr>
            </a:p>
          </p:txBody>
        </p:sp>
        <p:pic>
          <p:nvPicPr>
            <p:cNvPr id="334" name="Picture 7" descr="C:\Users\Lenovo\AppData\Local\Temp\Rar$DRa13348.10003\a00151-20181126-162852_泅措臂肺厚胶ci.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32364" y="4284916"/>
              <a:ext cx="810157" cy="360146"/>
            </a:xfrm>
            <a:prstGeom prst="rect">
              <a:avLst/>
            </a:prstGeom>
            <a:noFill/>
            <a:extLst>
              <a:ext uri="{909E8E84-426E-40DD-AFC4-6F175D3DCCD1}">
                <a14:hiddenFill xmlns:a14="http://schemas.microsoft.com/office/drawing/2010/main">
                  <a:solidFill>
                    <a:srgbClr val="FFFFFF"/>
                  </a:solidFill>
                </a14:hiddenFill>
              </a:ext>
            </a:extLst>
          </p:spPr>
        </p:pic>
        <p:sp>
          <p:nvSpPr>
            <p:cNvPr id="634" name="Right Arrow 120"/>
            <p:cNvSpPr/>
            <p:nvPr/>
          </p:nvSpPr>
          <p:spPr bwMode="auto">
            <a:xfrm>
              <a:off x="7788687" y="4362418"/>
              <a:ext cx="324497" cy="236333"/>
            </a:xfrm>
            <a:prstGeom prst="rightArrow">
              <a:avLst/>
            </a:prstGeom>
            <a:solidFill>
              <a:srgbClr val="4684C2"/>
            </a:solidFill>
            <a:ln w="9525" cap="flat" cmpd="sng" algn="ctr">
              <a:solidFill>
                <a:schemeClr val="bg1">
                  <a:lumMod val="5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kumimoji="1" lang="en-US">
                <a:ln>
                  <a:solidFill>
                    <a:srgbClr val="808080">
                      <a:alpha val="0"/>
                    </a:srgbClr>
                  </a:solidFill>
                </a:ln>
                <a:solidFill>
                  <a:srgbClr val="000000"/>
                </a:solidFill>
                <a:latin typeface="微软雅黑" pitchFamily="34" charset="-122"/>
                <a:ea typeface="微软雅黑" pitchFamily="34" charset="-122"/>
              </a:endParaRPr>
            </a:p>
          </p:txBody>
        </p:sp>
      </p:grpSp>
      <p:sp>
        <p:nvSpPr>
          <p:cNvPr id="637" name="矩形 636"/>
          <p:cNvSpPr/>
          <p:nvPr/>
        </p:nvSpPr>
        <p:spPr bwMode="ltGray">
          <a:xfrm>
            <a:off x="3849000" y="3381498"/>
            <a:ext cx="5710048" cy="3143846"/>
          </a:xfrm>
          <a:prstGeom prst="rect">
            <a:avLst/>
          </a:prstGeom>
          <a:noFill/>
          <a:ln>
            <a:solidFill>
              <a:srgbClr val="B2B2B2"/>
            </a:solidFill>
            <a:headEnd/>
            <a:tailEnd/>
          </a:ln>
        </p:spPr>
        <p:style>
          <a:lnRef idx="1">
            <a:schemeClr val="accent4"/>
          </a:lnRef>
          <a:fillRef idx="0">
            <a:schemeClr val="accent4"/>
          </a:fillRef>
          <a:effectRef idx="0">
            <a:schemeClr val="accent4"/>
          </a:effectRef>
          <a:fontRef idx="minor">
            <a:schemeClr val="tx1"/>
          </a:fontRef>
        </p:style>
        <p:txBody>
          <a:bodyPr rtlCol="0" anchor="ctr"/>
          <a:lstStyle/>
          <a:p>
            <a:pPr algn="ctr">
              <a:spcBef>
                <a:spcPct val="50000"/>
              </a:spcBef>
            </a:pPr>
            <a:endParaRPr lang="zh-CN" altLang="en-US" sz="2000">
              <a:solidFill>
                <a:srgbClr val="C0504D"/>
              </a:solidFill>
              <a:latin typeface="HDharmony M" panose="02020603020101020101" pitchFamily="18" charset="-127"/>
              <a:ea typeface="黑体" pitchFamily="2" charset="-122"/>
            </a:endParaRPr>
          </a:p>
        </p:txBody>
      </p:sp>
      <p:sp>
        <p:nvSpPr>
          <p:cNvPr id="638" name="圆角矩形 637"/>
          <p:cNvSpPr/>
          <p:nvPr/>
        </p:nvSpPr>
        <p:spPr bwMode="ltGray">
          <a:xfrm>
            <a:off x="3738274" y="3271552"/>
            <a:ext cx="3252248" cy="398456"/>
          </a:xfrm>
          <a:prstGeom prst="roundRect">
            <a:avLst/>
          </a:prstGeom>
          <a:solidFill>
            <a:srgbClr val="0810B8"/>
          </a:solidFill>
          <a:ln>
            <a:noFill/>
            <a:headEnd/>
            <a:tailEnd/>
          </a:ln>
        </p:spPr>
        <p:style>
          <a:lnRef idx="1">
            <a:schemeClr val="accent4"/>
          </a:lnRef>
          <a:fillRef idx="0">
            <a:schemeClr val="accent4"/>
          </a:fillRef>
          <a:effectRef idx="0">
            <a:schemeClr val="accent4"/>
          </a:effectRef>
          <a:fontRef idx="minor">
            <a:schemeClr val="tx1"/>
          </a:fontRef>
        </p:style>
        <p:txBody>
          <a:bodyPr rtlCol="0" anchor="ctr"/>
          <a:lstStyle/>
          <a:p>
            <a:pPr algn="ctr">
              <a:spcBef>
                <a:spcPct val="50000"/>
              </a:spcBef>
            </a:pPr>
            <a:r>
              <a:rPr lang="zh-CN" altLang="en-US" sz="1400" b="1" dirty="0">
                <a:solidFill>
                  <a:srgbClr val="FFFFFF"/>
                </a:solidFill>
                <a:latin typeface="HDharmony M" panose="02020603020101020101" pitchFamily="18" charset="-127"/>
                <a:ea typeface="HDharmony M" pitchFamily="18" charset="-127"/>
              </a:rPr>
              <a:t>北京格罗唯视扩大流通事业的事业构图</a:t>
            </a:r>
            <a:endParaRPr lang="zh-CN" altLang="en-US" sz="1400" b="1" dirty="0">
              <a:solidFill>
                <a:srgbClr val="FFFFFF"/>
              </a:solidFill>
              <a:latin typeface="HDharmony M" panose="02020603020101020101" pitchFamily="18" charset="-127"/>
              <a:ea typeface="黑体" pitchFamily="2" charset="-122"/>
            </a:endParaRPr>
          </a:p>
        </p:txBody>
      </p:sp>
      <p:cxnSp>
        <p:nvCxnSpPr>
          <p:cNvPr id="640" name="直接连接符 639"/>
          <p:cNvCxnSpPr/>
          <p:nvPr/>
        </p:nvCxnSpPr>
        <p:spPr>
          <a:xfrm>
            <a:off x="3858096" y="4459712"/>
            <a:ext cx="57100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41" name="Picture 17" descr="10"/>
          <p:cNvPicPr>
            <a:picLocks noChangeAspect="1" noChangeArrowheads="1"/>
          </p:cNvPicPr>
          <p:nvPr/>
        </p:nvPicPr>
        <p:blipFill>
          <a:blip r:embed="rId13" cstate="email">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a:ext>
            </a:extLst>
          </a:blip>
          <a:srcRect/>
          <a:stretch>
            <a:fillRect/>
          </a:stretch>
        </p:blipFill>
        <p:spPr bwMode="auto">
          <a:xfrm rot="5400000" flipV="1">
            <a:off x="4582179" y="4645934"/>
            <a:ext cx="1685153" cy="61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2" name="Picture 17" descr="10"/>
          <p:cNvPicPr>
            <a:picLocks noChangeAspect="1" noChangeArrowheads="1"/>
          </p:cNvPicPr>
          <p:nvPr/>
        </p:nvPicPr>
        <p:blipFill>
          <a:blip r:embed="rId13" cstate="email">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a:ext>
            </a:extLst>
          </a:blip>
          <a:srcRect/>
          <a:stretch>
            <a:fillRect/>
          </a:stretch>
        </p:blipFill>
        <p:spPr bwMode="auto">
          <a:xfrm rot="16200000" flipV="1">
            <a:off x="6896808" y="3751675"/>
            <a:ext cx="1505040" cy="61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Text Box 6"/>
          <p:cNvSpPr txBox="1">
            <a:spLocks noChangeArrowheads="1"/>
          </p:cNvSpPr>
          <p:nvPr/>
        </p:nvSpPr>
        <p:spPr bwMode="auto">
          <a:xfrm>
            <a:off x="7972558" y="3631152"/>
            <a:ext cx="1123698" cy="760328"/>
          </a:xfrm>
          <a:prstGeom prst="rect">
            <a:avLst/>
          </a:prstGeom>
          <a:blipFill dpi="0" rotWithShape="0">
            <a:blip r:embed="rId15" cstate="email">
              <a:extLst>
                <a:ext uri="{28A0092B-C50C-407E-A947-70E740481C1C}">
                  <a14:useLocalDpi xmlns:a14="http://schemas.microsoft.com/office/drawing/2010/main"/>
                </a:ext>
              </a:extLst>
            </a:blip>
            <a:srcRect/>
            <a:tile tx="0" ty="0" sx="100000" sy="100000" flip="none" algn="tl"/>
          </a:blipFill>
          <a:ln w="19050" algn="ctr">
            <a:solidFill>
              <a:srgbClr val="FFC000"/>
            </a:solidFill>
            <a:miter lim="800000"/>
            <a:headEnd/>
            <a:tailEnd/>
          </a:ln>
        </p:spPr>
        <p:txBody>
          <a:bodyPr wrap="none" lIns="54000" tIns="54000" rIns="54000" bIns="54000"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eaLnBrk="1" hangingPunct="1">
              <a:lnSpc>
                <a:spcPct val="150000"/>
              </a:lnSpc>
            </a:pPr>
            <a:r>
              <a:rPr kumimoji="0" lang="zh-CN" altLang="en-US" sz="1100" dirty="0">
                <a:solidFill>
                  <a:srgbClr val="000000"/>
                </a:solidFill>
                <a:latin typeface="微软雅黑" pitchFamily="34" charset="-122"/>
                <a:ea typeface="微软雅黑" pitchFamily="34" charset="-122"/>
              </a:rPr>
              <a:t>润滑油</a:t>
            </a:r>
            <a:r>
              <a:rPr kumimoji="0" lang="en-US" altLang="ko-KR" sz="1100" dirty="0" smtClean="0">
                <a:solidFill>
                  <a:srgbClr val="000000"/>
                </a:solidFill>
                <a:latin typeface="微软雅黑" pitchFamily="34" charset="-122"/>
                <a:ea typeface="微软雅黑" pitchFamily="34" charset="-122"/>
              </a:rPr>
              <a:t/>
            </a:r>
            <a:br>
              <a:rPr kumimoji="0" lang="en-US" altLang="ko-KR" sz="1100" dirty="0" smtClean="0">
                <a:solidFill>
                  <a:srgbClr val="000000"/>
                </a:solidFill>
                <a:latin typeface="微软雅黑" pitchFamily="34" charset="-122"/>
                <a:ea typeface="微软雅黑" pitchFamily="34" charset="-122"/>
              </a:rPr>
            </a:br>
            <a:r>
              <a:rPr kumimoji="0" lang="zh-CN" altLang="en-US" sz="1100" dirty="0" smtClean="0">
                <a:solidFill>
                  <a:srgbClr val="000000"/>
                </a:solidFill>
                <a:latin typeface="微软雅黑" pitchFamily="34" charset="-122"/>
                <a:ea typeface="微软雅黑" pitchFamily="34" charset="-122"/>
              </a:rPr>
              <a:t>事业构图</a:t>
            </a:r>
            <a:r>
              <a:rPr kumimoji="0" lang="ko-KR" altLang="en-US" sz="1100" dirty="0" smtClean="0">
                <a:solidFill>
                  <a:srgbClr val="000000"/>
                </a:solidFill>
                <a:latin typeface="微软雅黑" pitchFamily="34" charset="-122"/>
                <a:ea typeface="현대하모니 B" pitchFamily="18" charset="-127"/>
              </a:rPr>
              <a:t> </a:t>
            </a:r>
            <a:endParaRPr kumimoji="0" lang="en-US" altLang="ko-KR" sz="1100" dirty="0">
              <a:solidFill>
                <a:srgbClr val="000000"/>
              </a:solidFill>
              <a:latin typeface="微软雅黑" pitchFamily="34" charset="-122"/>
              <a:ea typeface="微软雅黑" pitchFamily="34" charset="-122"/>
            </a:endParaRPr>
          </a:p>
        </p:txBody>
      </p:sp>
      <p:sp>
        <p:nvSpPr>
          <p:cNvPr id="644" name="Text Box 6"/>
          <p:cNvSpPr txBox="1">
            <a:spLocks noChangeArrowheads="1"/>
          </p:cNvSpPr>
          <p:nvPr/>
        </p:nvSpPr>
        <p:spPr bwMode="auto">
          <a:xfrm>
            <a:off x="3954650" y="4562139"/>
            <a:ext cx="1126968" cy="909856"/>
          </a:xfrm>
          <a:prstGeom prst="rect">
            <a:avLst/>
          </a:prstGeom>
          <a:blipFill dpi="0" rotWithShape="0">
            <a:blip r:embed="rId15" cstate="email">
              <a:extLst>
                <a:ext uri="{28A0092B-C50C-407E-A947-70E740481C1C}">
                  <a14:useLocalDpi xmlns:a14="http://schemas.microsoft.com/office/drawing/2010/main"/>
                </a:ext>
              </a:extLst>
            </a:blip>
            <a:srcRect/>
            <a:tile tx="0" ty="0" sx="100000" sy="100000" flip="none" algn="tl"/>
          </a:blipFill>
          <a:ln w="19050" algn="ctr">
            <a:solidFill>
              <a:srgbClr val="FFC000"/>
            </a:solidFill>
            <a:miter lim="800000"/>
            <a:headEnd/>
            <a:tailEnd/>
          </a:ln>
        </p:spPr>
        <p:txBody>
          <a:bodyPr wrap="none" lIns="54000" tIns="54000" rIns="54000" bIns="54000"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eaLnBrk="1" hangingPunct="1">
              <a:lnSpc>
                <a:spcPct val="150000"/>
              </a:lnSpc>
            </a:pPr>
            <a:r>
              <a:rPr kumimoji="0" lang="ko-KR" altLang="en-US" sz="1100" dirty="0" smtClean="0">
                <a:solidFill>
                  <a:srgbClr val="000000"/>
                </a:solidFill>
                <a:latin typeface="微软雅黑" pitchFamily="34" charset="-122"/>
                <a:ea typeface="현대하모니 B" pitchFamily="18" charset="-127"/>
              </a:rPr>
              <a:t> </a:t>
            </a:r>
            <a:r>
              <a:rPr kumimoji="0" lang="en-US" altLang="ko-KR" sz="1100" dirty="0" smtClean="0">
                <a:solidFill>
                  <a:srgbClr val="000000"/>
                </a:solidFill>
                <a:latin typeface="微软雅黑" pitchFamily="34" charset="-122"/>
                <a:ea typeface="微软雅黑" pitchFamily="34" charset="-122"/>
              </a:rPr>
              <a:t>KD </a:t>
            </a:r>
            <a:r>
              <a:rPr kumimoji="0" lang="zh-CN" altLang="en-US" sz="1100" dirty="0" smtClean="0">
                <a:solidFill>
                  <a:srgbClr val="000000"/>
                </a:solidFill>
                <a:latin typeface="微软雅黑" pitchFamily="34" charset="-122"/>
                <a:ea typeface="微软雅黑" pitchFamily="34" charset="-122"/>
              </a:rPr>
              <a:t>全球采购</a:t>
            </a:r>
            <a:r>
              <a:rPr kumimoji="0" lang="en-US" altLang="ko-KR" sz="1100" dirty="0" smtClean="0">
                <a:solidFill>
                  <a:srgbClr val="000000"/>
                </a:solidFill>
                <a:latin typeface="微软雅黑" pitchFamily="34" charset="-122"/>
                <a:ea typeface="微软雅黑" pitchFamily="34" charset="-122"/>
              </a:rPr>
              <a:t/>
            </a:r>
            <a:br>
              <a:rPr kumimoji="0" lang="en-US" altLang="ko-KR" sz="1100" dirty="0" smtClean="0">
                <a:solidFill>
                  <a:srgbClr val="000000"/>
                </a:solidFill>
                <a:latin typeface="微软雅黑" pitchFamily="34" charset="-122"/>
                <a:ea typeface="微软雅黑" pitchFamily="34" charset="-122"/>
              </a:rPr>
            </a:br>
            <a:r>
              <a:rPr kumimoji="0" lang="zh-CN" altLang="en-US" sz="1100" dirty="0" smtClean="0">
                <a:solidFill>
                  <a:srgbClr val="000000"/>
                </a:solidFill>
                <a:latin typeface="微软雅黑" pitchFamily="34" charset="-122"/>
                <a:ea typeface="微软雅黑" pitchFamily="34" charset="-122"/>
              </a:rPr>
              <a:t>事业构图</a:t>
            </a:r>
            <a:endParaRPr kumimoji="0" lang="en-US" altLang="ko-KR" sz="1100" dirty="0">
              <a:solidFill>
                <a:srgbClr val="000000"/>
              </a:solidFill>
              <a:latin typeface="微软雅黑" pitchFamily="34" charset="-122"/>
              <a:ea typeface="微软雅黑" pitchFamily="34" charset="-122"/>
            </a:endParaRPr>
          </a:p>
        </p:txBody>
      </p:sp>
      <p:sp>
        <p:nvSpPr>
          <p:cNvPr id="645" name="矩形 644"/>
          <p:cNvSpPr/>
          <p:nvPr/>
        </p:nvSpPr>
        <p:spPr bwMode="ltGray">
          <a:xfrm>
            <a:off x="128464" y="1844824"/>
            <a:ext cx="9649072" cy="1242677"/>
          </a:xfrm>
          <a:prstGeom prst="rect">
            <a:avLst/>
          </a:prstGeom>
          <a:solidFill>
            <a:srgbClr val="3399FF"/>
          </a:solidFill>
          <a:ln>
            <a:solidFill>
              <a:srgbClr val="3399FF"/>
            </a:solidFill>
            <a:headEnd/>
            <a:tailEnd/>
          </a:ln>
        </p:spPr>
        <p:style>
          <a:lnRef idx="1">
            <a:schemeClr val="accent4"/>
          </a:lnRef>
          <a:fillRef idx="0">
            <a:schemeClr val="accent4"/>
          </a:fillRef>
          <a:effectRef idx="0">
            <a:schemeClr val="accent4"/>
          </a:effectRef>
          <a:fontRef idx="minor">
            <a:schemeClr val="tx1"/>
          </a:fontRef>
        </p:style>
        <p:txBody>
          <a:bodyPr rtlCol="0" anchor="ctr"/>
          <a:lstStyle/>
          <a:p>
            <a:pPr algn="ctr">
              <a:spcBef>
                <a:spcPct val="50000"/>
              </a:spcBef>
            </a:pPr>
            <a:endParaRPr lang="zh-CN" altLang="en-US" sz="2000" dirty="0">
              <a:solidFill>
                <a:srgbClr val="C0504D"/>
              </a:solidFill>
              <a:latin typeface="HDharmony M" panose="02020603020101020101" pitchFamily="18" charset="-127"/>
              <a:ea typeface="黑体" pitchFamily="2" charset="-122"/>
            </a:endParaRPr>
          </a:p>
        </p:txBody>
      </p:sp>
      <p:sp>
        <p:nvSpPr>
          <p:cNvPr id="646" name="TextBox 645"/>
          <p:cNvSpPr txBox="1"/>
          <p:nvPr/>
        </p:nvSpPr>
        <p:spPr>
          <a:xfrm>
            <a:off x="176224" y="1866945"/>
            <a:ext cx="1440160" cy="400110"/>
          </a:xfrm>
          <a:prstGeom prst="rect">
            <a:avLst/>
          </a:prstGeom>
          <a:noFill/>
        </p:spPr>
        <p:txBody>
          <a:bodyPr wrap="square" rtlCol="0">
            <a:spAutoFit/>
          </a:bodyPr>
          <a:lstStyle/>
          <a:p>
            <a:r>
              <a:rPr lang="ko-KR" altLang="en-US" sz="2000" b="1" dirty="0">
                <a:solidFill>
                  <a:srgbClr val="FFFFCC"/>
                </a:solidFill>
                <a:latin typeface="HDharmony M" pitchFamily="18" charset="-127"/>
                <a:ea typeface="HDharmony M" pitchFamily="18" charset="-127"/>
              </a:rPr>
              <a:t>■ </a:t>
            </a:r>
            <a:r>
              <a:rPr lang="zh-CN" altLang="en-US" sz="2000" b="1" dirty="0">
                <a:solidFill>
                  <a:srgbClr val="FFFFCC"/>
                </a:solidFill>
                <a:latin typeface="HDharmony M" pitchFamily="18" charset="-127"/>
                <a:ea typeface="HDharmony M" pitchFamily="18" charset="-127"/>
              </a:rPr>
              <a:t>贸易</a:t>
            </a:r>
            <a:r>
              <a:rPr lang="ko-KR" altLang="en-US" sz="2000" b="1" dirty="0">
                <a:solidFill>
                  <a:srgbClr val="FFFFCC"/>
                </a:solidFill>
                <a:latin typeface="HDharmony M" pitchFamily="18" charset="-127"/>
                <a:ea typeface="HDharmony M" pitchFamily="18" charset="-127"/>
              </a:rPr>
              <a:t> </a:t>
            </a:r>
            <a:endParaRPr lang="zh-CN" altLang="en-US" sz="2000" b="1" dirty="0">
              <a:solidFill>
                <a:srgbClr val="FFFFCC"/>
              </a:solidFill>
              <a:latin typeface="HDharmony M" pitchFamily="18" charset="-127"/>
            </a:endParaRPr>
          </a:p>
        </p:txBody>
      </p:sp>
      <p:sp>
        <p:nvSpPr>
          <p:cNvPr id="647" name="TextBox 646"/>
          <p:cNvSpPr txBox="1"/>
          <p:nvPr/>
        </p:nvSpPr>
        <p:spPr>
          <a:xfrm>
            <a:off x="116432" y="2708920"/>
            <a:ext cx="9649072" cy="369332"/>
          </a:xfrm>
          <a:prstGeom prst="rect">
            <a:avLst/>
          </a:prstGeom>
          <a:noFill/>
        </p:spPr>
        <p:txBody>
          <a:bodyPr wrap="square" rtlCol="0">
            <a:spAutoFit/>
          </a:bodyPr>
          <a:lstStyle/>
          <a:p>
            <a:pPr algn="ctr">
              <a:lnSpc>
                <a:spcPct val="150000"/>
              </a:lnSpc>
            </a:pPr>
            <a:r>
              <a:rPr lang="zh-CN" altLang="en-US" sz="1200" b="1" dirty="0">
                <a:solidFill>
                  <a:srgbClr val="FFFFCC"/>
                </a:solidFill>
                <a:latin typeface="HDharmony M" pitchFamily="18" charset="-127"/>
                <a:ea typeface="HDharmony M" pitchFamily="18" charset="-127"/>
              </a:rPr>
              <a:t>贸易是指通过对国内外市场需求和供给情况的掌握，以合理的价格购买原材料，以及运用多种贸易结算方法销售到适材适所的一种事业</a:t>
            </a:r>
            <a:endParaRPr lang="zh-CN" altLang="en-US" sz="1200" b="1" dirty="0">
              <a:solidFill>
                <a:srgbClr val="FFFFFF"/>
              </a:solidFill>
              <a:latin typeface="HDharmony M" pitchFamily="18" charset="-127"/>
            </a:endParaRPr>
          </a:p>
        </p:txBody>
      </p:sp>
      <p:sp>
        <p:nvSpPr>
          <p:cNvPr id="648" name="TextBox 647"/>
          <p:cNvSpPr txBox="1"/>
          <p:nvPr/>
        </p:nvSpPr>
        <p:spPr>
          <a:xfrm>
            <a:off x="416503" y="2276872"/>
            <a:ext cx="9142545" cy="369332"/>
          </a:xfrm>
          <a:prstGeom prst="rect">
            <a:avLst/>
          </a:prstGeom>
          <a:noFill/>
        </p:spPr>
        <p:txBody>
          <a:bodyPr wrap="square" rtlCol="0">
            <a:spAutoFit/>
          </a:bodyPr>
          <a:lstStyle/>
          <a:p>
            <a:r>
              <a:rPr lang="zh-CN" altLang="en-US" b="1" dirty="0">
                <a:solidFill>
                  <a:srgbClr val="FFFFFF"/>
                </a:solidFill>
                <a:latin typeface="HDharmony M" pitchFamily="18" charset="-127"/>
                <a:ea typeface="HDharmony M" pitchFamily="18" charset="-127"/>
              </a:rPr>
              <a:t>实行</a:t>
            </a:r>
            <a:r>
              <a:rPr lang="en-US" altLang="ko-KR" b="1" dirty="0">
                <a:solidFill>
                  <a:srgbClr val="FFFFFF"/>
                </a:solidFill>
                <a:latin typeface="HDharmony M" pitchFamily="18" charset="-127"/>
                <a:ea typeface="HDharmony M" pitchFamily="18" charset="-127"/>
              </a:rPr>
              <a:t>KD </a:t>
            </a:r>
            <a:r>
              <a:rPr lang="zh-CN" altLang="en-US" b="1" dirty="0">
                <a:solidFill>
                  <a:srgbClr val="FFFFFF"/>
                </a:solidFill>
                <a:latin typeface="HDharmony M" pitchFamily="18" charset="-127"/>
                <a:ea typeface="HDharmony M" pitchFamily="18" charset="-127"/>
              </a:rPr>
              <a:t>全球采购及润滑油</a:t>
            </a:r>
            <a:r>
              <a:rPr lang="en-US" altLang="zh-CN" b="1" dirty="0">
                <a:solidFill>
                  <a:srgbClr val="FFFFFF"/>
                </a:solidFill>
                <a:latin typeface="HDharmony M" pitchFamily="18" charset="-127"/>
                <a:ea typeface="HDharmony M" pitchFamily="18" charset="-127"/>
              </a:rPr>
              <a:t>/</a:t>
            </a:r>
            <a:r>
              <a:rPr lang="zh-CN" altLang="en-US" b="1" dirty="0">
                <a:solidFill>
                  <a:srgbClr val="FFFFFF"/>
                </a:solidFill>
                <a:latin typeface="HDharmony M" pitchFamily="18" charset="-127"/>
                <a:ea typeface="HDharmony M" pitchFamily="18" charset="-127"/>
              </a:rPr>
              <a:t>钢铁</a:t>
            </a:r>
            <a:r>
              <a:rPr lang="en-US" altLang="zh-CN" b="1" dirty="0">
                <a:solidFill>
                  <a:srgbClr val="FFFFFF"/>
                </a:solidFill>
                <a:latin typeface="HDharmony M" pitchFamily="18" charset="-127"/>
                <a:ea typeface="HDharmony M" pitchFamily="18" charset="-127"/>
              </a:rPr>
              <a:t>/</a:t>
            </a:r>
            <a:r>
              <a:rPr lang="zh-CN" altLang="en-US" b="1" dirty="0">
                <a:solidFill>
                  <a:srgbClr val="FFFFFF"/>
                </a:solidFill>
                <a:latin typeface="HDharmony M" pitchFamily="18" charset="-127"/>
                <a:ea typeface="HDharmony M" pitchFamily="18" charset="-127"/>
              </a:rPr>
              <a:t>包装材的流通事业</a:t>
            </a:r>
            <a:endParaRPr lang="zh-CN" altLang="en-US" b="1" dirty="0">
              <a:solidFill>
                <a:srgbClr val="FFFFFF"/>
              </a:solidFill>
              <a:latin typeface="HDharmony M" pitchFamily="18" charset="-127"/>
            </a:endParaRPr>
          </a:p>
        </p:txBody>
      </p:sp>
      <p:cxnSp>
        <p:nvCxnSpPr>
          <p:cNvPr id="649" name="直接连接符 648"/>
          <p:cNvCxnSpPr/>
          <p:nvPr/>
        </p:nvCxnSpPr>
        <p:spPr>
          <a:xfrm>
            <a:off x="3853624" y="5573328"/>
            <a:ext cx="57100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0" name="Text Box 6"/>
          <p:cNvSpPr txBox="1">
            <a:spLocks noChangeArrowheads="1"/>
          </p:cNvSpPr>
          <p:nvPr/>
        </p:nvSpPr>
        <p:spPr bwMode="auto">
          <a:xfrm>
            <a:off x="7998934" y="5663008"/>
            <a:ext cx="1126968" cy="792000"/>
          </a:xfrm>
          <a:prstGeom prst="rect">
            <a:avLst/>
          </a:prstGeom>
          <a:blipFill dpi="0" rotWithShape="0">
            <a:blip r:embed="rId15" cstate="email">
              <a:extLst>
                <a:ext uri="{28A0092B-C50C-407E-A947-70E740481C1C}">
                  <a14:useLocalDpi xmlns:a14="http://schemas.microsoft.com/office/drawing/2010/main"/>
                </a:ext>
              </a:extLst>
            </a:blip>
            <a:srcRect/>
            <a:tile tx="0" ty="0" sx="100000" sy="100000" flip="none" algn="tl"/>
          </a:blipFill>
          <a:ln w="19050" algn="ctr">
            <a:solidFill>
              <a:srgbClr val="FFC000"/>
            </a:solidFill>
            <a:miter lim="800000"/>
            <a:headEnd/>
            <a:tailEnd/>
          </a:ln>
        </p:spPr>
        <p:txBody>
          <a:bodyPr wrap="none" lIns="54000" tIns="54000" rIns="54000" bIns="54000" anchor="ct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algn="ctr" eaLnBrk="1" hangingPunct="1">
              <a:lnSpc>
                <a:spcPct val="150000"/>
              </a:lnSpc>
            </a:pPr>
            <a:r>
              <a:rPr kumimoji="0" lang="ko-KR" altLang="en-US" sz="1100" dirty="0" smtClean="0">
                <a:solidFill>
                  <a:srgbClr val="000000"/>
                </a:solidFill>
                <a:latin typeface="微软雅黑" pitchFamily="34" charset="-122"/>
                <a:ea typeface="현대하모니 B" pitchFamily="18" charset="-127"/>
              </a:rPr>
              <a:t> </a:t>
            </a:r>
            <a:r>
              <a:rPr kumimoji="0" lang="zh-CN" altLang="en-US" sz="1100" dirty="0">
                <a:solidFill>
                  <a:srgbClr val="000000"/>
                </a:solidFill>
                <a:latin typeface="微软雅黑" pitchFamily="34" charset="-122"/>
                <a:ea typeface="微软雅黑" pitchFamily="34" charset="-122"/>
              </a:rPr>
              <a:t>包装</a:t>
            </a:r>
            <a:r>
              <a:rPr kumimoji="0" lang="zh-CN" altLang="en-US" sz="1100" dirty="0" smtClean="0">
                <a:solidFill>
                  <a:srgbClr val="000000"/>
                </a:solidFill>
                <a:latin typeface="微软雅黑" pitchFamily="34" charset="-122"/>
                <a:ea typeface="微软雅黑" pitchFamily="34" charset="-122"/>
              </a:rPr>
              <a:t>材</a:t>
            </a:r>
            <a:endParaRPr kumimoji="0" lang="en-US" altLang="zh-CN" sz="1100" dirty="0">
              <a:solidFill>
                <a:srgbClr val="000000"/>
              </a:solidFill>
              <a:latin typeface="微软雅黑" pitchFamily="34" charset="-122"/>
              <a:ea typeface="微软雅黑" pitchFamily="34" charset="-122"/>
            </a:endParaRPr>
          </a:p>
          <a:p>
            <a:pPr algn="ctr" eaLnBrk="1" hangingPunct="1">
              <a:lnSpc>
                <a:spcPct val="150000"/>
              </a:lnSpc>
            </a:pPr>
            <a:r>
              <a:rPr kumimoji="0" lang="zh-CN" altLang="en-US" sz="1100" dirty="0" smtClean="0">
                <a:solidFill>
                  <a:srgbClr val="000000"/>
                </a:solidFill>
                <a:latin typeface="微软雅黑" pitchFamily="34" charset="-122"/>
                <a:ea typeface="微软雅黑" pitchFamily="34" charset="-122"/>
              </a:rPr>
              <a:t>事业构图</a:t>
            </a:r>
            <a:r>
              <a:rPr kumimoji="0" lang="ko-KR" altLang="en-US" sz="1100" dirty="0" smtClean="0">
                <a:solidFill>
                  <a:srgbClr val="000000"/>
                </a:solidFill>
                <a:latin typeface="微软雅黑" pitchFamily="34" charset="-122"/>
                <a:ea typeface="현대하모니 B" pitchFamily="18" charset="-127"/>
              </a:rPr>
              <a:t> </a:t>
            </a:r>
            <a:endParaRPr kumimoji="0" lang="en-US" altLang="ko-KR" sz="1100" dirty="0">
              <a:solidFill>
                <a:srgbClr val="000000"/>
              </a:solidFill>
              <a:latin typeface="微软雅黑" pitchFamily="34" charset="-122"/>
              <a:ea typeface="微软雅黑" pitchFamily="34" charset="-122"/>
            </a:endParaRPr>
          </a:p>
        </p:txBody>
      </p:sp>
      <p:pic>
        <p:nvPicPr>
          <p:cNvPr id="651" name="Picture 17" descr="10"/>
          <p:cNvPicPr>
            <a:picLocks noChangeAspect="1" noChangeArrowheads="1"/>
          </p:cNvPicPr>
          <p:nvPr/>
        </p:nvPicPr>
        <p:blipFill>
          <a:blip r:embed="rId13" cstate="email">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a:ext>
            </a:extLst>
          </a:blip>
          <a:srcRect/>
          <a:stretch>
            <a:fillRect/>
          </a:stretch>
        </p:blipFill>
        <p:spPr bwMode="auto">
          <a:xfrm rot="16200000" flipV="1">
            <a:off x="6935687" y="5805745"/>
            <a:ext cx="1505040" cy="61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2" name="직사각형 204">
            <a:extLst>
              <a:ext uri="{FF2B5EF4-FFF2-40B4-BE49-F238E27FC236}"/>
            </a:extLst>
          </p:cNvPr>
          <p:cNvSpPr/>
          <p:nvPr/>
        </p:nvSpPr>
        <p:spPr bwMode="auto">
          <a:xfrm>
            <a:off x="3990520" y="5900558"/>
            <a:ext cx="810380" cy="359990"/>
          </a:xfrm>
          <a:prstGeom prst="rect">
            <a:avLst/>
          </a:prstGeom>
          <a:pattFill prst="ltUpDiag">
            <a:fgClr>
              <a:schemeClr val="bg1">
                <a:lumMod val="85000"/>
              </a:schemeClr>
            </a:fgClr>
            <a:bgClr>
              <a:schemeClr val="bg1"/>
            </a:bgClr>
          </a:pattFill>
          <a:ln w="6350" cap="flat" cmpd="sng" algn="ctr">
            <a:solidFill>
              <a:schemeClr val="bg1">
                <a:lumMod val="50000"/>
              </a:schemeClr>
            </a:solidFill>
            <a:prstDash val="solid"/>
            <a:round/>
            <a:headEnd type="none" w="med" len="med"/>
            <a:tailEnd type="none" w="med" len="med"/>
          </a:ln>
          <a:effectLst/>
        </p:spPr>
        <p:txBody>
          <a:bodyPr wrap="none" anchor="ctr"/>
          <a:lstStyle/>
          <a:p>
            <a:pPr algn="ctr">
              <a:defRPr/>
            </a:pPr>
            <a:r>
              <a:rPr lang="zh-CN" altLang="en-US" sz="900" dirty="0">
                <a:ln>
                  <a:solidFill>
                    <a:srgbClr val="808080">
                      <a:alpha val="0"/>
                    </a:srgbClr>
                  </a:solidFill>
                </a:ln>
                <a:solidFill>
                  <a:srgbClr val="000000"/>
                </a:solidFill>
                <a:latin typeface="微软雅黑" pitchFamily="34" charset="-122"/>
                <a:ea typeface="微软雅黑" pitchFamily="34" charset="-122"/>
              </a:rPr>
              <a:t>包装材公司</a:t>
            </a:r>
            <a:endParaRPr lang="en-US" altLang="ko-KR" sz="900" dirty="0">
              <a:ln>
                <a:solidFill>
                  <a:srgbClr val="808080">
                    <a:alpha val="0"/>
                  </a:srgbClr>
                </a:solidFill>
              </a:ln>
              <a:solidFill>
                <a:srgbClr val="000000"/>
              </a:solidFill>
              <a:latin typeface="微软雅黑" pitchFamily="34" charset="-122"/>
              <a:ea typeface="微软雅黑" pitchFamily="34" charset="-122"/>
            </a:endParaRPr>
          </a:p>
        </p:txBody>
      </p:sp>
      <p:sp>
        <p:nvSpPr>
          <p:cNvPr id="653" name="직사각형 209">
            <a:extLst>
              <a:ext uri="{FF2B5EF4-FFF2-40B4-BE49-F238E27FC236}"/>
            </a:extLst>
          </p:cNvPr>
          <p:cNvSpPr/>
          <p:nvPr/>
        </p:nvSpPr>
        <p:spPr bwMode="auto">
          <a:xfrm>
            <a:off x="5264120" y="5919610"/>
            <a:ext cx="810380" cy="359990"/>
          </a:xfrm>
          <a:prstGeom prst="rect">
            <a:avLst/>
          </a:prstGeom>
          <a:pattFill prst="ltUpDiag">
            <a:fgClr>
              <a:schemeClr val="bg1">
                <a:lumMod val="85000"/>
              </a:schemeClr>
            </a:fgClr>
            <a:bgClr>
              <a:schemeClr val="bg1"/>
            </a:bgClr>
          </a:pattFill>
          <a:ln w="6350" cap="flat" cmpd="sng" algn="ctr">
            <a:solidFill>
              <a:schemeClr val="bg1">
                <a:lumMod val="50000"/>
              </a:schemeClr>
            </a:solidFill>
            <a:prstDash val="solid"/>
            <a:round/>
            <a:headEnd type="none" w="med" len="med"/>
            <a:tailEnd type="none" w="med" len="med"/>
          </a:ln>
          <a:effectLst/>
        </p:spPr>
        <p:txBody>
          <a:bodyPr wrap="none" anchor="ctr"/>
          <a:lstStyle/>
          <a:p>
            <a:pPr algn="ctr">
              <a:defRPr/>
            </a:pPr>
            <a:r>
              <a:rPr lang="zh-CN" altLang="en-US" sz="900" dirty="0">
                <a:ln>
                  <a:solidFill>
                    <a:srgbClr val="808080">
                      <a:alpha val="0"/>
                    </a:srgbClr>
                  </a:solidFill>
                </a:ln>
                <a:solidFill>
                  <a:srgbClr val="000000"/>
                </a:solidFill>
                <a:latin typeface="微软雅黑" pitchFamily="34" charset="-122"/>
                <a:ea typeface="微软雅黑" pitchFamily="34" charset="-122"/>
              </a:rPr>
              <a:t>北京格罗唯视</a:t>
            </a:r>
            <a:endParaRPr lang="en-US" altLang="ko-KR" sz="900" dirty="0">
              <a:ln>
                <a:solidFill>
                  <a:srgbClr val="808080">
                    <a:alpha val="0"/>
                  </a:srgbClr>
                </a:solidFill>
              </a:ln>
              <a:solidFill>
                <a:srgbClr val="000000"/>
              </a:solidFill>
              <a:latin typeface="微软雅黑" pitchFamily="34" charset="-122"/>
              <a:ea typeface="微软雅黑" pitchFamily="34" charset="-122"/>
            </a:endParaRPr>
          </a:p>
        </p:txBody>
      </p:sp>
      <p:sp>
        <p:nvSpPr>
          <p:cNvPr id="654" name="직사각형 210">
            <a:extLst>
              <a:ext uri="{FF2B5EF4-FFF2-40B4-BE49-F238E27FC236}"/>
            </a:extLst>
          </p:cNvPr>
          <p:cNvSpPr/>
          <p:nvPr/>
        </p:nvSpPr>
        <p:spPr bwMode="auto">
          <a:xfrm>
            <a:off x="6533449" y="5916490"/>
            <a:ext cx="851499" cy="359990"/>
          </a:xfrm>
          <a:prstGeom prst="rect">
            <a:avLst/>
          </a:prstGeom>
          <a:pattFill prst="ltUpDiag">
            <a:fgClr>
              <a:schemeClr val="bg1">
                <a:lumMod val="85000"/>
              </a:schemeClr>
            </a:fgClr>
            <a:bgClr>
              <a:schemeClr val="bg1"/>
            </a:bgClr>
          </a:pattFill>
          <a:ln w="6350" cap="flat" cmpd="sng" algn="ctr">
            <a:solidFill>
              <a:schemeClr val="bg1">
                <a:lumMod val="50000"/>
              </a:schemeClr>
            </a:solidFill>
            <a:prstDash val="solid"/>
            <a:round/>
            <a:headEnd type="none" w="med" len="med"/>
            <a:tailEnd type="none" w="med" len="med"/>
          </a:ln>
          <a:effectLst/>
        </p:spPr>
        <p:txBody>
          <a:bodyPr wrap="none" anchor="ctr"/>
          <a:lstStyle/>
          <a:p>
            <a:pPr algn="ctr">
              <a:defRPr/>
            </a:pPr>
            <a:r>
              <a:rPr lang="zh-CN" altLang="en-US" sz="900" dirty="0">
                <a:ln>
                  <a:solidFill>
                    <a:srgbClr val="808080">
                      <a:alpha val="0"/>
                    </a:srgbClr>
                  </a:solidFill>
                </a:ln>
                <a:solidFill>
                  <a:srgbClr val="000000"/>
                </a:solidFill>
                <a:latin typeface="微软雅黑" pitchFamily="34" charset="-122"/>
                <a:ea typeface="微软雅黑" pitchFamily="34" charset="-122"/>
              </a:rPr>
              <a:t>客户</a:t>
            </a:r>
            <a:endParaRPr lang="en-US" altLang="ko-KR" sz="900" dirty="0">
              <a:ln>
                <a:solidFill>
                  <a:srgbClr val="808080">
                    <a:alpha val="0"/>
                  </a:srgbClr>
                </a:solidFill>
              </a:ln>
              <a:solidFill>
                <a:srgbClr val="000000"/>
              </a:solidFill>
              <a:latin typeface="微软雅黑" pitchFamily="34" charset="-122"/>
              <a:ea typeface="微软雅黑" pitchFamily="34" charset="-122"/>
            </a:endParaRPr>
          </a:p>
          <a:p>
            <a:pPr algn="ctr">
              <a:defRPr/>
            </a:pPr>
            <a:r>
              <a:rPr lang="en-US" altLang="ko-KR" sz="900" dirty="0">
                <a:ln>
                  <a:solidFill>
                    <a:srgbClr val="808080">
                      <a:alpha val="0"/>
                    </a:srgbClr>
                  </a:solidFill>
                </a:ln>
                <a:solidFill>
                  <a:srgbClr val="000000"/>
                </a:solidFill>
                <a:latin typeface="微软雅黑" pitchFamily="34" charset="-122"/>
                <a:ea typeface="微软雅黑" pitchFamily="34" charset="-122"/>
              </a:rPr>
              <a:t>(</a:t>
            </a:r>
            <a:r>
              <a:rPr lang="zh-CN" altLang="en-US" sz="700" dirty="0">
                <a:ln>
                  <a:solidFill>
                    <a:srgbClr val="808080">
                      <a:alpha val="0"/>
                    </a:srgbClr>
                  </a:solidFill>
                </a:ln>
                <a:solidFill>
                  <a:srgbClr val="000000"/>
                </a:solidFill>
                <a:latin typeface="微软雅黑" pitchFamily="34" charset="-122"/>
                <a:ea typeface="微软雅黑" pitchFamily="34" charset="-122"/>
              </a:rPr>
              <a:t>零部件商</a:t>
            </a:r>
            <a:r>
              <a:rPr lang="en-US" altLang="ko-KR" sz="700" dirty="0">
                <a:ln>
                  <a:solidFill>
                    <a:srgbClr val="808080">
                      <a:alpha val="0"/>
                    </a:srgbClr>
                  </a:solidFill>
                </a:ln>
                <a:solidFill>
                  <a:srgbClr val="000000"/>
                </a:solidFill>
                <a:latin typeface="微软雅黑" pitchFamily="34" charset="-122"/>
                <a:ea typeface="微软雅黑" pitchFamily="34" charset="-122"/>
              </a:rPr>
              <a:t>/</a:t>
            </a:r>
            <a:r>
              <a:rPr lang="zh-CN" altLang="en-US" sz="700" dirty="0">
                <a:ln>
                  <a:solidFill>
                    <a:srgbClr val="808080">
                      <a:alpha val="0"/>
                    </a:srgbClr>
                  </a:solidFill>
                </a:ln>
                <a:solidFill>
                  <a:srgbClr val="000000"/>
                </a:solidFill>
                <a:latin typeface="微软雅黑" pitchFamily="34" charset="-122"/>
                <a:ea typeface="微软雅黑" pitchFamily="34" charset="-122"/>
              </a:rPr>
              <a:t>投资公司</a:t>
            </a:r>
            <a:r>
              <a:rPr lang="en-US" altLang="ko-KR" sz="700" dirty="0">
                <a:ln>
                  <a:solidFill>
                    <a:srgbClr val="808080">
                      <a:alpha val="0"/>
                    </a:srgbClr>
                  </a:solidFill>
                </a:ln>
                <a:solidFill>
                  <a:srgbClr val="000000"/>
                </a:solidFill>
                <a:latin typeface="微软雅黑" pitchFamily="34" charset="-122"/>
                <a:ea typeface="微软雅黑" pitchFamily="34" charset="-122"/>
              </a:rPr>
              <a:t>)</a:t>
            </a:r>
          </a:p>
        </p:txBody>
      </p:sp>
      <p:sp>
        <p:nvSpPr>
          <p:cNvPr id="657" name="Right Arrow 120"/>
          <p:cNvSpPr/>
          <p:nvPr/>
        </p:nvSpPr>
        <p:spPr bwMode="auto">
          <a:xfrm>
            <a:off x="4861089" y="6003704"/>
            <a:ext cx="337760" cy="154656"/>
          </a:xfrm>
          <a:prstGeom prst="rightArrow">
            <a:avLst/>
          </a:prstGeom>
          <a:solidFill>
            <a:srgbClr val="4684C2"/>
          </a:solidFill>
          <a:ln w="9525" cap="flat" cmpd="sng" algn="ctr">
            <a:solidFill>
              <a:schemeClr val="bg1">
                <a:lumMod val="5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kumimoji="1" lang="en-US">
              <a:ln>
                <a:solidFill>
                  <a:srgbClr val="808080">
                    <a:alpha val="0"/>
                  </a:srgbClr>
                </a:solidFill>
              </a:ln>
              <a:solidFill>
                <a:srgbClr val="000000"/>
              </a:solidFill>
              <a:latin typeface="微软雅黑" pitchFamily="34" charset="-122"/>
              <a:ea typeface="微软雅黑" pitchFamily="34" charset="-122"/>
            </a:endParaRPr>
          </a:p>
        </p:txBody>
      </p:sp>
      <p:sp>
        <p:nvSpPr>
          <p:cNvPr id="658" name="Right Arrow 120"/>
          <p:cNvSpPr/>
          <p:nvPr/>
        </p:nvSpPr>
        <p:spPr bwMode="auto">
          <a:xfrm>
            <a:off x="6144992" y="6012496"/>
            <a:ext cx="337760" cy="154656"/>
          </a:xfrm>
          <a:prstGeom prst="rightArrow">
            <a:avLst/>
          </a:prstGeom>
          <a:solidFill>
            <a:srgbClr val="4684C2"/>
          </a:solidFill>
          <a:ln w="9525" cap="flat" cmpd="sng" algn="ctr">
            <a:solidFill>
              <a:schemeClr val="bg1">
                <a:lumMod val="5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kumimoji="1" lang="en-US">
              <a:ln>
                <a:solidFill>
                  <a:srgbClr val="808080">
                    <a:alpha val="0"/>
                  </a:srgbClr>
                </a:solidFill>
              </a:ln>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69961800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26"/>
          <p:cNvSpPr>
            <a:spLocks noGrp="1"/>
          </p:cNvSpPr>
          <p:nvPr>
            <p:ph type="sldNum" sz="quarter" idx="10"/>
          </p:nvPr>
        </p:nvSpPr>
        <p:spPr>
          <a:xfrm>
            <a:off x="8310773" y="6499056"/>
            <a:ext cx="1463469" cy="457200"/>
          </a:xfrm>
        </p:spPr>
        <p:txBody>
          <a:bodyPr/>
          <a:lstStyle/>
          <a:p>
            <a:fld id="{0C913308-F349-4B6D-A68A-DD1791B4A57B}" type="slidenum">
              <a:rPr lang="zh-CN" altLang="en-US" sz="1100" smtClean="0">
                <a:latin typeface="微软雅黑" pitchFamily="34" charset="-122"/>
                <a:ea typeface="微软雅黑" pitchFamily="34" charset="-122"/>
              </a:rPr>
              <a:pPr/>
              <a:t>15</a:t>
            </a:fld>
            <a:endParaRPr lang="zh-CN" altLang="en-US" sz="1100" dirty="0">
              <a:latin typeface="微软雅黑" pitchFamily="34" charset="-122"/>
              <a:ea typeface="微软雅黑" pitchFamily="34" charset="-122"/>
            </a:endParaRPr>
          </a:p>
        </p:txBody>
      </p:sp>
      <p:sp>
        <p:nvSpPr>
          <p:cNvPr id="139" name="TextBox 8"/>
          <p:cNvSpPr txBox="1">
            <a:spLocks noChangeArrowheads="1"/>
          </p:cNvSpPr>
          <p:nvPr/>
        </p:nvSpPr>
        <p:spPr bwMode="auto">
          <a:xfrm>
            <a:off x="274640" y="44624"/>
            <a:ext cx="3741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굴림" pitchFamily="34" charset="-127"/>
                <a:ea typeface="굴림" pitchFamily="34" charset="-127"/>
              </a:defRPr>
            </a:lvl1pPr>
            <a:lvl2pPr marL="742950" indent="-285750" eaLnBrk="0" hangingPunct="0">
              <a:defRPr>
                <a:solidFill>
                  <a:schemeClr val="tx1"/>
                </a:solidFill>
                <a:latin typeface="굴림" pitchFamily="34" charset="-127"/>
                <a:ea typeface="굴림" pitchFamily="34" charset="-127"/>
              </a:defRPr>
            </a:lvl2pPr>
            <a:lvl3pPr marL="1143000" indent="-228600" eaLnBrk="0" hangingPunct="0">
              <a:defRPr>
                <a:solidFill>
                  <a:schemeClr val="tx1"/>
                </a:solidFill>
                <a:latin typeface="굴림" pitchFamily="34" charset="-127"/>
                <a:ea typeface="굴림" pitchFamily="34" charset="-127"/>
              </a:defRPr>
            </a:lvl3pPr>
            <a:lvl4pPr marL="1600200" indent="-228600" eaLnBrk="0" hangingPunct="0">
              <a:defRPr>
                <a:solidFill>
                  <a:schemeClr val="tx1"/>
                </a:solidFill>
                <a:latin typeface="굴림" pitchFamily="34" charset="-127"/>
                <a:ea typeface="굴림" pitchFamily="34" charset="-127"/>
              </a:defRPr>
            </a:lvl4pPr>
            <a:lvl5pPr marL="2057400" indent="-228600" eaLnBrk="0" hangingPunct="0">
              <a:defRPr>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9pPr>
          </a:lstStyle>
          <a:p>
            <a:pPr eaLnBrk="1" hangingPunct="1"/>
            <a:r>
              <a:rPr lang="zh-CN" altLang="en-US" sz="2400" dirty="0">
                <a:solidFill>
                  <a:srgbClr val="FFFFFF"/>
                </a:solidFill>
                <a:latin typeface="微软雅黑" pitchFamily="34" charset="-122"/>
                <a:ea typeface="微软雅黑" pitchFamily="34" charset="-122"/>
              </a:rPr>
              <a:t>客户现状</a:t>
            </a:r>
            <a:endParaRPr lang="ko-KR" altLang="en-US" sz="2400" dirty="0">
              <a:solidFill>
                <a:srgbClr val="FFFFFF"/>
              </a:solidFill>
              <a:latin typeface="微软雅黑" pitchFamily="34" charset="-122"/>
              <a:ea typeface="HDharmony M" pitchFamily="18" charset="-127"/>
            </a:endParaRPr>
          </a:p>
        </p:txBody>
      </p:sp>
      <p:grpSp>
        <p:nvGrpSpPr>
          <p:cNvPr id="146" name="그룹 3"/>
          <p:cNvGrpSpPr>
            <a:grpSpLocks/>
          </p:cNvGrpSpPr>
          <p:nvPr/>
        </p:nvGrpSpPr>
        <p:grpSpPr bwMode="auto">
          <a:xfrm>
            <a:off x="273051" y="1581150"/>
            <a:ext cx="2189163" cy="4387850"/>
            <a:chOff x="1059806" y="1551772"/>
            <a:chExt cx="2448272" cy="3509054"/>
          </a:xfrm>
        </p:grpSpPr>
        <p:sp>
          <p:nvSpPr>
            <p:cNvPr id="147" name="모서리가 둥근 직사각형 121"/>
            <p:cNvSpPr/>
            <p:nvPr/>
          </p:nvSpPr>
          <p:spPr>
            <a:xfrm>
              <a:off x="1059806" y="1874239"/>
              <a:ext cx="2448272" cy="3186587"/>
            </a:xfrm>
            <a:prstGeom prst="roundRect">
              <a:avLst>
                <a:gd name="adj" fmla="val 3439"/>
              </a:avLst>
            </a:prstGeom>
            <a:solidFill>
              <a:sysClr val="window" lastClr="FFFFFF"/>
            </a:solidFill>
            <a:ln w="6350" cap="flat" cmpd="sng" algn="ctr">
              <a:solidFill>
                <a:srgbClr val="009999">
                  <a:lumMod val="75000"/>
                </a:srgbClr>
              </a:solidFill>
              <a:prstDash val="solid"/>
              <a:headEnd type="oval"/>
              <a:tailEnd type="oval"/>
            </a:ln>
            <a:effectLst>
              <a:outerShdw blurRad="63500" algn="ctr" rotWithShape="0">
                <a:prstClr val="black">
                  <a:alpha val="30000"/>
                </a:prstClr>
              </a:outerShdw>
            </a:effectLst>
          </p:spPr>
          <p:txBody>
            <a:bodyPr anchor="ctr"/>
            <a:lstStyle/>
            <a:p>
              <a:pPr algn="ctr">
                <a:defRPr/>
              </a:pPr>
              <a:r>
                <a:rPr lang="zh-CN" altLang="en-US" kern="0" dirty="0">
                  <a:solidFill>
                    <a:prstClr val="black"/>
                  </a:solidFill>
                  <a:latin typeface="微软雅黑" pitchFamily="34" charset="-122"/>
                  <a:ea typeface="微软雅黑" pitchFamily="34" charset="-122"/>
                </a:rPr>
                <a:t>整车客户</a:t>
              </a:r>
              <a:endParaRPr lang="ko-KR" altLang="en-US" kern="0" dirty="0">
                <a:solidFill>
                  <a:prstClr val="black"/>
                </a:solidFill>
                <a:latin typeface="微软雅黑" pitchFamily="34" charset="-122"/>
                <a:ea typeface="맑은 고딕"/>
              </a:endParaRPr>
            </a:p>
          </p:txBody>
        </p:sp>
        <p:sp>
          <p:nvSpPr>
            <p:cNvPr id="149" name="Freeform 5"/>
            <p:cNvSpPr>
              <a:spLocks/>
            </p:cNvSpPr>
            <p:nvPr/>
          </p:nvSpPr>
          <p:spPr bwMode="auto">
            <a:xfrm>
              <a:off x="1253655" y="1551772"/>
              <a:ext cx="2060575" cy="76200"/>
            </a:xfrm>
            <a:custGeom>
              <a:avLst/>
              <a:gdLst>
                <a:gd name="T0" fmla="*/ 107 w 1298"/>
                <a:gd name="T1" fmla="*/ 0 h 48"/>
                <a:gd name="T2" fmla="*/ 1220 w 1298"/>
                <a:gd name="T3" fmla="*/ 0 h 48"/>
                <a:gd name="T4" fmla="*/ 1298 w 1298"/>
                <a:gd name="T5" fmla="*/ 48 h 48"/>
                <a:gd name="T6" fmla="*/ 0 w 1298"/>
                <a:gd name="T7" fmla="*/ 48 h 48"/>
                <a:gd name="T8" fmla="*/ 107 w 1298"/>
                <a:gd name="T9" fmla="*/ 0 h 48"/>
              </a:gdLst>
              <a:ahLst/>
              <a:cxnLst>
                <a:cxn ang="0">
                  <a:pos x="T0" y="T1"/>
                </a:cxn>
                <a:cxn ang="0">
                  <a:pos x="T2" y="T3"/>
                </a:cxn>
                <a:cxn ang="0">
                  <a:pos x="T4" y="T5"/>
                </a:cxn>
                <a:cxn ang="0">
                  <a:pos x="T6" y="T7"/>
                </a:cxn>
                <a:cxn ang="0">
                  <a:pos x="T8" y="T9"/>
                </a:cxn>
              </a:cxnLst>
              <a:rect l="0" t="0" r="r" b="b"/>
              <a:pathLst>
                <a:path w="1298" h="48">
                  <a:moveTo>
                    <a:pt x="107" y="0"/>
                  </a:moveTo>
                  <a:lnTo>
                    <a:pt x="1220" y="0"/>
                  </a:lnTo>
                  <a:lnTo>
                    <a:pt x="1298" y="48"/>
                  </a:lnTo>
                  <a:lnTo>
                    <a:pt x="0" y="48"/>
                  </a:lnTo>
                  <a:lnTo>
                    <a:pt x="107" y="0"/>
                  </a:lnTo>
                  <a:close/>
                </a:path>
              </a:pathLst>
            </a:custGeom>
            <a:gradFill flip="none" rotWithShape="1">
              <a:gsLst>
                <a:gs pos="100000">
                  <a:srgbClr val="009999"/>
                </a:gs>
                <a:gs pos="0">
                  <a:srgbClr val="009999">
                    <a:lumMod val="50000"/>
                  </a:srgbClr>
                </a:gs>
              </a:gsLst>
              <a:lin ang="2700000" scaled="1"/>
              <a:tileRect/>
            </a:gradFill>
            <a:ln w="25400" cap="flat" cmpd="sng" algn="ctr">
              <a:noFill/>
              <a:prstDash val="solid"/>
            </a:ln>
            <a:effectLst>
              <a:innerShdw blurRad="38100">
                <a:srgbClr val="009999">
                  <a:lumMod val="60000"/>
                  <a:lumOff val="40000"/>
                </a:srgbClr>
              </a:innerShdw>
            </a:effectLst>
          </p:spPr>
          <p:txBody>
            <a:bodyPr anchor="ctr"/>
            <a:lstStyle/>
            <a:p>
              <a:pPr algn="ctr">
                <a:defRPr/>
              </a:pPr>
              <a:endParaRPr lang="ko-KR" altLang="en-US" kern="0">
                <a:solidFill>
                  <a:prstClr val="white"/>
                </a:solidFill>
                <a:latin typeface="微软雅黑" pitchFamily="34" charset="-122"/>
                <a:ea typeface="맑은 고딕"/>
              </a:endParaRPr>
            </a:p>
          </p:txBody>
        </p:sp>
        <p:sp>
          <p:nvSpPr>
            <p:cNvPr id="151" name="Freeform 8"/>
            <p:cNvSpPr>
              <a:spLocks/>
            </p:cNvSpPr>
            <p:nvPr/>
          </p:nvSpPr>
          <p:spPr bwMode="auto">
            <a:xfrm>
              <a:off x="1207617" y="1616859"/>
              <a:ext cx="2152650" cy="317770"/>
            </a:xfrm>
            <a:custGeom>
              <a:avLst/>
              <a:gdLst>
                <a:gd name="T0" fmla="*/ 557 w 571"/>
                <a:gd name="T1" fmla="*/ 83 h 102"/>
                <a:gd name="T2" fmla="*/ 539 w 571"/>
                <a:gd name="T3" fmla="*/ 102 h 102"/>
                <a:gd name="T4" fmla="*/ 32 w 571"/>
                <a:gd name="T5" fmla="*/ 102 h 102"/>
                <a:gd name="T6" fmla="*/ 13 w 571"/>
                <a:gd name="T7" fmla="*/ 83 h 102"/>
                <a:gd name="T8" fmla="*/ 0 w 571"/>
                <a:gd name="T9" fmla="*/ 19 h 102"/>
                <a:gd name="T10" fmla="*/ 11 w 571"/>
                <a:gd name="T11" fmla="*/ 2 h 102"/>
                <a:gd name="T12" fmla="*/ 19 w 571"/>
                <a:gd name="T13" fmla="*/ 0 h 102"/>
                <a:gd name="T14" fmla="*/ 552 w 571"/>
                <a:gd name="T15" fmla="*/ 0 h 102"/>
                <a:gd name="T16" fmla="*/ 571 w 571"/>
                <a:gd name="T17" fmla="*/ 19 h 102"/>
                <a:gd name="T18" fmla="*/ 557 w 571"/>
                <a:gd name="T19" fmla="*/ 8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 h="102">
                  <a:moveTo>
                    <a:pt x="557" y="83"/>
                  </a:moveTo>
                  <a:cubicBezTo>
                    <a:pt x="557" y="94"/>
                    <a:pt x="549" y="102"/>
                    <a:pt x="539" y="102"/>
                  </a:cubicBezTo>
                  <a:cubicBezTo>
                    <a:pt x="32" y="102"/>
                    <a:pt x="32" y="102"/>
                    <a:pt x="32" y="102"/>
                  </a:cubicBezTo>
                  <a:cubicBezTo>
                    <a:pt x="21" y="102"/>
                    <a:pt x="13" y="94"/>
                    <a:pt x="13" y="83"/>
                  </a:cubicBezTo>
                  <a:cubicBezTo>
                    <a:pt x="0" y="19"/>
                    <a:pt x="0" y="19"/>
                    <a:pt x="0" y="19"/>
                  </a:cubicBezTo>
                  <a:cubicBezTo>
                    <a:pt x="0" y="11"/>
                    <a:pt x="4" y="5"/>
                    <a:pt x="11" y="2"/>
                  </a:cubicBezTo>
                  <a:cubicBezTo>
                    <a:pt x="13" y="1"/>
                    <a:pt x="16" y="0"/>
                    <a:pt x="19" y="0"/>
                  </a:cubicBezTo>
                  <a:cubicBezTo>
                    <a:pt x="552" y="0"/>
                    <a:pt x="552" y="0"/>
                    <a:pt x="552" y="0"/>
                  </a:cubicBezTo>
                  <a:cubicBezTo>
                    <a:pt x="562" y="0"/>
                    <a:pt x="571" y="8"/>
                    <a:pt x="571" y="19"/>
                  </a:cubicBezTo>
                  <a:lnTo>
                    <a:pt x="557" y="83"/>
                  </a:lnTo>
                  <a:close/>
                </a:path>
              </a:pathLst>
            </a:custGeom>
            <a:gradFill flip="none" rotWithShape="1">
              <a:gsLst>
                <a:gs pos="0">
                  <a:srgbClr val="009999"/>
                </a:gs>
                <a:gs pos="100000">
                  <a:srgbClr val="009999">
                    <a:lumMod val="75000"/>
                  </a:srgbClr>
                </a:gs>
              </a:gsLst>
              <a:lin ang="2700000" scaled="1"/>
              <a:tileRect/>
            </a:gradFill>
            <a:ln w="25400" cap="flat" cmpd="sng" algn="ctr">
              <a:noFill/>
              <a:prstDash val="solid"/>
            </a:ln>
            <a:effectLst>
              <a:innerShdw blurRad="38100">
                <a:srgbClr val="009999">
                  <a:lumMod val="60000"/>
                  <a:lumOff val="40000"/>
                </a:srgbClr>
              </a:innerShdw>
            </a:effectLst>
          </p:spPr>
          <p:txBody>
            <a:bodyPr anchor="ctr"/>
            <a:lstStyle/>
            <a:p>
              <a:pPr algn="ctr">
                <a:defRPr/>
              </a:pPr>
              <a:endParaRPr lang="ko-KR" altLang="en-US" kern="0">
                <a:solidFill>
                  <a:prstClr val="white"/>
                </a:solidFill>
                <a:latin typeface="微软雅黑" pitchFamily="34" charset="-122"/>
                <a:ea typeface="맑은 고딕"/>
              </a:endParaRPr>
            </a:p>
          </p:txBody>
        </p:sp>
        <p:sp>
          <p:nvSpPr>
            <p:cNvPr id="152" name="직사각형 124"/>
            <p:cNvSpPr/>
            <p:nvPr/>
          </p:nvSpPr>
          <p:spPr>
            <a:xfrm flipV="1">
              <a:off x="1563942" y="1616859"/>
              <a:ext cx="1440000" cy="14400"/>
            </a:xfrm>
            <a:prstGeom prst="rect">
              <a:avLst/>
            </a:prstGeom>
            <a:gradFill flip="none" rotWithShape="1">
              <a:gsLst>
                <a:gs pos="0">
                  <a:sysClr val="window" lastClr="FFFFFF">
                    <a:alpha val="0"/>
                  </a:sysClr>
                </a:gs>
                <a:gs pos="50000">
                  <a:sysClr val="window" lastClr="FFFFFF"/>
                </a:gs>
                <a:gs pos="100000">
                  <a:sysClr val="window" lastClr="FFFFFF">
                    <a:alpha val="0"/>
                  </a:sysClr>
                </a:gs>
              </a:gsLst>
              <a:lin ang="10800000" scaled="1"/>
              <a:tileRect/>
            </a:gradFill>
            <a:ln w="25400" cap="flat" cmpd="sng" algn="ctr">
              <a:noFill/>
              <a:prstDash val="solid"/>
            </a:ln>
            <a:effectLst/>
          </p:spPr>
          <p:txBody>
            <a:bodyPr anchor="ctr"/>
            <a:lstStyle/>
            <a:p>
              <a:pPr algn="ctr">
                <a:defRPr/>
              </a:pPr>
              <a:endParaRPr lang="ko-KR" altLang="en-US" kern="0" dirty="0">
                <a:solidFill>
                  <a:prstClr val="white"/>
                </a:solidFill>
                <a:latin typeface="微软雅黑" pitchFamily="34" charset="-122"/>
                <a:ea typeface="맑은 고딕"/>
              </a:endParaRPr>
            </a:p>
          </p:txBody>
        </p:sp>
        <p:sp>
          <p:nvSpPr>
            <p:cNvPr id="155" name="타원 125"/>
            <p:cNvSpPr/>
            <p:nvPr/>
          </p:nvSpPr>
          <p:spPr bwMode="auto">
            <a:xfrm rot="10800000" flipH="1" flipV="1">
              <a:off x="2231568" y="1588590"/>
              <a:ext cx="221925" cy="63478"/>
            </a:xfrm>
            <a:prstGeom prst="ellipse">
              <a:avLst/>
            </a:prstGeom>
            <a:gradFill flip="none" rotWithShape="1">
              <a:gsLst>
                <a:gs pos="0">
                  <a:sysClr val="window" lastClr="FFFFFF"/>
                </a:gs>
                <a:gs pos="100000">
                  <a:sysClr val="window" lastClr="FFFFFF">
                    <a:alpha val="0"/>
                  </a:sysClr>
                </a:gs>
              </a:gsLst>
              <a:path path="shape">
                <a:fillToRect l="50000" t="50000" r="50000" b="50000"/>
              </a:path>
              <a:tileRect/>
            </a:gradFill>
            <a:ln w="25400" cap="flat" cmpd="sng" algn="ctr">
              <a:noFill/>
              <a:prstDash val="solid"/>
            </a:ln>
            <a:effectLst/>
          </p:spPr>
          <p:txBody>
            <a:bodyPr anchor="ctr"/>
            <a:lstStyle/>
            <a:p>
              <a:pPr algn="ctr">
                <a:defRPr/>
              </a:pPr>
              <a:endParaRPr lang="ko-KR" altLang="en-US" sz="1600" kern="0">
                <a:solidFill>
                  <a:prstClr val="white"/>
                </a:solidFill>
                <a:latin typeface="微软雅黑" pitchFamily="34" charset="-122"/>
                <a:ea typeface="맑은 고딕"/>
              </a:endParaRPr>
            </a:p>
          </p:txBody>
        </p:sp>
        <p:sp>
          <p:nvSpPr>
            <p:cNvPr id="156" name="Freeform 8"/>
            <p:cNvSpPr>
              <a:spLocks/>
            </p:cNvSpPr>
            <p:nvPr/>
          </p:nvSpPr>
          <p:spPr bwMode="auto">
            <a:xfrm>
              <a:off x="1207617" y="1616859"/>
              <a:ext cx="2152650" cy="317770"/>
            </a:xfrm>
            <a:custGeom>
              <a:avLst/>
              <a:gdLst>
                <a:gd name="T0" fmla="*/ 557 w 571"/>
                <a:gd name="T1" fmla="*/ 83 h 102"/>
                <a:gd name="T2" fmla="*/ 539 w 571"/>
                <a:gd name="T3" fmla="*/ 102 h 102"/>
                <a:gd name="T4" fmla="*/ 32 w 571"/>
                <a:gd name="T5" fmla="*/ 102 h 102"/>
                <a:gd name="T6" fmla="*/ 13 w 571"/>
                <a:gd name="T7" fmla="*/ 83 h 102"/>
                <a:gd name="T8" fmla="*/ 0 w 571"/>
                <a:gd name="T9" fmla="*/ 19 h 102"/>
                <a:gd name="T10" fmla="*/ 11 w 571"/>
                <a:gd name="T11" fmla="*/ 2 h 102"/>
                <a:gd name="T12" fmla="*/ 19 w 571"/>
                <a:gd name="T13" fmla="*/ 0 h 102"/>
                <a:gd name="T14" fmla="*/ 552 w 571"/>
                <a:gd name="T15" fmla="*/ 0 h 102"/>
                <a:gd name="T16" fmla="*/ 571 w 571"/>
                <a:gd name="T17" fmla="*/ 19 h 102"/>
                <a:gd name="T18" fmla="*/ 557 w 571"/>
                <a:gd name="T19" fmla="*/ 83 h 102"/>
                <a:gd name="connsiteX0" fmla="*/ 9755 w 10000"/>
                <a:gd name="connsiteY0" fmla="*/ 8137 h 10000"/>
                <a:gd name="connsiteX1" fmla="*/ 9440 w 10000"/>
                <a:gd name="connsiteY1" fmla="*/ 10000 h 10000"/>
                <a:gd name="connsiteX2" fmla="*/ 560 w 10000"/>
                <a:gd name="connsiteY2" fmla="*/ 10000 h 10000"/>
                <a:gd name="connsiteX3" fmla="*/ 228 w 10000"/>
                <a:gd name="connsiteY3" fmla="*/ 8137 h 10000"/>
                <a:gd name="connsiteX4" fmla="*/ 0 w 10000"/>
                <a:gd name="connsiteY4" fmla="*/ 1863 h 10000"/>
                <a:gd name="connsiteX5" fmla="*/ 193 w 10000"/>
                <a:gd name="connsiteY5" fmla="*/ 196 h 10000"/>
                <a:gd name="connsiteX6" fmla="*/ 333 w 10000"/>
                <a:gd name="connsiteY6" fmla="*/ 0 h 10000"/>
                <a:gd name="connsiteX7" fmla="*/ 9667 w 10000"/>
                <a:gd name="connsiteY7" fmla="*/ 0 h 10000"/>
                <a:gd name="connsiteX8" fmla="*/ 10000 w 10000"/>
                <a:gd name="connsiteY8" fmla="*/ 1863 h 10000"/>
                <a:gd name="connsiteX9" fmla="*/ 9755 w 10000"/>
                <a:gd name="connsiteY9" fmla="*/ 8137 h 10000"/>
                <a:gd name="connsiteX0" fmla="*/ 9755 w 10000"/>
                <a:gd name="connsiteY0" fmla="*/ 8137 h 10000"/>
                <a:gd name="connsiteX1" fmla="*/ 9440 w 10000"/>
                <a:gd name="connsiteY1" fmla="*/ 10000 h 10000"/>
                <a:gd name="connsiteX2" fmla="*/ 560 w 10000"/>
                <a:gd name="connsiteY2" fmla="*/ 10000 h 10000"/>
                <a:gd name="connsiteX3" fmla="*/ 228 w 10000"/>
                <a:gd name="connsiteY3" fmla="*/ 8137 h 10000"/>
                <a:gd name="connsiteX4" fmla="*/ 0 w 10000"/>
                <a:gd name="connsiteY4" fmla="*/ 1863 h 10000"/>
                <a:gd name="connsiteX5" fmla="*/ 193 w 10000"/>
                <a:gd name="connsiteY5" fmla="*/ 196 h 10000"/>
                <a:gd name="connsiteX6" fmla="*/ 333 w 10000"/>
                <a:gd name="connsiteY6" fmla="*/ 0 h 10000"/>
                <a:gd name="connsiteX7" fmla="*/ 9667 w 10000"/>
                <a:gd name="connsiteY7" fmla="*/ 0 h 10000"/>
                <a:gd name="connsiteX8" fmla="*/ 10000 w 10000"/>
                <a:gd name="connsiteY8" fmla="*/ 1863 h 10000"/>
                <a:gd name="connsiteX9" fmla="*/ 9755 w 10000"/>
                <a:gd name="connsiteY9" fmla="*/ 8137 h 10000"/>
                <a:gd name="connsiteX0" fmla="*/ 9755 w 10000"/>
                <a:gd name="connsiteY0" fmla="*/ 8137 h 10000"/>
                <a:gd name="connsiteX1" fmla="*/ 9440 w 10000"/>
                <a:gd name="connsiteY1" fmla="*/ 10000 h 10000"/>
                <a:gd name="connsiteX2" fmla="*/ 560 w 10000"/>
                <a:gd name="connsiteY2" fmla="*/ 10000 h 10000"/>
                <a:gd name="connsiteX3" fmla="*/ 228 w 10000"/>
                <a:gd name="connsiteY3" fmla="*/ 8137 h 10000"/>
                <a:gd name="connsiteX4" fmla="*/ 0 w 10000"/>
                <a:gd name="connsiteY4" fmla="*/ 1863 h 10000"/>
                <a:gd name="connsiteX5" fmla="*/ 193 w 10000"/>
                <a:gd name="connsiteY5" fmla="*/ 196 h 10000"/>
                <a:gd name="connsiteX6" fmla="*/ 333 w 10000"/>
                <a:gd name="connsiteY6" fmla="*/ 0 h 10000"/>
                <a:gd name="connsiteX7" fmla="*/ 9667 w 10000"/>
                <a:gd name="connsiteY7" fmla="*/ 0 h 10000"/>
                <a:gd name="connsiteX8" fmla="*/ 10000 w 10000"/>
                <a:gd name="connsiteY8" fmla="*/ 1863 h 10000"/>
                <a:gd name="connsiteX9" fmla="*/ 9755 w 10000"/>
                <a:gd name="connsiteY9" fmla="*/ 8137 h 10000"/>
                <a:gd name="connsiteX0" fmla="*/ 9755 w 10000"/>
                <a:gd name="connsiteY0" fmla="*/ 8137 h 10000"/>
                <a:gd name="connsiteX1" fmla="*/ 560 w 10000"/>
                <a:gd name="connsiteY1" fmla="*/ 10000 h 10000"/>
                <a:gd name="connsiteX2" fmla="*/ 228 w 10000"/>
                <a:gd name="connsiteY2" fmla="*/ 8137 h 10000"/>
                <a:gd name="connsiteX3" fmla="*/ 0 w 10000"/>
                <a:gd name="connsiteY3" fmla="*/ 1863 h 10000"/>
                <a:gd name="connsiteX4" fmla="*/ 193 w 10000"/>
                <a:gd name="connsiteY4" fmla="*/ 196 h 10000"/>
                <a:gd name="connsiteX5" fmla="*/ 333 w 10000"/>
                <a:gd name="connsiteY5" fmla="*/ 0 h 10000"/>
                <a:gd name="connsiteX6" fmla="*/ 9667 w 10000"/>
                <a:gd name="connsiteY6" fmla="*/ 0 h 10000"/>
                <a:gd name="connsiteX7" fmla="*/ 10000 w 10000"/>
                <a:gd name="connsiteY7" fmla="*/ 1863 h 10000"/>
                <a:gd name="connsiteX8" fmla="*/ 9755 w 10000"/>
                <a:gd name="connsiteY8" fmla="*/ 8137 h 10000"/>
                <a:gd name="connsiteX0" fmla="*/ 9755 w 10000"/>
                <a:gd name="connsiteY0" fmla="*/ 8137 h 8137"/>
                <a:gd name="connsiteX1" fmla="*/ 228 w 10000"/>
                <a:gd name="connsiteY1" fmla="*/ 8137 h 8137"/>
                <a:gd name="connsiteX2" fmla="*/ 0 w 10000"/>
                <a:gd name="connsiteY2" fmla="*/ 1863 h 8137"/>
                <a:gd name="connsiteX3" fmla="*/ 193 w 10000"/>
                <a:gd name="connsiteY3" fmla="*/ 196 h 8137"/>
                <a:gd name="connsiteX4" fmla="*/ 333 w 10000"/>
                <a:gd name="connsiteY4" fmla="*/ 0 h 8137"/>
                <a:gd name="connsiteX5" fmla="*/ 9667 w 10000"/>
                <a:gd name="connsiteY5" fmla="*/ 0 h 8137"/>
                <a:gd name="connsiteX6" fmla="*/ 10000 w 10000"/>
                <a:gd name="connsiteY6" fmla="*/ 1863 h 8137"/>
                <a:gd name="connsiteX7" fmla="*/ 9755 w 10000"/>
                <a:gd name="connsiteY7" fmla="*/ 8137 h 8137"/>
                <a:gd name="connsiteX0" fmla="*/ 9755 w 10000"/>
                <a:gd name="connsiteY0" fmla="*/ 10000 h 10000"/>
                <a:gd name="connsiteX1" fmla="*/ 228 w 10000"/>
                <a:gd name="connsiteY1" fmla="*/ 10000 h 10000"/>
                <a:gd name="connsiteX2" fmla="*/ 0 w 10000"/>
                <a:gd name="connsiteY2" fmla="*/ 2290 h 10000"/>
                <a:gd name="connsiteX3" fmla="*/ 193 w 10000"/>
                <a:gd name="connsiteY3" fmla="*/ 241 h 10000"/>
                <a:gd name="connsiteX4" fmla="*/ 333 w 10000"/>
                <a:gd name="connsiteY4" fmla="*/ 0 h 10000"/>
                <a:gd name="connsiteX5" fmla="*/ 9667 w 10000"/>
                <a:gd name="connsiteY5" fmla="*/ 0 h 10000"/>
                <a:gd name="connsiteX6" fmla="*/ 10000 w 10000"/>
                <a:gd name="connsiteY6" fmla="*/ 2290 h 10000"/>
                <a:gd name="connsiteX7" fmla="*/ 9755 w 10000"/>
                <a:gd name="connsiteY7" fmla="*/ 10000 h 10000"/>
                <a:gd name="connsiteX0" fmla="*/ 9755 w 10000"/>
                <a:gd name="connsiteY0" fmla="*/ 10000 h 10414"/>
                <a:gd name="connsiteX1" fmla="*/ 228 w 10000"/>
                <a:gd name="connsiteY1" fmla="*/ 10000 h 10414"/>
                <a:gd name="connsiteX2" fmla="*/ 0 w 10000"/>
                <a:gd name="connsiteY2" fmla="*/ 2290 h 10414"/>
                <a:gd name="connsiteX3" fmla="*/ 193 w 10000"/>
                <a:gd name="connsiteY3" fmla="*/ 241 h 10414"/>
                <a:gd name="connsiteX4" fmla="*/ 333 w 10000"/>
                <a:gd name="connsiteY4" fmla="*/ 0 h 10414"/>
                <a:gd name="connsiteX5" fmla="*/ 9667 w 10000"/>
                <a:gd name="connsiteY5" fmla="*/ 0 h 10414"/>
                <a:gd name="connsiteX6" fmla="*/ 10000 w 10000"/>
                <a:gd name="connsiteY6" fmla="*/ 2290 h 10414"/>
                <a:gd name="connsiteX7" fmla="*/ 9755 w 10000"/>
                <a:gd name="connsiteY7" fmla="*/ 10000 h 10414"/>
                <a:gd name="connsiteX0" fmla="*/ 9755 w 10000"/>
                <a:gd name="connsiteY0" fmla="*/ 10000 h 10000"/>
                <a:gd name="connsiteX1" fmla="*/ 228 w 10000"/>
                <a:gd name="connsiteY1" fmla="*/ 10000 h 10000"/>
                <a:gd name="connsiteX2" fmla="*/ 0 w 10000"/>
                <a:gd name="connsiteY2" fmla="*/ 2290 h 10000"/>
                <a:gd name="connsiteX3" fmla="*/ 193 w 10000"/>
                <a:gd name="connsiteY3" fmla="*/ 241 h 10000"/>
                <a:gd name="connsiteX4" fmla="*/ 333 w 10000"/>
                <a:gd name="connsiteY4" fmla="*/ 0 h 10000"/>
                <a:gd name="connsiteX5" fmla="*/ 9667 w 10000"/>
                <a:gd name="connsiteY5" fmla="*/ 0 h 10000"/>
                <a:gd name="connsiteX6" fmla="*/ 10000 w 10000"/>
                <a:gd name="connsiteY6" fmla="*/ 2290 h 10000"/>
                <a:gd name="connsiteX7" fmla="*/ 9755 w 10000"/>
                <a:gd name="connsiteY7" fmla="*/ 10000 h 10000"/>
                <a:gd name="connsiteX0" fmla="*/ 9755 w 10000"/>
                <a:gd name="connsiteY0" fmla="*/ 10000 h 10176"/>
                <a:gd name="connsiteX1" fmla="*/ 228 w 10000"/>
                <a:gd name="connsiteY1" fmla="*/ 10000 h 10176"/>
                <a:gd name="connsiteX2" fmla="*/ 0 w 10000"/>
                <a:gd name="connsiteY2" fmla="*/ 2290 h 10176"/>
                <a:gd name="connsiteX3" fmla="*/ 193 w 10000"/>
                <a:gd name="connsiteY3" fmla="*/ 241 h 10176"/>
                <a:gd name="connsiteX4" fmla="*/ 333 w 10000"/>
                <a:gd name="connsiteY4" fmla="*/ 0 h 10176"/>
                <a:gd name="connsiteX5" fmla="*/ 9667 w 10000"/>
                <a:gd name="connsiteY5" fmla="*/ 0 h 10176"/>
                <a:gd name="connsiteX6" fmla="*/ 10000 w 10000"/>
                <a:gd name="connsiteY6" fmla="*/ 2290 h 10176"/>
                <a:gd name="connsiteX7" fmla="*/ 9755 w 10000"/>
                <a:gd name="connsiteY7" fmla="*/ 10000 h 10176"/>
                <a:gd name="connsiteX0" fmla="*/ 9755 w 10000"/>
                <a:gd name="connsiteY0" fmla="*/ 10000 h 10176"/>
                <a:gd name="connsiteX1" fmla="*/ 228 w 10000"/>
                <a:gd name="connsiteY1" fmla="*/ 10000 h 10176"/>
                <a:gd name="connsiteX2" fmla="*/ 0 w 10000"/>
                <a:gd name="connsiteY2" fmla="*/ 2290 h 10176"/>
                <a:gd name="connsiteX3" fmla="*/ 193 w 10000"/>
                <a:gd name="connsiteY3" fmla="*/ 241 h 10176"/>
                <a:gd name="connsiteX4" fmla="*/ 333 w 10000"/>
                <a:gd name="connsiteY4" fmla="*/ 0 h 10176"/>
                <a:gd name="connsiteX5" fmla="*/ 9667 w 10000"/>
                <a:gd name="connsiteY5" fmla="*/ 0 h 10176"/>
                <a:gd name="connsiteX6" fmla="*/ 10000 w 10000"/>
                <a:gd name="connsiteY6" fmla="*/ 2290 h 10176"/>
                <a:gd name="connsiteX7" fmla="*/ 9755 w 10000"/>
                <a:gd name="connsiteY7" fmla="*/ 10000 h 10176"/>
                <a:gd name="connsiteX0" fmla="*/ 9755 w 10000"/>
                <a:gd name="connsiteY0" fmla="*/ 10000 h 10176"/>
                <a:gd name="connsiteX1" fmla="*/ 228 w 10000"/>
                <a:gd name="connsiteY1" fmla="*/ 10000 h 10176"/>
                <a:gd name="connsiteX2" fmla="*/ 0 w 10000"/>
                <a:gd name="connsiteY2" fmla="*/ 2290 h 10176"/>
                <a:gd name="connsiteX3" fmla="*/ 193 w 10000"/>
                <a:gd name="connsiteY3" fmla="*/ 241 h 10176"/>
                <a:gd name="connsiteX4" fmla="*/ 333 w 10000"/>
                <a:gd name="connsiteY4" fmla="*/ 0 h 10176"/>
                <a:gd name="connsiteX5" fmla="*/ 9667 w 10000"/>
                <a:gd name="connsiteY5" fmla="*/ 0 h 10176"/>
                <a:gd name="connsiteX6" fmla="*/ 10000 w 10000"/>
                <a:gd name="connsiteY6" fmla="*/ 2290 h 10176"/>
                <a:gd name="connsiteX7" fmla="*/ 9755 w 10000"/>
                <a:gd name="connsiteY7" fmla="*/ 10000 h 10176"/>
                <a:gd name="connsiteX0" fmla="*/ 9755 w 10000"/>
                <a:gd name="connsiteY0" fmla="*/ 10000 h 10000"/>
                <a:gd name="connsiteX1" fmla="*/ 0 w 10000"/>
                <a:gd name="connsiteY1" fmla="*/ 2290 h 10000"/>
                <a:gd name="connsiteX2" fmla="*/ 193 w 10000"/>
                <a:gd name="connsiteY2" fmla="*/ 241 h 10000"/>
                <a:gd name="connsiteX3" fmla="*/ 333 w 10000"/>
                <a:gd name="connsiteY3" fmla="*/ 0 h 10000"/>
                <a:gd name="connsiteX4" fmla="*/ 9667 w 10000"/>
                <a:gd name="connsiteY4" fmla="*/ 0 h 10000"/>
                <a:gd name="connsiteX5" fmla="*/ 10000 w 10000"/>
                <a:gd name="connsiteY5" fmla="*/ 2290 h 10000"/>
                <a:gd name="connsiteX6" fmla="*/ 9755 w 10000"/>
                <a:gd name="connsiteY6"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9755" y="10000"/>
                  </a:moveTo>
                  <a:cubicBezTo>
                    <a:pt x="8088" y="10000"/>
                    <a:pt x="1594" y="3916"/>
                    <a:pt x="0" y="2290"/>
                  </a:cubicBezTo>
                  <a:cubicBezTo>
                    <a:pt x="96" y="1265"/>
                    <a:pt x="70" y="602"/>
                    <a:pt x="193" y="241"/>
                  </a:cubicBezTo>
                  <a:cubicBezTo>
                    <a:pt x="228" y="120"/>
                    <a:pt x="280" y="0"/>
                    <a:pt x="333" y="0"/>
                  </a:cubicBezTo>
                  <a:lnTo>
                    <a:pt x="9667" y="0"/>
                  </a:lnTo>
                  <a:cubicBezTo>
                    <a:pt x="9842" y="0"/>
                    <a:pt x="10000" y="964"/>
                    <a:pt x="10000" y="2290"/>
                  </a:cubicBezTo>
                  <a:cubicBezTo>
                    <a:pt x="9918" y="4859"/>
                    <a:pt x="9837" y="7430"/>
                    <a:pt x="9755" y="10000"/>
                  </a:cubicBezTo>
                  <a:close/>
                </a:path>
              </a:pathLst>
            </a:custGeom>
            <a:gradFill flip="none" rotWithShape="1">
              <a:gsLst>
                <a:gs pos="0">
                  <a:sysClr val="window" lastClr="FFFFFF">
                    <a:alpha val="34000"/>
                  </a:sysClr>
                </a:gs>
                <a:gs pos="54000">
                  <a:sysClr val="window" lastClr="FFFFFF">
                    <a:alpha val="10000"/>
                  </a:sysClr>
                </a:gs>
                <a:gs pos="100000">
                  <a:sysClr val="window" lastClr="FFFFFF">
                    <a:alpha val="0"/>
                  </a:sysClr>
                </a:gs>
              </a:gsLst>
              <a:lin ang="2700000" scaled="1"/>
              <a:tileRect/>
            </a:gradFill>
            <a:ln w="9525">
              <a:noFill/>
              <a:round/>
              <a:headEnd/>
              <a:tailEnd/>
            </a:ln>
            <a:effectLst/>
          </p:spPr>
          <p:txBody>
            <a:bodyPr wrap="none" anchor="ctr"/>
            <a:lstStyle/>
            <a:p>
              <a:pPr algn="ctr" eaLnBrk="0" hangingPunct="0">
                <a:spcBef>
                  <a:spcPct val="30000"/>
                </a:spcBef>
                <a:defRPr/>
              </a:pPr>
              <a:endParaRPr lang="ko-KR" altLang="en-US" kern="0">
                <a:solidFill>
                  <a:srgbClr val="FFFFFF"/>
                </a:solidFill>
                <a:latin typeface="微软雅黑" pitchFamily="34" charset="-122"/>
                <a:ea typeface="HY견고딕" pitchFamily="18" charset="-127"/>
              </a:endParaRPr>
            </a:p>
          </p:txBody>
        </p:sp>
        <p:sp>
          <p:nvSpPr>
            <p:cNvPr id="162" name="Text Box 114"/>
            <p:cNvSpPr txBox="1">
              <a:spLocks noChangeArrowheads="1"/>
            </p:cNvSpPr>
            <p:nvPr/>
          </p:nvSpPr>
          <p:spPr bwMode="auto">
            <a:xfrm>
              <a:off x="1681399" y="1623780"/>
              <a:ext cx="1205085" cy="2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굴림" pitchFamily="34" charset="-127"/>
                  <a:ea typeface="굴림" pitchFamily="34" charset="-127"/>
                </a:defRPr>
              </a:lvl1pPr>
              <a:lvl2pPr marL="742950" indent="-285750" eaLnBrk="0" hangingPunct="0">
                <a:defRPr>
                  <a:solidFill>
                    <a:schemeClr val="tx1"/>
                  </a:solidFill>
                  <a:latin typeface="굴림" pitchFamily="34" charset="-127"/>
                  <a:ea typeface="굴림" pitchFamily="34" charset="-127"/>
                </a:defRPr>
              </a:lvl2pPr>
              <a:lvl3pPr marL="1143000" indent="-228600" eaLnBrk="0" hangingPunct="0">
                <a:defRPr>
                  <a:solidFill>
                    <a:schemeClr val="tx1"/>
                  </a:solidFill>
                  <a:latin typeface="굴림" pitchFamily="34" charset="-127"/>
                  <a:ea typeface="굴림" pitchFamily="34" charset="-127"/>
                </a:defRPr>
              </a:lvl3pPr>
              <a:lvl4pPr marL="1600200" indent="-228600" eaLnBrk="0" hangingPunct="0">
                <a:defRPr>
                  <a:solidFill>
                    <a:schemeClr val="tx1"/>
                  </a:solidFill>
                  <a:latin typeface="굴림" pitchFamily="34" charset="-127"/>
                  <a:ea typeface="굴림" pitchFamily="34" charset="-127"/>
                </a:defRPr>
              </a:lvl4pPr>
              <a:lvl5pPr marL="2057400" indent="-228600" eaLnBrk="0" hangingPunct="0">
                <a:defRPr>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9pPr>
            </a:lstStyle>
            <a:p>
              <a:pPr algn="ctr" eaLnBrk="1" hangingPunct="1"/>
              <a:r>
                <a:rPr kumimoji="1" lang="zh-CN" altLang="en-US" dirty="0">
                  <a:solidFill>
                    <a:srgbClr val="FFFFFF"/>
                  </a:solidFill>
                  <a:latin typeface="微软雅黑" pitchFamily="34" charset="-122"/>
                  <a:ea typeface="微软雅黑" pitchFamily="34" charset="-122"/>
                  <a:cs typeface="Arial" charset="0"/>
                </a:rPr>
                <a:t>整车</a:t>
              </a:r>
              <a:endParaRPr kumimoji="1" lang="en-US" altLang="ko-KR" dirty="0">
                <a:solidFill>
                  <a:srgbClr val="FFFFFF"/>
                </a:solidFill>
                <a:latin typeface="微软雅黑" pitchFamily="34" charset="-122"/>
                <a:ea typeface="微软雅黑" pitchFamily="34" charset="-122"/>
                <a:cs typeface="Arial" charset="0"/>
              </a:endParaRPr>
            </a:p>
          </p:txBody>
        </p:sp>
      </p:grpSp>
      <p:sp>
        <p:nvSpPr>
          <p:cNvPr id="163" name="직사각형 158"/>
          <p:cNvSpPr/>
          <p:nvPr/>
        </p:nvSpPr>
        <p:spPr bwMode="auto">
          <a:xfrm>
            <a:off x="366714" y="2206625"/>
            <a:ext cx="2001838" cy="3429000"/>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anchor="ctr"/>
          <a:lstStyle/>
          <a:p>
            <a:pPr algn="ctr">
              <a:defRPr/>
            </a:pPr>
            <a:endParaRPr lang="ko-KR" altLang="en-US" kern="0">
              <a:solidFill>
                <a:prstClr val="white"/>
              </a:solidFill>
              <a:latin typeface="微软雅黑" pitchFamily="34" charset="-122"/>
              <a:ea typeface="맑은 고딕"/>
            </a:endParaRPr>
          </a:p>
        </p:txBody>
      </p:sp>
      <p:pic>
        <p:nvPicPr>
          <p:cNvPr id="164" name="Picture 123" descr="C:\Users\Lenovo\Desktop\93bddb5f3054fcdfe0a40c892b38e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3140969"/>
            <a:ext cx="149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5" name="组合 6"/>
          <p:cNvGrpSpPr>
            <a:grpSpLocks/>
          </p:cNvGrpSpPr>
          <p:nvPr/>
        </p:nvGrpSpPr>
        <p:grpSpPr bwMode="auto">
          <a:xfrm>
            <a:off x="631826" y="5086770"/>
            <a:ext cx="649288" cy="445306"/>
            <a:chOff x="416496" y="3645024"/>
            <a:chExt cx="2001837" cy="1440161"/>
          </a:xfrm>
        </p:grpSpPr>
        <p:sp>
          <p:nvSpPr>
            <p:cNvPr id="166" name="직사각형 158"/>
            <p:cNvSpPr/>
            <p:nvPr/>
          </p:nvSpPr>
          <p:spPr bwMode="auto">
            <a:xfrm>
              <a:off x="416496" y="3645024"/>
              <a:ext cx="2001837" cy="1440161"/>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anchor="ctr"/>
            <a:lstStyle/>
            <a:p>
              <a:pPr algn="ctr">
                <a:defRPr/>
              </a:pPr>
              <a:endParaRPr lang="ko-KR" altLang="en-US" kern="0">
                <a:solidFill>
                  <a:prstClr val="white"/>
                </a:solidFill>
                <a:latin typeface="微软雅黑" pitchFamily="34" charset="-122"/>
                <a:ea typeface="맑은 고딕"/>
              </a:endParaRPr>
            </a:p>
          </p:txBody>
        </p:sp>
        <p:pic>
          <p:nvPicPr>
            <p:cNvPr id="167" name="Picture 10" descr="4월-TP운송"/>
            <p:cNvPicPr>
              <a:picLocks noChangeAspect="1" noChangeArrowheads="1"/>
            </p:cNvPicPr>
            <p:nvPr/>
          </p:nvPicPr>
          <p:blipFill>
            <a:blip r:embed="rId4" cstate="print">
              <a:extLst>
                <a:ext uri="{28A0092B-C50C-407E-A947-70E740481C1C}">
                  <a14:useLocalDpi xmlns:a14="http://schemas.microsoft.com/office/drawing/2010/main" val="0"/>
                </a:ext>
              </a:extLst>
            </a:blip>
            <a:srcRect t="545" r="1550" b="10390"/>
            <a:stretch>
              <a:fillRect/>
            </a:stretch>
          </p:blipFill>
          <p:spPr bwMode="auto">
            <a:xfrm>
              <a:off x="454025" y="3717032"/>
              <a:ext cx="191452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8" name="Picture 115" descr="C:\Users\Lenovo\Desktop\timg[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5" y="4113510"/>
            <a:ext cx="151288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9" name="组合 4"/>
          <p:cNvGrpSpPr>
            <a:grpSpLocks/>
          </p:cNvGrpSpPr>
          <p:nvPr/>
        </p:nvGrpSpPr>
        <p:grpSpPr bwMode="auto">
          <a:xfrm>
            <a:off x="1495425" y="5085185"/>
            <a:ext cx="649288" cy="445305"/>
            <a:chOff x="1481240" y="5984236"/>
            <a:chExt cx="649288" cy="661987"/>
          </a:xfrm>
        </p:grpSpPr>
        <p:sp>
          <p:nvSpPr>
            <p:cNvPr id="170" name="직사각형 158"/>
            <p:cNvSpPr/>
            <p:nvPr/>
          </p:nvSpPr>
          <p:spPr bwMode="auto">
            <a:xfrm>
              <a:off x="1481240" y="5984236"/>
              <a:ext cx="649288" cy="661987"/>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anchor="ctr"/>
            <a:lstStyle/>
            <a:p>
              <a:pPr algn="ctr">
                <a:defRPr/>
              </a:pPr>
              <a:endParaRPr lang="ko-KR" altLang="en-US" kern="0">
                <a:solidFill>
                  <a:prstClr val="white"/>
                </a:solidFill>
                <a:latin typeface="微软雅黑" pitchFamily="34" charset="-122"/>
                <a:ea typeface="맑은 고딕"/>
              </a:endParaRPr>
            </a:p>
          </p:txBody>
        </p:sp>
        <p:pic>
          <p:nvPicPr>
            <p:cNvPr id="171" name="Picture 38" descr="DSC0823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5400" y="6021288"/>
              <a:ext cx="620969" cy="58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2" name="Picture 132" descr="C:\Users\Lenovo\Desktop\商标\65238089049001893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825" y="2268538"/>
            <a:ext cx="14938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3" name="그룹 136"/>
          <p:cNvGrpSpPr>
            <a:grpSpLocks/>
          </p:cNvGrpSpPr>
          <p:nvPr/>
        </p:nvGrpSpPr>
        <p:grpSpPr bwMode="auto">
          <a:xfrm>
            <a:off x="2649539" y="981075"/>
            <a:ext cx="4543425" cy="5519738"/>
            <a:chOff x="674043" y="1196752"/>
            <a:chExt cx="2448272" cy="4449410"/>
          </a:xfrm>
        </p:grpSpPr>
        <p:sp>
          <p:nvSpPr>
            <p:cNvPr id="174" name="모서리가 둥근 직사각형 137"/>
            <p:cNvSpPr/>
            <p:nvPr/>
          </p:nvSpPr>
          <p:spPr>
            <a:xfrm>
              <a:off x="674043" y="1418135"/>
              <a:ext cx="2448272" cy="4228027"/>
            </a:xfrm>
            <a:prstGeom prst="roundRect">
              <a:avLst>
                <a:gd name="adj" fmla="val 3439"/>
              </a:avLst>
            </a:prstGeom>
            <a:solidFill>
              <a:sysClr val="window" lastClr="FFFFFF"/>
            </a:solidFill>
            <a:ln w="6350" cap="flat" cmpd="sng" algn="ctr">
              <a:solidFill>
                <a:srgbClr val="1B4D89">
                  <a:lumMod val="75000"/>
                </a:srgbClr>
              </a:solidFill>
              <a:prstDash val="solid"/>
              <a:headEnd type="oval"/>
              <a:tailEnd type="oval"/>
            </a:ln>
            <a:effectLst>
              <a:outerShdw blurRad="63500" algn="ctr" rotWithShape="0">
                <a:prstClr val="black">
                  <a:alpha val="30000"/>
                </a:prstClr>
              </a:outerShdw>
            </a:effectLst>
          </p:spPr>
          <p:txBody>
            <a:bodyPr anchor="ctr"/>
            <a:lstStyle/>
            <a:p>
              <a:pPr algn="ctr">
                <a:defRPr/>
              </a:pPr>
              <a:endParaRPr lang="ko-KR" altLang="en-US" kern="0">
                <a:solidFill>
                  <a:prstClr val="black"/>
                </a:solidFill>
                <a:latin typeface="微软雅黑" pitchFamily="34" charset="-122"/>
                <a:ea typeface="맑은 고딕"/>
              </a:endParaRPr>
            </a:p>
          </p:txBody>
        </p:sp>
        <p:sp>
          <p:nvSpPr>
            <p:cNvPr id="175" name="Freeform 5"/>
            <p:cNvSpPr>
              <a:spLocks/>
            </p:cNvSpPr>
            <p:nvPr/>
          </p:nvSpPr>
          <p:spPr bwMode="auto">
            <a:xfrm>
              <a:off x="867892" y="1196752"/>
              <a:ext cx="2060575" cy="76200"/>
            </a:xfrm>
            <a:custGeom>
              <a:avLst/>
              <a:gdLst>
                <a:gd name="T0" fmla="*/ 107 w 1298"/>
                <a:gd name="T1" fmla="*/ 0 h 48"/>
                <a:gd name="T2" fmla="*/ 1220 w 1298"/>
                <a:gd name="T3" fmla="*/ 0 h 48"/>
                <a:gd name="T4" fmla="*/ 1298 w 1298"/>
                <a:gd name="T5" fmla="*/ 48 h 48"/>
                <a:gd name="T6" fmla="*/ 0 w 1298"/>
                <a:gd name="T7" fmla="*/ 48 h 48"/>
                <a:gd name="T8" fmla="*/ 107 w 1298"/>
                <a:gd name="T9" fmla="*/ 0 h 48"/>
              </a:gdLst>
              <a:ahLst/>
              <a:cxnLst>
                <a:cxn ang="0">
                  <a:pos x="T0" y="T1"/>
                </a:cxn>
                <a:cxn ang="0">
                  <a:pos x="T2" y="T3"/>
                </a:cxn>
                <a:cxn ang="0">
                  <a:pos x="T4" y="T5"/>
                </a:cxn>
                <a:cxn ang="0">
                  <a:pos x="T6" y="T7"/>
                </a:cxn>
                <a:cxn ang="0">
                  <a:pos x="T8" y="T9"/>
                </a:cxn>
              </a:cxnLst>
              <a:rect l="0" t="0" r="r" b="b"/>
              <a:pathLst>
                <a:path w="1298" h="48">
                  <a:moveTo>
                    <a:pt x="107" y="0"/>
                  </a:moveTo>
                  <a:lnTo>
                    <a:pt x="1220" y="0"/>
                  </a:lnTo>
                  <a:lnTo>
                    <a:pt x="1298" y="48"/>
                  </a:lnTo>
                  <a:lnTo>
                    <a:pt x="0" y="48"/>
                  </a:lnTo>
                  <a:lnTo>
                    <a:pt x="107" y="0"/>
                  </a:lnTo>
                  <a:close/>
                </a:path>
              </a:pathLst>
            </a:custGeom>
            <a:gradFill flip="none" rotWithShape="1">
              <a:gsLst>
                <a:gs pos="0">
                  <a:srgbClr val="1B4D89">
                    <a:lumMod val="60000"/>
                    <a:lumOff val="40000"/>
                  </a:srgbClr>
                </a:gs>
                <a:gs pos="100000">
                  <a:srgbClr val="1B4D89"/>
                </a:gs>
              </a:gsLst>
              <a:lin ang="13500000" scaled="1"/>
              <a:tileRect/>
            </a:gradFill>
            <a:ln w="25400" cap="flat" cmpd="sng" algn="ctr">
              <a:noFill/>
              <a:prstDash val="solid"/>
            </a:ln>
            <a:effectLst>
              <a:innerShdw blurRad="38100">
                <a:srgbClr val="1B4D89">
                  <a:lumMod val="60000"/>
                  <a:lumOff val="40000"/>
                </a:srgbClr>
              </a:innerShdw>
            </a:effectLst>
          </p:spPr>
          <p:txBody>
            <a:bodyPr anchor="ctr"/>
            <a:lstStyle/>
            <a:p>
              <a:pPr algn="ctr">
                <a:defRPr/>
              </a:pPr>
              <a:endParaRPr lang="ko-KR" altLang="en-US" kern="0">
                <a:solidFill>
                  <a:prstClr val="white"/>
                </a:solidFill>
                <a:latin typeface="微软雅黑" pitchFamily="34" charset="-122"/>
                <a:ea typeface="맑은 고딕"/>
              </a:endParaRPr>
            </a:p>
          </p:txBody>
        </p:sp>
        <p:sp>
          <p:nvSpPr>
            <p:cNvPr id="176" name="Freeform 8"/>
            <p:cNvSpPr>
              <a:spLocks/>
            </p:cNvSpPr>
            <p:nvPr/>
          </p:nvSpPr>
          <p:spPr bwMode="auto">
            <a:xfrm>
              <a:off x="821854" y="1261839"/>
              <a:ext cx="2152650" cy="390525"/>
            </a:xfrm>
            <a:custGeom>
              <a:avLst/>
              <a:gdLst>
                <a:gd name="T0" fmla="*/ 557 w 571"/>
                <a:gd name="T1" fmla="*/ 83 h 102"/>
                <a:gd name="T2" fmla="*/ 539 w 571"/>
                <a:gd name="T3" fmla="*/ 102 h 102"/>
                <a:gd name="T4" fmla="*/ 32 w 571"/>
                <a:gd name="T5" fmla="*/ 102 h 102"/>
                <a:gd name="T6" fmla="*/ 13 w 571"/>
                <a:gd name="T7" fmla="*/ 83 h 102"/>
                <a:gd name="T8" fmla="*/ 0 w 571"/>
                <a:gd name="T9" fmla="*/ 19 h 102"/>
                <a:gd name="T10" fmla="*/ 11 w 571"/>
                <a:gd name="T11" fmla="*/ 2 h 102"/>
                <a:gd name="T12" fmla="*/ 19 w 571"/>
                <a:gd name="T13" fmla="*/ 0 h 102"/>
                <a:gd name="T14" fmla="*/ 552 w 571"/>
                <a:gd name="T15" fmla="*/ 0 h 102"/>
                <a:gd name="T16" fmla="*/ 571 w 571"/>
                <a:gd name="T17" fmla="*/ 19 h 102"/>
                <a:gd name="T18" fmla="*/ 557 w 571"/>
                <a:gd name="T19" fmla="*/ 8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 h="102">
                  <a:moveTo>
                    <a:pt x="557" y="83"/>
                  </a:moveTo>
                  <a:cubicBezTo>
                    <a:pt x="557" y="94"/>
                    <a:pt x="549" y="102"/>
                    <a:pt x="539" y="102"/>
                  </a:cubicBezTo>
                  <a:cubicBezTo>
                    <a:pt x="32" y="102"/>
                    <a:pt x="32" y="102"/>
                    <a:pt x="32" y="102"/>
                  </a:cubicBezTo>
                  <a:cubicBezTo>
                    <a:pt x="21" y="102"/>
                    <a:pt x="13" y="94"/>
                    <a:pt x="13" y="83"/>
                  </a:cubicBezTo>
                  <a:cubicBezTo>
                    <a:pt x="0" y="19"/>
                    <a:pt x="0" y="19"/>
                    <a:pt x="0" y="19"/>
                  </a:cubicBezTo>
                  <a:cubicBezTo>
                    <a:pt x="0" y="11"/>
                    <a:pt x="4" y="5"/>
                    <a:pt x="11" y="2"/>
                  </a:cubicBezTo>
                  <a:cubicBezTo>
                    <a:pt x="13" y="1"/>
                    <a:pt x="16" y="0"/>
                    <a:pt x="19" y="0"/>
                  </a:cubicBezTo>
                  <a:cubicBezTo>
                    <a:pt x="552" y="0"/>
                    <a:pt x="552" y="0"/>
                    <a:pt x="552" y="0"/>
                  </a:cubicBezTo>
                  <a:cubicBezTo>
                    <a:pt x="562" y="0"/>
                    <a:pt x="571" y="8"/>
                    <a:pt x="571" y="19"/>
                  </a:cubicBezTo>
                  <a:lnTo>
                    <a:pt x="557" y="83"/>
                  </a:lnTo>
                  <a:close/>
                </a:path>
              </a:pathLst>
            </a:custGeom>
            <a:gradFill flip="none" rotWithShape="1">
              <a:gsLst>
                <a:gs pos="0">
                  <a:srgbClr val="1B4D89">
                    <a:lumMod val="75000"/>
                  </a:srgbClr>
                </a:gs>
                <a:gs pos="100000">
                  <a:srgbClr val="1B4D89">
                    <a:lumMod val="50000"/>
                  </a:srgbClr>
                </a:gs>
              </a:gsLst>
              <a:lin ang="13500000" scaled="1"/>
              <a:tileRect/>
            </a:gradFill>
            <a:ln w="25400" cap="flat" cmpd="sng" algn="ctr">
              <a:noFill/>
              <a:prstDash val="solid"/>
            </a:ln>
            <a:effectLst>
              <a:innerShdw blurRad="38100">
                <a:srgbClr val="1B4D89">
                  <a:lumMod val="60000"/>
                  <a:lumOff val="40000"/>
                </a:srgbClr>
              </a:innerShdw>
            </a:effectLst>
          </p:spPr>
          <p:txBody>
            <a:bodyPr anchor="ctr"/>
            <a:lstStyle/>
            <a:p>
              <a:pPr algn="ctr">
                <a:defRPr/>
              </a:pPr>
              <a:endParaRPr lang="ko-KR" altLang="en-US" kern="0">
                <a:solidFill>
                  <a:prstClr val="white"/>
                </a:solidFill>
                <a:latin typeface="微软雅黑" pitchFamily="34" charset="-122"/>
                <a:ea typeface="맑은 고딕"/>
              </a:endParaRPr>
            </a:p>
          </p:txBody>
        </p:sp>
        <p:sp>
          <p:nvSpPr>
            <p:cNvPr id="177" name="직사각형 140"/>
            <p:cNvSpPr/>
            <p:nvPr/>
          </p:nvSpPr>
          <p:spPr>
            <a:xfrm flipV="1">
              <a:off x="1178179" y="1261839"/>
              <a:ext cx="1440000" cy="14400"/>
            </a:xfrm>
            <a:prstGeom prst="rect">
              <a:avLst/>
            </a:prstGeom>
            <a:gradFill flip="none" rotWithShape="1">
              <a:gsLst>
                <a:gs pos="0">
                  <a:sysClr val="window" lastClr="FFFFFF">
                    <a:alpha val="0"/>
                  </a:sysClr>
                </a:gs>
                <a:gs pos="50000">
                  <a:sysClr val="window" lastClr="FFFFFF"/>
                </a:gs>
                <a:gs pos="100000">
                  <a:sysClr val="window" lastClr="FFFFFF">
                    <a:alpha val="0"/>
                  </a:sysClr>
                </a:gs>
              </a:gsLst>
              <a:lin ang="10800000" scaled="1"/>
              <a:tileRect/>
            </a:gradFill>
            <a:ln w="25400" cap="flat" cmpd="sng" algn="ctr">
              <a:noFill/>
              <a:prstDash val="solid"/>
            </a:ln>
            <a:effectLst/>
          </p:spPr>
          <p:txBody>
            <a:bodyPr anchor="ctr"/>
            <a:lstStyle/>
            <a:p>
              <a:pPr algn="ctr">
                <a:defRPr/>
              </a:pPr>
              <a:endParaRPr lang="ko-KR" altLang="en-US" kern="0" dirty="0">
                <a:solidFill>
                  <a:prstClr val="white"/>
                </a:solidFill>
                <a:latin typeface="微软雅黑" pitchFamily="34" charset="-122"/>
                <a:ea typeface="맑은 고딕"/>
              </a:endParaRPr>
            </a:p>
          </p:txBody>
        </p:sp>
        <p:sp>
          <p:nvSpPr>
            <p:cNvPr id="178" name="타원 141"/>
            <p:cNvSpPr/>
            <p:nvPr/>
          </p:nvSpPr>
          <p:spPr bwMode="auto">
            <a:xfrm rot="10800000" flipH="1" flipV="1">
              <a:off x="1845997" y="1232583"/>
              <a:ext cx="221559" cy="63983"/>
            </a:xfrm>
            <a:prstGeom prst="ellipse">
              <a:avLst/>
            </a:prstGeom>
            <a:gradFill flip="none" rotWithShape="1">
              <a:gsLst>
                <a:gs pos="0">
                  <a:sysClr val="window" lastClr="FFFFFF"/>
                </a:gs>
                <a:gs pos="100000">
                  <a:sysClr val="window" lastClr="FFFFFF">
                    <a:alpha val="0"/>
                  </a:sysClr>
                </a:gs>
              </a:gsLst>
              <a:path path="shape">
                <a:fillToRect l="50000" t="50000" r="50000" b="50000"/>
              </a:path>
              <a:tileRect/>
            </a:gradFill>
            <a:ln w="25400" cap="flat" cmpd="sng" algn="ctr">
              <a:noFill/>
              <a:prstDash val="solid"/>
            </a:ln>
            <a:effectLst/>
          </p:spPr>
          <p:txBody>
            <a:bodyPr anchor="ctr"/>
            <a:lstStyle/>
            <a:p>
              <a:pPr algn="ctr">
                <a:defRPr/>
              </a:pPr>
              <a:endParaRPr lang="ko-KR" altLang="en-US" sz="1600" kern="0">
                <a:solidFill>
                  <a:prstClr val="white"/>
                </a:solidFill>
                <a:latin typeface="微软雅黑" pitchFamily="34" charset="-122"/>
                <a:ea typeface="맑은 고딕"/>
              </a:endParaRPr>
            </a:p>
          </p:txBody>
        </p:sp>
        <p:sp>
          <p:nvSpPr>
            <p:cNvPr id="179" name="Freeform 8"/>
            <p:cNvSpPr>
              <a:spLocks/>
            </p:cNvSpPr>
            <p:nvPr/>
          </p:nvSpPr>
          <p:spPr bwMode="auto">
            <a:xfrm>
              <a:off x="821854" y="1261839"/>
              <a:ext cx="2152650" cy="317770"/>
            </a:xfrm>
            <a:custGeom>
              <a:avLst/>
              <a:gdLst>
                <a:gd name="T0" fmla="*/ 557 w 571"/>
                <a:gd name="T1" fmla="*/ 83 h 102"/>
                <a:gd name="T2" fmla="*/ 539 w 571"/>
                <a:gd name="T3" fmla="*/ 102 h 102"/>
                <a:gd name="T4" fmla="*/ 32 w 571"/>
                <a:gd name="T5" fmla="*/ 102 h 102"/>
                <a:gd name="T6" fmla="*/ 13 w 571"/>
                <a:gd name="T7" fmla="*/ 83 h 102"/>
                <a:gd name="T8" fmla="*/ 0 w 571"/>
                <a:gd name="T9" fmla="*/ 19 h 102"/>
                <a:gd name="T10" fmla="*/ 11 w 571"/>
                <a:gd name="T11" fmla="*/ 2 h 102"/>
                <a:gd name="T12" fmla="*/ 19 w 571"/>
                <a:gd name="T13" fmla="*/ 0 h 102"/>
                <a:gd name="T14" fmla="*/ 552 w 571"/>
                <a:gd name="T15" fmla="*/ 0 h 102"/>
                <a:gd name="T16" fmla="*/ 571 w 571"/>
                <a:gd name="T17" fmla="*/ 19 h 102"/>
                <a:gd name="T18" fmla="*/ 557 w 571"/>
                <a:gd name="T19" fmla="*/ 83 h 102"/>
                <a:gd name="connsiteX0" fmla="*/ 9755 w 10000"/>
                <a:gd name="connsiteY0" fmla="*/ 8137 h 10000"/>
                <a:gd name="connsiteX1" fmla="*/ 9440 w 10000"/>
                <a:gd name="connsiteY1" fmla="*/ 10000 h 10000"/>
                <a:gd name="connsiteX2" fmla="*/ 560 w 10000"/>
                <a:gd name="connsiteY2" fmla="*/ 10000 h 10000"/>
                <a:gd name="connsiteX3" fmla="*/ 228 w 10000"/>
                <a:gd name="connsiteY3" fmla="*/ 8137 h 10000"/>
                <a:gd name="connsiteX4" fmla="*/ 0 w 10000"/>
                <a:gd name="connsiteY4" fmla="*/ 1863 h 10000"/>
                <a:gd name="connsiteX5" fmla="*/ 193 w 10000"/>
                <a:gd name="connsiteY5" fmla="*/ 196 h 10000"/>
                <a:gd name="connsiteX6" fmla="*/ 333 w 10000"/>
                <a:gd name="connsiteY6" fmla="*/ 0 h 10000"/>
                <a:gd name="connsiteX7" fmla="*/ 9667 w 10000"/>
                <a:gd name="connsiteY7" fmla="*/ 0 h 10000"/>
                <a:gd name="connsiteX8" fmla="*/ 10000 w 10000"/>
                <a:gd name="connsiteY8" fmla="*/ 1863 h 10000"/>
                <a:gd name="connsiteX9" fmla="*/ 9755 w 10000"/>
                <a:gd name="connsiteY9" fmla="*/ 8137 h 10000"/>
                <a:gd name="connsiteX0" fmla="*/ 9755 w 10000"/>
                <a:gd name="connsiteY0" fmla="*/ 8137 h 10000"/>
                <a:gd name="connsiteX1" fmla="*/ 9440 w 10000"/>
                <a:gd name="connsiteY1" fmla="*/ 10000 h 10000"/>
                <a:gd name="connsiteX2" fmla="*/ 560 w 10000"/>
                <a:gd name="connsiteY2" fmla="*/ 10000 h 10000"/>
                <a:gd name="connsiteX3" fmla="*/ 228 w 10000"/>
                <a:gd name="connsiteY3" fmla="*/ 8137 h 10000"/>
                <a:gd name="connsiteX4" fmla="*/ 0 w 10000"/>
                <a:gd name="connsiteY4" fmla="*/ 1863 h 10000"/>
                <a:gd name="connsiteX5" fmla="*/ 193 w 10000"/>
                <a:gd name="connsiteY5" fmla="*/ 196 h 10000"/>
                <a:gd name="connsiteX6" fmla="*/ 333 w 10000"/>
                <a:gd name="connsiteY6" fmla="*/ 0 h 10000"/>
                <a:gd name="connsiteX7" fmla="*/ 9667 w 10000"/>
                <a:gd name="connsiteY7" fmla="*/ 0 h 10000"/>
                <a:gd name="connsiteX8" fmla="*/ 10000 w 10000"/>
                <a:gd name="connsiteY8" fmla="*/ 1863 h 10000"/>
                <a:gd name="connsiteX9" fmla="*/ 9755 w 10000"/>
                <a:gd name="connsiteY9" fmla="*/ 8137 h 10000"/>
                <a:gd name="connsiteX0" fmla="*/ 9755 w 10000"/>
                <a:gd name="connsiteY0" fmla="*/ 8137 h 10000"/>
                <a:gd name="connsiteX1" fmla="*/ 9440 w 10000"/>
                <a:gd name="connsiteY1" fmla="*/ 10000 h 10000"/>
                <a:gd name="connsiteX2" fmla="*/ 560 w 10000"/>
                <a:gd name="connsiteY2" fmla="*/ 10000 h 10000"/>
                <a:gd name="connsiteX3" fmla="*/ 228 w 10000"/>
                <a:gd name="connsiteY3" fmla="*/ 8137 h 10000"/>
                <a:gd name="connsiteX4" fmla="*/ 0 w 10000"/>
                <a:gd name="connsiteY4" fmla="*/ 1863 h 10000"/>
                <a:gd name="connsiteX5" fmla="*/ 193 w 10000"/>
                <a:gd name="connsiteY5" fmla="*/ 196 h 10000"/>
                <a:gd name="connsiteX6" fmla="*/ 333 w 10000"/>
                <a:gd name="connsiteY6" fmla="*/ 0 h 10000"/>
                <a:gd name="connsiteX7" fmla="*/ 9667 w 10000"/>
                <a:gd name="connsiteY7" fmla="*/ 0 h 10000"/>
                <a:gd name="connsiteX8" fmla="*/ 10000 w 10000"/>
                <a:gd name="connsiteY8" fmla="*/ 1863 h 10000"/>
                <a:gd name="connsiteX9" fmla="*/ 9755 w 10000"/>
                <a:gd name="connsiteY9" fmla="*/ 8137 h 10000"/>
                <a:gd name="connsiteX0" fmla="*/ 9755 w 10000"/>
                <a:gd name="connsiteY0" fmla="*/ 8137 h 10000"/>
                <a:gd name="connsiteX1" fmla="*/ 560 w 10000"/>
                <a:gd name="connsiteY1" fmla="*/ 10000 h 10000"/>
                <a:gd name="connsiteX2" fmla="*/ 228 w 10000"/>
                <a:gd name="connsiteY2" fmla="*/ 8137 h 10000"/>
                <a:gd name="connsiteX3" fmla="*/ 0 w 10000"/>
                <a:gd name="connsiteY3" fmla="*/ 1863 h 10000"/>
                <a:gd name="connsiteX4" fmla="*/ 193 w 10000"/>
                <a:gd name="connsiteY4" fmla="*/ 196 h 10000"/>
                <a:gd name="connsiteX5" fmla="*/ 333 w 10000"/>
                <a:gd name="connsiteY5" fmla="*/ 0 h 10000"/>
                <a:gd name="connsiteX6" fmla="*/ 9667 w 10000"/>
                <a:gd name="connsiteY6" fmla="*/ 0 h 10000"/>
                <a:gd name="connsiteX7" fmla="*/ 10000 w 10000"/>
                <a:gd name="connsiteY7" fmla="*/ 1863 h 10000"/>
                <a:gd name="connsiteX8" fmla="*/ 9755 w 10000"/>
                <a:gd name="connsiteY8" fmla="*/ 8137 h 10000"/>
                <a:gd name="connsiteX0" fmla="*/ 9755 w 10000"/>
                <a:gd name="connsiteY0" fmla="*/ 8137 h 8137"/>
                <a:gd name="connsiteX1" fmla="*/ 228 w 10000"/>
                <a:gd name="connsiteY1" fmla="*/ 8137 h 8137"/>
                <a:gd name="connsiteX2" fmla="*/ 0 w 10000"/>
                <a:gd name="connsiteY2" fmla="*/ 1863 h 8137"/>
                <a:gd name="connsiteX3" fmla="*/ 193 w 10000"/>
                <a:gd name="connsiteY3" fmla="*/ 196 h 8137"/>
                <a:gd name="connsiteX4" fmla="*/ 333 w 10000"/>
                <a:gd name="connsiteY4" fmla="*/ 0 h 8137"/>
                <a:gd name="connsiteX5" fmla="*/ 9667 w 10000"/>
                <a:gd name="connsiteY5" fmla="*/ 0 h 8137"/>
                <a:gd name="connsiteX6" fmla="*/ 10000 w 10000"/>
                <a:gd name="connsiteY6" fmla="*/ 1863 h 8137"/>
                <a:gd name="connsiteX7" fmla="*/ 9755 w 10000"/>
                <a:gd name="connsiteY7" fmla="*/ 8137 h 8137"/>
                <a:gd name="connsiteX0" fmla="*/ 9755 w 10000"/>
                <a:gd name="connsiteY0" fmla="*/ 10000 h 10000"/>
                <a:gd name="connsiteX1" fmla="*/ 228 w 10000"/>
                <a:gd name="connsiteY1" fmla="*/ 10000 h 10000"/>
                <a:gd name="connsiteX2" fmla="*/ 0 w 10000"/>
                <a:gd name="connsiteY2" fmla="*/ 2290 h 10000"/>
                <a:gd name="connsiteX3" fmla="*/ 193 w 10000"/>
                <a:gd name="connsiteY3" fmla="*/ 241 h 10000"/>
                <a:gd name="connsiteX4" fmla="*/ 333 w 10000"/>
                <a:gd name="connsiteY4" fmla="*/ 0 h 10000"/>
                <a:gd name="connsiteX5" fmla="*/ 9667 w 10000"/>
                <a:gd name="connsiteY5" fmla="*/ 0 h 10000"/>
                <a:gd name="connsiteX6" fmla="*/ 10000 w 10000"/>
                <a:gd name="connsiteY6" fmla="*/ 2290 h 10000"/>
                <a:gd name="connsiteX7" fmla="*/ 9755 w 10000"/>
                <a:gd name="connsiteY7" fmla="*/ 10000 h 10000"/>
                <a:gd name="connsiteX0" fmla="*/ 9755 w 10000"/>
                <a:gd name="connsiteY0" fmla="*/ 10000 h 10414"/>
                <a:gd name="connsiteX1" fmla="*/ 228 w 10000"/>
                <a:gd name="connsiteY1" fmla="*/ 10000 h 10414"/>
                <a:gd name="connsiteX2" fmla="*/ 0 w 10000"/>
                <a:gd name="connsiteY2" fmla="*/ 2290 h 10414"/>
                <a:gd name="connsiteX3" fmla="*/ 193 w 10000"/>
                <a:gd name="connsiteY3" fmla="*/ 241 h 10414"/>
                <a:gd name="connsiteX4" fmla="*/ 333 w 10000"/>
                <a:gd name="connsiteY4" fmla="*/ 0 h 10414"/>
                <a:gd name="connsiteX5" fmla="*/ 9667 w 10000"/>
                <a:gd name="connsiteY5" fmla="*/ 0 h 10414"/>
                <a:gd name="connsiteX6" fmla="*/ 10000 w 10000"/>
                <a:gd name="connsiteY6" fmla="*/ 2290 h 10414"/>
                <a:gd name="connsiteX7" fmla="*/ 9755 w 10000"/>
                <a:gd name="connsiteY7" fmla="*/ 10000 h 10414"/>
                <a:gd name="connsiteX0" fmla="*/ 9755 w 10000"/>
                <a:gd name="connsiteY0" fmla="*/ 10000 h 10000"/>
                <a:gd name="connsiteX1" fmla="*/ 228 w 10000"/>
                <a:gd name="connsiteY1" fmla="*/ 10000 h 10000"/>
                <a:gd name="connsiteX2" fmla="*/ 0 w 10000"/>
                <a:gd name="connsiteY2" fmla="*/ 2290 h 10000"/>
                <a:gd name="connsiteX3" fmla="*/ 193 w 10000"/>
                <a:gd name="connsiteY3" fmla="*/ 241 h 10000"/>
                <a:gd name="connsiteX4" fmla="*/ 333 w 10000"/>
                <a:gd name="connsiteY4" fmla="*/ 0 h 10000"/>
                <a:gd name="connsiteX5" fmla="*/ 9667 w 10000"/>
                <a:gd name="connsiteY5" fmla="*/ 0 h 10000"/>
                <a:gd name="connsiteX6" fmla="*/ 10000 w 10000"/>
                <a:gd name="connsiteY6" fmla="*/ 2290 h 10000"/>
                <a:gd name="connsiteX7" fmla="*/ 9755 w 10000"/>
                <a:gd name="connsiteY7" fmla="*/ 10000 h 10000"/>
                <a:gd name="connsiteX0" fmla="*/ 9755 w 10000"/>
                <a:gd name="connsiteY0" fmla="*/ 10000 h 10176"/>
                <a:gd name="connsiteX1" fmla="*/ 228 w 10000"/>
                <a:gd name="connsiteY1" fmla="*/ 10000 h 10176"/>
                <a:gd name="connsiteX2" fmla="*/ 0 w 10000"/>
                <a:gd name="connsiteY2" fmla="*/ 2290 h 10176"/>
                <a:gd name="connsiteX3" fmla="*/ 193 w 10000"/>
                <a:gd name="connsiteY3" fmla="*/ 241 h 10176"/>
                <a:gd name="connsiteX4" fmla="*/ 333 w 10000"/>
                <a:gd name="connsiteY4" fmla="*/ 0 h 10176"/>
                <a:gd name="connsiteX5" fmla="*/ 9667 w 10000"/>
                <a:gd name="connsiteY5" fmla="*/ 0 h 10176"/>
                <a:gd name="connsiteX6" fmla="*/ 10000 w 10000"/>
                <a:gd name="connsiteY6" fmla="*/ 2290 h 10176"/>
                <a:gd name="connsiteX7" fmla="*/ 9755 w 10000"/>
                <a:gd name="connsiteY7" fmla="*/ 10000 h 10176"/>
                <a:gd name="connsiteX0" fmla="*/ 9755 w 10000"/>
                <a:gd name="connsiteY0" fmla="*/ 10000 h 10176"/>
                <a:gd name="connsiteX1" fmla="*/ 228 w 10000"/>
                <a:gd name="connsiteY1" fmla="*/ 10000 h 10176"/>
                <a:gd name="connsiteX2" fmla="*/ 0 w 10000"/>
                <a:gd name="connsiteY2" fmla="*/ 2290 h 10176"/>
                <a:gd name="connsiteX3" fmla="*/ 193 w 10000"/>
                <a:gd name="connsiteY3" fmla="*/ 241 h 10176"/>
                <a:gd name="connsiteX4" fmla="*/ 333 w 10000"/>
                <a:gd name="connsiteY4" fmla="*/ 0 h 10176"/>
                <a:gd name="connsiteX5" fmla="*/ 9667 w 10000"/>
                <a:gd name="connsiteY5" fmla="*/ 0 h 10176"/>
                <a:gd name="connsiteX6" fmla="*/ 10000 w 10000"/>
                <a:gd name="connsiteY6" fmla="*/ 2290 h 10176"/>
                <a:gd name="connsiteX7" fmla="*/ 9755 w 10000"/>
                <a:gd name="connsiteY7" fmla="*/ 10000 h 10176"/>
                <a:gd name="connsiteX0" fmla="*/ 9755 w 10000"/>
                <a:gd name="connsiteY0" fmla="*/ 10000 h 10176"/>
                <a:gd name="connsiteX1" fmla="*/ 228 w 10000"/>
                <a:gd name="connsiteY1" fmla="*/ 10000 h 10176"/>
                <a:gd name="connsiteX2" fmla="*/ 0 w 10000"/>
                <a:gd name="connsiteY2" fmla="*/ 2290 h 10176"/>
                <a:gd name="connsiteX3" fmla="*/ 193 w 10000"/>
                <a:gd name="connsiteY3" fmla="*/ 241 h 10176"/>
                <a:gd name="connsiteX4" fmla="*/ 333 w 10000"/>
                <a:gd name="connsiteY4" fmla="*/ 0 h 10176"/>
                <a:gd name="connsiteX5" fmla="*/ 9667 w 10000"/>
                <a:gd name="connsiteY5" fmla="*/ 0 h 10176"/>
                <a:gd name="connsiteX6" fmla="*/ 10000 w 10000"/>
                <a:gd name="connsiteY6" fmla="*/ 2290 h 10176"/>
                <a:gd name="connsiteX7" fmla="*/ 9755 w 10000"/>
                <a:gd name="connsiteY7" fmla="*/ 10000 h 10176"/>
                <a:gd name="connsiteX0" fmla="*/ 9755 w 10000"/>
                <a:gd name="connsiteY0" fmla="*/ 10000 h 10000"/>
                <a:gd name="connsiteX1" fmla="*/ 0 w 10000"/>
                <a:gd name="connsiteY1" fmla="*/ 2290 h 10000"/>
                <a:gd name="connsiteX2" fmla="*/ 193 w 10000"/>
                <a:gd name="connsiteY2" fmla="*/ 241 h 10000"/>
                <a:gd name="connsiteX3" fmla="*/ 333 w 10000"/>
                <a:gd name="connsiteY3" fmla="*/ 0 h 10000"/>
                <a:gd name="connsiteX4" fmla="*/ 9667 w 10000"/>
                <a:gd name="connsiteY4" fmla="*/ 0 h 10000"/>
                <a:gd name="connsiteX5" fmla="*/ 10000 w 10000"/>
                <a:gd name="connsiteY5" fmla="*/ 2290 h 10000"/>
                <a:gd name="connsiteX6" fmla="*/ 9755 w 10000"/>
                <a:gd name="connsiteY6"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9755" y="10000"/>
                  </a:moveTo>
                  <a:cubicBezTo>
                    <a:pt x="8088" y="10000"/>
                    <a:pt x="1594" y="3916"/>
                    <a:pt x="0" y="2290"/>
                  </a:cubicBezTo>
                  <a:cubicBezTo>
                    <a:pt x="96" y="1265"/>
                    <a:pt x="70" y="602"/>
                    <a:pt x="193" y="241"/>
                  </a:cubicBezTo>
                  <a:cubicBezTo>
                    <a:pt x="228" y="120"/>
                    <a:pt x="280" y="0"/>
                    <a:pt x="333" y="0"/>
                  </a:cubicBezTo>
                  <a:lnTo>
                    <a:pt x="9667" y="0"/>
                  </a:lnTo>
                  <a:cubicBezTo>
                    <a:pt x="9842" y="0"/>
                    <a:pt x="10000" y="964"/>
                    <a:pt x="10000" y="2290"/>
                  </a:cubicBezTo>
                  <a:cubicBezTo>
                    <a:pt x="9918" y="4859"/>
                    <a:pt x="9837" y="7430"/>
                    <a:pt x="9755" y="10000"/>
                  </a:cubicBezTo>
                  <a:close/>
                </a:path>
              </a:pathLst>
            </a:custGeom>
            <a:gradFill flip="none" rotWithShape="1">
              <a:gsLst>
                <a:gs pos="0">
                  <a:sysClr val="window" lastClr="FFFFFF">
                    <a:alpha val="34000"/>
                  </a:sysClr>
                </a:gs>
                <a:gs pos="54000">
                  <a:sysClr val="window" lastClr="FFFFFF">
                    <a:alpha val="10000"/>
                  </a:sysClr>
                </a:gs>
                <a:gs pos="100000">
                  <a:sysClr val="window" lastClr="FFFFFF">
                    <a:alpha val="0"/>
                  </a:sysClr>
                </a:gs>
              </a:gsLst>
              <a:lin ang="2700000" scaled="1"/>
              <a:tileRect/>
            </a:gradFill>
            <a:ln w="9525">
              <a:noFill/>
              <a:round/>
              <a:headEnd/>
              <a:tailEnd/>
            </a:ln>
            <a:effectLst/>
          </p:spPr>
          <p:txBody>
            <a:bodyPr wrap="none" anchor="ctr"/>
            <a:lstStyle/>
            <a:p>
              <a:pPr algn="ctr" eaLnBrk="0" hangingPunct="0">
                <a:spcBef>
                  <a:spcPct val="30000"/>
                </a:spcBef>
                <a:defRPr/>
              </a:pPr>
              <a:endParaRPr lang="ko-KR" altLang="en-US" kern="0">
                <a:solidFill>
                  <a:srgbClr val="FFFFFF"/>
                </a:solidFill>
                <a:latin typeface="微软雅黑" pitchFamily="34" charset="-122"/>
                <a:ea typeface="HY견고딕" pitchFamily="18" charset="-127"/>
              </a:endParaRPr>
            </a:p>
          </p:txBody>
        </p:sp>
        <p:sp>
          <p:nvSpPr>
            <p:cNvPr id="180" name="Text Box 114"/>
            <p:cNvSpPr txBox="1">
              <a:spLocks noChangeArrowheads="1"/>
            </p:cNvSpPr>
            <p:nvPr/>
          </p:nvSpPr>
          <p:spPr bwMode="auto">
            <a:xfrm>
              <a:off x="1090626" y="1305072"/>
              <a:ext cx="1598151" cy="297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굴림" pitchFamily="34" charset="-127"/>
                  <a:ea typeface="굴림" pitchFamily="34" charset="-127"/>
                </a:defRPr>
              </a:lvl1pPr>
              <a:lvl2pPr marL="742950" indent="-285750" eaLnBrk="0" hangingPunct="0">
                <a:defRPr>
                  <a:solidFill>
                    <a:schemeClr val="tx1"/>
                  </a:solidFill>
                  <a:latin typeface="굴림" pitchFamily="34" charset="-127"/>
                  <a:ea typeface="굴림" pitchFamily="34" charset="-127"/>
                </a:defRPr>
              </a:lvl2pPr>
              <a:lvl3pPr marL="1143000" indent="-228600" eaLnBrk="0" hangingPunct="0">
                <a:defRPr>
                  <a:solidFill>
                    <a:schemeClr val="tx1"/>
                  </a:solidFill>
                  <a:latin typeface="굴림" pitchFamily="34" charset="-127"/>
                  <a:ea typeface="굴림" pitchFamily="34" charset="-127"/>
                </a:defRPr>
              </a:lvl3pPr>
              <a:lvl4pPr marL="1600200" indent="-228600" eaLnBrk="0" hangingPunct="0">
                <a:defRPr>
                  <a:solidFill>
                    <a:schemeClr val="tx1"/>
                  </a:solidFill>
                  <a:latin typeface="굴림" pitchFamily="34" charset="-127"/>
                  <a:ea typeface="굴림" pitchFamily="34" charset="-127"/>
                </a:defRPr>
              </a:lvl4pPr>
              <a:lvl5pPr marL="2057400" indent="-228600" eaLnBrk="0" hangingPunct="0">
                <a:defRPr>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9pPr>
            </a:lstStyle>
            <a:p>
              <a:pPr algn="ctr" eaLnBrk="1" hangingPunct="1"/>
              <a:r>
                <a:rPr kumimoji="1" lang="zh-CN" altLang="en-US" dirty="0">
                  <a:solidFill>
                    <a:srgbClr val="FFFFFF"/>
                  </a:solidFill>
                  <a:latin typeface="微软雅黑" pitchFamily="34" charset="-122"/>
                  <a:ea typeface="微软雅黑" pitchFamily="34" charset="-122"/>
                  <a:cs typeface="Arial" charset="0"/>
                </a:rPr>
                <a:t>汽车零部件</a:t>
              </a:r>
              <a:r>
                <a:rPr kumimoji="1" lang="en-US" altLang="ko-KR" dirty="0">
                  <a:solidFill>
                    <a:srgbClr val="FFFFFF"/>
                  </a:solidFill>
                  <a:latin typeface="微软雅黑" pitchFamily="34" charset="-122"/>
                  <a:ea typeface="微软雅黑" pitchFamily="34" charset="-122"/>
                  <a:cs typeface="Arial" charset="0"/>
                </a:rPr>
                <a:t> </a:t>
              </a:r>
            </a:p>
          </p:txBody>
        </p:sp>
        <p:sp>
          <p:nvSpPr>
            <p:cNvPr id="181" name="직사각형 142"/>
            <p:cNvSpPr/>
            <p:nvPr/>
          </p:nvSpPr>
          <p:spPr>
            <a:xfrm>
              <a:off x="800648" y="1785400"/>
              <a:ext cx="2232701" cy="3590752"/>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anchor="ctr"/>
            <a:lstStyle/>
            <a:p>
              <a:pPr algn="ctr">
                <a:defRPr/>
              </a:pPr>
              <a:endParaRPr lang="ko-KR" altLang="en-US" kern="0">
                <a:solidFill>
                  <a:prstClr val="white"/>
                </a:solidFill>
                <a:latin typeface="微软雅黑" pitchFamily="34" charset="-122"/>
                <a:ea typeface="맑은 고딕"/>
              </a:endParaRPr>
            </a:p>
          </p:txBody>
        </p:sp>
      </p:grpSp>
      <p:grpSp>
        <p:nvGrpSpPr>
          <p:cNvPr id="182" name="组合 1"/>
          <p:cNvGrpSpPr>
            <a:grpSpLocks/>
          </p:cNvGrpSpPr>
          <p:nvPr/>
        </p:nvGrpSpPr>
        <p:grpSpPr bwMode="auto">
          <a:xfrm>
            <a:off x="4543427" y="1854200"/>
            <a:ext cx="1069782" cy="593800"/>
            <a:chOff x="2306098" y="3992489"/>
            <a:chExt cx="1508465" cy="817180"/>
          </a:xfrm>
        </p:grpSpPr>
        <p:pic>
          <p:nvPicPr>
            <p:cNvPr id="183" name="图片 182"/>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2306098" y="3992489"/>
              <a:ext cx="1047750" cy="542849"/>
            </a:xfrm>
            <a:prstGeom prst="rect">
              <a:avLst/>
            </a:prstGeom>
          </p:spPr>
        </p:pic>
        <p:sp>
          <p:nvSpPr>
            <p:cNvPr id="184" name="矩形 96"/>
            <p:cNvSpPr>
              <a:spLocks noChangeArrowheads="1"/>
            </p:cNvSpPr>
            <p:nvPr/>
          </p:nvSpPr>
          <p:spPr bwMode="auto">
            <a:xfrm>
              <a:off x="2360711" y="4449645"/>
              <a:ext cx="1453852" cy="3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微软雅黑" pitchFamily="34" charset="-122"/>
                  <a:ea typeface="微软雅黑" pitchFamily="34" charset="-122"/>
                </a:rPr>
                <a:t>岱摩斯变速器</a:t>
              </a:r>
            </a:p>
          </p:txBody>
        </p:sp>
      </p:grpSp>
      <p:grpSp>
        <p:nvGrpSpPr>
          <p:cNvPr id="185" name="组合 3"/>
          <p:cNvGrpSpPr>
            <a:grpSpLocks/>
          </p:cNvGrpSpPr>
          <p:nvPr/>
        </p:nvGrpSpPr>
        <p:grpSpPr bwMode="auto">
          <a:xfrm>
            <a:off x="5634037" y="1811339"/>
            <a:ext cx="1042249" cy="657672"/>
            <a:chOff x="5370821" y="3850754"/>
            <a:chExt cx="1398870" cy="1017538"/>
          </a:xfrm>
        </p:grpSpPr>
        <p:pic>
          <p:nvPicPr>
            <p:cNvPr id="186" name="Picture 113" descr="C:\Users\Lenovo\Desktop\4628713120185067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0821" y="3850754"/>
              <a:ext cx="1310371" cy="6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矩形 111"/>
            <p:cNvSpPr>
              <a:spLocks noChangeArrowheads="1"/>
            </p:cNvSpPr>
            <p:nvPr/>
          </p:nvSpPr>
          <p:spPr bwMode="auto">
            <a:xfrm>
              <a:off x="5575182" y="4463534"/>
              <a:ext cx="1194509" cy="40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a:solidFill>
                    <a:srgbClr val="000000"/>
                  </a:solidFill>
                  <a:latin typeface="微软雅黑" pitchFamily="34" charset="-122"/>
                  <a:ea typeface="微软雅黑" pitchFamily="34" charset="-122"/>
                </a:rPr>
                <a:t>现代凯菲克</a:t>
              </a:r>
            </a:p>
          </p:txBody>
        </p:sp>
      </p:grpSp>
      <p:grpSp>
        <p:nvGrpSpPr>
          <p:cNvPr id="188" name="组合 109"/>
          <p:cNvGrpSpPr>
            <a:grpSpLocks/>
          </p:cNvGrpSpPr>
          <p:nvPr/>
        </p:nvGrpSpPr>
        <p:grpSpPr bwMode="auto">
          <a:xfrm>
            <a:off x="3198814" y="3294064"/>
            <a:ext cx="1044575" cy="596713"/>
            <a:chOff x="9946035" y="2506486"/>
            <a:chExt cx="1498076" cy="1024085"/>
          </a:xfrm>
        </p:grpSpPr>
        <p:pic>
          <p:nvPicPr>
            <p:cNvPr id="189" name="图片 98"/>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46035" y="2506486"/>
              <a:ext cx="1498076" cy="57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矩形 111"/>
            <p:cNvSpPr>
              <a:spLocks noChangeArrowheads="1"/>
            </p:cNvSpPr>
            <p:nvPr/>
          </p:nvSpPr>
          <p:spPr bwMode="auto">
            <a:xfrm>
              <a:off x="10086341" y="3081593"/>
              <a:ext cx="1074067" cy="448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a:solidFill>
                    <a:srgbClr val="000000"/>
                  </a:solidFill>
                  <a:latin typeface="微软雅黑" pitchFamily="34" charset="-122"/>
                  <a:ea typeface="微软雅黑" pitchFamily="34" charset="-122"/>
                </a:rPr>
                <a:t>现代威亚</a:t>
              </a:r>
            </a:p>
          </p:txBody>
        </p:sp>
      </p:grpSp>
      <p:grpSp>
        <p:nvGrpSpPr>
          <p:cNvPr id="191" name="组合 5"/>
          <p:cNvGrpSpPr>
            <a:grpSpLocks/>
          </p:cNvGrpSpPr>
          <p:nvPr/>
        </p:nvGrpSpPr>
        <p:grpSpPr bwMode="auto">
          <a:xfrm>
            <a:off x="4305301" y="2600325"/>
            <a:ext cx="1260475" cy="541858"/>
            <a:chOff x="6546330" y="4106374"/>
            <a:chExt cx="1648866" cy="1057163"/>
          </a:xfrm>
        </p:grpSpPr>
        <p:pic>
          <p:nvPicPr>
            <p:cNvPr id="192" name="Picture 125" descr="C:\Users\Lenovo\Desktop\497575241539462234.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6330" y="4106374"/>
              <a:ext cx="1648866" cy="53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矩形 96"/>
            <p:cNvSpPr>
              <a:spLocks noChangeArrowheads="1"/>
            </p:cNvSpPr>
            <p:nvPr/>
          </p:nvSpPr>
          <p:spPr bwMode="auto">
            <a:xfrm>
              <a:off x="7113241" y="4653137"/>
              <a:ext cx="795159" cy="5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a:solidFill>
                    <a:srgbClr val="000000"/>
                  </a:solidFill>
                  <a:latin typeface="微软雅黑" pitchFamily="34" charset="-122"/>
                  <a:ea typeface="微软雅黑" pitchFamily="34" charset="-122"/>
                </a:rPr>
                <a:t>派沃泰</a:t>
              </a:r>
            </a:p>
          </p:txBody>
        </p:sp>
      </p:grpSp>
      <p:grpSp>
        <p:nvGrpSpPr>
          <p:cNvPr id="194" name="组合 1"/>
          <p:cNvGrpSpPr>
            <a:grpSpLocks/>
          </p:cNvGrpSpPr>
          <p:nvPr/>
        </p:nvGrpSpPr>
        <p:grpSpPr bwMode="auto">
          <a:xfrm>
            <a:off x="3297239" y="2525715"/>
            <a:ext cx="795337" cy="522287"/>
            <a:chOff x="5951019" y="3645024"/>
            <a:chExt cx="995881" cy="639706"/>
          </a:xfrm>
        </p:grpSpPr>
        <p:pic>
          <p:nvPicPr>
            <p:cNvPr id="195" name="Picture 99" descr="C:\Users\Lenovo\Desktop\福耀玻璃.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51019" y="3645024"/>
              <a:ext cx="995881" cy="431676"/>
            </a:xfrm>
            <a:prstGeom prst="flowChartDecision">
              <a:avLst/>
            </a:prstGeom>
            <a:noFill/>
            <a:extLst>
              <a:ext uri="{909E8E84-426E-40DD-AFC4-6F175D3DCCD1}">
                <a14:hiddenFill xmlns:a14="http://schemas.microsoft.com/office/drawing/2010/main">
                  <a:solidFill>
                    <a:srgbClr val="FFFFFF"/>
                  </a:solidFill>
                </a14:hiddenFill>
              </a:ext>
            </a:extLst>
          </p:spPr>
        </p:pic>
        <p:pic>
          <p:nvPicPr>
            <p:cNvPr id="196" name="Picture 100" descr="C:\Users\Lenovo\Desktop\414803461348853844.jpg"/>
            <p:cNvPicPr>
              <a:picLocks noChangeAspect="1" noChangeArrowheads="1"/>
            </p:cNvPicPr>
            <p:nvPr/>
          </p:nvPicPr>
          <p:blipFill>
            <a:blip r:embed="rId13">
              <a:extLst>
                <a:ext uri="{28A0092B-C50C-407E-A947-70E740481C1C}">
                  <a14:useLocalDpi xmlns:a14="http://schemas.microsoft.com/office/drawing/2010/main" val="0"/>
                </a:ext>
              </a:extLst>
            </a:blip>
            <a:srcRect l="10455" t="68050" r="7208" b="15385"/>
            <a:stretch>
              <a:fillRect/>
            </a:stretch>
          </p:blipFill>
          <p:spPr bwMode="auto">
            <a:xfrm>
              <a:off x="5986597" y="4076700"/>
              <a:ext cx="924724" cy="2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7" name="Picture 101" descr="C:\Users\Lenovo\Desktop\543474129906910606.jpg"/>
          <p:cNvPicPr>
            <a:picLocks noChangeAspect="1" noChangeArrowheads="1"/>
          </p:cNvPicPr>
          <p:nvPr/>
        </p:nvPicPr>
        <p:blipFill>
          <a:blip r:embed="rId14">
            <a:extLst>
              <a:ext uri="{28A0092B-C50C-407E-A947-70E740481C1C}">
                <a14:useLocalDpi xmlns:a14="http://schemas.microsoft.com/office/drawing/2010/main" val="0"/>
              </a:ext>
            </a:extLst>
          </a:blip>
          <a:srcRect l="17892" t="32776" r="16550" b="30756"/>
          <a:stretch>
            <a:fillRect/>
          </a:stretch>
        </p:blipFill>
        <p:spPr bwMode="auto">
          <a:xfrm>
            <a:off x="5826125" y="2600325"/>
            <a:ext cx="955676"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8" name="组合 2"/>
          <p:cNvGrpSpPr>
            <a:grpSpLocks/>
          </p:cNvGrpSpPr>
          <p:nvPr/>
        </p:nvGrpSpPr>
        <p:grpSpPr bwMode="auto">
          <a:xfrm>
            <a:off x="4411664" y="3294062"/>
            <a:ext cx="1196975" cy="587846"/>
            <a:chOff x="5441602" y="4363580"/>
            <a:chExt cx="1504950" cy="884714"/>
          </a:xfrm>
        </p:grpSpPr>
        <p:pic>
          <p:nvPicPr>
            <p:cNvPr id="199" name="Picture 103" descr="C:\Users\Lenovo\Desktop\23a833908ae87304f8afbe4612800f4.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41602" y="4363580"/>
              <a:ext cx="1504950" cy="50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 name="矩形 96"/>
            <p:cNvSpPr>
              <a:spLocks noChangeArrowheads="1"/>
            </p:cNvSpPr>
            <p:nvPr/>
          </p:nvSpPr>
          <p:spPr bwMode="auto">
            <a:xfrm>
              <a:off x="5817095" y="4854568"/>
              <a:ext cx="941617" cy="393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微软雅黑" pitchFamily="34" charset="-122"/>
                  <a:ea typeface="微软雅黑" pitchFamily="34" charset="-122"/>
                </a:rPr>
                <a:t>辉门东西</a:t>
              </a:r>
            </a:p>
          </p:txBody>
        </p:sp>
      </p:grpSp>
      <p:grpSp>
        <p:nvGrpSpPr>
          <p:cNvPr id="201" name="组合 4"/>
          <p:cNvGrpSpPr>
            <a:grpSpLocks/>
          </p:cNvGrpSpPr>
          <p:nvPr/>
        </p:nvGrpSpPr>
        <p:grpSpPr bwMode="auto">
          <a:xfrm>
            <a:off x="5670550" y="3290889"/>
            <a:ext cx="1176338" cy="616245"/>
            <a:chOff x="5401981" y="5358287"/>
            <a:chExt cx="1390693" cy="901833"/>
          </a:xfrm>
        </p:grpSpPr>
        <p:pic>
          <p:nvPicPr>
            <p:cNvPr id="202" name="Picture 105" descr="C:\Users\Lenovo\Desktop\124002706084415614.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01981" y="5358287"/>
              <a:ext cx="1390693" cy="53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矩形 96"/>
            <p:cNvSpPr>
              <a:spLocks noChangeArrowheads="1"/>
            </p:cNvSpPr>
            <p:nvPr/>
          </p:nvSpPr>
          <p:spPr bwMode="auto">
            <a:xfrm>
              <a:off x="5745088" y="5877271"/>
              <a:ext cx="885393" cy="38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a:solidFill>
                    <a:srgbClr val="000000"/>
                  </a:solidFill>
                  <a:latin typeface="微软雅黑" pitchFamily="34" charset="-122"/>
                  <a:ea typeface="微软雅黑" pitchFamily="34" charset="-122"/>
                </a:rPr>
                <a:t>裕罗电器</a:t>
              </a:r>
            </a:p>
          </p:txBody>
        </p:sp>
      </p:grpSp>
      <p:grpSp>
        <p:nvGrpSpPr>
          <p:cNvPr id="204" name="组合 1"/>
          <p:cNvGrpSpPr>
            <a:grpSpLocks/>
          </p:cNvGrpSpPr>
          <p:nvPr/>
        </p:nvGrpSpPr>
        <p:grpSpPr bwMode="auto">
          <a:xfrm>
            <a:off x="3152776" y="1882776"/>
            <a:ext cx="1133475" cy="595313"/>
            <a:chOff x="9633520" y="3716894"/>
            <a:chExt cx="815495" cy="396744"/>
          </a:xfrm>
        </p:grpSpPr>
        <p:sp>
          <p:nvSpPr>
            <p:cNvPr id="205" name="矩形 96"/>
            <p:cNvSpPr>
              <a:spLocks noChangeArrowheads="1"/>
            </p:cNvSpPr>
            <p:nvPr/>
          </p:nvSpPr>
          <p:spPr bwMode="auto">
            <a:xfrm>
              <a:off x="9745741" y="3933056"/>
              <a:ext cx="516864" cy="18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dirty="0">
                  <a:solidFill>
                    <a:srgbClr val="000000"/>
                  </a:solidFill>
                  <a:latin typeface="微软雅黑" pitchFamily="34" charset="-122"/>
                  <a:ea typeface="微软雅黑" pitchFamily="34" charset="-122"/>
                </a:rPr>
                <a:t>摩比斯</a:t>
              </a:r>
            </a:p>
          </p:txBody>
        </p:sp>
        <p:pic>
          <p:nvPicPr>
            <p:cNvPr id="206" name="Picture 126" descr="C:\Users\Lenovo\Desktop\商标\8c691b6331b0e8939931330a5363796.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33520" y="3716894"/>
              <a:ext cx="815495" cy="21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7" name="组合 1"/>
          <p:cNvGrpSpPr>
            <a:grpSpLocks/>
          </p:cNvGrpSpPr>
          <p:nvPr/>
        </p:nvGrpSpPr>
        <p:grpSpPr bwMode="auto">
          <a:xfrm>
            <a:off x="3198814" y="4006853"/>
            <a:ext cx="1044575" cy="634701"/>
            <a:chOff x="9219009" y="5229224"/>
            <a:chExt cx="1373981" cy="857457"/>
          </a:xfrm>
        </p:grpSpPr>
        <p:pic>
          <p:nvPicPr>
            <p:cNvPr id="208" name="Picture 110" descr="C:\Users\Lenovo\Desktop\150803951134768352.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19009" y="5229224"/>
              <a:ext cx="1373981"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矩形 96"/>
            <p:cNvSpPr>
              <a:spLocks noChangeArrowheads="1"/>
            </p:cNvSpPr>
            <p:nvPr/>
          </p:nvSpPr>
          <p:spPr bwMode="auto">
            <a:xfrm>
              <a:off x="9576813" y="5733256"/>
              <a:ext cx="613997" cy="35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微软雅黑" pitchFamily="34" charset="-122"/>
                  <a:ea typeface="微软雅黑" pitchFamily="34" charset="-122"/>
                </a:rPr>
                <a:t>万都</a:t>
              </a:r>
            </a:p>
          </p:txBody>
        </p:sp>
      </p:grpSp>
      <p:pic>
        <p:nvPicPr>
          <p:cNvPr id="213" name="Picture 117" descr="C:\Users\Lenovo\Desktop\承德润瀚.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26125" y="4006850"/>
            <a:ext cx="955676"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7" name="그룹 152"/>
          <p:cNvGrpSpPr>
            <a:grpSpLocks/>
          </p:cNvGrpSpPr>
          <p:nvPr/>
        </p:nvGrpSpPr>
        <p:grpSpPr bwMode="auto">
          <a:xfrm>
            <a:off x="7386638" y="1646238"/>
            <a:ext cx="2195512" cy="4322762"/>
            <a:chOff x="674043" y="1196752"/>
            <a:chExt cx="2448272" cy="2825868"/>
          </a:xfrm>
        </p:grpSpPr>
        <p:sp>
          <p:nvSpPr>
            <p:cNvPr id="218" name="모서리가 둥근 직사각형 153"/>
            <p:cNvSpPr/>
            <p:nvPr/>
          </p:nvSpPr>
          <p:spPr>
            <a:xfrm>
              <a:off x="674043" y="1417798"/>
              <a:ext cx="2448272" cy="2604822"/>
            </a:xfrm>
            <a:prstGeom prst="roundRect">
              <a:avLst>
                <a:gd name="adj" fmla="val 3439"/>
              </a:avLst>
            </a:prstGeom>
            <a:solidFill>
              <a:sysClr val="window" lastClr="FFFFFF"/>
            </a:solidFill>
            <a:ln w="6350" cap="flat" cmpd="sng" algn="ctr">
              <a:solidFill>
                <a:srgbClr val="4B4C9E">
                  <a:lumMod val="75000"/>
                </a:srgbClr>
              </a:solidFill>
              <a:prstDash val="solid"/>
              <a:headEnd type="oval"/>
              <a:tailEnd type="oval"/>
            </a:ln>
            <a:effectLst>
              <a:outerShdw blurRad="63500" algn="ctr" rotWithShape="0">
                <a:prstClr val="black">
                  <a:alpha val="30000"/>
                </a:prstClr>
              </a:outerShdw>
            </a:effectLst>
          </p:spPr>
          <p:txBody>
            <a:bodyPr anchor="ctr"/>
            <a:lstStyle/>
            <a:p>
              <a:pPr algn="ctr">
                <a:defRPr/>
              </a:pPr>
              <a:endParaRPr lang="ko-KR" altLang="en-US" kern="0">
                <a:solidFill>
                  <a:prstClr val="black"/>
                </a:solidFill>
                <a:latin typeface="微软雅黑" pitchFamily="34" charset="-122"/>
                <a:ea typeface="맑은 고딕"/>
              </a:endParaRPr>
            </a:p>
          </p:txBody>
        </p:sp>
        <p:sp>
          <p:nvSpPr>
            <p:cNvPr id="219" name="Freeform 5"/>
            <p:cNvSpPr>
              <a:spLocks/>
            </p:cNvSpPr>
            <p:nvPr/>
          </p:nvSpPr>
          <p:spPr bwMode="auto">
            <a:xfrm>
              <a:off x="867892" y="1196752"/>
              <a:ext cx="2060575" cy="76200"/>
            </a:xfrm>
            <a:custGeom>
              <a:avLst/>
              <a:gdLst>
                <a:gd name="T0" fmla="*/ 107 w 1298"/>
                <a:gd name="T1" fmla="*/ 0 h 48"/>
                <a:gd name="T2" fmla="*/ 1220 w 1298"/>
                <a:gd name="T3" fmla="*/ 0 h 48"/>
                <a:gd name="T4" fmla="*/ 1298 w 1298"/>
                <a:gd name="T5" fmla="*/ 48 h 48"/>
                <a:gd name="T6" fmla="*/ 0 w 1298"/>
                <a:gd name="T7" fmla="*/ 48 h 48"/>
                <a:gd name="T8" fmla="*/ 107 w 1298"/>
                <a:gd name="T9" fmla="*/ 0 h 48"/>
              </a:gdLst>
              <a:ahLst/>
              <a:cxnLst>
                <a:cxn ang="0">
                  <a:pos x="T0" y="T1"/>
                </a:cxn>
                <a:cxn ang="0">
                  <a:pos x="T2" y="T3"/>
                </a:cxn>
                <a:cxn ang="0">
                  <a:pos x="T4" y="T5"/>
                </a:cxn>
                <a:cxn ang="0">
                  <a:pos x="T6" y="T7"/>
                </a:cxn>
                <a:cxn ang="0">
                  <a:pos x="T8" y="T9"/>
                </a:cxn>
              </a:cxnLst>
              <a:rect l="0" t="0" r="r" b="b"/>
              <a:pathLst>
                <a:path w="1298" h="48">
                  <a:moveTo>
                    <a:pt x="107" y="0"/>
                  </a:moveTo>
                  <a:lnTo>
                    <a:pt x="1220" y="0"/>
                  </a:lnTo>
                  <a:lnTo>
                    <a:pt x="1298" y="48"/>
                  </a:lnTo>
                  <a:lnTo>
                    <a:pt x="0" y="48"/>
                  </a:lnTo>
                  <a:lnTo>
                    <a:pt x="107" y="0"/>
                  </a:lnTo>
                  <a:close/>
                </a:path>
              </a:pathLst>
            </a:custGeom>
            <a:gradFill flip="none" rotWithShape="1">
              <a:gsLst>
                <a:gs pos="0">
                  <a:srgbClr val="4B4C9E">
                    <a:lumMod val="60000"/>
                    <a:lumOff val="40000"/>
                  </a:srgbClr>
                </a:gs>
                <a:gs pos="100000">
                  <a:srgbClr val="4B4C9E"/>
                </a:gs>
              </a:gsLst>
              <a:lin ang="13500000" scaled="1"/>
              <a:tileRect/>
            </a:gradFill>
            <a:ln w="25400" cap="flat" cmpd="sng" algn="ctr">
              <a:noFill/>
              <a:prstDash val="solid"/>
            </a:ln>
            <a:effectLst>
              <a:innerShdw blurRad="38100">
                <a:srgbClr val="4B4C9E">
                  <a:lumMod val="60000"/>
                  <a:lumOff val="40000"/>
                </a:srgbClr>
              </a:innerShdw>
            </a:effectLst>
          </p:spPr>
          <p:txBody>
            <a:bodyPr anchor="ctr"/>
            <a:lstStyle/>
            <a:p>
              <a:pPr algn="ctr">
                <a:defRPr/>
              </a:pPr>
              <a:endParaRPr lang="ko-KR" altLang="en-US" kern="0">
                <a:solidFill>
                  <a:prstClr val="white"/>
                </a:solidFill>
                <a:latin typeface="微软雅黑" pitchFamily="34" charset="-122"/>
                <a:ea typeface="맑은 고딕"/>
              </a:endParaRPr>
            </a:p>
          </p:txBody>
        </p:sp>
        <p:sp>
          <p:nvSpPr>
            <p:cNvPr id="220" name="Freeform 8"/>
            <p:cNvSpPr>
              <a:spLocks/>
            </p:cNvSpPr>
            <p:nvPr/>
          </p:nvSpPr>
          <p:spPr bwMode="auto">
            <a:xfrm>
              <a:off x="821854" y="1261838"/>
              <a:ext cx="2152650" cy="264806"/>
            </a:xfrm>
            <a:custGeom>
              <a:avLst/>
              <a:gdLst>
                <a:gd name="T0" fmla="*/ 557 w 571"/>
                <a:gd name="T1" fmla="*/ 83 h 102"/>
                <a:gd name="T2" fmla="*/ 539 w 571"/>
                <a:gd name="T3" fmla="*/ 102 h 102"/>
                <a:gd name="T4" fmla="*/ 32 w 571"/>
                <a:gd name="T5" fmla="*/ 102 h 102"/>
                <a:gd name="T6" fmla="*/ 13 w 571"/>
                <a:gd name="T7" fmla="*/ 83 h 102"/>
                <a:gd name="T8" fmla="*/ 0 w 571"/>
                <a:gd name="T9" fmla="*/ 19 h 102"/>
                <a:gd name="T10" fmla="*/ 11 w 571"/>
                <a:gd name="T11" fmla="*/ 2 h 102"/>
                <a:gd name="T12" fmla="*/ 19 w 571"/>
                <a:gd name="T13" fmla="*/ 0 h 102"/>
                <a:gd name="T14" fmla="*/ 552 w 571"/>
                <a:gd name="T15" fmla="*/ 0 h 102"/>
                <a:gd name="T16" fmla="*/ 571 w 571"/>
                <a:gd name="T17" fmla="*/ 19 h 102"/>
                <a:gd name="T18" fmla="*/ 557 w 571"/>
                <a:gd name="T19" fmla="*/ 8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 h="102">
                  <a:moveTo>
                    <a:pt x="557" y="83"/>
                  </a:moveTo>
                  <a:cubicBezTo>
                    <a:pt x="557" y="94"/>
                    <a:pt x="549" y="102"/>
                    <a:pt x="539" y="102"/>
                  </a:cubicBezTo>
                  <a:cubicBezTo>
                    <a:pt x="32" y="102"/>
                    <a:pt x="32" y="102"/>
                    <a:pt x="32" y="102"/>
                  </a:cubicBezTo>
                  <a:cubicBezTo>
                    <a:pt x="21" y="102"/>
                    <a:pt x="13" y="94"/>
                    <a:pt x="13" y="83"/>
                  </a:cubicBezTo>
                  <a:cubicBezTo>
                    <a:pt x="0" y="19"/>
                    <a:pt x="0" y="19"/>
                    <a:pt x="0" y="19"/>
                  </a:cubicBezTo>
                  <a:cubicBezTo>
                    <a:pt x="0" y="11"/>
                    <a:pt x="4" y="5"/>
                    <a:pt x="11" y="2"/>
                  </a:cubicBezTo>
                  <a:cubicBezTo>
                    <a:pt x="13" y="1"/>
                    <a:pt x="16" y="0"/>
                    <a:pt x="19" y="0"/>
                  </a:cubicBezTo>
                  <a:cubicBezTo>
                    <a:pt x="552" y="0"/>
                    <a:pt x="552" y="0"/>
                    <a:pt x="552" y="0"/>
                  </a:cubicBezTo>
                  <a:cubicBezTo>
                    <a:pt x="562" y="0"/>
                    <a:pt x="571" y="8"/>
                    <a:pt x="571" y="19"/>
                  </a:cubicBezTo>
                  <a:lnTo>
                    <a:pt x="557" y="83"/>
                  </a:lnTo>
                  <a:close/>
                </a:path>
              </a:pathLst>
            </a:custGeom>
            <a:gradFill flip="none" rotWithShape="1">
              <a:gsLst>
                <a:gs pos="0">
                  <a:schemeClr val="accent2">
                    <a:lumMod val="75000"/>
                  </a:schemeClr>
                </a:gs>
                <a:gs pos="100000">
                  <a:schemeClr val="accent6">
                    <a:lumMod val="40000"/>
                    <a:lumOff val="60000"/>
                  </a:schemeClr>
                </a:gs>
              </a:gsLst>
              <a:lin ang="13500000" scaled="1"/>
              <a:tileRect/>
            </a:gradFill>
            <a:ln w="25400" cap="flat" cmpd="sng" algn="ctr">
              <a:noFill/>
              <a:prstDash val="solid"/>
            </a:ln>
            <a:effectLst>
              <a:innerShdw blurRad="38100">
                <a:srgbClr val="4B4C9E">
                  <a:lumMod val="60000"/>
                  <a:lumOff val="40000"/>
                </a:srgbClr>
              </a:innerShdw>
            </a:effectLst>
          </p:spPr>
          <p:txBody>
            <a:bodyPr anchor="ctr"/>
            <a:lstStyle/>
            <a:p>
              <a:pPr algn="ctr">
                <a:defRPr/>
              </a:pPr>
              <a:endParaRPr lang="ko-KR" altLang="en-US" kern="0">
                <a:solidFill>
                  <a:prstClr val="white"/>
                </a:solidFill>
                <a:latin typeface="微软雅黑" pitchFamily="34" charset="-122"/>
                <a:ea typeface="맑은 고딕"/>
              </a:endParaRPr>
            </a:p>
          </p:txBody>
        </p:sp>
        <p:sp>
          <p:nvSpPr>
            <p:cNvPr id="221" name="직사각형 156"/>
            <p:cNvSpPr/>
            <p:nvPr/>
          </p:nvSpPr>
          <p:spPr>
            <a:xfrm flipV="1">
              <a:off x="1178179" y="1261839"/>
              <a:ext cx="1440000" cy="14400"/>
            </a:xfrm>
            <a:prstGeom prst="rect">
              <a:avLst/>
            </a:prstGeom>
            <a:gradFill flip="none" rotWithShape="1">
              <a:gsLst>
                <a:gs pos="0">
                  <a:sysClr val="window" lastClr="FFFFFF">
                    <a:alpha val="0"/>
                  </a:sysClr>
                </a:gs>
                <a:gs pos="50000">
                  <a:sysClr val="window" lastClr="FFFFFF"/>
                </a:gs>
                <a:gs pos="100000">
                  <a:sysClr val="window" lastClr="FFFFFF">
                    <a:alpha val="0"/>
                  </a:sysClr>
                </a:gs>
              </a:gsLst>
              <a:lin ang="10800000" scaled="1"/>
              <a:tileRect/>
            </a:gradFill>
            <a:ln w="25400" cap="flat" cmpd="sng" algn="ctr">
              <a:noFill/>
              <a:prstDash val="solid"/>
            </a:ln>
            <a:effectLst/>
          </p:spPr>
          <p:txBody>
            <a:bodyPr anchor="ctr"/>
            <a:lstStyle/>
            <a:p>
              <a:pPr algn="ctr">
                <a:defRPr/>
              </a:pPr>
              <a:endParaRPr lang="ko-KR" altLang="en-US" kern="0" dirty="0">
                <a:solidFill>
                  <a:prstClr val="white"/>
                </a:solidFill>
                <a:latin typeface="微软雅黑" pitchFamily="34" charset="-122"/>
                <a:ea typeface="맑은 고딕"/>
              </a:endParaRPr>
            </a:p>
          </p:txBody>
        </p:sp>
        <p:sp>
          <p:nvSpPr>
            <p:cNvPr id="222" name="타원 157"/>
            <p:cNvSpPr/>
            <p:nvPr/>
          </p:nvSpPr>
          <p:spPr bwMode="auto">
            <a:xfrm rot="10800000" flipH="1" flipV="1">
              <a:off x="1845957" y="1233074"/>
              <a:ext cx="223053" cy="63305"/>
            </a:xfrm>
            <a:prstGeom prst="ellipse">
              <a:avLst/>
            </a:prstGeom>
            <a:gradFill flip="none" rotWithShape="1">
              <a:gsLst>
                <a:gs pos="0">
                  <a:sysClr val="window" lastClr="FFFFFF"/>
                </a:gs>
                <a:gs pos="100000">
                  <a:sysClr val="window" lastClr="FFFFFF">
                    <a:alpha val="0"/>
                  </a:sysClr>
                </a:gs>
              </a:gsLst>
              <a:path path="shape">
                <a:fillToRect l="50000" t="50000" r="50000" b="50000"/>
              </a:path>
              <a:tileRect/>
            </a:gradFill>
            <a:ln w="25400" cap="flat" cmpd="sng" algn="ctr">
              <a:noFill/>
              <a:prstDash val="solid"/>
            </a:ln>
            <a:effectLst/>
          </p:spPr>
          <p:txBody>
            <a:bodyPr anchor="ctr"/>
            <a:lstStyle/>
            <a:p>
              <a:pPr algn="ctr">
                <a:defRPr/>
              </a:pPr>
              <a:endParaRPr lang="ko-KR" altLang="en-US" sz="1600" kern="0">
                <a:solidFill>
                  <a:prstClr val="white"/>
                </a:solidFill>
                <a:latin typeface="微软雅黑" pitchFamily="34" charset="-122"/>
                <a:ea typeface="맑은 고딕"/>
              </a:endParaRPr>
            </a:p>
          </p:txBody>
        </p:sp>
        <p:sp>
          <p:nvSpPr>
            <p:cNvPr id="223" name="직사각형 158"/>
            <p:cNvSpPr/>
            <p:nvPr/>
          </p:nvSpPr>
          <p:spPr>
            <a:xfrm>
              <a:off x="785569" y="1608749"/>
              <a:ext cx="2232301" cy="2174144"/>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anchor="ctr"/>
            <a:lstStyle/>
            <a:p>
              <a:pPr algn="ctr">
                <a:defRPr/>
              </a:pPr>
              <a:endParaRPr lang="ko-KR" altLang="en-US" kern="0">
                <a:solidFill>
                  <a:prstClr val="white"/>
                </a:solidFill>
                <a:latin typeface="微软雅黑" pitchFamily="34" charset="-122"/>
                <a:ea typeface="맑은 고딕"/>
              </a:endParaRPr>
            </a:p>
          </p:txBody>
        </p:sp>
        <p:sp>
          <p:nvSpPr>
            <p:cNvPr id="224" name="Freeform 8"/>
            <p:cNvSpPr>
              <a:spLocks/>
            </p:cNvSpPr>
            <p:nvPr/>
          </p:nvSpPr>
          <p:spPr bwMode="auto">
            <a:xfrm>
              <a:off x="821854" y="1261839"/>
              <a:ext cx="2152650" cy="253139"/>
            </a:xfrm>
            <a:custGeom>
              <a:avLst/>
              <a:gdLst>
                <a:gd name="T0" fmla="*/ 557 w 571"/>
                <a:gd name="T1" fmla="*/ 83 h 102"/>
                <a:gd name="T2" fmla="*/ 539 w 571"/>
                <a:gd name="T3" fmla="*/ 102 h 102"/>
                <a:gd name="T4" fmla="*/ 32 w 571"/>
                <a:gd name="T5" fmla="*/ 102 h 102"/>
                <a:gd name="T6" fmla="*/ 13 w 571"/>
                <a:gd name="T7" fmla="*/ 83 h 102"/>
                <a:gd name="T8" fmla="*/ 0 w 571"/>
                <a:gd name="T9" fmla="*/ 19 h 102"/>
                <a:gd name="T10" fmla="*/ 11 w 571"/>
                <a:gd name="T11" fmla="*/ 2 h 102"/>
                <a:gd name="T12" fmla="*/ 19 w 571"/>
                <a:gd name="T13" fmla="*/ 0 h 102"/>
                <a:gd name="T14" fmla="*/ 552 w 571"/>
                <a:gd name="T15" fmla="*/ 0 h 102"/>
                <a:gd name="T16" fmla="*/ 571 w 571"/>
                <a:gd name="T17" fmla="*/ 19 h 102"/>
                <a:gd name="T18" fmla="*/ 557 w 571"/>
                <a:gd name="T19" fmla="*/ 83 h 102"/>
                <a:gd name="connsiteX0" fmla="*/ 9755 w 10000"/>
                <a:gd name="connsiteY0" fmla="*/ 8137 h 10000"/>
                <a:gd name="connsiteX1" fmla="*/ 9440 w 10000"/>
                <a:gd name="connsiteY1" fmla="*/ 10000 h 10000"/>
                <a:gd name="connsiteX2" fmla="*/ 560 w 10000"/>
                <a:gd name="connsiteY2" fmla="*/ 10000 h 10000"/>
                <a:gd name="connsiteX3" fmla="*/ 228 w 10000"/>
                <a:gd name="connsiteY3" fmla="*/ 8137 h 10000"/>
                <a:gd name="connsiteX4" fmla="*/ 0 w 10000"/>
                <a:gd name="connsiteY4" fmla="*/ 1863 h 10000"/>
                <a:gd name="connsiteX5" fmla="*/ 193 w 10000"/>
                <a:gd name="connsiteY5" fmla="*/ 196 h 10000"/>
                <a:gd name="connsiteX6" fmla="*/ 333 w 10000"/>
                <a:gd name="connsiteY6" fmla="*/ 0 h 10000"/>
                <a:gd name="connsiteX7" fmla="*/ 9667 w 10000"/>
                <a:gd name="connsiteY7" fmla="*/ 0 h 10000"/>
                <a:gd name="connsiteX8" fmla="*/ 10000 w 10000"/>
                <a:gd name="connsiteY8" fmla="*/ 1863 h 10000"/>
                <a:gd name="connsiteX9" fmla="*/ 9755 w 10000"/>
                <a:gd name="connsiteY9" fmla="*/ 8137 h 10000"/>
                <a:gd name="connsiteX0" fmla="*/ 9755 w 10000"/>
                <a:gd name="connsiteY0" fmla="*/ 8137 h 10000"/>
                <a:gd name="connsiteX1" fmla="*/ 9440 w 10000"/>
                <a:gd name="connsiteY1" fmla="*/ 10000 h 10000"/>
                <a:gd name="connsiteX2" fmla="*/ 560 w 10000"/>
                <a:gd name="connsiteY2" fmla="*/ 10000 h 10000"/>
                <a:gd name="connsiteX3" fmla="*/ 228 w 10000"/>
                <a:gd name="connsiteY3" fmla="*/ 8137 h 10000"/>
                <a:gd name="connsiteX4" fmla="*/ 0 w 10000"/>
                <a:gd name="connsiteY4" fmla="*/ 1863 h 10000"/>
                <a:gd name="connsiteX5" fmla="*/ 193 w 10000"/>
                <a:gd name="connsiteY5" fmla="*/ 196 h 10000"/>
                <a:gd name="connsiteX6" fmla="*/ 333 w 10000"/>
                <a:gd name="connsiteY6" fmla="*/ 0 h 10000"/>
                <a:gd name="connsiteX7" fmla="*/ 9667 w 10000"/>
                <a:gd name="connsiteY7" fmla="*/ 0 h 10000"/>
                <a:gd name="connsiteX8" fmla="*/ 10000 w 10000"/>
                <a:gd name="connsiteY8" fmla="*/ 1863 h 10000"/>
                <a:gd name="connsiteX9" fmla="*/ 9755 w 10000"/>
                <a:gd name="connsiteY9" fmla="*/ 8137 h 10000"/>
                <a:gd name="connsiteX0" fmla="*/ 9755 w 10000"/>
                <a:gd name="connsiteY0" fmla="*/ 8137 h 10000"/>
                <a:gd name="connsiteX1" fmla="*/ 9440 w 10000"/>
                <a:gd name="connsiteY1" fmla="*/ 10000 h 10000"/>
                <a:gd name="connsiteX2" fmla="*/ 560 w 10000"/>
                <a:gd name="connsiteY2" fmla="*/ 10000 h 10000"/>
                <a:gd name="connsiteX3" fmla="*/ 228 w 10000"/>
                <a:gd name="connsiteY3" fmla="*/ 8137 h 10000"/>
                <a:gd name="connsiteX4" fmla="*/ 0 w 10000"/>
                <a:gd name="connsiteY4" fmla="*/ 1863 h 10000"/>
                <a:gd name="connsiteX5" fmla="*/ 193 w 10000"/>
                <a:gd name="connsiteY5" fmla="*/ 196 h 10000"/>
                <a:gd name="connsiteX6" fmla="*/ 333 w 10000"/>
                <a:gd name="connsiteY6" fmla="*/ 0 h 10000"/>
                <a:gd name="connsiteX7" fmla="*/ 9667 w 10000"/>
                <a:gd name="connsiteY7" fmla="*/ 0 h 10000"/>
                <a:gd name="connsiteX8" fmla="*/ 10000 w 10000"/>
                <a:gd name="connsiteY8" fmla="*/ 1863 h 10000"/>
                <a:gd name="connsiteX9" fmla="*/ 9755 w 10000"/>
                <a:gd name="connsiteY9" fmla="*/ 8137 h 10000"/>
                <a:gd name="connsiteX0" fmla="*/ 9755 w 10000"/>
                <a:gd name="connsiteY0" fmla="*/ 8137 h 10000"/>
                <a:gd name="connsiteX1" fmla="*/ 560 w 10000"/>
                <a:gd name="connsiteY1" fmla="*/ 10000 h 10000"/>
                <a:gd name="connsiteX2" fmla="*/ 228 w 10000"/>
                <a:gd name="connsiteY2" fmla="*/ 8137 h 10000"/>
                <a:gd name="connsiteX3" fmla="*/ 0 w 10000"/>
                <a:gd name="connsiteY3" fmla="*/ 1863 h 10000"/>
                <a:gd name="connsiteX4" fmla="*/ 193 w 10000"/>
                <a:gd name="connsiteY4" fmla="*/ 196 h 10000"/>
                <a:gd name="connsiteX5" fmla="*/ 333 w 10000"/>
                <a:gd name="connsiteY5" fmla="*/ 0 h 10000"/>
                <a:gd name="connsiteX6" fmla="*/ 9667 w 10000"/>
                <a:gd name="connsiteY6" fmla="*/ 0 h 10000"/>
                <a:gd name="connsiteX7" fmla="*/ 10000 w 10000"/>
                <a:gd name="connsiteY7" fmla="*/ 1863 h 10000"/>
                <a:gd name="connsiteX8" fmla="*/ 9755 w 10000"/>
                <a:gd name="connsiteY8" fmla="*/ 8137 h 10000"/>
                <a:gd name="connsiteX0" fmla="*/ 9755 w 10000"/>
                <a:gd name="connsiteY0" fmla="*/ 8137 h 8137"/>
                <a:gd name="connsiteX1" fmla="*/ 228 w 10000"/>
                <a:gd name="connsiteY1" fmla="*/ 8137 h 8137"/>
                <a:gd name="connsiteX2" fmla="*/ 0 w 10000"/>
                <a:gd name="connsiteY2" fmla="*/ 1863 h 8137"/>
                <a:gd name="connsiteX3" fmla="*/ 193 w 10000"/>
                <a:gd name="connsiteY3" fmla="*/ 196 h 8137"/>
                <a:gd name="connsiteX4" fmla="*/ 333 w 10000"/>
                <a:gd name="connsiteY4" fmla="*/ 0 h 8137"/>
                <a:gd name="connsiteX5" fmla="*/ 9667 w 10000"/>
                <a:gd name="connsiteY5" fmla="*/ 0 h 8137"/>
                <a:gd name="connsiteX6" fmla="*/ 10000 w 10000"/>
                <a:gd name="connsiteY6" fmla="*/ 1863 h 8137"/>
                <a:gd name="connsiteX7" fmla="*/ 9755 w 10000"/>
                <a:gd name="connsiteY7" fmla="*/ 8137 h 8137"/>
                <a:gd name="connsiteX0" fmla="*/ 9755 w 10000"/>
                <a:gd name="connsiteY0" fmla="*/ 10000 h 10000"/>
                <a:gd name="connsiteX1" fmla="*/ 228 w 10000"/>
                <a:gd name="connsiteY1" fmla="*/ 10000 h 10000"/>
                <a:gd name="connsiteX2" fmla="*/ 0 w 10000"/>
                <a:gd name="connsiteY2" fmla="*/ 2290 h 10000"/>
                <a:gd name="connsiteX3" fmla="*/ 193 w 10000"/>
                <a:gd name="connsiteY3" fmla="*/ 241 h 10000"/>
                <a:gd name="connsiteX4" fmla="*/ 333 w 10000"/>
                <a:gd name="connsiteY4" fmla="*/ 0 h 10000"/>
                <a:gd name="connsiteX5" fmla="*/ 9667 w 10000"/>
                <a:gd name="connsiteY5" fmla="*/ 0 h 10000"/>
                <a:gd name="connsiteX6" fmla="*/ 10000 w 10000"/>
                <a:gd name="connsiteY6" fmla="*/ 2290 h 10000"/>
                <a:gd name="connsiteX7" fmla="*/ 9755 w 10000"/>
                <a:gd name="connsiteY7" fmla="*/ 10000 h 10000"/>
                <a:gd name="connsiteX0" fmla="*/ 9755 w 10000"/>
                <a:gd name="connsiteY0" fmla="*/ 10000 h 10414"/>
                <a:gd name="connsiteX1" fmla="*/ 228 w 10000"/>
                <a:gd name="connsiteY1" fmla="*/ 10000 h 10414"/>
                <a:gd name="connsiteX2" fmla="*/ 0 w 10000"/>
                <a:gd name="connsiteY2" fmla="*/ 2290 h 10414"/>
                <a:gd name="connsiteX3" fmla="*/ 193 w 10000"/>
                <a:gd name="connsiteY3" fmla="*/ 241 h 10414"/>
                <a:gd name="connsiteX4" fmla="*/ 333 w 10000"/>
                <a:gd name="connsiteY4" fmla="*/ 0 h 10414"/>
                <a:gd name="connsiteX5" fmla="*/ 9667 w 10000"/>
                <a:gd name="connsiteY5" fmla="*/ 0 h 10414"/>
                <a:gd name="connsiteX6" fmla="*/ 10000 w 10000"/>
                <a:gd name="connsiteY6" fmla="*/ 2290 h 10414"/>
                <a:gd name="connsiteX7" fmla="*/ 9755 w 10000"/>
                <a:gd name="connsiteY7" fmla="*/ 10000 h 10414"/>
                <a:gd name="connsiteX0" fmla="*/ 9755 w 10000"/>
                <a:gd name="connsiteY0" fmla="*/ 10000 h 10000"/>
                <a:gd name="connsiteX1" fmla="*/ 228 w 10000"/>
                <a:gd name="connsiteY1" fmla="*/ 10000 h 10000"/>
                <a:gd name="connsiteX2" fmla="*/ 0 w 10000"/>
                <a:gd name="connsiteY2" fmla="*/ 2290 h 10000"/>
                <a:gd name="connsiteX3" fmla="*/ 193 w 10000"/>
                <a:gd name="connsiteY3" fmla="*/ 241 h 10000"/>
                <a:gd name="connsiteX4" fmla="*/ 333 w 10000"/>
                <a:gd name="connsiteY4" fmla="*/ 0 h 10000"/>
                <a:gd name="connsiteX5" fmla="*/ 9667 w 10000"/>
                <a:gd name="connsiteY5" fmla="*/ 0 h 10000"/>
                <a:gd name="connsiteX6" fmla="*/ 10000 w 10000"/>
                <a:gd name="connsiteY6" fmla="*/ 2290 h 10000"/>
                <a:gd name="connsiteX7" fmla="*/ 9755 w 10000"/>
                <a:gd name="connsiteY7" fmla="*/ 10000 h 10000"/>
                <a:gd name="connsiteX0" fmla="*/ 9755 w 10000"/>
                <a:gd name="connsiteY0" fmla="*/ 10000 h 10176"/>
                <a:gd name="connsiteX1" fmla="*/ 228 w 10000"/>
                <a:gd name="connsiteY1" fmla="*/ 10000 h 10176"/>
                <a:gd name="connsiteX2" fmla="*/ 0 w 10000"/>
                <a:gd name="connsiteY2" fmla="*/ 2290 h 10176"/>
                <a:gd name="connsiteX3" fmla="*/ 193 w 10000"/>
                <a:gd name="connsiteY3" fmla="*/ 241 h 10176"/>
                <a:gd name="connsiteX4" fmla="*/ 333 w 10000"/>
                <a:gd name="connsiteY4" fmla="*/ 0 h 10176"/>
                <a:gd name="connsiteX5" fmla="*/ 9667 w 10000"/>
                <a:gd name="connsiteY5" fmla="*/ 0 h 10176"/>
                <a:gd name="connsiteX6" fmla="*/ 10000 w 10000"/>
                <a:gd name="connsiteY6" fmla="*/ 2290 h 10176"/>
                <a:gd name="connsiteX7" fmla="*/ 9755 w 10000"/>
                <a:gd name="connsiteY7" fmla="*/ 10000 h 10176"/>
                <a:gd name="connsiteX0" fmla="*/ 9755 w 10000"/>
                <a:gd name="connsiteY0" fmla="*/ 10000 h 10176"/>
                <a:gd name="connsiteX1" fmla="*/ 228 w 10000"/>
                <a:gd name="connsiteY1" fmla="*/ 10000 h 10176"/>
                <a:gd name="connsiteX2" fmla="*/ 0 w 10000"/>
                <a:gd name="connsiteY2" fmla="*/ 2290 h 10176"/>
                <a:gd name="connsiteX3" fmla="*/ 193 w 10000"/>
                <a:gd name="connsiteY3" fmla="*/ 241 h 10176"/>
                <a:gd name="connsiteX4" fmla="*/ 333 w 10000"/>
                <a:gd name="connsiteY4" fmla="*/ 0 h 10176"/>
                <a:gd name="connsiteX5" fmla="*/ 9667 w 10000"/>
                <a:gd name="connsiteY5" fmla="*/ 0 h 10176"/>
                <a:gd name="connsiteX6" fmla="*/ 10000 w 10000"/>
                <a:gd name="connsiteY6" fmla="*/ 2290 h 10176"/>
                <a:gd name="connsiteX7" fmla="*/ 9755 w 10000"/>
                <a:gd name="connsiteY7" fmla="*/ 10000 h 10176"/>
                <a:gd name="connsiteX0" fmla="*/ 9755 w 10000"/>
                <a:gd name="connsiteY0" fmla="*/ 10000 h 10176"/>
                <a:gd name="connsiteX1" fmla="*/ 228 w 10000"/>
                <a:gd name="connsiteY1" fmla="*/ 10000 h 10176"/>
                <a:gd name="connsiteX2" fmla="*/ 0 w 10000"/>
                <a:gd name="connsiteY2" fmla="*/ 2290 h 10176"/>
                <a:gd name="connsiteX3" fmla="*/ 193 w 10000"/>
                <a:gd name="connsiteY3" fmla="*/ 241 h 10176"/>
                <a:gd name="connsiteX4" fmla="*/ 333 w 10000"/>
                <a:gd name="connsiteY4" fmla="*/ 0 h 10176"/>
                <a:gd name="connsiteX5" fmla="*/ 9667 w 10000"/>
                <a:gd name="connsiteY5" fmla="*/ 0 h 10176"/>
                <a:gd name="connsiteX6" fmla="*/ 10000 w 10000"/>
                <a:gd name="connsiteY6" fmla="*/ 2290 h 10176"/>
                <a:gd name="connsiteX7" fmla="*/ 9755 w 10000"/>
                <a:gd name="connsiteY7" fmla="*/ 10000 h 10176"/>
                <a:gd name="connsiteX0" fmla="*/ 9755 w 10000"/>
                <a:gd name="connsiteY0" fmla="*/ 10000 h 10000"/>
                <a:gd name="connsiteX1" fmla="*/ 0 w 10000"/>
                <a:gd name="connsiteY1" fmla="*/ 2290 h 10000"/>
                <a:gd name="connsiteX2" fmla="*/ 193 w 10000"/>
                <a:gd name="connsiteY2" fmla="*/ 241 h 10000"/>
                <a:gd name="connsiteX3" fmla="*/ 333 w 10000"/>
                <a:gd name="connsiteY3" fmla="*/ 0 h 10000"/>
                <a:gd name="connsiteX4" fmla="*/ 9667 w 10000"/>
                <a:gd name="connsiteY4" fmla="*/ 0 h 10000"/>
                <a:gd name="connsiteX5" fmla="*/ 10000 w 10000"/>
                <a:gd name="connsiteY5" fmla="*/ 2290 h 10000"/>
                <a:gd name="connsiteX6" fmla="*/ 9755 w 10000"/>
                <a:gd name="connsiteY6"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9755" y="10000"/>
                  </a:moveTo>
                  <a:cubicBezTo>
                    <a:pt x="8088" y="10000"/>
                    <a:pt x="1594" y="3916"/>
                    <a:pt x="0" y="2290"/>
                  </a:cubicBezTo>
                  <a:cubicBezTo>
                    <a:pt x="96" y="1265"/>
                    <a:pt x="70" y="602"/>
                    <a:pt x="193" y="241"/>
                  </a:cubicBezTo>
                  <a:cubicBezTo>
                    <a:pt x="228" y="120"/>
                    <a:pt x="280" y="0"/>
                    <a:pt x="333" y="0"/>
                  </a:cubicBezTo>
                  <a:lnTo>
                    <a:pt x="9667" y="0"/>
                  </a:lnTo>
                  <a:cubicBezTo>
                    <a:pt x="9842" y="0"/>
                    <a:pt x="10000" y="964"/>
                    <a:pt x="10000" y="2290"/>
                  </a:cubicBezTo>
                  <a:cubicBezTo>
                    <a:pt x="9918" y="4859"/>
                    <a:pt x="9837" y="7430"/>
                    <a:pt x="9755" y="10000"/>
                  </a:cubicBezTo>
                  <a:close/>
                </a:path>
              </a:pathLst>
            </a:custGeom>
            <a:gradFill flip="none" rotWithShape="1">
              <a:gsLst>
                <a:gs pos="0">
                  <a:sysClr val="window" lastClr="FFFFFF">
                    <a:alpha val="34000"/>
                  </a:sysClr>
                </a:gs>
                <a:gs pos="54000">
                  <a:sysClr val="window" lastClr="FFFFFF">
                    <a:alpha val="10000"/>
                  </a:sysClr>
                </a:gs>
                <a:gs pos="100000">
                  <a:sysClr val="window" lastClr="FFFFFF">
                    <a:alpha val="0"/>
                  </a:sysClr>
                </a:gs>
              </a:gsLst>
              <a:lin ang="2700000" scaled="1"/>
              <a:tileRect/>
            </a:gradFill>
            <a:ln w="9525">
              <a:noFill/>
              <a:round/>
              <a:headEnd/>
              <a:tailEnd/>
            </a:ln>
            <a:effectLst/>
          </p:spPr>
          <p:txBody>
            <a:bodyPr wrap="none" anchor="ctr"/>
            <a:lstStyle/>
            <a:p>
              <a:pPr algn="ctr" eaLnBrk="0" hangingPunct="0">
                <a:spcBef>
                  <a:spcPct val="30000"/>
                </a:spcBef>
                <a:defRPr/>
              </a:pPr>
              <a:endParaRPr lang="ko-KR" altLang="en-US" kern="0">
                <a:solidFill>
                  <a:srgbClr val="FFFFFF"/>
                </a:solidFill>
                <a:latin typeface="微软雅黑" pitchFamily="34" charset="-122"/>
                <a:ea typeface="HY견고딕" pitchFamily="18" charset="-127"/>
              </a:endParaRPr>
            </a:p>
          </p:txBody>
        </p:sp>
        <p:sp>
          <p:nvSpPr>
            <p:cNvPr id="225" name="Text Box 114"/>
            <p:cNvSpPr txBox="1">
              <a:spLocks noChangeArrowheads="1"/>
            </p:cNvSpPr>
            <p:nvPr/>
          </p:nvSpPr>
          <p:spPr bwMode="auto">
            <a:xfrm>
              <a:off x="954270" y="1268760"/>
              <a:ext cx="1906976" cy="24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굴림" pitchFamily="34" charset="-127"/>
                  <a:ea typeface="굴림" pitchFamily="34" charset="-127"/>
                </a:defRPr>
              </a:lvl1pPr>
              <a:lvl2pPr marL="742950" indent="-285750" eaLnBrk="0" hangingPunct="0">
                <a:defRPr>
                  <a:solidFill>
                    <a:schemeClr val="tx1"/>
                  </a:solidFill>
                  <a:latin typeface="굴림" pitchFamily="34" charset="-127"/>
                  <a:ea typeface="굴림" pitchFamily="34" charset="-127"/>
                </a:defRPr>
              </a:lvl2pPr>
              <a:lvl3pPr marL="1143000" indent="-228600" eaLnBrk="0" hangingPunct="0">
                <a:defRPr>
                  <a:solidFill>
                    <a:schemeClr val="tx1"/>
                  </a:solidFill>
                  <a:latin typeface="굴림" pitchFamily="34" charset="-127"/>
                  <a:ea typeface="굴림" pitchFamily="34" charset="-127"/>
                </a:defRPr>
              </a:lvl3pPr>
              <a:lvl4pPr marL="1600200" indent="-228600" eaLnBrk="0" hangingPunct="0">
                <a:defRPr>
                  <a:solidFill>
                    <a:schemeClr val="tx1"/>
                  </a:solidFill>
                  <a:latin typeface="굴림" pitchFamily="34" charset="-127"/>
                  <a:ea typeface="굴림" pitchFamily="34" charset="-127"/>
                </a:defRPr>
              </a:lvl4pPr>
              <a:lvl5pPr marL="2057400" indent="-228600" eaLnBrk="0" hangingPunct="0">
                <a:defRPr>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9pPr>
            </a:lstStyle>
            <a:p>
              <a:pPr algn="ctr" eaLnBrk="1" hangingPunct="1"/>
              <a:r>
                <a:rPr kumimoji="1" lang="zh-CN" altLang="en-US" dirty="0">
                  <a:solidFill>
                    <a:srgbClr val="FFFFFF"/>
                  </a:solidFill>
                  <a:latin typeface="微软雅黑" pitchFamily="34" charset="-122"/>
                  <a:ea typeface="微软雅黑" pitchFamily="34" charset="-122"/>
                  <a:cs typeface="Arial" charset="0"/>
                </a:rPr>
                <a:t>钢铁及其他</a:t>
              </a:r>
              <a:r>
                <a:rPr kumimoji="1" lang="en-US" altLang="ko-KR" dirty="0">
                  <a:solidFill>
                    <a:srgbClr val="FFFFFF"/>
                  </a:solidFill>
                  <a:latin typeface="微软雅黑" pitchFamily="34" charset="-122"/>
                  <a:ea typeface="微软雅黑" pitchFamily="34" charset="-122"/>
                  <a:cs typeface="Arial" charset="0"/>
                </a:rPr>
                <a:t> </a:t>
              </a:r>
            </a:p>
          </p:txBody>
        </p:sp>
      </p:grpSp>
      <p:grpSp>
        <p:nvGrpSpPr>
          <p:cNvPr id="226" name="组合 5"/>
          <p:cNvGrpSpPr>
            <a:grpSpLocks/>
          </p:cNvGrpSpPr>
          <p:nvPr/>
        </p:nvGrpSpPr>
        <p:grpSpPr bwMode="auto">
          <a:xfrm>
            <a:off x="7626351" y="2324101"/>
            <a:ext cx="778305" cy="584648"/>
            <a:chOff x="10448919" y="1262720"/>
            <a:chExt cx="1638300" cy="792870"/>
          </a:xfrm>
        </p:grpSpPr>
        <p:pic>
          <p:nvPicPr>
            <p:cNvPr id="227" name="Picture 118" descr="C:\Users\Lenovo\Desktop\ea88442f77fe83d8bfe71a7b1fbd917.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48919" y="1262720"/>
              <a:ext cx="1638300" cy="48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矩形 111"/>
            <p:cNvSpPr>
              <a:spLocks noChangeArrowheads="1"/>
            </p:cNvSpPr>
            <p:nvPr/>
          </p:nvSpPr>
          <p:spPr bwMode="auto">
            <a:xfrm>
              <a:off x="10462540" y="1700808"/>
              <a:ext cx="1576452" cy="35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微软雅黑" pitchFamily="34" charset="-122"/>
                  <a:ea typeface="微软雅黑" pitchFamily="34" charset="-122"/>
                </a:rPr>
                <a:t>现代制铁</a:t>
              </a:r>
            </a:p>
          </p:txBody>
        </p:sp>
      </p:grpSp>
      <p:grpSp>
        <p:nvGrpSpPr>
          <p:cNvPr id="229" name="组合 4"/>
          <p:cNvGrpSpPr>
            <a:grpSpLocks/>
          </p:cNvGrpSpPr>
          <p:nvPr/>
        </p:nvGrpSpPr>
        <p:grpSpPr bwMode="auto">
          <a:xfrm>
            <a:off x="8487444" y="2348848"/>
            <a:ext cx="912174" cy="560910"/>
            <a:chOff x="6839872" y="3356992"/>
            <a:chExt cx="1738534" cy="892121"/>
          </a:xfrm>
        </p:grpSpPr>
        <p:pic>
          <p:nvPicPr>
            <p:cNvPr id="230" name="Picture 122" descr="C:\Users\Lenovo\Desktop\19d2e40cdeead594a3150627bfd1fde.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839872" y="3356992"/>
              <a:ext cx="1738534" cy="5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矩形 111"/>
            <p:cNvSpPr>
              <a:spLocks noChangeArrowheads="1"/>
            </p:cNvSpPr>
            <p:nvPr/>
          </p:nvSpPr>
          <p:spPr bwMode="auto">
            <a:xfrm>
              <a:off x="6966719" y="3833025"/>
              <a:ext cx="1427390" cy="4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微软雅黑" pitchFamily="34" charset="-122"/>
                  <a:ea typeface="微软雅黑" pitchFamily="34" charset="-122"/>
                </a:rPr>
                <a:t>浦项制铁</a:t>
              </a:r>
            </a:p>
          </p:txBody>
        </p:sp>
      </p:grpSp>
      <p:grpSp>
        <p:nvGrpSpPr>
          <p:cNvPr id="232" name="组合 2"/>
          <p:cNvGrpSpPr>
            <a:grpSpLocks/>
          </p:cNvGrpSpPr>
          <p:nvPr/>
        </p:nvGrpSpPr>
        <p:grpSpPr bwMode="auto">
          <a:xfrm>
            <a:off x="7758890" y="5058856"/>
            <a:ext cx="630396" cy="430386"/>
            <a:chOff x="5067300" y="3645024"/>
            <a:chExt cx="2001838" cy="1439863"/>
          </a:xfrm>
        </p:grpSpPr>
        <p:sp>
          <p:nvSpPr>
            <p:cNvPr id="233" name="직사각형 158"/>
            <p:cNvSpPr/>
            <p:nvPr/>
          </p:nvSpPr>
          <p:spPr bwMode="auto">
            <a:xfrm>
              <a:off x="5067300" y="3645024"/>
              <a:ext cx="2001838" cy="1439863"/>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anchor="ctr"/>
            <a:lstStyle/>
            <a:p>
              <a:pPr algn="ctr">
                <a:defRPr/>
              </a:pPr>
              <a:endParaRPr lang="ko-KR" altLang="en-US" kern="0">
                <a:solidFill>
                  <a:prstClr val="white"/>
                </a:solidFill>
                <a:latin typeface="微软雅黑" pitchFamily="34" charset="-122"/>
                <a:ea typeface="맑은 고딕"/>
              </a:endParaRPr>
            </a:p>
          </p:txBody>
        </p:sp>
        <p:pic>
          <p:nvPicPr>
            <p:cNvPr id="234" name="Picture 12" descr="GLOVIS-84"/>
            <p:cNvPicPr>
              <a:picLocks noChangeAspect="1" noChangeArrowheads="1"/>
            </p:cNvPicPr>
            <p:nvPr/>
          </p:nvPicPr>
          <p:blipFill>
            <a:blip r:embed="rId22" cstate="print">
              <a:extLst>
                <a:ext uri="{28A0092B-C50C-407E-A947-70E740481C1C}">
                  <a14:useLocalDpi xmlns:a14="http://schemas.microsoft.com/office/drawing/2010/main" val="0"/>
                </a:ext>
              </a:extLst>
            </a:blip>
            <a:srcRect l="6801" t="1233" r="3065" b="6726"/>
            <a:stretch>
              <a:fillRect/>
            </a:stretch>
          </p:blipFill>
          <p:spPr bwMode="auto">
            <a:xfrm>
              <a:off x="5129213" y="3705225"/>
              <a:ext cx="1914525"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 name="组合 4"/>
          <p:cNvGrpSpPr>
            <a:grpSpLocks/>
          </p:cNvGrpSpPr>
          <p:nvPr/>
        </p:nvGrpSpPr>
        <p:grpSpPr bwMode="auto">
          <a:xfrm>
            <a:off x="3090864" y="5348290"/>
            <a:ext cx="1069975" cy="693737"/>
            <a:chOff x="7459663" y="5229200"/>
            <a:chExt cx="2001837" cy="1439863"/>
          </a:xfrm>
        </p:grpSpPr>
        <p:sp>
          <p:nvSpPr>
            <p:cNvPr id="236" name="직사각형 158"/>
            <p:cNvSpPr/>
            <p:nvPr/>
          </p:nvSpPr>
          <p:spPr bwMode="auto">
            <a:xfrm>
              <a:off x="7459663" y="5229200"/>
              <a:ext cx="2001837" cy="1439863"/>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anchor="ctr"/>
            <a:lstStyle/>
            <a:p>
              <a:pPr algn="ctr">
                <a:defRPr/>
              </a:pPr>
              <a:endParaRPr lang="ko-KR" altLang="en-US" kern="0">
                <a:solidFill>
                  <a:prstClr val="white"/>
                </a:solidFill>
                <a:latin typeface="微软雅黑" pitchFamily="34" charset="-122"/>
                <a:ea typeface="맑은 고딕"/>
              </a:endParaRPr>
            </a:p>
          </p:txBody>
        </p:sp>
        <p:pic>
          <p:nvPicPr>
            <p:cNvPr id="237" name="Picture 8" descr="青岛仓库"/>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02524" y="5316538"/>
              <a:ext cx="1901826" cy="1260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8" name="组合 3"/>
          <p:cNvGrpSpPr>
            <a:grpSpLocks/>
          </p:cNvGrpSpPr>
          <p:nvPr/>
        </p:nvGrpSpPr>
        <p:grpSpPr bwMode="auto">
          <a:xfrm>
            <a:off x="8606400" y="5040841"/>
            <a:ext cx="637077" cy="449644"/>
            <a:chOff x="5081588" y="5229225"/>
            <a:chExt cx="2001837" cy="1439863"/>
          </a:xfrm>
        </p:grpSpPr>
        <p:sp>
          <p:nvSpPr>
            <p:cNvPr id="239" name="직사각형 158"/>
            <p:cNvSpPr/>
            <p:nvPr/>
          </p:nvSpPr>
          <p:spPr bwMode="auto">
            <a:xfrm>
              <a:off x="5081588" y="5229225"/>
              <a:ext cx="2001837" cy="1439863"/>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anchor="ctr"/>
            <a:lstStyle/>
            <a:p>
              <a:pPr algn="ctr">
                <a:defRPr/>
              </a:pPr>
              <a:endParaRPr lang="ko-KR" altLang="en-US" kern="0">
                <a:solidFill>
                  <a:prstClr val="white"/>
                </a:solidFill>
                <a:latin typeface="微软雅黑" pitchFamily="34" charset="-122"/>
                <a:ea typeface="맑은 고딕"/>
              </a:endParaRPr>
            </a:p>
          </p:txBody>
        </p:sp>
        <p:pic>
          <p:nvPicPr>
            <p:cNvPr id="240" name="그림 80"/>
            <p:cNvPicPr>
              <a:picLocks noChangeAspect="1"/>
            </p:cNvPicPr>
            <p:nvPr/>
          </p:nvPicPr>
          <p:blipFill rotWithShape="1">
            <a:blip r:embed="rId24" cstate="print"/>
            <a:srcRect t="2856"/>
            <a:stretch/>
          </p:blipFill>
          <p:spPr>
            <a:xfrm>
              <a:off x="5130959" y="5303759"/>
              <a:ext cx="1925535" cy="1273856"/>
            </a:xfrm>
            <a:prstGeom prst="rect">
              <a:avLst/>
            </a:prstGeom>
            <a:ln>
              <a:solidFill>
                <a:schemeClr val="bg1">
                  <a:lumMod val="75000"/>
                </a:schemeClr>
              </a:solidFill>
            </a:ln>
          </p:spPr>
        </p:pic>
      </p:grpSp>
      <p:grpSp>
        <p:nvGrpSpPr>
          <p:cNvPr id="241" name="组合 3"/>
          <p:cNvGrpSpPr>
            <a:grpSpLocks/>
          </p:cNvGrpSpPr>
          <p:nvPr/>
        </p:nvGrpSpPr>
        <p:grpSpPr bwMode="auto">
          <a:xfrm>
            <a:off x="7605368" y="2965893"/>
            <a:ext cx="797988" cy="520724"/>
            <a:chOff x="8528497" y="3710002"/>
            <a:chExt cx="1177032" cy="793574"/>
          </a:xfrm>
        </p:grpSpPr>
        <p:pic>
          <p:nvPicPr>
            <p:cNvPr id="242" name="Picture 120" descr="C:\Users\Lenovo\Desktop\现代重工.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8497" y="3710002"/>
              <a:ext cx="1177032" cy="3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矩形 96"/>
            <p:cNvSpPr>
              <a:spLocks noChangeArrowheads="1"/>
            </p:cNvSpPr>
            <p:nvPr/>
          </p:nvSpPr>
          <p:spPr bwMode="auto">
            <a:xfrm>
              <a:off x="8572807" y="4104887"/>
              <a:ext cx="1104661" cy="398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微软雅黑" pitchFamily="34" charset="-122"/>
                  <a:ea typeface="微软雅黑" pitchFamily="34" charset="-122"/>
                </a:rPr>
                <a:t>现代重工</a:t>
              </a:r>
            </a:p>
          </p:txBody>
        </p:sp>
      </p:grpSp>
      <p:grpSp>
        <p:nvGrpSpPr>
          <p:cNvPr id="244" name="组合 1"/>
          <p:cNvGrpSpPr>
            <a:grpSpLocks/>
          </p:cNvGrpSpPr>
          <p:nvPr/>
        </p:nvGrpSpPr>
        <p:grpSpPr bwMode="auto">
          <a:xfrm>
            <a:off x="8541499" y="2982037"/>
            <a:ext cx="803275" cy="515080"/>
            <a:chOff x="7672389" y="3650513"/>
            <a:chExt cx="979992" cy="924118"/>
          </a:xfrm>
        </p:grpSpPr>
        <p:pic>
          <p:nvPicPr>
            <p:cNvPr id="245" name="Picture 117" descr="C:\Users\Lenovo\Desktop\大发化纤.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72389" y="3650513"/>
              <a:ext cx="979992"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 name="矩形 96"/>
            <p:cNvSpPr>
              <a:spLocks noChangeArrowheads="1"/>
            </p:cNvSpPr>
            <p:nvPr/>
          </p:nvSpPr>
          <p:spPr bwMode="auto">
            <a:xfrm>
              <a:off x="7672389" y="4105270"/>
              <a:ext cx="913683" cy="4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微软雅黑" pitchFamily="34" charset="-122"/>
                  <a:ea typeface="微软雅黑" pitchFamily="34" charset="-122"/>
                </a:rPr>
                <a:t>大发化纤</a:t>
              </a:r>
            </a:p>
          </p:txBody>
        </p:sp>
      </p:grpSp>
      <p:grpSp>
        <p:nvGrpSpPr>
          <p:cNvPr id="253" name="组合 5"/>
          <p:cNvGrpSpPr>
            <a:grpSpLocks/>
          </p:cNvGrpSpPr>
          <p:nvPr/>
        </p:nvGrpSpPr>
        <p:grpSpPr bwMode="auto">
          <a:xfrm>
            <a:off x="4367213" y="5346700"/>
            <a:ext cx="1090612" cy="693738"/>
            <a:chOff x="8451696" y="6176319"/>
            <a:chExt cx="771525" cy="693737"/>
          </a:xfrm>
        </p:grpSpPr>
        <p:sp>
          <p:nvSpPr>
            <p:cNvPr id="254" name="직사각형 158"/>
            <p:cNvSpPr/>
            <p:nvPr/>
          </p:nvSpPr>
          <p:spPr bwMode="auto">
            <a:xfrm>
              <a:off x="8451696" y="6176319"/>
              <a:ext cx="771525" cy="693737"/>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anchor="ctr"/>
            <a:lstStyle/>
            <a:p>
              <a:pPr algn="ctr">
                <a:defRPr/>
              </a:pPr>
              <a:endParaRPr lang="ko-KR" altLang="en-US" kern="0">
                <a:solidFill>
                  <a:prstClr val="white"/>
                </a:solidFill>
                <a:latin typeface="微软雅黑" pitchFamily="34" charset="-122"/>
                <a:ea typeface="맑은 고딕"/>
              </a:endParaRPr>
            </a:p>
          </p:txBody>
        </p:sp>
        <p:pic>
          <p:nvPicPr>
            <p:cNvPr id="255" name="Picture 17" descr="10034994"/>
            <p:cNvPicPr>
              <a:picLocks noChangeAspect="1" noChangeArrowheads="1"/>
            </p:cNvPicPr>
            <p:nvPr/>
          </p:nvPicPr>
          <p:blipFill>
            <a:blip r:embed="rId27" cstate="print">
              <a:extLst>
                <a:ext uri="{28A0092B-C50C-407E-A947-70E740481C1C}">
                  <a14:useLocalDpi xmlns:a14="http://schemas.microsoft.com/office/drawing/2010/main" val="0"/>
                </a:ext>
              </a:extLst>
            </a:blip>
            <a:srcRect l="6093" t="27498" r="7027" b="30190"/>
            <a:stretch>
              <a:fillRect/>
            </a:stretch>
          </p:blipFill>
          <p:spPr bwMode="auto">
            <a:xfrm>
              <a:off x="8488833" y="6219533"/>
              <a:ext cx="726413" cy="60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 name="组合 6"/>
          <p:cNvGrpSpPr>
            <a:grpSpLocks/>
          </p:cNvGrpSpPr>
          <p:nvPr/>
        </p:nvGrpSpPr>
        <p:grpSpPr bwMode="auto">
          <a:xfrm>
            <a:off x="5673725" y="5346700"/>
            <a:ext cx="1141413" cy="693738"/>
            <a:chOff x="9375621" y="5981850"/>
            <a:chExt cx="771525" cy="693737"/>
          </a:xfrm>
        </p:grpSpPr>
        <p:sp>
          <p:nvSpPr>
            <p:cNvPr id="257" name="직사각형 158"/>
            <p:cNvSpPr/>
            <p:nvPr/>
          </p:nvSpPr>
          <p:spPr bwMode="auto">
            <a:xfrm>
              <a:off x="9375621" y="5981850"/>
              <a:ext cx="771525" cy="693737"/>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anchor="ctr"/>
            <a:lstStyle/>
            <a:p>
              <a:pPr algn="ctr">
                <a:defRPr/>
              </a:pPr>
              <a:endParaRPr lang="ko-KR" altLang="en-US" kern="0">
                <a:solidFill>
                  <a:prstClr val="white"/>
                </a:solidFill>
                <a:latin typeface="微软雅黑" pitchFamily="34" charset="-122"/>
                <a:ea typeface="맑은 고딕"/>
              </a:endParaRPr>
            </a:p>
          </p:txBody>
        </p:sp>
        <p:pic>
          <p:nvPicPr>
            <p:cNvPr id="258" name="Picture 3" descr="글로비스 선박 120210-2_1"/>
            <p:cNvPicPr>
              <a:picLocks noChangeAspect="1" noChangeArrowheads="1"/>
            </p:cNvPicPr>
            <p:nvPr/>
          </p:nvPicPr>
          <p:blipFill>
            <a:blip r:embed="rId28" cstate="print">
              <a:extLst>
                <a:ext uri="{28A0092B-C50C-407E-A947-70E740481C1C}">
                  <a14:useLocalDpi xmlns:a14="http://schemas.microsoft.com/office/drawing/2010/main" val="0"/>
                </a:ext>
              </a:extLst>
            </a:blip>
            <a:srcRect l="44685" t="30453" r="10052" b="22861"/>
            <a:stretch>
              <a:fillRect/>
            </a:stretch>
          </p:blipFill>
          <p:spPr bwMode="auto">
            <a:xfrm>
              <a:off x="9394893" y="6025065"/>
              <a:ext cx="732980" cy="607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9" name="TextBox 3"/>
          <p:cNvSpPr txBox="1">
            <a:spLocks noChangeArrowheads="1"/>
          </p:cNvSpPr>
          <p:nvPr/>
        </p:nvSpPr>
        <p:spPr bwMode="auto">
          <a:xfrm>
            <a:off x="1050926" y="5708650"/>
            <a:ext cx="63350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굴림" pitchFamily="34" charset="-127"/>
                <a:ea typeface="굴림" pitchFamily="34" charset="-127"/>
              </a:defRPr>
            </a:lvl1pPr>
            <a:lvl2pPr marL="742950" indent="-285750" eaLnBrk="0" hangingPunct="0">
              <a:defRPr>
                <a:solidFill>
                  <a:schemeClr val="tx1"/>
                </a:solidFill>
                <a:latin typeface="굴림" pitchFamily="34" charset="-127"/>
                <a:ea typeface="굴림" pitchFamily="34" charset="-127"/>
              </a:defRPr>
            </a:lvl2pPr>
            <a:lvl3pPr marL="1143000" indent="-228600" eaLnBrk="0" hangingPunct="0">
              <a:defRPr>
                <a:solidFill>
                  <a:schemeClr val="tx1"/>
                </a:solidFill>
                <a:latin typeface="굴림" pitchFamily="34" charset="-127"/>
                <a:ea typeface="굴림" pitchFamily="34" charset="-127"/>
              </a:defRPr>
            </a:lvl3pPr>
            <a:lvl4pPr marL="1600200" indent="-228600" eaLnBrk="0" hangingPunct="0">
              <a:defRPr>
                <a:solidFill>
                  <a:schemeClr val="tx1"/>
                </a:solidFill>
                <a:latin typeface="굴림" pitchFamily="34" charset="-127"/>
                <a:ea typeface="굴림" pitchFamily="34" charset="-127"/>
              </a:defRPr>
            </a:lvl4pPr>
            <a:lvl5pPr marL="2057400" indent="-228600" eaLnBrk="0" hangingPunct="0">
              <a:defRPr>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9pPr>
          </a:lstStyle>
          <a:p>
            <a:pPr eaLnBrk="1" hangingPunct="1"/>
            <a:r>
              <a:rPr lang="zh-CN" altLang="en-US" sz="1100" dirty="0">
                <a:solidFill>
                  <a:srgbClr val="000000"/>
                </a:solidFill>
                <a:latin typeface="微软雅黑" pitchFamily="34" charset="-122"/>
                <a:ea typeface="微软雅黑" pitchFamily="34" charset="-122"/>
              </a:rPr>
              <a:t>共 </a:t>
            </a:r>
            <a:r>
              <a:rPr lang="en-US" altLang="zh-CN" sz="1100" dirty="0">
                <a:solidFill>
                  <a:srgbClr val="000000"/>
                </a:solidFill>
                <a:latin typeface="微软雅黑" pitchFamily="34" charset="-122"/>
                <a:ea typeface="微软雅黑" pitchFamily="34" charset="-122"/>
              </a:rPr>
              <a:t>3 </a:t>
            </a:r>
            <a:r>
              <a:rPr lang="zh-CN" altLang="en-US" sz="1100" dirty="0">
                <a:solidFill>
                  <a:srgbClr val="000000"/>
                </a:solidFill>
                <a:latin typeface="微软雅黑" pitchFamily="34" charset="-122"/>
                <a:ea typeface="微软雅黑" pitchFamily="34" charset="-122"/>
              </a:rPr>
              <a:t>社</a:t>
            </a:r>
          </a:p>
        </p:txBody>
      </p:sp>
      <p:sp>
        <p:nvSpPr>
          <p:cNvPr id="260" name="TextBox 111"/>
          <p:cNvSpPr txBox="1">
            <a:spLocks noChangeArrowheads="1"/>
          </p:cNvSpPr>
          <p:nvPr/>
        </p:nvSpPr>
        <p:spPr bwMode="auto">
          <a:xfrm>
            <a:off x="4521200" y="6238875"/>
            <a:ext cx="8002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굴림" pitchFamily="34" charset="-127"/>
                <a:ea typeface="굴림" pitchFamily="34" charset="-127"/>
              </a:defRPr>
            </a:lvl1pPr>
            <a:lvl2pPr marL="742950" indent="-285750" eaLnBrk="0" hangingPunct="0">
              <a:defRPr>
                <a:solidFill>
                  <a:schemeClr val="tx1"/>
                </a:solidFill>
                <a:latin typeface="굴림" pitchFamily="34" charset="-127"/>
                <a:ea typeface="굴림" pitchFamily="34" charset="-127"/>
              </a:defRPr>
            </a:lvl2pPr>
            <a:lvl3pPr marL="1143000" indent="-228600" eaLnBrk="0" hangingPunct="0">
              <a:defRPr>
                <a:solidFill>
                  <a:schemeClr val="tx1"/>
                </a:solidFill>
                <a:latin typeface="굴림" pitchFamily="34" charset="-127"/>
                <a:ea typeface="굴림" pitchFamily="34" charset="-127"/>
              </a:defRPr>
            </a:lvl3pPr>
            <a:lvl4pPr marL="1600200" indent="-228600" eaLnBrk="0" hangingPunct="0">
              <a:defRPr>
                <a:solidFill>
                  <a:schemeClr val="tx1"/>
                </a:solidFill>
                <a:latin typeface="굴림" pitchFamily="34" charset="-127"/>
                <a:ea typeface="굴림" pitchFamily="34" charset="-127"/>
              </a:defRPr>
            </a:lvl4pPr>
            <a:lvl5pPr marL="2057400" indent="-228600" eaLnBrk="0" hangingPunct="0">
              <a:defRPr>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9pPr>
          </a:lstStyle>
          <a:p>
            <a:pPr eaLnBrk="1" hangingPunct="1"/>
            <a:r>
              <a:rPr lang="zh-CN" altLang="en-US" sz="1100" dirty="0">
                <a:solidFill>
                  <a:srgbClr val="000000"/>
                </a:solidFill>
                <a:latin typeface="微软雅黑" pitchFamily="34" charset="-122"/>
                <a:ea typeface="微软雅黑" pitchFamily="34" charset="-122"/>
              </a:rPr>
              <a:t>共 </a:t>
            </a:r>
            <a:r>
              <a:rPr lang="en-US" altLang="zh-CN" sz="1100" smtClean="0">
                <a:solidFill>
                  <a:srgbClr val="000000"/>
                </a:solidFill>
                <a:latin typeface="微软雅黑" pitchFamily="34" charset="-122"/>
                <a:ea typeface="微软雅黑" pitchFamily="34" charset="-122"/>
              </a:rPr>
              <a:t>145 </a:t>
            </a:r>
            <a:r>
              <a:rPr lang="zh-CN" altLang="en-US" sz="1100" dirty="0" smtClean="0">
                <a:solidFill>
                  <a:srgbClr val="000000"/>
                </a:solidFill>
                <a:latin typeface="微软雅黑" pitchFamily="34" charset="-122"/>
                <a:ea typeface="微软雅黑" pitchFamily="34" charset="-122"/>
              </a:rPr>
              <a:t>社</a:t>
            </a:r>
            <a:endParaRPr lang="zh-CN" altLang="en-US" sz="1100" dirty="0">
              <a:solidFill>
                <a:srgbClr val="000000"/>
              </a:solidFill>
              <a:latin typeface="微软雅黑" pitchFamily="34" charset="-122"/>
              <a:ea typeface="微软雅黑" pitchFamily="34" charset="-122"/>
            </a:endParaRPr>
          </a:p>
        </p:txBody>
      </p:sp>
      <p:sp>
        <p:nvSpPr>
          <p:cNvPr id="261" name="TextBox 112"/>
          <p:cNvSpPr txBox="1">
            <a:spLocks noChangeArrowheads="1"/>
          </p:cNvSpPr>
          <p:nvPr/>
        </p:nvSpPr>
        <p:spPr bwMode="auto">
          <a:xfrm>
            <a:off x="8140700" y="5694364"/>
            <a:ext cx="716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굴림" pitchFamily="34" charset="-127"/>
                <a:ea typeface="굴림" pitchFamily="34" charset="-127"/>
              </a:defRPr>
            </a:lvl1pPr>
            <a:lvl2pPr marL="742950" indent="-285750" eaLnBrk="0" hangingPunct="0">
              <a:defRPr>
                <a:solidFill>
                  <a:schemeClr val="tx1"/>
                </a:solidFill>
                <a:latin typeface="굴림" pitchFamily="34" charset="-127"/>
                <a:ea typeface="굴림" pitchFamily="34" charset="-127"/>
              </a:defRPr>
            </a:lvl2pPr>
            <a:lvl3pPr marL="1143000" indent="-228600" eaLnBrk="0" hangingPunct="0">
              <a:defRPr>
                <a:solidFill>
                  <a:schemeClr val="tx1"/>
                </a:solidFill>
                <a:latin typeface="굴림" pitchFamily="34" charset="-127"/>
                <a:ea typeface="굴림" pitchFamily="34" charset="-127"/>
              </a:defRPr>
            </a:lvl3pPr>
            <a:lvl4pPr marL="1600200" indent="-228600" eaLnBrk="0" hangingPunct="0">
              <a:defRPr>
                <a:solidFill>
                  <a:schemeClr val="tx1"/>
                </a:solidFill>
                <a:latin typeface="굴림" pitchFamily="34" charset="-127"/>
                <a:ea typeface="굴림" pitchFamily="34" charset="-127"/>
              </a:defRPr>
            </a:lvl4pPr>
            <a:lvl5pPr marL="2057400" indent="-228600" eaLnBrk="0" hangingPunct="0">
              <a:defRPr>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buFont typeface="Arial" charset="0"/>
              <a:defRPr>
                <a:solidFill>
                  <a:schemeClr val="tx1"/>
                </a:solidFill>
                <a:latin typeface="굴림" pitchFamily="34" charset="-127"/>
                <a:ea typeface="굴림" pitchFamily="34" charset="-127"/>
              </a:defRPr>
            </a:lvl9pPr>
          </a:lstStyle>
          <a:p>
            <a:pPr eaLnBrk="1" hangingPunct="1"/>
            <a:r>
              <a:rPr lang="zh-CN" altLang="en-US" sz="1100" dirty="0">
                <a:solidFill>
                  <a:srgbClr val="000000"/>
                </a:solidFill>
                <a:latin typeface="微软雅黑" pitchFamily="34" charset="-122"/>
                <a:ea typeface="微软雅黑" pitchFamily="34" charset="-122"/>
              </a:rPr>
              <a:t>共 </a:t>
            </a:r>
            <a:r>
              <a:rPr lang="en-US" altLang="zh-CN" sz="1100" smtClean="0">
                <a:solidFill>
                  <a:srgbClr val="000000"/>
                </a:solidFill>
                <a:latin typeface="微软雅黑" pitchFamily="34" charset="-122"/>
                <a:ea typeface="微软雅黑" pitchFamily="34" charset="-122"/>
              </a:rPr>
              <a:t>33 </a:t>
            </a:r>
            <a:r>
              <a:rPr lang="zh-CN" altLang="en-US" sz="1100" dirty="0">
                <a:solidFill>
                  <a:srgbClr val="000000"/>
                </a:solidFill>
                <a:latin typeface="微软雅黑" pitchFamily="34" charset="-122"/>
                <a:ea typeface="微软雅黑" pitchFamily="34" charset="-122"/>
              </a:rPr>
              <a:t>社</a:t>
            </a:r>
          </a:p>
        </p:txBody>
      </p:sp>
      <p:grpSp>
        <p:nvGrpSpPr>
          <p:cNvPr id="111" name="组合 110"/>
          <p:cNvGrpSpPr/>
          <p:nvPr/>
        </p:nvGrpSpPr>
        <p:grpSpPr>
          <a:xfrm>
            <a:off x="4521209" y="4016374"/>
            <a:ext cx="1044575" cy="610366"/>
            <a:chOff x="4173423" y="4016374"/>
            <a:chExt cx="964223" cy="610366"/>
          </a:xfrm>
        </p:grpSpPr>
        <p:pic>
          <p:nvPicPr>
            <p:cNvPr id="112" name="图片 11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173423" y="4016374"/>
              <a:ext cx="964223" cy="348755"/>
            </a:xfrm>
            <a:prstGeom prst="rect">
              <a:avLst/>
            </a:prstGeom>
          </p:spPr>
        </p:pic>
        <p:sp>
          <p:nvSpPr>
            <p:cNvPr id="113" name="矩形 96"/>
            <p:cNvSpPr>
              <a:spLocks noChangeArrowheads="1"/>
            </p:cNvSpPr>
            <p:nvPr/>
          </p:nvSpPr>
          <p:spPr bwMode="auto">
            <a:xfrm>
              <a:off x="4356502" y="4365130"/>
              <a:ext cx="56110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현대하모니 L" pitchFamily="18" charset="-127"/>
                  <a:ea typeface="微软雅黑" pitchFamily="34" charset="-122"/>
                </a:rPr>
                <a:t>可乐丽</a:t>
              </a:r>
            </a:p>
          </p:txBody>
        </p:sp>
      </p:grpSp>
      <p:grpSp>
        <p:nvGrpSpPr>
          <p:cNvPr id="114" name="组合 113"/>
          <p:cNvGrpSpPr/>
          <p:nvPr/>
        </p:nvGrpSpPr>
        <p:grpSpPr>
          <a:xfrm>
            <a:off x="3080740" y="4607866"/>
            <a:ext cx="1205518" cy="594954"/>
            <a:chOff x="2843760" y="4607866"/>
            <a:chExt cx="1112786" cy="594954"/>
          </a:xfrm>
        </p:grpSpPr>
        <p:pic>
          <p:nvPicPr>
            <p:cNvPr id="115" name="图片 11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43760" y="4607866"/>
              <a:ext cx="1112786" cy="363550"/>
            </a:xfrm>
            <a:prstGeom prst="rect">
              <a:avLst/>
            </a:prstGeom>
          </p:spPr>
        </p:pic>
        <p:sp>
          <p:nvSpPr>
            <p:cNvPr id="116" name="矩形 96"/>
            <p:cNvSpPr>
              <a:spLocks noChangeArrowheads="1"/>
            </p:cNvSpPr>
            <p:nvPr/>
          </p:nvSpPr>
          <p:spPr bwMode="auto">
            <a:xfrm>
              <a:off x="3203810" y="4941210"/>
              <a:ext cx="4308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현대하모니 L" pitchFamily="18" charset="-127"/>
                  <a:ea typeface="微软雅黑" pitchFamily="34" charset="-122"/>
                </a:rPr>
                <a:t>世宗</a:t>
              </a:r>
            </a:p>
          </p:txBody>
        </p:sp>
      </p:grpSp>
      <p:grpSp>
        <p:nvGrpSpPr>
          <p:cNvPr id="117" name="组合 116"/>
          <p:cNvGrpSpPr/>
          <p:nvPr/>
        </p:nvGrpSpPr>
        <p:grpSpPr>
          <a:xfrm>
            <a:off x="4521209" y="4581160"/>
            <a:ext cx="1044575" cy="666964"/>
            <a:chOff x="4173423" y="4607866"/>
            <a:chExt cx="964223" cy="666964"/>
          </a:xfrm>
        </p:grpSpPr>
        <p:pic>
          <p:nvPicPr>
            <p:cNvPr id="118" name="图片 11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173423" y="4607866"/>
              <a:ext cx="964223" cy="418106"/>
            </a:xfrm>
            <a:prstGeom prst="rect">
              <a:avLst/>
            </a:prstGeom>
          </p:spPr>
        </p:pic>
        <p:sp>
          <p:nvSpPr>
            <p:cNvPr id="119" name="矩形 96"/>
            <p:cNvSpPr>
              <a:spLocks noChangeArrowheads="1"/>
            </p:cNvSpPr>
            <p:nvPr/>
          </p:nvSpPr>
          <p:spPr bwMode="auto">
            <a:xfrm>
              <a:off x="4211950" y="5013220"/>
              <a:ext cx="8215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현대하모니 L" pitchFamily="18" charset="-127"/>
                  <a:ea typeface="微软雅黑" pitchFamily="34" charset="-122"/>
                </a:rPr>
                <a:t>天津捷喜爱</a:t>
              </a:r>
            </a:p>
          </p:txBody>
        </p:sp>
      </p:grpSp>
      <p:grpSp>
        <p:nvGrpSpPr>
          <p:cNvPr id="120" name="组合 119"/>
          <p:cNvGrpSpPr/>
          <p:nvPr/>
        </p:nvGrpSpPr>
        <p:grpSpPr>
          <a:xfrm>
            <a:off x="5826125" y="4656842"/>
            <a:ext cx="1020763" cy="572359"/>
            <a:chOff x="5377961" y="4656841"/>
            <a:chExt cx="942243" cy="572359"/>
          </a:xfrm>
        </p:grpSpPr>
        <p:pic>
          <p:nvPicPr>
            <p:cNvPr id="121" name="图片 120"/>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377961" y="4656841"/>
              <a:ext cx="942243" cy="327688"/>
            </a:xfrm>
            <a:prstGeom prst="rect">
              <a:avLst/>
            </a:prstGeom>
          </p:spPr>
        </p:pic>
        <p:sp>
          <p:nvSpPr>
            <p:cNvPr id="122" name="矩形 96"/>
            <p:cNvSpPr>
              <a:spLocks noChangeArrowheads="1"/>
            </p:cNvSpPr>
            <p:nvPr/>
          </p:nvSpPr>
          <p:spPr bwMode="auto">
            <a:xfrm>
              <a:off x="5652682" y="4967590"/>
              <a:ext cx="4308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현대하모니 L" pitchFamily="18" charset="-127"/>
                  <a:ea typeface="微软雅黑" pitchFamily="34" charset="-122"/>
                </a:rPr>
                <a:t>日进</a:t>
              </a:r>
            </a:p>
          </p:txBody>
        </p:sp>
      </p:grpSp>
      <p:grpSp>
        <p:nvGrpSpPr>
          <p:cNvPr id="123" name="组合 122"/>
          <p:cNvGrpSpPr/>
          <p:nvPr/>
        </p:nvGrpSpPr>
        <p:grpSpPr>
          <a:xfrm>
            <a:off x="7605369" y="3592374"/>
            <a:ext cx="921255" cy="628736"/>
            <a:chOff x="7031352" y="3709964"/>
            <a:chExt cx="850389" cy="628736"/>
          </a:xfrm>
        </p:grpSpPr>
        <p:pic>
          <p:nvPicPr>
            <p:cNvPr id="124" name="图片 12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031352" y="3709964"/>
              <a:ext cx="850389" cy="462409"/>
            </a:xfrm>
            <a:prstGeom prst="rect">
              <a:avLst/>
            </a:prstGeom>
          </p:spPr>
        </p:pic>
        <p:sp>
          <p:nvSpPr>
            <p:cNvPr id="125" name="矩形 96"/>
            <p:cNvSpPr>
              <a:spLocks noChangeArrowheads="1"/>
            </p:cNvSpPr>
            <p:nvPr/>
          </p:nvSpPr>
          <p:spPr bwMode="auto">
            <a:xfrm>
              <a:off x="7103362" y="4077090"/>
              <a:ext cx="6913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현대하모니 L" pitchFamily="18" charset="-127"/>
                  <a:ea typeface="微软雅黑" pitchFamily="34" charset="-122"/>
                </a:rPr>
                <a:t>汉森家具</a:t>
              </a:r>
            </a:p>
          </p:txBody>
        </p:sp>
      </p:grpSp>
      <p:grpSp>
        <p:nvGrpSpPr>
          <p:cNvPr id="126" name="组合 125"/>
          <p:cNvGrpSpPr/>
          <p:nvPr/>
        </p:nvGrpSpPr>
        <p:grpSpPr>
          <a:xfrm>
            <a:off x="8541498" y="3701866"/>
            <a:ext cx="858119" cy="519245"/>
            <a:chOff x="7884460" y="3773875"/>
            <a:chExt cx="792110" cy="519245"/>
          </a:xfrm>
        </p:grpSpPr>
        <p:pic>
          <p:nvPicPr>
            <p:cNvPr id="127" name="图片 12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924487" y="3773875"/>
              <a:ext cx="752083" cy="231205"/>
            </a:xfrm>
            <a:prstGeom prst="rect">
              <a:avLst/>
            </a:prstGeom>
          </p:spPr>
        </p:pic>
        <p:sp>
          <p:nvSpPr>
            <p:cNvPr id="128" name="矩形 96"/>
            <p:cNvSpPr>
              <a:spLocks noChangeArrowheads="1"/>
            </p:cNvSpPr>
            <p:nvPr/>
          </p:nvSpPr>
          <p:spPr bwMode="auto">
            <a:xfrm>
              <a:off x="7884460" y="4031510"/>
              <a:ext cx="6913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현대하모니 L" pitchFamily="18" charset="-127"/>
                  <a:ea typeface="微软雅黑" pitchFamily="34" charset="-122"/>
                </a:rPr>
                <a:t>卡萨米亚</a:t>
              </a:r>
            </a:p>
          </p:txBody>
        </p:sp>
      </p:grpSp>
      <p:grpSp>
        <p:nvGrpSpPr>
          <p:cNvPr id="129" name="组合 128"/>
          <p:cNvGrpSpPr/>
          <p:nvPr/>
        </p:nvGrpSpPr>
        <p:grpSpPr>
          <a:xfrm>
            <a:off x="7572836" y="4228786"/>
            <a:ext cx="890651" cy="640415"/>
            <a:chOff x="7031351" y="4228785"/>
            <a:chExt cx="822139" cy="640415"/>
          </a:xfrm>
        </p:grpSpPr>
        <p:pic>
          <p:nvPicPr>
            <p:cNvPr id="130" name="图片 129"/>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031351" y="4228785"/>
              <a:ext cx="822139" cy="352343"/>
            </a:xfrm>
            <a:prstGeom prst="rect">
              <a:avLst/>
            </a:prstGeom>
          </p:spPr>
        </p:pic>
        <p:sp>
          <p:nvSpPr>
            <p:cNvPr id="131" name="矩形 96"/>
            <p:cNvSpPr>
              <a:spLocks noChangeArrowheads="1"/>
            </p:cNvSpPr>
            <p:nvPr/>
          </p:nvSpPr>
          <p:spPr bwMode="auto">
            <a:xfrm>
              <a:off x="7092350" y="4607590"/>
              <a:ext cx="726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100" dirty="0">
                  <a:solidFill>
                    <a:srgbClr val="000000"/>
                  </a:solidFill>
                  <a:latin typeface="현대하모니 L" pitchFamily="18" charset="-127"/>
                  <a:ea typeface="현대하모니 L" pitchFamily="18" charset="-127"/>
                </a:rPr>
                <a:t>GS</a:t>
              </a:r>
              <a:r>
                <a:rPr lang="zh-CN" altLang="en-US" sz="1100" dirty="0">
                  <a:solidFill>
                    <a:srgbClr val="000000"/>
                  </a:solidFill>
                  <a:latin typeface="현대하모니 L" pitchFamily="18" charset="-127"/>
                  <a:ea typeface="현대하모니 L" pitchFamily="18" charset="-127"/>
                </a:rPr>
                <a:t>加德士</a:t>
              </a:r>
              <a:endParaRPr lang="zh-CN" altLang="en-US" sz="1100" dirty="0">
                <a:solidFill>
                  <a:srgbClr val="000000"/>
                </a:solidFill>
                <a:latin typeface="현대하모니 L" pitchFamily="18" charset="-127"/>
                <a:ea typeface="微软雅黑" pitchFamily="34" charset="-122"/>
              </a:endParaRPr>
            </a:p>
          </p:txBody>
        </p:sp>
      </p:grpSp>
      <p:grpSp>
        <p:nvGrpSpPr>
          <p:cNvPr id="132" name="组合 131"/>
          <p:cNvGrpSpPr/>
          <p:nvPr/>
        </p:nvGrpSpPr>
        <p:grpSpPr>
          <a:xfrm>
            <a:off x="8583612" y="4228786"/>
            <a:ext cx="824702" cy="640415"/>
            <a:chOff x="7923334" y="4228785"/>
            <a:chExt cx="761263" cy="640415"/>
          </a:xfrm>
        </p:grpSpPr>
        <p:pic>
          <p:nvPicPr>
            <p:cNvPr id="133" name="图片 132"/>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923334" y="4228785"/>
              <a:ext cx="761263" cy="352343"/>
            </a:xfrm>
            <a:prstGeom prst="rect">
              <a:avLst/>
            </a:prstGeom>
          </p:spPr>
        </p:pic>
        <p:sp>
          <p:nvSpPr>
            <p:cNvPr id="134" name="矩形 96"/>
            <p:cNvSpPr>
              <a:spLocks noChangeArrowheads="1"/>
            </p:cNvSpPr>
            <p:nvPr/>
          </p:nvSpPr>
          <p:spPr bwMode="auto">
            <a:xfrm>
              <a:off x="7942074" y="4607590"/>
              <a:ext cx="672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rgbClr val="000000"/>
                  </a:solidFill>
                  <a:latin typeface="현대하모니 L" pitchFamily="18" charset="-127"/>
                  <a:ea typeface="현대하모니 L" pitchFamily="18" charset="-127"/>
                </a:rPr>
                <a:t>北京</a:t>
              </a:r>
              <a:r>
                <a:rPr lang="en-US" altLang="ko-KR" sz="1100" dirty="0">
                  <a:solidFill>
                    <a:srgbClr val="000000"/>
                  </a:solidFill>
                  <a:latin typeface="현대하모니 L" pitchFamily="18" charset="-127"/>
                  <a:ea typeface="현대하모니 L" pitchFamily="18" charset="-127"/>
                </a:rPr>
                <a:t>KCC</a:t>
              </a:r>
              <a:endParaRPr lang="zh-CN" altLang="en-US" sz="1100" dirty="0">
                <a:solidFill>
                  <a:srgbClr val="000000"/>
                </a:solidFill>
                <a:latin typeface="현대하모니 L" pitchFamily="18" charset="-127"/>
                <a:ea typeface="微软雅黑" pitchFamily="34" charset="-122"/>
              </a:endParaRPr>
            </a:p>
          </p:txBody>
        </p:sp>
      </p:grpSp>
    </p:spTree>
    <p:extLst>
      <p:ext uri="{BB962C8B-B14F-4D97-AF65-F5344CB8AC3E}">
        <p14:creationId xmlns:p14="http://schemas.microsoft.com/office/powerpoint/2010/main" val="3178012644"/>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Group 1210"/>
          <p:cNvGraphicFramePr>
            <a:graphicFrameLocks noGrp="1"/>
          </p:cNvGraphicFramePr>
          <p:nvPr>
            <p:extLst>
              <p:ext uri="{D42A27DB-BD31-4B8C-83A1-F6EECF244321}">
                <p14:modId xmlns:p14="http://schemas.microsoft.com/office/powerpoint/2010/main" val="1153029570"/>
              </p:ext>
            </p:extLst>
          </p:nvPr>
        </p:nvGraphicFramePr>
        <p:xfrm>
          <a:off x="354738" y="974405"/>
          <a:ext cx="9263891" cy="4349405"/>
        </p:xfrm>
        <a:graphic>
          <a:graphicData uri="http://schemas.openxmlformats.org/drawingml/2006/table">
            <a:tbl>
              <a:tblPr/>
              <a:tblGrid>
                <a:gridCol w="1181229"/>
                <a:gridCol w="1092121"/>
                <a:gridCol w="2778073"/>
                <a:gridCol w="2421039"/>
                <a:gridCol w="1791429"/>
              </a:tblGrid>
              <a:tr h="549553">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ko-KR" altLang="en-US" sz="1050" b="0" i="0" u="none" strike="noStrike" cap="none" normalizeH="0" baseline="0" dirty="0" smtClean="0">
                          <a:ln>
                            <a:noFill/>
                          </a:ln>
                          <a:solidFill>
                            <a:schemeClr val="tx1"/>
                          </a:solidFill>
                          <a:effectLst/>
                          <a:latin typeface="微软雅黑" pitchFamily="34" charset="-122"/>
                          <a:ea typeface="HDharmony M" pitchFamily="18" charset="-127"/>
                        </a:rPr>
                        <a:t>  </a:t>
                      </a:r>
                      <a:r>
                        <a:rPr kumimoji="0"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仓库</a:t>
                      </a:r>
                      <a:endParaRPr kumimoji="0" lang="ko-KR" altLang="en-US" sz="1050" b="0" i="0" u="none" strike="noStrike" cap="none" normalizeH="0" baseline="0" dirty="0" smtClean="0">
                        <a:ln>
                          <a:noFill/>
                        </a:ln>
                        <a:solidFill>
                          <a:schemeClr val="tx1"/>
                        </a:solidFill>
                        <a:effectLst/>
                        <a:latin typeface="微软雅黑" pitchFamily="34" charset="-122"/>
                        <a:ea typeface="HDharmony M" pitchFamily="18" charset="-127"/>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地址</a:t>
                      </a:r>
                      <a:endParaRPr kumimoji="0" lang="ko-KR" altLang="en-US" sz="1050" b="0" i="0" u="none" strike="noStrike" cap="none" normalizeH="0" baseline="0" dirty="0" smtClean="0">
                        <a:ln>
                          <a:noFill/>
                        </a:ln>
                        <a:solidFill>
                          <a:schemeClr val="tx1"/>
                        </a:solidFill>
                        <a:effectLst/>
                        <a:latin typeface="微软雅黑" pitchFamily="34" charset="-122"/>
                        <a:ea typeface="HDharmony M" pitchFamily="18" charset="-127"/>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能力</a:t>
                      </a:r>
                      <a:endParaRPr kumimoji="0" lang="ko-KR" altLang="en-US" sz="1050" b="0" i="0" u="none" strike="noStrike" cap="none" normalizeH="0" baseline="0" dirty="0" smtClean="0">
                        <a:ln>
                          <a:noFill/>
                        </a:ln>
                        <a:solidFill>
                          <a:schemeClr val="tx1"/>
                        </a:solidFill>
                        <a:effectLst/>
                        <a:latin typeface="微软雅黑" pitchFamily="34" charset="-122"/>
                        <a:ea typeface="HDharmony M" pitchFamily="18" charset="-127"/>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ko-KR" altLang="en-US" sz="1050" b="0" i="0" u="none" strike="noStrike" cap="none" normalizeH="0" baseline="0" dirty="0" smtClean="0">
                          <a:ln>
                            <a:noFill/>
                          </a:ln>
                          <a:solidFill>
                            <a:schemeClr val="tx1"/>
                          </a:solidFill>
                          <a:effectLst/>
                          <a:latin typeface="微软雅黑" pitchFamily="34" charset="-122"/>
                          <a:ea typeface="HDharmony M" pitchFamily="18" charset="-127"/>
                        </a:rPr>
                        <a:t> </a:t>
                      </a:r>
                      <a:r>
                        <a:rPr kumimoji="0"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面积</a:t>
                      </a:r>
                      <a:r>
                        <a:rPr kumimoji="0"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数量</a:t>
                      </a:r>
                      <a:endParaRPr kumimoji="0" lang="en-US" altLang="ko-KR" sz="1050" b="0" i="0" u="none" strike="noStrike" cap="none" normalizeH="0" baseline="0" dirty="0" smtClean="0">
                        <a:ln>
                          <a:noFill/>
                        </a:ln>
                        <a:solidFill>
                          <a:schemeClr val="tx1"/>
                        </a:solidFill>
                        <a:effectLst/>
                        <a:latin typeface="微软雅黑" pitchFamily="34" charset="-122"/>
                        <a:ea typeface="微软雅黑" pitchFamily="34" charset="-122"/>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现场</a:t>
                      </a:r>
                      <a:endParaRPr kumimoji="0" lang="en-US" altLang="ko-KR" sz="1050" b="0" i="0" u="none" strike="noStrike" cap="none" normalizeH="0" baseline="0" dirty="0" smtClean="0">
                        <a:ln>
                          <a:noFill/>
                        </a:ln>
                        <a:solidFill>
                          <a:schemeClr val="tx1"/>
                        </a:solidFill>
                        <a:effectLst/>
                        <a:latin typeface="微软雅黑" pitchFamily="34" charset="-122"/>
                        <a:ea typeface="微软雅黑" pitchFamily="34" charset="-122"/>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tx2">
                        <a:lumMod val="20000"/>
                        <a:lumOff val="80000"/>
                      </a:schemeClr>
                    </a:solidFill>
                  </a:tcPr>
                </a:tc>
              </a:tr>
              <a:tr h="1249180">
                <a:tc rowSpan="2">
                  <a:txBody>
                    <a:bodyPr/>
                    <a:lstStyle/>
                    <a:p>
                      <a:pPr algn="ctr"/>
                      <a:r>
                        <a:rPr lang="en-US" altLang="zh-CN" sz="1050" dirty="0" smtClean="0">
                          <a:latin typeface="微软雅黑" pitchFamily="34" charset="-122"/>
                          <a:ea typeface="微软雅黑" pitchFamily="34" charset="-122"/>
                        </a:rPr>
                        <a:t> CKD </a:t>
                      </a:r>
                      <a:r>
                        <a:rPr lang="zh-CN" altLang="en-US" sz="1050" dirty="0" smtClean="0">
                          <a:latin typeface="微软雅黑" pitchFamily="34" charset="-122"/>
                          <a:ea typeface="微软雅黑" pitchFamily="34" charset="-122"/>
                        </a:rPr>
                        <a:t>包装厂</a:t>
                      </a:r>
                      <a:endParaRPr lang="zh-CN" altLang="en-US" sz="1050" dirty="0">
                        <a:latin typeface="微软雅黑" pitchFamily="34" charset="-122"/>
                        <a:ea typeface="微软雅黑" pitchFamily="34" charset="-122"/>
                      </a:endParaRPr>
                    </a:p>
                  </a:txBody>
                  <a:tcPr marL="0" marR="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algn="ctr"/>
                      <a:r>
                        <a:rPr lang="zh-CN" altLang="en-US" sz="1050" dirty="0" smtClean="0">
                          <a:latin typeface="微软雅黑" pitchFamily="34" charset="-122"/>
                          <a:ea typeface="微软雅黑" pitchFamily="34" charset="-122"/>
                        </a:rPr>
                        <a:t>天津</a:t>
                      </a:r>
                      <a:endParaRPr lang="zh-CN" altLang="en-US" sz="1050" dirty="0">
                        <a:latin typeface="微软雅黑" pitchFamily="34" charset="-122"/>
                        <a:ea typeface="微软雅黑" pitchFamily="34" charset="-122"/>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1" hangingPunct="1">
                        <a:lnSpc>
                          <a:spcPct val="100000"/>
                        </a:lnSpc>
                        <a:spcBef>
                          <a:spcPts val="264"/>
                        </a:spcBef>
                        <a:spcAft>
                          <a:spcPct val="0"/>
                        </a:spcAft>
                        <a:buClrTx/>
                        <a:buSzTx/>
                        <a:buFont typeface="Arial" pitchFamily="34" charset="0"/>
                        <a:buChar char="•"/>
                        <a:tabLst/>
                      </a:pPr>
                      <a:r>
                        <a:rPr kumimoji="1" lang="en-US" altLang="zh-CN"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1" lang="zh-CN" altLang="en-US"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年包装能力</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  </a:t>
                      </a:r>
                      <a:r>
                        <a:rPr kumimoji="1" lang="en-US" altLang="zh-CN" sz="1050" b="0" i="0" u="none" strike="noStrike" cap="none" normalizeH="0" baseline="0" dirty="0" smtClean="0">
                          <a:ln>
                            <a:noFill/>
                          </a:ln>
                          <a:solidFill>
                            <a:schemeClr val="tx1"/>
                          </a:solidFill>
                          <a:effectLst/>
                          <a:latin typeface="微软雅黑" pitchFamily="34" charset="-122"/>
                          <a:ea typeface="微软雅黑" pitchFamily="34" charset="-122"/>
                        </a:rPr>
                        <a:t>4</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00FEU</a:t>
                      </a:r>
                      <a:endParaRPr kumimoji="1" lang="zh-CN" altLang="en-US" sz="1050" b="0" i="0" u="none" strike="noStrike" kern="1200" cap="none" normalizeH="0" baseline="0" dirty="0">
                        <a:ln>
                          <a:noFill/>
                        </a:ln>
                        <a:solidFill>
                          <a:schemeClr val="tx1"/>
                        </a:solidFill>
                        <a:effectLst/>
                        <a:latin typeface="微软雅黑" pitchFamily="34" charset="-122"/>
                        <a:ea typeface="微软雅黑" pitchFamily="34" charset="-122"/>
                        <a:cs typeface="+mn-cs"/>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ts val="264"/>
                        </a:spcBef>
                        <a:spcAft>
                          <a:spcPct val="0"/>
                        </a:spcAft>
                        <a:buClrTx/>
                        <a:buSzTx/>
                        <a:buFont typeface="Arial" pitchFamily="34" charset="0"/>
                        <a:buChar char="•"/>
                        <a:tabLst/>
                        <a:defRPr/>
                      </a:pP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 </a:t>
                      </a: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建筑</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a:t>
                      </a:r>
                      <a:r>
                        <a:rPr kumimoji="1" lang="ko-KR" altLang="en-US" sz="1050" b="0" i="0" u="none" strike="noStrike" cap="none" normalizeH="0" baseline="0" dirty="0" smtClean="0">
                          <a:ln>
                            <a:noFill/>
                          </a:ln>
                          <a:solidFill>
                            <a:schemeClr val="tx1"/>
                          </a:solidFill>
                          <a:effectLst/>
                          <a:latin typeface="微软雅黑" pitchFamily="34" charset="-122"/>
                          <a:ea typeface="HDharmony M" pitchFamily="18" charset="-127"/>
                        </a:rPr>
                        <a:t> </a:t>
                      </a:r>
                      <a:r>
                        <a:rPr kumimoji="1" lang="en-US" altLang="zh-CN" sz="1050" b="0" i="0" u="none" strike="noStrike" cap="none" normalizeH="0" baseline="0" dirty="0" smtClean="0">
                          <a:ln>
                            <a:noFill/>
                          </a:ln>
                          <a:solidFill>
                            <a:schemeClr val="tx1"/>
                          </a:solidFill>
                          <a:effectLst/>
                          <a:latin typeface="微软雅黑" pitchFamily="34" charset="-122"/>
                          <a:ea typeface="微软雅黑" pitchFamily="34" charset="-122"/>
                        </a:rPr>
                        <a:t>1</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a:t>
                      </a:r>
                      <a:r>
                        <a:rPr kumimoji="1" lang="en-US" altLang="zh-CN" sz="1050" b="0" i="0" u="none" strike="noStrike" cap="none" normalizeH="0" baseline="0" dirty="0" smtClean="0">
                          <a:ln>
                            <a:noFill/>
                          </a:ln>
                          <a:solidFill>
                            <a:schemeClr val="tx1"/>
                          </a:solidFill>
                          <a:effectLst/>
                          <a:latin typeface="微软雅黑" pitchFamily="34" charset="-122"/>
                          <a:ea typeface="微软雅黑" pitchFamily="34" charset="-122"/>
                        </a:rPr>
                        <a:t>10</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0 </a:t>
                      </a:r>
                      <a:r>
                        <a:rPr kumimoji="1" lang="ko-KR" altLang="en-US" sz="1050" b="0" i="0" u="none" strike="noStrike" cap="none" normalizeH="0" baseline="0" dirty="0" smtClean="0">
                          <a:ln>
                            <a:noFill/>
                          </a:ln>
                          <a:solidFill>
                            <a:schemeClr val="tx1"/>
                          </a:solidFill>
                          <a:effectLst/>
                          <a:latin typeface="微软雅黑" pitchFamily="34" charset="-122"/>
                          <a:ea typeface="HDharmony M" pitchFamily="18" charset="-127"/>
                        </a:rPr>
                        <a:t>㎡</a:t>
                      </a:r>
                      <a:endPar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algn="l"/>
                      <a:endParaRPr lang="zh-CN" altLang="en-US" sz="900" dirty="0">
                        <a:latin typeface="微软雅黑" pitchFamily="34" charset="-122"/>
                        <a:ea typeface="微软雅黑" pitchFamily="34" charset="-122"/>
                      </a:endParaRPr>
                    </a:p>
                  </a:txBody>
                  <a:tcPr marL="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1249180">
                <a:tc vMerge="1">
                  <a:txBody>
                    <a:bodyPr/>
                    <a:lstStyle/>
                    <a:p>
                      <a:endParaRPr lang="zh-CN" altLang="en-US" sz="1100" dirty="0"/>
                    </a:p>
                  </a:txBody>
                  <a:tcPr marL="0" marR="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algn="ctr"/>
                      <a:r>
                        <a:rPr lang="zh-CN" altLang="en-US" sz="1050" dirty="0" smtClean="0">
                          <a:latin typeface="微软雅黑" pitchFamily="34" charset="-122"/>
                          <a:ea typeface="微软雅黑" pitchFamily="34" charset="-122"/>
                        </a:rPr>
                        <a:t>上海</a:t>
                      </a:r>
                      <a:endParaRPr lang="zh-CN" altLang="en-US" sz="1050" dirty="0">
                        <a:latin typeface="微软雅黑" pitchFamily="34" charset="-122"/>
                        <a:ea typeface="微软雅黑" pitchFamily="34" charset="-122"/>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1" hangingPunct="1">
                        <a:lnSpc>
                          <a:spcPct val="100000"/>
                        </a:lnSpc>
                        <a:spcBef>
                          <a:spcPts val="264"/>
                        </a:spcBef>
                        <a:spcAft>
                          <a:spcPct val="0"/>
                        </a:spcAft>
                        <a:buClrTx/>
                        <a:buSzTx/>
                        <a:buFont typeface="Arial" pitchFamily="34" charset="0"/>
                        <a:buChar char="•"/>
                        <a:tabLst/>
                        <a:defRPr/>
                      </a:pPr>
                      <a:r>
                        <a:rPr kumimoji="1" lang="zh-CN" altLang="en-US"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年包装能力</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 1,200FEU</a:t>
                      </a: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1" hangingPunct="1">
                        <a:lnSpc>
                          <a:spcPct val="100000"/>
                        </a:lnSpc>
                        <a:spcBef>
                          <a:spcPts val="264"/>
                        </a:spcBef>
                        <a:spcAft>
                          <a:spcPct val="0"/>
                        </a:spcAft>
                        <a:buClrTx/>
                        <a:buSzTx/>
                        <a:buFont typeface="Arial" pitchFamily="34" charset="0"/>
                        <a:buChar char="•"/>
                        <a:tabLst/>
                      </a:pPr>
                      <a:r>
                        <a:rPr kumimoji="1" lang="ko-KR" altLang="en-US" sz="1050" b="0" i="0" u="none" strike="noStrike" kern="1200" cap="none" normalizeH="0" baseline="0" dirty="0" smtClean="0">
                          <a:ln>
                            <a:noFill/>
                          </a:ln>
                          <a:solidFill>
                            <a:schemeClr val="tx1"/>
                          </a:solidFill>
                          <a:effectLst/>
                          <a:latin typeface="微软雅黑" pitchFamily="34" charset="-122"/>
                          <a:ea typeface="HDharmony M" pitchFamily="18" charset="-127"/>
                          <a:cs typeface="+mn-cs"/>
                        </a:rPr>
                        <a:t> </a:t>
                      </a:r>
                      <a:r>
                        <a:rPr kumimoji="1" lang="zh-CN" altLang="en-US"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建筑</a:t>
                      </a:r>
                      <a:r>
                        <a:rPr kumimoji="1" lang="en-US" altLang="ko-KR"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1" lang="ko-KR" altLang="en-US" sz="1050" b="0" i="0" u="none" strike="noStrike" kern="1200" cap="none" normalizeH="0" baseline="0" dirty="0" smtClean="0">
                          <a:ln>
                            <a:noFill/>
                          </a:ln>
                          <a:solidFill>
                            <a:schemeClr val="tx1"/>
                          </a:solidFill>
                          <a:effectLst/>
                          <a:latin typeface="微软雅黑" pitchFamily="34" charset="-122"/>
                          <a:ea typeface="HDharmony M" pitchFamily="18" charset="-127"/>
                          <a:cs typeface="+mn-cs"/>
                        </a:rPr>
                        <a:t> </a:t>
                      </a:r>
                      <a:r>
                        <a:rPr kumimoji="1" lang="en-US" altLang="ko-KR"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4,000 </a:t>
                      </a:r>
                      <a:r>
                        <a:rPr kumimoji="1" lang="en-US" altLang="zh-CN" sz="1050" b="0" i="0" u="none" strike="noStrike" cap="none" normalizeH="0" baseline="0" dirty="0" smtClean="0">
                          <a:ln>
                            <a:noFill/>
                          </a:ln>
                          <a:solidFill>
                            <a:schemeClr val="tx1"/>
                          </a:solidFill>
                          <a:effectLst/>
                          <a:latin typeface="微软雅黑" pitchFamily="34" charset="-122"/>
                          <a:ea typeface="微软雅黑" pitchFamily="34" charset="-122"/>
                        </a:rPr>
                        <a:t>m</a:t>
                      </a:r>
                      <a:r>
                        <a:rPr kumimoji="1" lang="en-US" altLang="zh-CN" sz="1050" b="0" i="0" u="none" strike="noStrike" cap="none" normalizeH="0" baseline="30000" dirty="0" smtClean="0">
                          <a:ln>
                            <a:noFill/>
                          </a:ln>
                          <a:solidFill>
                            <a:schemeClr val="tx1"/>
                          </a:solidFill>
                          <a:effectLst/>
                          <a:latin typeface="微软雅黑" pitchFamily="34" charset="-122"/>
                          <a:ea typeface="微软雅黑" pitchFamily="34" charset="-122"/>
                        </a:rPr>
                        <a:t>2</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 </a:t>
                      </a:r>
                      <a:endParaRPr kumimoji="1" lang="zh-CN" altLang="en-US" sz="1050" b="0" i="0" u="none" strike="noStrike" kern="1200" cap="none" normalizeH="0" baseline="0" dirty="0">
                        <a:ln>
                          <a:noFill/>
                        </a:ln>
                        <a:solidFill>
                          <a:schemeClr val="tx1"/>
                        </a:solidFill>
                        <a:effectLst/>
                        <a:latin typeface="微软雅黑" pitchFamily="34" charset="-122"/>
                        <a:ea typeface="微软雅黑" pitchFamily="34" charset="-122"/>
                        <a:cs typeface="+mn-cs"/>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algn="l"/>
                      <a:endParaRPr lang="zh-CN" altLang="en-US" sz="900" dirty="0">
                        <a:latin typeface="微软雅黑" pitchFamily="34" charset="-122"/>
                        <a:ea typeface="微软雅黑" pitchFamily="34" charset="-122"/>
                      </a:endParaRPr>
                    </a:p>
                  </a:txBody>
                  <a:tcPr marL="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676936">
                <a:tc rowSpan="2">
                  <a:txBody>
                    <a:bodyPr/>
                    <a:lstStyle/>
                    <a:p>
                      <a:pPr marL="0" algn="ctr" defTabSz="914400" rtl="0" eaLnBrk="1" latinLnBrk="0" hangingPunct="1"/>
                      <a:r>
                        <a:rPr lang="zh-CN" altLang="en-US" sz="1050" kern="1200" dirty="0" smtClean="0">
                          <a:solidFill>
                            <a:schemeClr val="tx1"/>
                          </a:solidFill>
                          <a:latin typeface="微软雅黑" pitchFamily="34" charset="-122"/>
                          <a:ea typeface="微软雅黑" pitchFamily="34" charset="-122"/>
                          <a:cs typeface="+mn-cs"/>
                        </a:rPr>
                        <a:t>运营车辆</a:t>
                      </a:r>
                      <a:endParaRPr lang="zh-CN" altLang="en-US" sz="1050" kern="1200" dirty="0">
                        <a:solidFill>
                          <a:schemeClr val="tx1"/>
                        </a:solidFill>
                        <a:latin typeface="微软雅黑" pitchFamily="34" charset="-122"/>
                        <a:ea typeface="微软雅黑" pitchFamily="34" charset="-122"/>
                        <a:cs typeface="+mn-cs"/>
                      </a:endParaRPr>
                    </a:p>
                  </a:txBody>
                  <a:tcPr marL="0" marR="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latinLnBrk="0" hangingPunct="1"/>
                      <a:r>
                        <a:rPr lang="zh-CN" altLang="en-US" sz="1050" kern="1200" dirty="0" smtClean="0">
                          <a:solidFill>
                            <a:schemeClr val="tx1"/>
                          </a:solidFill>
                          <a:latin typeface="微软雅黑" pitchFamily="34" charset="-122"/>
                          <a:ea typeface="微软雅黑" pitchFamily="34" charset="-122"/>
                          <a:cs typeface="+mn-cs"/>
                        </a:rPr>
                        <a:t>自有车辆</a:t>
                      </a:r>
                      <a:endParaRPr lang="en-US" altLang="zh-CN" sz="1050" kern="1200" dirty="0" smtClean="0">
                        <a:solidFill>
                          <a:schemeClr val="tx1"/>
                        </a:solidFill>
                        <a:latin typeface="微软雅黑" pitchFamily="34" charset="-122"/>
                        <a:ea typeface="微软雅黑" pitchFamily="34" charset="-122"/>
                        <a:cs typeface="+mn-cs"/>
                      </a:endParaRPr>
                    </a:p>
                    <a:p>
                      <a:pPr marL="0" algn="ctr" defTabSz="914400" rtl="0" eaLnBrk="1" latinLnBrk="0" hangingPunct="1"/>
                      <a:r>
                        <a:rPr lang="zh-CN" altLang="en-US" sz="1050" kern="1200" dirty="0" smtClean="0">
                          <a:solidFill>
                            <a:schemeClr val="tx1"/>
                          </a:solidFill>
                          <a:latin typeface="微软雅黑" pitchFamily="34" charset="-122"/>
                          <a:ea typeface="微软雅黑" pitchFamily="34" charset="-122"/>
                          <a:cs typeface="+mn-cs"/>
                        </a:rPr>
                        <a:t>（含租赁）</a:t>
                      </a:r>
                      <a:endParaRPr lang="zh-CN" altLang="en-US" sz="1050" kern="1200" dirty="0">
                        <a:solidFill>
                          <a:schemeClr val="tx1"/>
                        </a:solidFill>
                        <a:latin typeface="微软雅黑" pitchFamily="34" charset="-122"/>
                        <a:ea typeface="微软雅黑" pitchFamily="34" charset="-122"/>
                        <a:cs typeface="+mn-cs"/>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1" hangingPunct="1">
                        <a:lnSpc>
                          <a:spcPct val="100000"/>
                        </a:lnSpc>
                        <a:spcBef>
                          <a:spcPts val="264"/>
                        </a:spcBef>
                        <a:spcAft>
                          <a:spcPct val="0"/>
                        </a:spcAft>
                        <a:buClrTx/>
                        <a:buSzTx/>
                        <a:buFont typeface="Arial" pitchFamily="34" charset="0"/>
                        <a:buChar char="•"/>
                        <a:tabLst/>
                        <a:defRPr/>
                      </a:pPr>
                      <a:r>
                        <a:rPr kumimoji="0"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 整车运输车辆 </a:t>
                      </a:r>
                      <a:r>
                        <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rPr>
                        <a:t>15</a:t>
                      </a:r>
                      <a:r>
                        <a:rPr kumimoji="0"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台</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1" fontAlgn="base" latinLnBrk="1" hangingPunct="1">
                        <a:lnSpc>
                          <a:spcPct val="100000"/>
                        </a:lnSpc>
                        <a:spcBef>
                          <a:spcPts val="264"/>
                        </a:spcBef>
                        <a:spcAft>
                          <a:spcPct val="0"/>
                        </a:spcAft>
                        <a:buClrTx/>
                        <a:buSzTx/>
                        <a:buFont typeface="Arial" pitchFamily="34" charset="0"/>
                        <a:buChar char="•"/>
                        <a:tabLst/>
                        <a:defRPr/>
                      </a:pPr>
                      <a:r>
                        <a:rPr kumimoji="0" lang="en-US" altLang="ko-KR"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0" lang="zh-CN" altLang="en-US"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零部件运输车辆 </a:t>
                      </a:r>
                      <a:r>
                        <a:rPr kumimoji="0" lang="en-US" altLang="zh-CN"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43</a:t>
                      </a:r>
                      <a:r>
                        <a:rPr kumimoji="0" lang="zh-CN" altLang="en-US"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台</a:t>
                      </a:r>
                      <a:endParaRPr kumimoji="1" lang="ko-KR" altLang="en-US" sz="1050" b="0" i="0" u="none" strike="noStrike" kern="1200" cap="none" normalizeH="0" baseline="0" dirty="0" smtClean="0">
                        <a:ln>
                          <a:noFill/>
                        </a:ln>
                        <a:solidFill>
                          <a:schemeClr val="tx1"/>
                        </a:solidFill>
                        <a:effectLst/>
                        <a:latin typeface="微软雅黑" pitchFamily="34" charset="-122"/>
                        <a:ea typeface="HDharmony M" pitchFamily="18" charset="-127"/>
                        <a:cs typeface="+mn-cs"/>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1" hangingPunct="1">
                        <a:lnSpc>
                          <a:spcPct val="100000"/>
                        </a:lnSpc>
                        <a:spcBef>
                          <a:spcPts val="264"/>
                        </a:spcBef>
                        <a:spcAft>
                          <a:spcPct val="0"/>
                        </a:spcAft>
                        <a:buClrTx/>
                        <a:buSzTx/>
                        <a:buFont typeface="Arial" pitchFamily="34" charset="0"/>
                        <a:buChar char="•"/>
                        <a:tabLst/>
                        <a:defRPr/>
                      </a:pP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 </a:t>
                      </a: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应对核心业务提高服务质量</a:t>
                      </a:r>
                      <a:endPar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rowSpan="2">
                  <a:txBody>
                    <a:bodyPr/>
                    <a:lstStyle/>
                    <a:p>
                      <a:pPr algn="l"/>
                      <a:endParaRPr lang="zh-CN" altLang="en-US" sz="900" dirty="0">
                        <a:latin typeface="微软雅黑" pitchFamily="34" charset="-122"/>
                        <a:ea typeface="微软雅黑" pitchFamily="34" charset="-122"/>
                      </a:endParaRPr>
                    </a:p>
                  </a:txBody>
                  <a:tcPr marL="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624556">
                <a:tc vMerge="1">
                  <a:txBody>
                    <a:bodyPr/>
                    <a:lstStyle/>
                    <a:p>
                      <a:pPr marL="0" algn="ctr" defTabSz="914400" rtl="0" eaLnBrk="1" latinLnBrk="0" hangingPunct="1"/>
                      <a:endParaRPr lang="zh-CN" altLang="en-US" sz="1100" kern="1200" dirty="0">
                        <a:solidFill>
                          <a:schemeClr val="tx1"/>
                        </a:solidFill>
                        <a:latin typeface="HDharmony M" pitchFamily="18" charset="-127"/>
                        <a:ea typeface="HDharmony M" pitchFamily="18" charset="-127"/>
                        <a:cs typeface="+mn-cs"/>
                      </a:endParaRPr>
                    </a:p>
                  </a:txBody>
                  <a:tcPr marL="0" marR="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latinLnBrk="0" hangingPunct="1"/>
                      <a:r>
                        <a:rPr lang="zh-CN" altLang="en-US" sz="1050" kern="1200" dirty="0" smtClean="0">
                          <a:solidFill>
                            <a:schemeClr val="tx1"/>
                          </a:solidFill>
                          <a:latin typeface="微软雅黑" pitchFamily="34" charset="-122"/>
                          <a:ea typeface="微软雅黑" pitchFamily="34" charset="-122"/>
                          <a:cs typeface="+mn-cs"/>
                        </a:rPr>
                        <a:t>外协车辆</a:t>
                      </a:r>
                      <a:endParaRPr lang="zh-CN" altLang="en-US" sz="1050" kern="1200" dirty="0">
                        <a:solidFill>
                          <a:schemeClr val="tx1"/>
                        </a:solidFill>
                        <a:latin typeface="微软雅黑" pitchFamily="34" charset="-122"/>
                        <a:ea typeface="微软雅黑" pitchFamily="34" charset="-122"/>
                        <a:cs typeface="+mn-cs"/>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1" hangingPunct="1">
                        <a:lnSpc>
                          <a:spcPct val="100000"/>
                        </a:lnSpc>
                        <a:spcBef>
                          <a:spcPts val="264"/>
                        </a:spcBef>
                        <a:spcAft>
                          <a:spcPct val="0"/>
                        </a:spcAft>
                        <a:buClrTx/>
                        <a:buSzTx/>
                        <a:buFont typeface="Arial" pitchFamily="34" charset="0"/>
                        <a:buChar char="•"/>
                        <a:tabLst/>
                        <a:defRPr/>
                      </a:pPr>
                      <a:r>
                        <a:rPr kumimoji="0"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 整车运输车辆 </a:t>
                      </a:r>
                      <a:r>
                        <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rPr>
                        <a:t>1,190</a:t>
                      </a:r>
                      <a:r>
                        <a:rPr kumimoji="0"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台</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1" fontAlgn="base" latinLnBrk="1" hangingPunct="1">
                        <a:lnSpc>
                          <a:spcPct val="100000"/>
                        </a:lnSpc>
                        <a:spcBef>
                          <a:spcPts val="264"/>
                        </a:spcBef>
                        <a:spcAft>
                          <a:spcPct val="0"/>
                        </a:spcAft>
                        <a:buClrTx/>
                        <a:buSzTx/>
                        <a:buFont typeface="Arial" pitchFamily="34" charset="0"/>
                        <a:buChar char="•"/>
                        <a:tabLst/>
                        <a:defRPr/>
                      </a:pPr>
                      <a:r>
                        <a:rPr kumimoji="0" lang="en-US" altLang="ko-KR"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0" lang="zh-CN" altLang="en-US"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零部件运输车辆 </a:t>
                      </a:r>
                      <a:r>
                        <a:rPr kumimoji="0" lang="en-US" altLang="zh-CN"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630</a:t>
                      </a:r>
                      <a:r>
                        <a:rPr kumimoji="0" lang="zh-CN" altLang="en-US"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台</a:t>
                      </a:r>
                      <a:endParaRPr kumimoji="1" lang="ko-KR" altLang="en-US" sz="1050" b="0" i="0" u="none" strike="noStrike" kern="1200" cap="none" normalizeH="0" baseline="0" dirty="0" smtClean="0">
                        <a:ln>
                          <a:noFill/>
                        </a:ln>
                        <a:solidFill>
                          <a:schemeClr val="tx1"/>
                        </a:solidFill>
                        <a:effectLst/>
                        <a:latin typeface="微软雅黑" pitchFamily="34" charset="-122"/>
                        <a:ea typeface="HDharmony M" pitchFamily="18" charset="-127"/>
                        <a:cs typeface="+mn-cs"/>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1" hangingPunct="1">
                        <a:lnSpc>
                          <a:spcPct val="100000"/>
                        </a:lnSpc>
                        <a:spcBef>
                          <a:spcPts val="264"/>
                        </a:spcBef>
                        <a:spcAft>
                          <a:spcPct val="0"/>
                        </a:spcAft>
                        <a:buClrTx/>
                        <a:buSzTx/>
                        <a:buFont typeface="Arial" pitchFamily="34" charset="0"/>
                        <a:buChar char="•"/>
                        <a:tabLst/>
                      </a:pPr>
                      <a:r>
                        <a:rPr kumimoji="1" lang="ko-KR" altLang="en-US" sz="1050" b="0" i="0" u="none" strike="noStrike" kern="1200" cap="none" normalizeH="0" baseline="0" dirty="0" smtClean="0">
                          <a:ln>
                            <a:noFill/>
                          </a:ln>
                          <a:solidFill>
                            <a:schemeClr val="tx1"/>
                          </a:solidFill>
                          <a:effectLst/>
                          <a:latin typeface="微软雅黑" pitchFamily="34" charset="-122"/>
                          <a:ea typeface="HDharmony M" pitchFamily="18" charset="-127"/>
                          <a:cs typeface="+mn-cs"/>
                        </a:rPr>
                        <a:t> </a:t>
                      </a:r>
                      <a:r>
                        <a:rPr kumimoji="1" lang="zh-CN" altLang="en-US" sz="105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国内多个地区全面覆盖</a:t>
                      </a:r>
                      <a:endParaRPr kumimoji="1" lang="zh-CN" altLang="en-US" sz="1050" b="0" i="0" u="none" strike="noStrike" kern="1200" cap="none" normalizeH="0" baseline="0" dirty="0">
                        <a:ln>
                          <a:noFill/>
                        </a:ln>
                        <a:solidFill>
                          <a:schemeClr val="tx1"/>
                        </a:solidFill>
                        <a:effectLst/>
                        <a:latin typeface="微软雅黑" pitchFamily="34" charset="-122"/>
                        <a:ea typeface="微软雅黑" pitchFamily="34" charset="-122"/>
                        <a:cs typeface="+mn-cs"/>
                      </a:endParaRPr>
                    </a:p>
                  </a:txBody>
                  <a:tcPr marL="39000" marR="39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vMerge="1">
                  <a:txBody>
                    <a:bodyPr/>
                    <a:lstStyle/>
                    <a:p>
                      <a:pPr algn="l"/>
                      <a:endParaRPr lang="zh-CN" altLang="en-US" sz="1000" dirty="0">
                        <a:latin typeface="HDharmony M" pitchFamily="18" charset="-127"/>
                      </a:endParaRPr>
                    </a:p>
                  </a:txBody>
                  <a:tcPr marL="0" marR="36000" marT="0" marB="0"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灯片编号占位符 5"/>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16</a:t>
            </a:fld>
            <a:endParaRPr lang="en-US" altLang="ko-KR" sz="1100" dirty="0">
              <a:latin typeface="微软雅黑" pitchFamily="34" charset="-122"/>
              <a:ea typeface="微软雅黑" pitchFamily="34" charset="-122"/>
            </a:endParaRPr>
          </a:p>
        </p:txBody>
      </p:sp>
      <p:sp>
        <p:nvSpPr>
          <p:cNvPr id="16" name="TextBox 15"/>
          <p:cNvSpPr txBox="1"/>
          <p:nvPr/>
        </p:nvSpPr>
        <p:spPr>
          <a:xfrm>
            <a:off x="273973" y="44625"/>
            <a:ext cx="4712710" cy="461665"/>
          </a:xfrm>
          <a:prstGeom prst="rect">
            <a:avLst/>
          </a:prstGeom>
          <a:noFill/>
        </p:spPr>
        <p:txBody>
          <a:bodyPr wrap="square" rtlCol="0">
            <a:spAutoFit/>
          </a:bodyPr>
          <a:lstStyle/>
          <a:p>
            <a:r>
              <a:rPr lang="zh-CN" altLang="en-US" sz="2400" dirty="0">
                <a:solidFill>
                  <a:prstClr val="white"/>
                </a:solidFill>
                <a:latin typeface="微软雅黑" pitchFamily="34" charset="-122"/>
                <a:ea typeface="微软雅黑" pitchFamily="34" charset="-122"/>
              </a:rPr>
              <a:t>基础设施现状</a:t>
            </a:r>
          </a:p>
        </p:txBody>
      </p:sp>
      <p:pic>
        <p:nvPicPr>
          <p:cNvPr id="13314" name="Picture 2" descr="E:\工作中\天津CKD现场图片\微信图片_20180118100916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5814" y="1714488"/>
            <a:ext cx="1517014" cy="892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5814" y="3010631"/>
            <a:ext cx="1517016" cy="864096"/>
          </a:xfrm>
          <a:prstGeom prst="rect">
            <a:avLst/>
          </a:prstGeom>
          <a:noFill/>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5816" y="4274396"/>
            <a:ext cx="1517013" cy="9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572920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37"/>
          <p:cNvGrpSpPr>
            <a:grpSpLocks/>
          </p:cNvGrpSpPr>
          <p:nvPr/>
        </p:nvGrpSpPr>
        <p:grpSpPr bwMode="auto">
          <a:xfrm>
            <a:off x="250827" y="1700808"/>
            <a:ext cx="5069946" cy="4176464"/>
            <a:chOff x="827584" y="2492896"/>
            <a:chExt cx="4680520" cy="4177745"/>
          </a:xfrm>
        </p:grpSpPr>
        <p:grpSp>
          <p:nvGrpSpPr>
            <p:cNvPr id="6" name="그룹 30"/>
            <p:cNvGrpSpPr>
              <a:grpSpLocks/>
            </p:cNvGrpSpPr>
            <p:nvPr/>
          </p:nvGrpSpPr>
          <p:grpSpPr bwMode="auto">
            <a:xfrm>
              <a:off x="827584" y="2492896"/>
              <a:ext cx="2304256" cy="1944216"/>
              <a:chOff x="1115616" y="3933056"/>
              <a:chExt cx="2304256" cy="1944216"/>
            </a:xfrm>
          </p:grpSpPr>
          <p:sp>
            <p:nvSpPr>
              <p:cNvPr id="16" name="직사각형 28"/>
              <p:cNvSpPr/>
              <p:nvPr/>
            </p:nvSpPr>
            <p:spPr bwMode="auto">
              <a:xfrm>
                <a:off x="1115616" y="3933056"/>
                <a:ext cx="2303743" cy="1943696"/>
              </a:xfrm>
              <a:prstGeom prst="rect">
                <a:avLst/>
              </a:prstGeom>
              <a:solidFill>
                <a:srgbClr val="FFFF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defRPr/>
                </a:pPr>
                <a:endParaRPr lang="ko-KR" altLang="en-US" sz="1600" dirty="0">
                  <a:solidFill>
                    <a:srgbClr val="000000"/>
                  </a:solidFill>
                  <a:latin typeface="微软雅黑" pitchFamily="34" charset="-122"/>
                </a:endParaRPr>
              </a:p>
            </p:txBody>
          </p:sp>
          <p:pic>
            <p:nvPicPr>
              <p:cNvPr id="17" name="그림 12" descr="20140425_155528.jpg"/>
              <p:cNvPicPr preferRelativeResize="0">
                <a:picLocks/>
              </p:cNvPicPr>
              <p:nvPr/>
            </p:nvPicPr>
            <p:blipFill>
              <a:blip r:embed="rId2" cstate="print"/>
              <a:srcRect/>
              <a:stretch>
                <a:fillRect/>
              </a:stretch>
            </p:blipFill>
            <p:spPr bwMode="auto">
              <a:xfrm>
                <a:off x="1148264" y="4005064"/>
                <a:ext cx="2199600" cy="1800424"/>
              </a:xfrm>
              <a:prstGeom prst="rect">
                <a:avLst/>
              </a:prstGeom>
              <a:noFill/>
              <a:ln w="9525">
                <a:noFill/>
                <a:miter lim="800000"/>
                <a:headEnd/>
                <a:tailEnd/>
              </a:ln>
            </p:spPr>
          </p:pic>
        </p:grpSp>
        <p:grpSp>
          <p:nvGrpSpPr>
            <p:cNvPr id="7" name="그룹 36"/>
            <p:cNvGrpSpPr>
              <a:grpSpLocks/>
            </p:cNvGrpSpPr>
            <p:nvPr/>
          </p:nvGrpSpPr>
          <p:grpSpPr bwMode="auto">
            <a:xfrm>
              <a:off x="3204360" y="4726945"/>
              <a:ext cx="2303744" cy="1943696"/>
              <a:chOff x="3924440" y="3790841"/>
              <a:chExt cx="2303744" cy="1943696"/>
            </a:xfrm>
          </p:grpSpPr>
          <p:sp>
            <p:nvSpPr>
              <p:cNvPr id="14" name="직사각형 31"/>
              <p:cNvSpPr/>
              <p:nvPr/>
            </p:nvSpPr>
            <p:spPr bwMode="auto">
              <a:xfrm>
                <a:off x="3924440" y="3790841"/>
                <a:ext cx="2303744" cy="1943696"/>
              </a:xfrm>
              <a:prstGeom prst="rect">
                <a:avLst/>
              </a:prstGeom>
              <a:solidFill>
                <a:srgbClr val="FFFF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defRPr/>
                </a:pPr>
                <a:endParaRPr lang="ko-KR" altLang="en-US" sz="1600" dirty="0">
                  <a:solidFill>
                    <a:srgbClr val="000000"/>
                  </a:solidFill>
                  <a:latin typeface="微软雅黑" pitchFamily="34" charset="-122"/>
                </a:endParaRPr>
              </a:p>
            </p:txBody>
          </p:sp>
          <p:pic>
            <p:nvPicPr>
              <p:cNvPr id="15" name="그림 19" descr="20140427_113541.jpg"/>
              <p:cNvPicPr preferRelativeResize="0">
                <a:picLocks/>
              </p:cNvPicPr>
              <p:nvPr/>
            </p:nvPicPr>
            <p:blipFill>
              <a:blip r:embed="rId3" cstate="print"/>
              <a:srcRect l="11414" t="17451" r="12988" b="14301"/>
              <a:stretch>
                <a:fillRect/>
              </a:stretch>
            </p:blipFill>
            <p:spPr bwMode="auto">
              <a:xfrm>
                <a:off x="3956576" y="3862307"/>
                <a:ext cx="2199600" cy="1800000"/>
              </a:xfrm>
              <a:prstGeom prst="rect">
                <a:avLst/>
              </a:prstGeom>
              <a:noFill/>
              <a:ln w="9525">
                <a:noFill/>
                <a:miter lim="800000"/>
                <a:headEnd/>
                <a:tailEnd/>
              </a:ln>
            </p:spPr>
          </p:pic>
        </p:grpSp>
        <p:grpSp>
          <p:nvGrpSpPr>
            <p:cNvPr id="8" name="그룹 34"/>
            <p:cNvGrpSpPr>
              <a:grpSpLocks/>
            </p:cNvGrpSpPr>
            <p:nvPr/>
          </p:nvGrpSpPr>
          <p:grpSpPr bwMode="auto">
            <a:xfrm>
              <a:off x="3203848" y="2492896"/>
              <a:ext cx="2304256" cy="1944216"/>
              <a:chOff x="5796136" y="1340768"/>
              <a:chExt cx="2304256" cy="1944216"/>
            </a:xfrm>
          </p:grpSpPr>
          <p:sp>
            <p:nvSpPr>
              <p:cNvPr id="12" name="직사각형 33"/>
              <p:cNvSpPr/>
              <p:nvPr/>
            </p:nvSpPr>
            <p:spPr bwMode="auto">
              <a:xfrm>
                <a:off x="5796648" y="1340768"/>
                <a:ext cx="2303744" cy="1943696"/>
              </a:xfrm>
              <a:prstGeom prst="rect">
                <a:avLst/>
              </a:prstGeom>
              <a:solidFill>
                <a:srgbClr val="FFFF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defRPr/>
                </a:pPr>
                <a:endParaRPr lang="ko-KR" altLang="en-US" sz="1600" dirty="0">
                  <a:solidFill>
                    <a:srgbClr val="000000"/>
                  </a:solidFill>
                  <a:latin typeface="微软雅黑" pitchFamily="34" charset="-122"/>
                </a:endParaRPr>
              </a:p>
            </p:txBody>
          </p:sp>
          <p:pic>
            <p:nvPicPr>
              <p:cNvPr id="13" name="그림 14" descr="20140427_095917.jpg"/>
              <p:cNvPicPr preferRelativeResize="0">
                <a:picLocks/>
              </p:cNvPicPr>
              <p:nvPr/>
            </p:nvPicPr>
            <p:blipFill>
              <a:blip r:embed="rId4" cstate="print"/>
              <a:srcRect/>
              <a:stretch>
                <a:fillRect/>
              </a:stretch>
            </p:blipFill>
            <p:spPr bwMode="auto">
              <a:xfrm>
                <a:off x="5828784" y="1412776"/>
                <a:ext cx="2199600" cy="1800000"/>
              </a:xfrm>
              <a:prstGeom prst="rect">
                <a:avLst/>
              </a:prstGeom>
              <a:noFill/>
              <a:ln w="9525">
                <a:noFill/>
                <a:miter lim="800000"/>
                <a:headEnd/>
                <a:tailEnd/>
              </a:ln>
            </p:spPr>
          </p:pic>
        </p:grpSp>
        <p:grpSp>
          <p:nvGrpSpPr>
            <p:cNvPr id="9" name="그룹 35"/>
            <p:cNvGrpSpPr>
              <a:grpSpLocks/>
            </p:cNvGrpSpPr>
            <p:nvPr/>
          </p:nvGrpSpPr>
          <p:grpSpPr bwMode="auto">
            <a:xfrm>
              <a:off x="827584" y="4726945"/>
              <a:ext cx="2303743" cy="1943696"/>
              <a:chOff x="1331640" y="1558593"/>
              <a:chExt cx="2303743" cy="1943696"/>
            </a:xfrm>
          </p:grpSpPr>
          <p:sp>
            <p:nvSpPr>
              <p:cNvPr id="10" name="직사각형 32"/>
              <p:cNvSpPr/>
              <p:nvPr/>
            </p:nvSpPr>
            <p:spPr bwMode="auto">
              <a:xfrm>
                <a:off x="1331640" y="1558593"/>
                <a:ext cx="2303743" cy="1943696"/>
              </a:xfrm>
              <a:prstGeom prst="rect">
                <a:avLst/>
              </a:prstGeom>
              <a:solidFill>
                <a:srgbClr val="FFFF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defRPr/>
                </a:pPr>
                <a:endParaRPr lang="ko-KR" altLang="en-US" sz="1600" dirty="0">
                  <a:solidFill>
                    <a:srgbClr val="000000"/>
                  </a:solidFill>
                  <a:latin typeface="微软雅黑" pitchFamily="34" charset="-122"/>
                </a:endParaRPr>
              </a:p>
            </p:txBody>
          </p:sp>
          <p:pic>
            <p:nvPicPr>
              <p:cNvPr id="11" name="그림 12" descr="IMG_5203.JPG"/>
              <p:cNvPicPr>
                <a:picLocks noChangeAspect="1"/>
              </p:cNvPicPr>
              <p:nvPr/>
            </p:nvPicPr>
            <p:blipFill>
              <a:blip r:embed="rId5" cstate="print"/>
              <a:srcRect r="2036"/>
              <a:stretch>
                <a:fillRect/>
              </a:stretch>
            </p:blipFill>
            <p:spPr bwMode="auto">
              <a:xfrm>
                <a:off x="1364288" y="1630059"/>
                <a:ext cx="2199600" cy="1800200"/>
              </a:xfrm>
              <a:prstGeom prst="rect">
                <a:avLst/>
              </a:prstGeom>
              <a:noFill/>
              <a:ln w="9525">
                <a:noFill/>
                <a:miter lim="800000"/>
                <a:headEnd/>
                <a:tailEnd/>
              </a:ln>
            </p:spPr>
          </p:pic>
        </p:grpSp>
      </p:grpSp>
      <p:sp>
        <p:nvSpPr>
          <p:cNvPr id="22" name="灯片编号占位符 21"/>
          <p:cNvSpPr>
            <a:spLocks noGrp="1"/>
          </p:cNvSpPr>
          <p:nvPr>
            <p:ph type="sldNum" sz="quarter" idx="10"/>
          </p:nvPr>
        </p:nvSpPr>
        <p:spPr/>
        <p:txBody>
          <a:bodyPr/>
          <a:lstStyle/>
          <a:p>
            <a:fld id="{0C913308-F349-4B6D-A68A-DD1791B4A57B}" type="slidenum">
              <a:rPr lang="zh-CN" altLang="en-US" sz="1100" smtClean="0">
                <a:latin typeface="微软雅黑" pitchFamily="34" charset="-122"/>
                <a:ea typeface="微软雅黑" pitchFamily="34" charset="-122"/>
              </a:rPr>
              <a:pPr/>
              <a:t>17</a:t>
            </a:fld>
            <a:endParaRPr lang="zh-CN" altLang="en-US" sz="1100" dirty="0">
              <a:latin typeface="微软雅黑" pitchFamily="34" charset="-122"/>
              <a:ea typeface="微软雅黑" pitchFamily="34" charset="-122"/>
            </a:endParaRPr>
          </a:p>
        </p:txBody>
      </p:sp>
      <p:graphicFrame>
        <p:nvGraphicFramePr>
          <p:cNvPr id="23" name="Group 859"/>
          <p:cNvGraphicFramePr>
            <a:graphicFrameLocks noGrp="1"/>
          </p:cNvGraphicFramePr>
          <p:nvPr>
            <p:extLst>
              <p:ext uri="{D42A27DB-BD31-4B8C-83A1-F6EECF244321}">
                <p14:modId xmlns:p14="http://schemas.microsoft.com/office/powerpoint/2010/main" val="155103213"/>
              </p:ext>
            </p:extLst>
          </p:nvPr>
        </p:nvGraphicFramePr>
        <p:xfrm>
          <a:off x="5476575" y="1700808"/>
          <a:ext cx="3978442" cy="4176462"/>
        </p:xfrm>
        <a:graphic>
          <a:graphicData uri="http://schemas.openxmlformats.org/drawingml/2006/table">
            <a:tbl>
              <a:tblPr>
                <a:effectLst>
                  <a:outerShdw blurRad="50800" dist="38100" dir="2700000" sx="1000" sy="1000" algn="tl" rotWithShape="0">
                    <a:prstClr val="black">
                      <a:alpha val="40000"/>
                    </a:prstClr>
                  </a:outerShdw>
                </a:effectLst>
              </a:tblPr>
              <a:tblGrid>
                <a:gridCol w="1108746"/>
                <a:gridCol w="2869696"/>
              </a:tblGrid>
              <a:tr h="51970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出口国</a:t>
                      </a:r>
                      <a:endPar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俄罗斯</a:t>
                      </a:r>
                      <a:endPar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0"/>
                      </a:schemeClr>
                    </a:solidFill>
                  </a:tcPr>
                </a:tc>
              </a:tr>
              <a:tr h="52284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开始运营时间</a:t>
                      </a:r>
                      <a:endPar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2010</a:t>
                      </a: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年</a:t>
                      </a:r>
                      <a:endPar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0"/>
                      </a:schemeClr>
                    </a:solidFill>
                  </a:tcPr>
                </a:tc>
              </a:tr>
              <a:tr h="52284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面积</a:t>
                      </a:r>
                      <a:endPar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建筑面积</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2,484</a:t>
                      </a:r>
                      <a:r>
                        <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rPr>
                        <a:t>㎡</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 </a:t>
                      </a: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土地面积</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4,673</a:t>
                      </a:r>
                      <a:r>
                        <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0"/>
                      </a:schemeClr>
                    </a:solidFill>
                  </a:tcPr>
                </a:tc>
              </a:tr>
              <a:tr h="52284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投资金额</a:t>
                      </a:r>
                      <a:endPar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792</a:t>
                      </a: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万</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RMB</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0"/>
                      </a:schemeClr>
                    </a:solidFill>
                  </a:tcPr>
                </a:tc>
              </a:tr>
              <a:tr h="52284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组装设备</a:t>
                      </a:r>
                      <a:endPar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自动化组装线</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1 line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0"/>
                      </a:schemeClr>
                    </a:solidFill>
                  </a:tcPr>
                </a:tc>
              </a:tr>
              <a:tr h="52284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其他设备</a:t>
                      </a:r>
                      <a:endPar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叉车</a:t>
                      </a:r>
                      <a:r>
                        <a:rPr kumimoji="1" lang="en-US" altLang="zh-CN" sz="1050" b="0" i="0" u="none" strike="noStrike" cap="none" normalizeH="0" baseline="0" dirty="0" smtClean="0">
                          <a:ln>
                            <a:noFill/>
                          </a:ln>
                          <a:solidFill>
                            <a:schemeClr val="tx1"/>
                          </a:solidFill>
                          <a:effectLst/>
                          <a:latin typeface="微软雅黑" pitchFamily="34" charset="-122"/>
                          <a:ea typeface="微软雅黑" pitchFamily="34" charset="-122"/>
                        </a:rPr>
                        <a:t>4</a:t>
                      </a: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辆、研磨机等</a:t>
                      </a:r>
                      <a:endPar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0"/>
                      </a:schemeClr>
                    </a:solidFill>
                  </a:tcPr>
                </a:tc>
              </a:tr>
              <a:tr h="52284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人员</a:t>
                      </a:r>
                      <a:endPar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管理职</a:t>
                      </a:r>
                      <a:r>
                        <a:rPr kumimoji="1" lang="en-US" altLang="zh-CN" sz="1050" b="0" i="0" u="none" strike="noStrike" cap="none" normalizeH="0" baseline="0" dirty="0" smtClean="0">
                          <a:ln>
                            <a:noFill/>
                          </a:ln>
                          <a:solidFill>
                            <a:schemeClr val="tx1"/>
                          </a:solidFill>
                          <a:effectLst/>
                          <a:latin typeface="微软雅黑" pitchFamily="34" charset="-122"/>
                          <a:ea typeface="微软雅黑" pitchFamily="34" charset="-122"/>
                        </a:rPr>
                        <a:t>8</a:t>
                      </a: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名、生产职</a:t>
                      </a:r>
                      <a:r>
                        <a:rPr kumimoji="1" lang="en-US" altLang="zh-CN" sz="1050" b="0" i="0" u="none" strike="noStrike" cap="none" normalizeH="0" baseline="0" dirty="0" smtClean="0">
                          <a:ln>
                            <a:noFill/>
                          </a:ln>
                          <a:solidFill>
                            <a:schemeClr val="tx1"/>
                          </a:solidFill>
                          <a:effectLst/>
                          <a:latin typeface="微软雅黑" pitchFamily="34" charset="-122"/>
                          <a:ea typeface="微软雅黑" pitchFamily="34" charset="-122"/>
                        </a:rPr>
                        <a:t>32</a:t>
                      </a: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名</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a:t>
                      </a: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倒班制</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0"/>
                      </a:schemeClr>
                    </a:solidFill>
                  </a:tcPr>
                </a:tc>
              </a:tr>
              <a:tr h="51970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年组装能力</a:t>
                      </a:r>
                      <a:endPar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100</a:t>
                      </a: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万</a:t>
                      </a:r>
                      <a:r>
                        <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rPr>
                        <a:t> </a:t>
                      </a:r>
                      <a:r>
                        <a:rPr kumimoji="1" lang="en-US" altLang="ko-KR" sz="1050" b="0" i="0" u="none" strike="noStrike" cap="none" normalizeH="0" baseline="0" dirty="0" smtClean="0">
                          <a:ln>
                            <a:noFill/>
                          </a:ln>
                          <a:solidFill>
                            <a:schemeClr val="tx1"/>
                          </a:solidFill>
                          <a:effectLst/>
                          <a:latin typeface="微软雅黑" pitchFamily="34" charset="-122"/>
                          <a:ea typeface="微软雅黑" pitchFamily="34" charset="-122"/>
                        </a:rPr>
                        <a:t>EA/</a:t>
                      </a:r>
                      <a:r>
                        <a:rPr kumimoji="1" lang="zh-CN" altLang="en-US" sz="1050" b="0" i="0" u="none" strike="noStrike" cap="none" normalizeH="0" baseline="0" dirty="0" smtClean="0">
                          <a:ln>
                            <a:noFill/>
                          </a:ln>
                          <a:solidFill>
                            <a:schemeClr val="tx1"/>
                          </a:solidFill>
                          <a:effectLst/>
                          <a:latin typeface="微软雅黑" pitchFamily="34" charset="-122"/>
                          <a:ea typeface="微软雅黑" pitchFamily="34" charset="-122"/>
                        </a:rPr>
                        <a:t>年</a:t>
                      </a:r>
                      <a:endParaRPr kumimoji="1" lang="ko-KR" altLang="en-US" sz="1050" b="0" i="0" u="none" strike="noStrike" cap="none" normalizeH="0" baseline="0" dirty="0" smtClean="0">
                        <a:ln>
                          <a:noFill/>
                        </a:ln>
                        <a:solidFill>
                          <a:schemeClr val="tx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0"/>
                      </a:schemeClr>
                    </a:solidFill>
                  </a:tcPr>
                </a:tc>
              </a:tr>
            </a:tbl>
          </a:graphicData>
        </a:graphic>
      </p:graphicFrame>
      <p:sp>
        <p:nvSpPr>
          <p:cNvPr id="24" name="TextBox 23"/>
          <p:cNvSpPr txBox="1"/>
          <p:nvPr/>
        </p:nvSpPr>
        <p:spPr>
          <a:xfrm>
            <a:off x="273973" y="44625"/>
            <a:ext cx="4712710" cy="461665"/>
          </a:xfrm>
          <a:prstGeom prst="rect">
            <a:avLst/>
          </a:prstGeom>
          <a:noFill/>
        </p:spPr>
        <p:txBody>
          <a:bodyPr wrap="square" rtlCol="0">
            <a:spAutoFit/>
          </a:bodyPr>
          <a:lstStyle/>
          <a:p>
            <a:pPr fontAlgn="base" latinLnBrk="1">
              <a:spcBef>
                <a:spcPct val="50000"/>
              </a:spcBef>
              <a:spcAft>
                <a:spcPct val="0"/>
              </a:spcAft>
            </a:pPr>
            <a:r>
              <a:rPr kumimoji="1" lang="zh-CN" altLang="en-US" sz="2400" dirty="0">
                <a:solidFill>
                  <a:srgbClr val="FFFFFF"/>
                </a:solidFill>
                <a:latin typeface="微软雅黑" pitchFamily="34" charset="-122"/>
                <a:ea typeface="微软雅黑" pitchFamily="34" charset="-122"/>
              </a:rPr>
              <a:t>天津格罗唯视轮胎组装中心</a:t>
            </a:r>
            <a:endParaRPr kumimoji="1" lang="ko-KR" altLang="en-US" sz="2400" dirty="0">
              <a:solidFill>
                <a:srgbClr val="FFFFFF"/>
              </a:solidFill>
              <a:latin typeface="微软雅黑" pitchFamily="34" charset="-122"/>
              <a:ea typeface="HDharmony M" pitchFamily="18" charset="-127"/>
            </a:endParaRPr>
          </a:p>
        </p:txBody>
      </p:sp>
      <p:sp>
        <p:nvSpPr>
          <p:cNvPr id="25" name="TextBox 95"/>
          <p:cNvSpPr txBox="1">
            <a:spLocks noChangeArrowheads="1"/>
          </p:cNvSpPr>
          <p:nvPr/>
        </p:nvSpPr>
        <p:spPr bwMode="auto">
          <a:xfrm>
            <a:off x="427758" y="1196753"/>
            <a:ext cx="3696616" cy="276999"/>
          </a:xfrm>
          <a:prstGeom prst="rect">
            <a:avLst/>
          </a:prstGeom>
          <a:ln/>
          <a:extLst/>
        </p:spPr>
        <p:style>
          <a:lnRef idx="1">
            <a:schemeClr val="accent2"/>
          </a:lnRef>
          <a:fillRef idx="3">
            <a:schemeClr val="accent2"/>
          </a:fillRef>
          <a:effectRef idx="2">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defPPr>
              <a:defRPr lang="ko-KR"/>
            </a:defPPr>
            <a:lvl1pPr algn="ctr" fontAlgn="auto" latinLnBrk="0">
              <a:spcBef>
                <a:spcPts val="0"/>
              </a:spcBef>
              <a:spcAft>
                <a:spcPts val="0"/>
              </a:spcAft>
              <a:defRPr sz="1200">
                <a:solidFill>
                  <a:prstClr val="white"/>
                </a:solidFill>
                <a:latin typeface="HDharmony M" pitchFamily="18" charset="-127"/>
                <a:ea typeface="HDharmony M" pitchFamily="18"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spc="150" dirty="0" smtClean="0">
                <a:ln w="11430"/>
                <a:solidFill>
                  <a:srgbClr val="F8F8F8"/>
                </a:solidFill>
                <a:effectLst>
                  <a:outerShdw blurRad="25400" algn="tl" rotWithShape="0">
                    <a:srgbClr val="000000">
                      <a:alpha val="43000"/>
                    </a:srgbClr>
                  </a:outerShdw>
                </a:effectLst>
                <a:latin typeface="微软雅黑" pitchFamily="34" charset="-122"/>
                <a:ea typeface="微软雅黑" pitchFamily="34" charset="-122"/>
              </a:rPr>
              <a:t>俄罗斯出口轮胎轮毂组装线</a:t>
            </a:r>
            <a:endParaRPr lang="ko-KR" altLang="en-US" b="1" spc="150" dirty="0">
              <a:ln w="11430"/>
              <a:solidFill>
                <a:srgbClr val="F8F8F8"/>
              </a:solidFill>
              <a:effectLst>
                <a:outerShdw blurRad="25400" algn="tl" rotWithShape="0">
                  <a:srgbClr val="000000">
                    <a:alpha val="43000"/>
                  </a:srgbClr>
                </a:outerShdw>
              </a:effectLst>
              <a:latin typeface="微软雅黑" pitchFamily="34" charset="-122"/>
            </a:endParaRPr>
          </a:p>
        </p:txBody>
      </p:sp>
      <p:sp>
        <p:nvSpPr>
          <p:cNvPr id="26" name="矩形 77"/>
          <p:cNvSpPr/>
          <p:nvPr/>
        </p:nvSpPr>
        <p:spPr>
          <a:xfrm>
            <a:off x="194472" y="980728"/>
            <a:ext cx="9417396" cy="518499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현대하모니 L" panose="02020603020101020101" pitchFamily="18" charset="-127"/>
            </a:endParaRPr>
          </a:p>
        </p:txBody>
      </p:sp>
    </p:spTree>
    <p:extLst>
      <p:ext uri="{BB962C8B-B14F-4D97-AF65-F5344CB8AC3E}">
        <p14:creationId xmlns:p14="http://schemas.microsoft.com/office/powerpoint/2010/main" val="2928117886"/>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859"/>
          <p:cNvGraphicFramePr>
            <a:graphicFrameLocks noGrp="1"/>
          </p:cNvGraphicFramePr>
          <p:nvPr>
            <p:extLst>
              <p:ext uri="{D42A27DB-BD31-4B8C-83A1-F6EECF244321}">
                <p14:modId xmlns:p14="http://schemas.microsoft.com/office/powerpoint/2010/main" val="633996483"/>
              </p:ext>
            </p:extLst>
          </p:nvPr>
        </p:nvGraphicFramePr>
        <p:xfrm>
          <a:off x="540754" y="1202222"/>
          <a:ext cx="4033094" cy="1326678"/>
        </p:xfrm>
        <a:graphic>
          <a:graphicData uri="http://schemas.openxmlformats.org/drawingml/2006/table">
            <a:tbl>
              <a:tblPr/>
              <a:tblGrid>
                <a:gridCol w="1123977"/>
                <a:gridCol w="2909117"/>
              </a:tblGrid>
              <a:tr h="33216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100" b="0" i="0" u="none" strike="noStrike" cap="none" normalizeH="0" baseline="0" dirty="0" smtClean="0">
                          <a:ln>
                            <a:noFill/>
                          </a:ln>
                          <a:solidFill>
                            <a:schemeClr val="bg1"/>
                          </a:solidFill>
                          <a:effectLst/>
                          <a:latin typeface="微软雅黑" pitchFamily="34" charset="-122"/>
                          <a:ea typeface="현대하모니 L" panose="02020603020101020101" pitchFamily="18" charset="-127"/>
                        </a:rPr>
                        <a:t>面 积</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建筑面积</a:t>
                      </a:r>
                      <a:r>
                        <a:rPr kumimoji="1" lang="en-US" altLang="zh-CN"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1" lang="en-US" altLang="zh-CN"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0</a:t>
                      </a:r>
                      <a:r>
                        <a:rPr kumimoji="1" lang="en-US" altLang="zh-CN"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0</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r>
              <a:tr h="33216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cap="none" normalizeH="0" baseline="0" dirty="0" smtClean="0">
                          <a:ln>
                            <a:noFill/>
                          </a:ln>
                          <a:solidFill>
                            <a:schemeClr val="bg1"/>
                          </a:solidFill>
                          <a:effectLst/>
                          <a:latin typeface="微软雅黑" pitchFamily="34" charset="-122"/>
                          <a:ea typeface="微软雅黑" pitchFamily="34" charset="-122"/>
                        </a:rPr>
                        <a:t>设备储备现况</a:t>
                      </a:r>
                      <a:endParaRPr kumimoji="1" lang="ko-KR" altLang="en-US" sz="1100" b="0" i="0" u="none" strike="noStrike" cap="none" normalizeH="0" baseline="0" dirty="0" smtClean="0">
                        <a:ln>
                          <a:noFill/>
                        </a:ln>
                        <a:solidFill>
                          <a:schemeClr val="bg1"/>
                        </a:solidFill>
                        <a:effectLst/>
                        <a:latin typeface="微软雅黑" pitchFamily="34" charset="-122"/>
                        <a:ea typeface="현대하모니 L" panose="02020603020101020101" pitchFamily="18" charset="-127"/>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叉车</a:t>
                      </a:r>
                      <a:r>
                        <a:rPr kumimoji="1" lang="en-US" altLang="zh-CN"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辆 外</a:t>
                      </a:r>
                      <a:endPar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r>
              <a:tr h="33216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人 员</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管理职</a:t>
                      </a:r>
                      <a:r>
                        <a:rPr kumimoji="1" lang="en-US" altLang="zh-CN"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名</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生产职</a:t>
                      </a:r>
                      <a:r>
                        <a:rPr kumimoji="1" lang="en-US" altLang="zh-CN"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4</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名</a:t>
                      </a:r>
                      <a:endPar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r>
              <a:tr h="33017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包装能力</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4</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00FEU/</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年</a:t>
                      </a:r>
                      <a:endPar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r>
            </a:tbl>
          </a:graphicData>
        </a:graphic>
      </p:graphicFrame>
      <p:graphicFrame>
        <p:nvGraphicFramePr>
          <p:cNvPr id="6" name="Group 842"/>
          <p:cNvGraphicFramePr>
            <a:graphicFrameLocks noGrp="1"/>
          </p:cNvGraphicFramePr>
          <p:nvPr>
            <p:extLst>
              <p:ext uri="{D42A27DB-BD31-4B8C-83A1-F6EECF244321}">
                <p14:modId xmlns:p14="http://schemas.microsoft.com/office/powerpoint/2010/main" val="1946244686"/>
              </p:ext>
            </p:extLst>
          </p:nvPr>
        </p:nvGraphicFramePr>
        <p:xfrm>
          <a:off x="540832" y="2745593"/>
          <a:ext cx="4033018" cy="3564396"/>
        </p:xfrm>
        <a:graphic>
          <a:graphicData uri="http://schemas.openxmlformats.org/drawingml/2006/table">
            <a:tbl>
              <a:tblPr/>
              <a:tblGrid>
                <a:gridCol w="648099"/>
                <a:gridCol w="3384919"/>
              </a:tblGrid>
              <a:tr h="1764196">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r>
                        <a:rPr kumimoji="1" lang="zh-CN" altLang="en-US" sz="1100" b="0" i="0" u="none" strike="noStrike" cap="none" normalizeH="0" baseline="0" dirty="0" smtClean="0">
                          <a:ln>
                            <a:noFill/>
                          </a:ln>
                          <a:solidFill>
                            <a:schemeClr val="bg1"/>
                          </a:solidFill>
                          <a:effectLst/>
                          <a:latin typeface="微软雅黑" pitchFamily="34" charset="-122"/>
                          <a:ea typeface="微软雅黑" pitchFamily="34" charset="-122"/>
                        </a:rPr>
                        <a:t>外部</a:t>
                      </a:r>
                      <a:endParaRPr kumimoji="1" lang="en-US" altLang="ko-KR" sz="1100" b="0" i="0" u="none" strike="noStrike" cap="none" normalizeH="0" baseline="0" dirty="0" smtClean="0">
                        <a:ln>
                          <a:noFill/>
                        </a:ln>
                        <a:solidFill>
                          <a:schemeClr val="bg1"/>
                        </a:solidFill>
                        <a:effectLst/>
                        <a:latin typeface="微软雅黑" pitchFamily="34" charset="-122"/>
                        <a:ea typeface="微软雅黑" pitchFamily="34" charset="-122"/>
                      </a:endParaRPr>
                    </a:p>
                    <a:p>
                      <a:pPr marL="0" marR="0" lvl="0" indent="0" algn="ctr" defTabSz="914400" rtl="0" eaLnBrk="0" fontAlgn="base" latinLnBrk="1" hangingPunct="0">
                        <a:lnSpc>
                          <a:spcPct val="100000"/>
                        </a:lnSpc>
                        <a:spcBef>
                          <a:spcPct val="20000"/>
                        </a:spcBef>
                        <a:spcAft>
                          <a:spcPct val="0"/>
                        </a:spcAft>
                        <a:buClrTx/>
                        <a:buSzTx/>
                        <a:buFontTx/>
                        <a:buNone/>
                        <a:tabLst/>
                      </a:pPr>
                      <a:r>
                        <a:rPr kumimoji="1" lang="zh-CN" altLang="en-US" sz="1100" b="0" i="0" u="none" strike="noStrike" cap="none" normalizeH="0" baseline="0" dirty="0" smtClean="0">
                          <a:ln>
                            <a:noFill/>
                          </a:ln>
                          <a:solidFill>
                            <a:schemeClr val="bg1"/>
                          </a:solidFill>
                          <a:effectLst/>
                          <a:latin typeface="微软雅黑" pitchFamily="34" charset="-122"/>
                          <a:ea typeface="微软雅黑" pitchFamily="34" charset="-122"/>
                        </a:rPr>
                        <a:t>全景</a:t>
                      </a:r>
                      <a:endParaRPr kumimoji="1" lang="ko-KR" altLang="en-US" sz="1100" b="0" i="0" u="none" strike="noStrike" cap="none" normalizeH="0" baseline="0" dirty="0" smtClean="0">
                        <a:ln>
                          <a:noFill/>
                        </a:ln>
                        <a:solidFill>
                          <a:schemeClr val="bg1"/>
                        </a:solidFill>
                        <a:effectLst/>
                        <a:latin typeface="微软雅黑" pitchFamily="34" charset="-122"/>
                        <a:ea typeface="현대하모니 L" pitchFamily="18" charset="-127"/>
                      </a:endParaRPr>
                    </a:p>
                  </a:txBody>
                  <a:tcPr marL="91441" marR="91441"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l" defTabSz="914400" rtl="0" eaLnBrk="0" fontAlgn="base" latinLnBrk="1" hangingPunct="0">
                        <a:lnSpc>
                          <a:spcPct val="100000"/>
                        </a:lnSpc>
                        <a:spcBef>
                          <a:spcPct val="20000"/>
                        </a:spcBef>
                        <a:spcAft>
                          <a:spcPct val="0"/>
                        </a:spcAft>
                        <a:buClrTx/>
                        <a:buSzTx/>
                        <a:buFontTx/>
                        <a:buNone/>
                        <a:tabLst/>
                      </a:pPr>
                      <a:endParaRPr kumimoji="1" lang="ko-KR" altLang="en-US" sz="2800" b="0" i="0" u="none" strike="noStrike" cap="none" normalizeH="0" baseline="0" dirty="0" smtClean="0">
                        <a:ln>
                          <a:noFill/>
                        </a:ln>
                        <a:solidFill>
                          <a:schemeClr val="tx1"/>
                        </a:solidFill>
                        <a:effectLst/>
                        <a:latin typeface="굴림" pitchFamily="50" charset="-127"/>
                        <a:ea typeface="굴림" pitchFamily="50" charset="-127"/>
                      </a:endParaRPr>
                    </a:p>
                  </a:txBody>
                  <a:tcPr marL="91441" marR="91441"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0200">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r>
                        <a:rPr kumimoji="1" lang="ko-KR"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包装厂 </a:t>
                      </a:r>
                      <a:r>
                        <a:rPr kumimoji="1" lang="zh-CN"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内部</a:t>
                      </a:r>
                      <a:endParaRPr kumimoji="1" lang="ko-KR"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endParaRPr>
                    </a:p>
                  </a:txBody>
                  <a:tcPr marL="91441" marR="91441"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endParaRPr kumimoji="1" lang="ko-KR" altLang="en-US" sz="1600" b="0" i="0" u="none" strike="noStrike" cap="none" normalizeH="0" baseline="0" dirty="0" smtClean="0">
                        <a:ln>
                          <a:noFill/>
                        </a:ln>
                        <a:solidFill>
                          <a:schemeClr val="tx1"/>
                        </a:solidFill>
                        <a:effectLst/>
                        <a:latin typeface="현대하모니 M" pitchFamily="18" charset="-127"/>
                        <a:ea typeface="현대하모니 M" pitchFamily="18" charset="-127"/>
                      </a:endParaRPr>
                    </a:p>
                  </a:txBody>
                  <a:tcPr marL="91441" marR="91441"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 name="Group 842"/>
          <p:cNvGraphicFramePr>
            <a:graphicFrameLocks noGrp="1"/>
          </p:cNvGraphicFramePr>
          <p:nvPr>
            <p:extLst>
              <p:ext uri="{D42A27DB-BD31-4B8C-83A1-F6EECF244321}">
                <p14:modId xmlns:p14="http://schemas.microsoft.com/office/powerpoint/2010/main" val="3678020313"/>
              </p:ext>
            </p:extLst>
          </p:nvPr>
        </p:nvGraphicFramePr>
        <p:xfrm>
          <a:off x="5133048" y="2745593"/>
          <a:ext cx="4033018" cy="3564396"/>
        </p:xfrm>
        <a:graphic>
          <a:graphicData uri="http://schemas.openxmlformats.org/drawingml/2006/table">
            <a:tbl>
              <a:tblPr/>
              <a:tblGrid>
                <a:gridCol w="648099"/>
                <a:gridCol w="3384919"/>
              </a:tblGrid>
              <a:tr h="1764196">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r>
                        <a:rPr kumimoji="1" lang="zh-CN"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外部</a:t>
                      </a:r>
                      <a:endParaRPr kumimoji="1" lang="en-US" altLang="ko-KR" sz="1100" b="0" i="0" u="none" strike="noStrike" kern="1200" cap="none" normalizeH="0" baseline="0" dirty="0" smtClean="0">
                        <a:ln>
                          <a:noFill/>
                        </a:ln>
                        <a:solidFill>
                          <a:schemeClr val="bg1"/>
                        </a:solidFill>
                        <a:effectLst/>
                        <a:latin typeface="微软雅黑" pitchFamily="34" charset="-122"/>
                        <a:ea typeface="微软雅黑" pitchFamily="34" charset="-122"/>
                        <a:cs typeface="+mn-cs"/>
                      </a:endParaRPr>
                    </a:p>
                    <a:p>
                      <a:pPr marL="0" marR="0" lvl="0" indent="0" algn="ctr" defTabSz="914400" rtl="0" eaLnBrk="0" fontAlgn="base" latinLnBrk="1" hangingPunct="0">
                        <a:lnSpc>
                          <a:spcPct val="100000"/>
                        </a:lnSpc>
                        <a:spcBef>
                          <a:spcPct val="20000"/>
                        </a:spcBef>
                        <a:spcAft>
                          <a:spcPct val="0"/>
                        </a:spcAft>
                        <a:buClrTx/>
                        <a:buSzTx/>
                        <a:buFontTx/>
                        <a:buNone/>
                        <a:tabLst/>
                      </a:pPr>
                      <a:r>
                        <a:rPr kumimoji="1" lang="zh-CN"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全景</a:t>
                      </a:r>
                      <a:endParaRPr kumimoji="1" lang="ko-KR"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endParaRPr>
                    </a:p>
                  </a:txBody>
                  <a:tcPr marL="91441" marR="91441"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l" defTabSz="914400" rtl="0" eaLnBrk="0" fontAlgn="base" latinLnBrk="1" hangingPunct="0">
                        <a:lnSpc>
                          <a:spcPct val="100000"/>
                        </a:lnSpc>
                        <a:spcBef>
                          <a:spcPct val="20000"/>
                        </a:spcBef>
                        <a:spcAft>
                          <a:spcPct val="0"/>
                        </a:spcAft>
                        <a:buClrTx/>
                        <a:buSzTx/>
                        <a:buFontTx/>
                        <a:buNone/>
                        <a:tabLst/>
                      </a:pPr>
                      <a:endParaRPr kumimoji="1" lang="ko-KR" altLang="en-US" sz="2800" b="0" i="0" u="none" strike="noStrike" cap="none" normalizeH="0" baseline="0" dirty="0" smtClean="0">
                        <a:ln>
                          <a:noFill/>
                        </a:ln>
                        <a:solidFill>
                          <a:schemeClr val="tx1"/>
                        </a:solidFill>
                        <a:effectLst/>
                        <a:latin typeface="굴림" pitchFamily="50" charset="-127"/>
                        <a:ea typeface="굴림" pitchFamily="50" charset="-127"/>
                      </a:endParaRPr>
                    </a:p>
                  </a:txBody>
                  <a:tcPr marL="91441" marR="91441"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0200">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r>
                        <a:rPr kumimoji="1" lang="ko-KR"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包装厂 </a:t>
                      </a:r>
                      <a:r>
                        <a:rPr kumimoji="1" lang="zh-CN"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内部</a:t>
                      </a:r>
                      <a:endParaRPr kumimoji="1" lang="ko-KR"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endParaRPr>
                    </a:p>
                  </a:txBody>
                  <a:tcPr marL="91441" marR="91441"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ctr" defTabSz="914400" rtl="0" eaLnBrk="0" fontAlgn="base" latinLnBrk="1" hangingPunct="0">
                        <a:lnSpc>
                          <a:spcPct val="100000"/>
                        </a:lnSpc>
                        <a:spcBef>
                          <a:spcPct val="20000"/>
                        </a:spcBef>
                        <a:spcAft>
                          <a:spcPct val="0"/>
                        </a:spcAft>
                        <a:buClrTx/>
                        <a:buSzTx/>
                        <a:buFontTx/>
                        <a:buNone/>
                        <a:tabLst/>
                      </a:pPr>
                      <a:endParaRPr kumimoji="1" lang="ko-KR" altLang="en-US" sz="1600" b="0" i="0" u="none" strike="noStrike" cap="none" normalizeH="0" baseline="0" dirty="0" smtClean="0">
                        <a:ln>
                          <a:noFill/>
                        </a:ln>
                        <a:solidFill>
                          <a:schemeClr val="tx1"/>
                        </a:solidFill>
                        <a:effectLst/>
                        <a:latin typeface="현대하모니 M" pitchFamily="18" charset="-127"/>
                        <a:ea typeface="현대하모니 M" pitchFamily="18" charset="-127"/>
                      </a:endParaRPr>
                    </a:p>
                  </a:txBody>
                  <a:tcPr marL="91441" marR="91441"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1" name="Group 859"/>
          <p:cNvGraphicFramePr>
            <a:graphicFrameLocks noGrp="1"/>
          </p:cNvGraphicFramePr>
          <p:nvPr>
            <p:extLst>
              <p:ext uri="{D42A27DB-BD31-4B8C-83A1-F6EECF244321}">
                <p14:modId xmlns:p14="http://schemas.microsoft.com/office/powerpoint/2010/main" val="3562537245"/>
              </p:ext>
            </p:extLst>
          </p:nvPr>
        </p:nvGraphicFramePr>
        <p:xfrm>
          <a:off x="5133048" y="1202222"/>
          <a:ext cx="4033094" cy="1326678"/>
        </p:xfrm>
        <a:graphic>
          <a:graphicData uri="http://schemas.openxmlformats.org/drawingml/2006/table">
            <a:tbl>
              <a:tblPr/>
              <a:tblGrid>
                <a:gridCol w="1278274"/>
                <a:gridCol w="2754820"/>
              </a:tblGrid>
              <a:tr h="33216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100" b="0" i="0" u="none" strike="noStrike" cap="none" normalizeH="0" baseline="0" dirty="0" smtClean="0">
                          <a:ln>
                            <a:noFill/>
                          </a:ln>
                          <a:solidFill>
                            <a:schemeClr val="bg1"/>
                          </a:solidFill>
                          <a:effectLst/>
                          <a:latin typeface="微软雅黑" pitchFamily="34" charset="-122"/>
                          <a:ea typeface="현대하모니 L" panose="02020603020101020101" pitchFamily="18" charset="-127"/>
                        </a:rPr>
                        <a:t>面 积</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建筑面积</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4,000</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r>
              <a:tr h="33216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设备储备现况</a:t>
                      </a:r>
                      <a:endParaRPr kumimoji="1" lang="ko-KR"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叉车</a:t>
                      </a:r>
                      <a:r>
                        <a:rPr kumimoji="1" lang="en-US" altLang="zh-CN"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3</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辆</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移动式</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DOCK </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外</a:t>
                      </a:r>
                      <a:endPar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r>
              <a:tr h="33216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人 员</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管理职</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8</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名</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生产职</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9</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名</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endPar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r>
              <a:tr h="33017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1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包装能力</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2448B"/>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28,800 CASE/</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年</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1200FEU/</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年）</a:t>
                      </a:r>
                      <a:endPar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195"/>
                      </a:schemeClr>
                    </a:solidFill>
                  </a:tcPr>
                </a:tc>
              </a:tr>
            </a:tbl>
          </a:graphicData>
        </a:graphic>
      </p:graphicFrame>
      <p:sp>
        <p:nvSpPr>
          <p:cNvPr id="14" name="TextBox 95"/>
          <p:cNvSpPr txBox="1">
            <a:spLocks noChangeArrowheads="1"/>
          </p:cNvSpPr>
          <p:nvPr/>
        </p:nvSpPr>
        <p:spPr bwMode="auto">
          <a:xfrm>
            <a:off x="504745" y="847746"/>
            <a:ext cx="2376355" cy="276999"/>
          </a:xfrm>
          <a:prstGeom prst="rect">
            <a:avLst/>
          </a:prstGeom>
          <a:ln/>
          <a:extLst/>
        </p:spPr>
        <p:style>
          <a:lnRef idx="1">
            <a:schemeClr val="accent2"/>
          </a:lnRef>
          <a:fillRef idx="3">
            <a:schemeClr val="accent2"/>
          </a:fillRef>
          <a:effectRef idx="2">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defPPr>
              <a:defRPr lang="zh-CN"/>
            </a:defPPr>
            <a:lvl1pPr algn="ctr" fontAlgn="auto">
              <a:spcBef>
                <a:spcPts val="0"/>
              </a:spcBef>
              <a:spcAft>
                <a:spcPts val="0"/>
              </a:spcAft>
              <a:defRPr sz="1200" b="1" spc="150">
                <a:ln w="11430"/>
                <a:solidFill>
                  <a:srgbClr val="F8F8F8"/>
                </a:solidFill>
                <a:effectLst>
                  <a:outerShdw blurRad="25400" algn="tl" rotWithShape="0">
                    <a:srgbClr val="000000">
                      <a:alpha val="43000"/>
                    </a:srgbClr>
                  </a:outerShdw>
                </a:effectLst>
                <a:latin typeface="微软雅黑" pitchFamily="34" charset="-122"/>
                <a:ea typeface="微软雅黑" pitchFamily="34" charset="-122"/>
              </a:defRPr>
            </a:lvl1pPr>
          </a:lstStyle>
          <a:p>
            <a:r>
              <a:rPr lang="zh-CN" altLang="en-US" dirty="0"/>
              <a:t>天津</a:t>
            </a:r>
            <a:r>
              <a:rPr lang="ko-KR" altLang="en-US" dirty="0"/>
              <a:t> </a:t>
            </a:r>
            <a:r>
              <a:rPr lang="en-US" altLang="ko-KR" dirty="0"/>
              <a:t>CKD </a:t>
            </a:r>
            <a:r>
              <a:rPr lang="ko-KR" altLang="en-US" dirty="0"/>
              <a:t>包装厂</a:t>
            </a:r>
          </a:p>
        </p:txBody>
      </p:sp>
      <p:sp>
        <p:nvSpPr>
          <p:cNvPr id="15" name="TextBox 95"/>
          <p:cNvSpPr txBox="1">
            <a:spLocks noChangeArrowheads="1"/>
          </p:cNvSpPr>
          <p:nvPr/>
        </p:nvSpPr>
        <p:spPr bwMode="auto">
          <a:xfrm>
            <a:off x="5121633" y="847746"/>
            <a:ext cx="2376355" cy="276999"/>
          </a:xfrm>
          <a:prstGeom prst="rect">
            <a:avLst/>
          </a:prstGeom>
          <a:ln/>
          <a:extLst/>
        </p:spPr>
        <p:style>
          <a:lnRef idx="1">
            <a:schemeClr val="accent2"/>
          </a:lnRef>
          <a:fillRef idx="3">
            <a:schemeClr val="accent2"/>
          </a:fillRef>
          <a:effectRef idx="2">
            <a:schemeClr val="accent2"/>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defPPr>
              <a:defRPr lang="zh-CN"/>
            </a:defPPr>
            <a:lvl1pPr algn="ctr" fontAlgn="auto">
              <a:spcBef>
                <a:spcPts val="0"/>
              </a:spcBef>
              <a:spcAft>
                <a:spcPts val="0"/>
              </a:spcAft>
              <a:defRPr sz="1200" b="1" spc="150">
                <a:ln w="11430"/>
                <a:solidFill>
                  <a:srgbClr val="F8F8F8"/>
                </a:solidFill>
                <a:effectLst>
                  <a:outerShdw blurRad="25400" algn="tl" rotWithShape="0">
                    <a:srgbClr val="000000">
                      <a:alpha val="43000"/>
                    </a:srgbClr>
                  </a:outerShdw>
                </a:effectLst>
                <a:latin typeface="微软雅黑" pitchFamily="34" charset="-122"/>
                <a:ea typeface="微软雅黑" pitchFamily="34" charset="-122"/>
              </a:defRPr>
            </a:lvl1pPr>
          </a:lstStyle>
          <a:p>
            <a:r>
              <a:rPr lang="zh-CN" altLang="en-US" dirty="0"/>
              <a:t>上海</a:t>
            </a:r>
            <a:r>
              <a:rPr lang="ko-KR" altLang="en-US" dirty="0"/>
              <a:t> </a:t>
            </a:r>
            <a:r>
              <a:rPr lang="en-US" altLang="ko-KR" dirty="0"/>
              <a:t>CKD </a:t>
            </a:r>
            <a:r>
              <a:rPr lang="ko-KR" altLang="en-US" dirty="0"/>
              <a:t>包装厂</a:t>
            </a:r>
          </a:p>
        </p:txBody>
      </p:sp>
      <p:sp>
        <p:nvSpPr>
          <p:cNvPr id="16" name="矩形 77"/>
          <p:cNvSpPr/>
          <p:nvPr/>
        </p:nvSpPr>
        <p:spPr>
          <a:xfrm>
            <a:off x="326793" y="800103"/>
            <a:ext cx="4627937" cy="559127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微软雅黑" pitchFamily="34" charset="-122"/>
              <a:ea typeface="微软雅黑" pitchFamily="34" charset="-122"/>
            </a:endParaRPr>
          </a:p>
        </p:txBody>
      </p:sp>
      <p:sp>
        <p:nvSpPr>
          <p:cNvPr id="17" name="矩形 77"/>
          <p:cNvSpPr/>
          <p:nvPr/>
        </p:nvSpPr>
        <p:spPr>
          <a:xfrm>
            <a:off x="5005539" y="800103"/>
            <a:ext cx="4627937" cy="559127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微软雅黑" pitchFamily="34" charset="-122"/>
              <a:ea typeface="微软雅黑" pitchFamily="34" charset="-122"/>
            </a:endParaRPr>
          </a:p>
        </p:txBody>
      </p:sp>
      <p:sp>
        <p:nvSpPr>
          <p:cNvPr id="18" name="灯片编号占位符 2"/>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18</a:t>
            </a:fld>
            <a:endParaRPr lang="en-US" altLang="ko-KR" sz="1100" dirty="0">
              <a:latin typeface="微软雅黑" pitchFamily="34" charset="-122"/>
              <a:ea typeface="微软雅黑" pitchFamily="34" charset="-122"/>
            </a:endParaRPr>
          </a:p>
        </p:txBody>
      </p:sp>
      <p:sp>
        <p:nvSpPr>
          <p:cNvPr id="20" name="TextBox 19"/>
          <p:cNvSpPr txBox="1"/>
          <p:nvPr/>
        </p:nvSpPr>
        <p:spPr>
          <a:xfrm>
            <a:off x="273973" y="44625"/>
            <a:ext cx="4712710" cy="461665"/>
          </a:xfrm>
          <a:prstGeom prst="rect">
            <a:avLst/>
          </a:prstGeom>
          <a:noFill/>
        </p:spPr>
        <p:txBody>
          <a:bodyPr wrap="square" rtlCol="0">
            <a:spAutoFit/>
          </a:bodyPr>
          <a:lstStyle/>
          <a:p>
            <a:pPr>
              <a:spcBef>
                <a:spcPct val="50000"/>
              </a:spcBef>
            </a:pPr>
            <a:r>
              <a:rPr lang="zh-CN" altLang="en-US" sz="2400" dirty="0">
                <a:solidFill>
                  <a:srgbClr val="FFFFFF"/>
                </a:solidFill>
                <a:latin typeface="微软雅黑" pitchFamily="34" charset="-122"/>
                <a:ea typeface="微软雅黑" pitchFamily="34" charset="-122"/>
              </a:rPr>
              <a:t>天津格罗唯视 </a:t>
            </a:r>
            <a:r>
              <a:rPr lang="en-US" altLang="ko-KR" sz="2400" b="1" dirty="0">
                <a:solidFill>
                  <a:srgbClr val="FFFFFF"/>
                </a:solidFill>
                <a:latin typeface="微软雅黑" pitchFamily="34" charset="-122"/>
                <a:ea typeface="微软雅黑" pitchFamily="34" charset="-122"/>
              </a:rPr>
              <a:t>CKD</a:t>
            </a:r>
            <a:r>
              <a:rPr lang="ko-KR" altLang="en-US" sz="2400" dirty="0">
                <a:solidFill>
                  <a:srgbClr val="FFFFFF"/>
                </a:solidFill>
                <a:latin typeface="微软雅黑" pitchFamily="34" charset="-122"/>
                <a:ea typeface="微软雅黑" pitchFamily="34" charset="-122"/>
              </a:rPr>
              <a:t>包装厂</a:t>
            </a:r>
          </a:p>
        </p:txBody>
      </p:sp>
      <p:pic>
        <p:nvPicPr>
          <p:cNvPr id="19" name="Picture 2" descr="E:\工作中\天津CKD现场图片\微信图片_20180118100916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4602" y="4653805"/>
            <a:ext cx="3097397" cy="1485792"/>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E:\工作中\天津CKD现场图片\8G3VDK[B2BM9`]SCHO)0W}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602" y="2852936"/>
            <a:ext cx="3097397" cy="15049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290" y="4653805"/>
            <a:ext cx="3076124" cy="1485792"/>
          </a:xfrm>
          <a:prstGeom prst="rect">
            <a:avLst/>
          </a:prstGeom>
          <a:noFill/>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9290" y="2852937"/>
            <a:ext cx="3076124" cy="1504950"/>
          </a:xfrm>
          <a:prstGeom prst="rect">
            <a:avLst/>
          </a:prstGeom>
          <a:noFill/>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42647311"/>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Picture 46" descr="히스토리배없는것"/>
          <p:cNvPicPr>
            <a:picLocks noChangeAspect="1" noChangeArrowheads="1"/>
          </p:cNvPicPr>
          <p:nvPr/>
        </p:nvPicPr>
        <p:blipFill>
          <a:blip r:embed="rId2" cstate="print"/>
          <a:srcRect/>
          <a:stretch>
            <a:fillRect/>
          </a:stretch>
        </p:blipFill>
        <p:spPr bwMode="auto">
          <a:xfrm>
            <a:off x="38" y="548680"/>
            <a:ext cx="9906000" cy="6309320"/>
          </a:xfrm>
          <a:prstGeom prst="rect">
            <a:avLst/>
          </a:prstGeom>
          <a:noFill/>
          <a:ln w="9525">
            <a:noFill/>
            <a:miter lim="800000"/>
            <a:headEnd/>
            <a:tailEnd/>
          </a:ln>
        </p:spPr>
      </p:pic>
      <p:sp>
        <p:nvSpPr>
          <p:cNvPr id="4" name="Rectangle 483"/>
          <p:cNvSpPr>
            <a:spLocks noChangeArrowheads="1"/>
          </p:cNvSpPr>
          <p:nvPr/>
        </p:nvSpPr>
        <p:spPr bwMode="auto">
          <a:xfrm>
            <a:off x="271742" y="1557344"/>
            <a:ext cx="4447381" cy="4751387"/>
          </a:xfrm>
          <a:prstGeom prst="rect">
            <a:avLst/>
          </a:prstGeom>
          <a:solidFill>
            <a:srgbClr val="CCECFF"/>
          </a:solidFill>
          <a:ln w="9525">
            <a:solidFill>
              <a:srgbClr val="FFFFFF"/>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ko-KR" altLang="en-US" kern="0">
              <a:solidFill>
                <a:sysClr val="windowText" lastClr="000000"/>
              </a:solidFill>
              <a:latin typeface="微软雅黑" pitchFamily="34" charset="-122"/>
            </a:endParaRPr>
          </a:p>
        </p:txBody>
      </p:sp>
      <p:grpSp>
        <p:nvGrpSpPr>
          <p:cNvPr id="5" name="Group 40"/>
          <p:cNvGrpSpPr>
            <a:grpSpLocks/>
          </p:cNvGrpSpPr>
          <p:nvPr/>
        </p:nvGrpSpPr>
        <p:grpSpPr bwMode="auto">
          <a:xfrm>
            <a:off x="4017436" y="2133600"/>
            <a:ext cx="1551252" cy="2590800"/>
            <a:chOff x="2648" y="1728"/>
            <a:chExt cx="592" cy="2120"/>
          </a:xfrm>
        </p:grpSpPr>
        <p:sp>
          <p:nvSpPr>
            <p:cNvPr id="6" name="Line 41"/>
            <p:cNvSpPr>
              <a:spLocks noChangeShapeType="1"/>
            </p:cNvSpPr>
            <p:nvPr/>
          </p:nvSpPr>
          <p:spPr bwMode="auto">
            <a:xfrm>
              <a:off x="2760" y="2776"/>
              <a:ext cx="472"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1600" kern="0">
                <a:solidFill>
                  <a:sysClr val="windowText" lastClr="000000"/>
                </a:solidFill>
                <a:latin typeface="微软雅黑" pitchFamily="34" charset="-122"/>
                <a:ea typeface="微软雅黑" pitchFamily="34" charset="-122"/>
              </a:endParaRPr>
            </a:p>
          </p:txBody>
        </p:sp>
        <p:grpSp>
          <p:nvGrpSpPr>
            <p:cNvPr id="7" name="Group 42"/>
            <p:cNvGrpSpPr>
              <a:grpSpLocks/>
            </p:cNvGrpSpPr>
            <p:nvPr/>
          </p:nvGrpSpPr>
          <p:grpSpPr bwMode="auto">
            <a:xfrm>
              <a:off x="2696" y="2264"/>
              <a:ext cx="544" cy="1072"/>
              <a:chOff x="2648" y="1728"/>
              <a:chExt cx="568" cy="2120"/>
            </a:xfrm>
          </p:grpSpPr>
          <p:sp>
            <p:nvSpPr>
              <p:cNvPr id="10" name="Freeform 43"/>
              <p:cNvSpPr>
                <a:spLocks/>
              </p:cNvSpPr>
              <p:nvPr/>
            </p:nvSpPr>
            <p:spPr bwMode="auto">
              <a:xfrm>
                <a:off x="2648" y="1728"/>
                <a:ext cx="568" cy="840"/>
              </a:xfrm>
              <a:custGeom>
                <a:avLst/>
                <a:gdLst>
                  <a:gd name="T0" fmla="*/ 0 w 568"/>
                  <a:gd name="T1" fmla="*/ 840 h 840"/>
                  <a:gd name="T2" fmla="*/ 168 w 568"/>
                  <a:gd name="T3" fmla="*/ 0 h 840"/>
                  <a:gd name="T4" fmla="*/ 568 w 568"/>
                  <a:gd name="T5" fmla="*/ 0 h 840"/>
                  <a:gd name="T6" fmla="*/ 0 60000 65536"/>
                  <a:gd name="T7" fmla="*/ 0 60000 65536"/>
                  <a:gd name="T8" fmla="*/ 0 60000 65536"/>
                  <a:gd name="T9" fmla="*/ 0 w 568"/>
                  <a:gd name="T10" fmla="*/ 0 h 840"/>
                  <a:gd name="T11" fmla="*/ 568 w 568"/>
                  <a:gd name="T12" fmla="*/ 840 h 840"/>
                </a:gdLst>
                <a:ahLst/>
                <a:cxnLst>
                  <a:cxn ang="T6">
                    <a:pos x="T0" y="T1"/>
                  </a:cxn>
                  <a:cxn ang="T7">
                    <a:pos x="T2" y="T3"/>
                  </a:cxn>
                  <a:cxn ang="T8">
                    <a:pos x="T4" y="T5"/>
                  </a:cxn>
                </a:cxnLst>
                <a:rect l="T9" t="T10" r="T11" b="T12"/>
                <a:pathLst>
                  <a:path w="568" h="840">
                    <a:moveTo>
                      <a:pt x="0" y="840"/>
                    </a:moveTo>
                    <a:lnTo>
                      <a:pt x="168" y="0"/>
                    </a:lnTo>
                    <a:lnTo>
                      <a:pt x="568"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ko-KR" altLang="en-US" kern="0">
                  <a:solidFill>
                    <a:sysClr val="windowText" lastClr="000000"/>
                  </a:solidFill>
                  <a:latin typeface="微软雅黑" pitchFamily="34" charset="-122"/>
                </a:endParaRPr>
              </a:p>
            </p:txBody>
          </p:sp>
          <p:sp>
            <p:nvSpPr>
              <p:cNvPr id="11" name="Freeform 44"/>
              <p:cNvSpPr>
                <a:spLocks/>
              </p:cNvSpPr>
              <p:nvPr/>
            </p:nvSpPr>
            <p:spPr bwMode="auto">
              <a:xfrm flipV="1">
                <a:off x="2648" y="3008"/>
                <a:ext cx="568" cy="840"/>
              </a:xfrm>
              <a:custGeom>
                <a:avLst/>
                <a:gdLst>
                  <a:gd name="T0" fmla="*/ 0 w 568"/>
                  <a:gd name="T1" fmla="*/ 840 h 840"/>
                  <a:gd name="T2" fmla="*/ 168 w 568"/>
                  <a:gd name="T3" fmla="*/ 0 h 840"/>
                  <a:gd name="T4" fmla="*/ 568 w 568"/>
                  <a:gd name="T5" fmla="*/ 0 h 840"/>
                  <a:gd name="T6" fmla="*/ 0 60000 65536"/>
                  <a:gd name="T7" fmla="*/ 0 60000 65536"/>
                  <a:gd name="T8" fmla="*/ 0 60000 65536"/>
                  <a:gd name="T9" fmla="*/ 0 w 568"/>
                  <a:gd name="T10" fmla="*/ 0 h 840"/>
                  <a:gd name="T11" fmla="*/ 568 w 568"/>
                  <a:gd name="T12" fmla="*/ 840 h 840"/>
                </a:gdLst>
                <a:ahLst/>
                <a:cxnLst>
                  <a:cxn ang="T6">
                    <a:pos x="T0" y="T1"/>
                  </a:cxn>
                  <a:cxn ang="T7">
                    <a:pos x="T2" y="T3"/>
                  </a:cxn>
                  <a:cxn ang="T8">
                    <a:pos x="T4" y="T5"/>
                  </a:cxn>
                </a:cxnLst>
                <a:rect l="T9" t="T10" r="T11" b="T12"/>
                <a:pathLst>
                  <a:path w="568" h="840">
                    <a:moveTo>
                      <a:pt x="0" y="840"/>
                    </a:moveTo>
                    <a:lnTo>
                      <a:pt x="168" y="0"/>
                    </a:lnTo>
                    <a:lnTo>
                      <a:pt x="568"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ko-KR" altLang="en-US" kern="0">
                  <a:solidFill>
                    <a:sysClr val="windowText" lastClr="000000"/>
                  </a:solidFill>
                  <a:latin typeface="微软雅黑" pitchFamily="34" charset="-122"/>
                </a:endParaRPr>
              </a:p>
            </p:txBody>
          </p:sp>
        </p:grpSp>
        <p:sp>
          <p:nvSpPr>
            <p:cNvPr id="8" name="Freeform 45"/>
            <p:cNvSpPr>
              <a:spLocks/>
            </p:cNvSpPr>
            <p:nvPr/>
          </p:nvSpPr>
          <p:spPr bwMode="auto">
            <a:xfrm>
              <a:off x="2648" y="1728"/>
              <a:ext cx="568" cy="840"/>
            </a:xfrm>
            <a:custGeom>
              <a:avLst/>
              <a:gdLst>
                <a:gd name="T0" fmla="*/ 0 w 568"/>
                <a:gd name="T1" fmla="*/ 840 h 840"/>
                <a:gd name="T2" fmla="*/ 168 w 568"/>
                <a:gd name="T3" fmla="*/ 0 h 840"/>
                <a:gd name="T4" fmla="*/ 568 w 568"/>
                <a:gd name="T5" fmla="*/ 0 h 840"/>
                <a:gd name="T6" fmla="*/ 0 60000 65536"/>
                <a:gd name="T7" fmla="*/ 0 60000 65536"/>
                <a:gd name="T8" fmla="*/ 0 60000 65536"/>
                <a:gd name="T9" fmla="*/ 0 w 568"/>
                <a:gd name="T10" fmla="*/ 0 h 840"/>
                <a:gd name="T11" fmla="*/ 568 w 568"/>
                <a:gd name="T12" fmla="*/ 840 h 840"/>
              </a:gdLst>
              <a:ahLst/>
              <a:cxnLst>
                <a:cxn ang="T6">
                  <a:pos x="T0" y="T1"/>
                </a:cxn>
                <a:cxn ang="T7">
                  <a:pos x="T2" y="T3"/>
                </a:cxn>
                <a:cxn ang="T8">
                  <a:pos x="T4" y="T5"/>
                </a:cxn>
              </a:cxnLst>
              <a:rect l="T9" t="T10" r="T11" b="T12"/>
              <a:pathLst>
                <a:path w="568" h="840">
                  <a:moveTo>
                    <a:pt x="0" y="840"/>
                  </a:moveTo>
                  <a:lnTo>
                    <a:pt x="168" y="0"/>
                  </a:lnTo>
                  <a:lnTo>
                    <a:pt x="568"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ko-KR" altLang="en-US" kern="0">
                <a:solidFill>
                  <a:sysClr val="windowText" lastClr="000000"/>
                </a:solidFill>
                <a:latin typeface="微软雅黑" pitchFamily="34" charset="-122"/>
              </a:endParaRPr>
            </a:p>
          </p:txBody>
        </p:sp>
        <p:sp>
          <p:nvSpPr>
            <p:cNvPr id="9" name="Freeform 46"/>
            <p:cNvSpPr>
              <a:spLocks/>
            </p:cNvSpPr>
            <p:nvPr/>
          </p:nvSpPr>
          <p:spPr bwMode="auto">
            <a:xfrm flipV="1">
              <a:off x="2648" y="3008"/>
              <a:ext cx="568" cy="840"/>
            </a:xfrm>
            <a:custGeom>
              <a:avLst/>
              <a:gdLst>
                <a:gd name="T0" fmla="*/ 0 w 568"/>
                <a:gd name="T1" fmla="*/ 840 h 840"/>
                <a:gd name="T2" fmla="*/ 168 w 568"/>
                <a:gd name="T3" fmla="*/ 0 h 840"/>
                <a:gd name="T4" fmla="*/ 568 w 568"/>
                <a:gd name="T5" fmla="*/ 0 h 840"/>
                <a:gd name="T6" fmla="*/ 0 60000 65536"/>
                <a:gd name="T7" fmla="*/ 0 60000 65536"/>
                <a:gd name="T8" fmla="*/ 0 60000 65536"/>
                <a:gd name="T9" fmla="*/ 0 w 568"/>
                <a:gd name="T10" fmla="*/ 0 h 840"/>
                <a:gd name="T11" fmla="*/ 568 w 568"/>
                <a:gd name="T12" fmla="*/ 840 h 840"/>
              </a:gdLst>
              <a:ahLst/>
              <a:cxnLst>
                <a:cxn ang="T6">
                  <a:pos x="T0" y="T1"/>
                </a:cxn>
                <a:cxn ang="T7">
                  <a:pos x="T2" y="T3"/>
                </a:cxn>
                <a:cxn ang="T8">
                  <a:pos x="T4" y="T5"/>
                </a:cxn>
              </a:cxnLst>
              <a:rect l="T9" t="T10" r="T11" b="T12"/>
              <a:pathLst>
                <a:path w="568" h="840">
                  <a:moveTo>
                    <a:pt x="0" y="840"/>
                  </a:moveTo>
                  <a:lnTo>
                    <a:pt x="168" y="0"/>
                  </a:lnTo>
                  <a:lnTo>
                    <a:pt x="568"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ko-KR" altLang="en-US" kern="0">
                <a:solidFill>
                  <a:sysClr val="windowText" lastClr="000000"/>
                </a:solidFill>
                <a:latin typeface="微软雅黑" pitchFamily="34" charset="-122"/>
              </a:endParaRPr>
            </a:p>
          </p:txBody>
        </p:sp>
      </p:grpSp>
      <p:sp>
        <p:nvSpPr>
          <p:cNvPr id="12" name="_s1028"/>
          <p:cNvSpPr>
            <a:spLocks noChangeArrowheads="1" noTextEdit="1"/>
          </p:cNvSpPr>
          <p:nvPr/>
        </p:nvSpPr>
        <p:spPr bwMode="auto">
          <a:xfrm rot="16200000">
            <a:off x="1419700" y="1475658"/>
            <a:ext cx="3198813" cy="389876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4469 h 21600"/>
            </a:gdLst>
            <a:ahLst/>
            <a:cxnLst>
              <a:cxn ang="T8">
                <a:pos x="T0" y="T1"/>
              </a:cxn>
              <a:cxn ang="T9">
                <a:pos x="T2" y="T3"/>
              </a:cxn>
              <a:cxn ang="T10">
                <a:pos x="T4" y="T5"/>
              </a:cxn>
              <a:cxn ang="T11">
                <a:pos x="T6" y="T7"/>
              </a:cxn>
            </a:cxnLst>
            <a:rect l="T12" t="T13" r="T14" b="T15"/>
            <a:pathLst>
              <a:path w="21600" h="21600">
                <a:moveTo>
                  <a:pt x="6430" y="13679"/>
                </a:moveTo>
                <a:cubicBezTo>
                  <a:pt x="5867" y="12824"/>
                  <a:pt x="5567" y="11823"/>
                  <a:pt x="5567" y="10800"/>
                </a:cubicBezTo>
                <a:cubicBezTo>
                  <a:pt x="5567" y="7909"/>
                  <a:pt x="7909" y="5567"/>
                  <a:pt x="10800" y="5567"/>
                </a:cubicBezTo>
                <a:cubicBezTo>
                  <a:pt x="13690" y="5567"/>
                  <a:pt x="16033" y="7909"/>
                  <a:pt x="16033" y="10800"/>
                </a:cubicBezTo>
                <a:cubicBezTo>
                  <a:pt x="16033" y="11823"/>
                  <a:pt x="15732" y="12824"/>
                  <a:pt x="15169" y="13679"/>
                </a:cubicBezTo>
                <a:lnTo>
                  <a:pt x="19817" y="16743"/>
                </a:lnTo>
                <a:cubicBezTo>
                  <a:pt x="20980" y="14979"/>
                  <a:pt x="21600" y="12912"/>
                  <a:pt x="21600" y="10800"/>
                </a:cubicBezTo>
                <a:cubicBezTo>
                  <a:pt x="21600" y="4835"/>
                  <a:pt x="16764" y="0"/>
                  <a:pt x="10800" y="0"/>
                </a:cubicBezTo>
                <a:cubicBezTo>
                  <a:pt x="4835" y="0"/>
                  <a:pt x="0" y="4835"/>
                  <a:pt x="0" y="10800"/>
                </a:cubicBezTo>
                <a:cubicBezTo>
                  <a:pt x="-1" y="12912"/>
                  <a:pt x="619" y="14979"/>
                  <a:pt x="1782" y="16743"/>
                </a:cubicBezTo>
                <a:close/>
              </a:path>
            </a:pathLst>
          </a:custGeom>
          <a:solidFill>
            <a:srgbClr val="33CCFF">
              <a:alpha val="27843"/>
            </a:srgbClr>
          </a:solidFill>
          <a:ln w="9525">
            <a:solidFill>
              <a:srgbClr val="0000FF"/>
            </a:solidFill>
            <a:miter lim="800000"/>
            <a:headEnd/>
            <a:tailEnd/>
          </a:ln>
        </p:spPr>
        <p:txBody>
          <a:bodyPr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13" name="Text Box 49"/>
          <p:cNvSpPr txBox="1">
            <a:spLocks noChangeArrowheads="1"/>
          </p:cNvSpPr>
          <p:nvPr/>
        </p:nvSpPr>
        <p:spPr bwMode="auto">
          <a:xfrm>
            <a:off x="1209024" y="3659197"/>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r>
              <a:rPr lang="zh-CN" altLang="en-US">
                <a:solidFill>
                  <a:srgbClr val="000000"/>
                </a:solidFill>
                <a:latin typeface="微软雅黑" pitchFamily="34" charset="-122"/>
                <a:ea typeface="微软雅黑" pitchFamily="34" charset="-122"/>
              </a:rPr>
              <a:t>物流中心</a:t>
            </a:r>
            <a:endParaRPr lang="ko-KR" altLang="en-US">
              <a:solidFill>
                <a:srgbClr val="000000"/>
              </a:solidFill>
              <a:latin typeface="微软雅黑" pitchFamily="34" charset="-122"/>
            </a:endParaRPr>
          </a:p>
        </p:txBody>
      </p:sp>
      <p:sp>
        <p:nvSpPr>
          <p:cNvPr id="14" name="Text Box 50"/>
          <p:cNvSpPr txBox="1">
            <a:spLocks noChangeArrowheads="1"/>
          </p:cNvSpPr>
          <p:nvPr/>
        </p:nvSpPr>
        <p:spPr bwMode="auto">
          <a:xfrm>
            <a:off x="2966656" y="2354289"/>
            <a:ext cx="809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r>
              <a:rPr lang="zh-CN" altLang="en-US" dirty="0">
                <a:solidFill>
                  <a:srgbClr val="000000"/>
                </a:solidFill>
                <a:latin typeface="微软雅黑" pitchFamily="34" charset="-122"/>
                <a:ea typeface="微软雅黑" pitchFamily="34" charset="-122"/>
              </a:rPr>
              <a:t>海运</a:t>
            </a:r>
            <a:r>
              <a:rPr lang="en-US" altLang="ko-KR" dirty="0">
                <a:solidFill>
                  <a:srgbClr val="000000"/>
                </a:solidFill>
                <a:latin typeface="微软雅黑" pitchFamily="34" charset="-122"/>
                <a:ea typeface="微软雅黑" pitchFamily="34" charset="-122"/>
              </a:rPr>
              <a:t>/</a:t>
            </a:r>
            <a:r>
              <a:rPr lang="zh-CN" altLang="en-US" dirty="0">
                <a:solidFill>
                  <a:srgbClr val="000000"/>
                </a:solidFill>
                <a:latin typeface="微软雅黑" pitchFamily="34" charset="-122"/>
                <a:ea typeface="微软雅黑" pitchFamily="34" charset="-122"/>
              </a:rPr>
              <a:t>航空</a:t>
            </a:r>
            <a:endParaRPr lang="ko-KR" altLang="en-US" dirty="0">
              <a:solidFill>
                <a:srgbClr val="000000"/>
              </a:solidFill>
              <a:latin typeface="微软雅黑" pitchFamily="34" charset="-122"/>
            </a:endParaRPr>
          </a:p>
        </p:txBody>
      </p:sp>
      <p:grpSp>
        <p:nvGrpSpPr>
          <p:cNvPr id="15" name="Group 509"/>
          <p:cNvGrpSpPr>
            <a:grpSpLocks/>
          </p:cNvGrpSpPr>
          <p:nvPr/>
        </p:nvGrpSpPr>
        <p:grpSpPr bwMode="auto">
          <a:xfrm>
            <a:off x="1750751" y="2392363"/>
            <a:ext cx="1996679" cy="2112962"/>
            <a:chOff x="1018" y="1507"/>
            <a:chExt cx="1161" cy="1331"/>
          </a:xfrm>
        </p:grpSpPr>
        <p:cxnSp>
          <p:nvCxnSpPr>
            <p:cNvPr id="16" name="AutoShape 55"/>
            <p:cNvCxnSpPr>
              <a:cxnSpLocks noChangeShapeType="1"/>
            </p:cNvCxnSpPr>
            <p:nvPr/>
          </p:nvCxnSpPr>
          <p:spPr bwMode="auto">
            <a:xfrm>
              <a:off x="1999" y="1507"/>
              <a:ext cx="180" cy="648"/>
            </a:xfrm>
            <a:prstGeom prst="straightConnector1">
              <a:avLst/>
            </a:prstGeom>
            <a:noFill/>
            <a:ln w="28575">
              <a:solidFill>
                <a:srgbClr val="FF3300"/>
              </a:solidFill>
              <a:prstDash val="sysDot"/>
              <a:round/>
              <a:headEnd/>
              <a:tailEnd type="triangle" w="med" len="med"/>
            </a:ln>
            <a:extLst>
              <a:ext uri="{909E8E84-426E-40DD-AFC4-6F175D3DCCD1}">
                <a14:hiddenFill xmlns:a14="http://schemas.microsoft.com/office/drawing/2010/main">
                  <a:noFill/>
                </a14:hiddenFill>
              </a:ext>
            </a:extLst>
          </p:spPr>
        </p:cxnSp>
        <p:cxnSp>
          <p:nvCxnSpPr>
            <p:cNvPr id="17" name="AutoShape 56"/>
            <p:cNvCxnSpPr>
              <a:cxnSpLocks noChangeShapeType="1"/>
            </p:cNvCxnSpPr>
            <p:nvPr/>
          </p:nvCxnSpPr>
          <p:spPr bwMode="auto">
            <a:xfrm>
              <a:off x="1264" y="1658"/>
              <a:ext cx="915" cy="497"/>
            </a:xfrm>
            <a:prstGeom prst="straightConnector1">
              <a:avLst/>
            </a:prstGeom>
            <a:noFill/>
            <a:ln w="28575">
              <a:solidFill>
                <a:srgbClr val="FF3300"/>
              </a:solidFill>
              <a:prstDash val="sysDot"/>
              <a:round/>
              <a:headEnd/>
              <a:tailEnd type="triangle" w="med" len="med"/>
            </a:ln>
            <a:extLst>
              <a:ext uri="{909E8E84-426E-40DD-AFC4-6F175D3DCCD1}">
                <a14:hiddenFill xmlns:a14="http://schemas.microsoft.com/office/drawing/2010/main">
                  <a:noFill/>
                </a14:hiddenFill>
              </a:ext>
            </a:extLst>
          </p:spPr>
        </p:cxnSp>
        <p:cxnSp>
          <p:nvCxnSpPr>
            <p:cNvPr id="18" name="AutoShape 57"/>
            <p:cNvCxnSpPr>
              <a:cxnSpLocks noChangeShapeType="1"/>
            </p:cNvCxnSpPr>
            <p:nvPr/>
          </p:nvCxnSpPr>
          <p:spPr bwMode="auto">
            <a:xfrm flipV="1">
              <a:off x="1018" y="2155"/>
              <a:ext cx="1161" cy="30"/>
            </a:xfrm>
            <a:prstGeom prst="straightConnector1">
              <a:avLst/>
            </a:prstGeom>
            <a:noFill/>
            <a:ln w="28575">
              <a:solidFill>
                <a:srgbClr val="FF3300"/>
              </a:solidFill>
              <a:prstDash val="sysDot"/>
              <a:round/>
              <a:headEnd/>
              <a:tailEnd type="triangle" w="med" len="med"/>
            </a:ln>
            <a:extLst>
              <a:ext uri="{909E8E84-426E-40DD-AFC4-6F175D3DCCD1}">
                <a14:hiddenFill xmlns:a14="http://schemas.microsoft.com/office/drawing/2010/main">
                  <a:noFill/>
                </a14:hiddenFill>
              </a:ext>
            </a:extLst>
          </p:spPr>
        </p:cxnSp>
        <p:cxnSp>
          <p:nvCxnSpPr>
            <p:cNvPr id="19" name="AutoShape 58"/>
            <p:cNvCxnSpPr>
              <a:cxnSpLocks noChangeShapeType="1"/>
            </p:cNvCxnSpPr>
            <p:nvPr/>
          </p:nvCxnSpPr>
          <p:spPr bwMode="auto">
            <a:xfrm flipV="1">
              <a:off x="1229" y="2155"/>
              <a:ext cx="950" cy="552"/>
            </a:xfrm>
            <a:prstGeom prst="straightConnector1">
              <a:avLst/>
            </a:prstGeom>
            <a:noFill/>
            <a:ln w="28575">
              <a:solidFill>
                <a:srgbClr val="FF3300"/>
              </a:solidFill>
              <a:prstDash val="sysDot"/>
              <a:round/>
              <a:headEnd/>
              <a:tailEnd type="triangle" w="med" len="med"/>
            </a:ln>
            <a:extLst>
              <a:ext uri="{909E8E84-426E-40DD-AFC4-6F175D3DCCD1}">
                <a14:hiddenFill xmlns:a14="http://schemas.microsoft.com/office/drawing/2010/main">
                  <a:noFill/>
                </a14:hiddenFill>
              </a:ext>
            </a:extLst>
          </p:spPr>
        </p:cxnSp>
        <p:cxnSp>
          <p:nvCxnSpPr>
            <p:cNvPr id="20" name="AutoShape 59"/>
            <p:cNvCxnSpPr>
              <a:cxnSpLocks noChangeShapeType="1"/>
            </p:cNvCxnSpPr>
            <p:nvPr/>
          </p:nvCxnSpPr>
          <p:spPr bwMode="auto">
            <a:xfrm flipV="1">
              <a:off x="1974" y="2155"/>
              <a:ext cx="205" cy="683"/>
            </a:xfrm>
            <a:prstGeom prst="straightConnector1">
              <a:avLst/>
            </a:prstGeom>
            <a:noFill/>
            <a:ln w="28575">
              <a:solidFill>
                <a:srgbClr val="FF3300"/>
              </a:solidFill>
              <a:prstDash val="sysDot"/>
              <a:round/>
              <a:headEnd/>
              <a:tailEnd type="triangle" w="med" len="med"/>
            </a:ln>
            <a:extLst>
              <a:ext uri="{909E8E84-426E-40DD-AFC4-6F175D3DCCD1}">
                <a14:hiddenFill xmlns:a14="http://schemas.microsoft.com/office/drawing/2010/main">
                  <a:noFill/>
                </a14:hiddenFill>
              </a:ext>
            </a:extLst>
          </p:spPr>
        </p:cxnSp>
      </p:grpSp>
      <p:sp>
        <p:nvSpPr>
          <p:cNvPr id="21" name="Text Box 230"/>
          <p:cNvSpPr txBox="1">
            <a:spLocks noChangeArrowheads="1"/>
          </p:cNvSpPr>
          <p:nvPr/>
        </p:nvSpPr>
        <p:spPr bwMode="auto">
          <a:xfrm>
            <a:off x="1910700" y="263686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r>
              <a:rPr lang="zh-CN" altLang="en-US">
                <a:solidFill>
                  <a:srgbClr val="000000"/>
                </a:solidFill>
                <a:latin typeface="微软雅黑" pitchFamily="34" charset="-122"/>
                <a:ea typeface="微软雅黑" pitchFamily="34" charset="-122"/>
              </a:rPr>
              <a:t>运输</a:t>
            </a:r>
            <a:endParaRPr lang="ko-KR" altLang="en-US">
              <a:solidFill>
                <a:srgbClr val="000000"/>
              </a:solidFill>
              <a:latin typeface="微软雅黑" pitchFamily="34" charset="-122"/>
            </a:endParaRPr>
          </a:p>
        </p:txBody>
      </p:sp>
      <p:sp>
        <p:nvSpPr>
          <p:cNvPr id="22" name="Text Box 233"/>
          <p:cNvSpPr txBox="1">
            <a:spLocks noChangeArrowheads="1"/>
          </p:cNvSpPr>
          <p:nvPr/>
        </p:nvSpPr>
        <p:spPr bwMode="auto">
          <a:xfrm>
            <a:off x="3078438" y="4724426"/>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r>
              <a:rPr lang="zh-CN" altLang="en-US" dirty="0">
                <a:solidFill>
                  <a:srgbClr val="000000"/>
                </a:solidFill>
                <a:latin typeface="微软雅黑" pitchFamily="34" charset="-122"/>
                <a:ea typeface="微软雅黑" pitchFamily="34" charset="-122"/>
              </a:rPr>
              <a:t>报关中心</a:t>
            </a:r>
            <a:endParaRPr lang="ko-KR" altLang="en-US" dirty="0">
              <a:solidFill>
                <a:srgbClr val="000000"/>
              </a:solidFill>
              <a:latin typeface="微软雅黑" pitchFamily="34" charset="-122"/>
            </a:endParaRPr>
          </a:p>
        </p:txBody>
      </p:sp>
      <p:sp>
        <p:nvSpPr>
          <p:cNvPr id="23" name="Text Box 234"/>
          <p:cNvSpPr txBox="1">
            <a:spLocks noChangeArrowheads="1"/>
          </p:cNvSpPr>
          <p:nvPr/>
        </p:nvSpPr>
        <p:spPr bwMode="auto">
          <a:xfrm>
            <a:off x="1833299" y="4508526"/>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algn="ctr"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r>
              <a:rPr lang="zh-CN" altLang="en-US">
                <a:solidFill>
                  <a:srgbClr val="000000"/>
                </a:solidFill>
                <a:latin typeface="微软雅黑" pitchFamily="34" charset="-122"/>
                <a:ea typeface="微软雅黑" pitchFamily="34" charset="-122"/>
              </a:rPr>
              <a:t>物流信息</a:t>
            </a:r>
            <a:endParaRPr lang="ko-KR" altLang="en-US">
              <a:solidFill>
                <a:srgbClr val="000000"/>
              </a:solidFill>
              <a:latin typeface="微软雅黑" pitchFamily="34" charset="-122"/>
            </a:endParaRPr>
          </a:p>
        </p:txBody>
      </p:sp>
      <p:sp>
        <p:nvSpPr>
          <p:cNvPr id="24" name="Rectangle 236"/>
          <p:cNvSpPr>
            <a:spLocks noChangeArrowheads="1"/>
          </p:cNvSpPr>
          <p:nvPr/>
        </p:nvSpPr>
        <p:spPr bwMode="auto">
          <a:xfrm>
            <a:off x="818622" y="1052540"/>
            <a:ext cx="3379391" cy="377825"/>
          </a:xfrm>
          <a:prstGeom prst="rect">
            <a:avLst/>
          </a:prstGeom>
          <a:noFill/>
          <a:ln w="9525">
            <a:noFill/>
            <a:miter lim="800000"/>
            <a:headEnd/>
            <a:tailEnd/>
          </a:ln>
          <a:effectLst/>
        </p:spPr>
        <p:txBody>
          <a:bodyPr lIns="3600" tIns="10800" rIns="3600" bIns="10800" anchor="ctr"/>
          <a:lstStyle/>
          <a:p>
            <a:pPr algn="ctr" eaLnBrk="0" hangingPunct="0">
              <a:defRPr/>
            </a:pPr>
            <a:r>
              <a:rPr lang="ko-KR" altLang="ko-KR" b="1" kern="0" dirty="0">
                <a:solidFill>
                  <a:srgbClr val="000000"/>
                </a:solidFill>
                <a:latin typeface="微软雅黑" pitchFamily="34" charset="-122"/>
                <a:ea typeface="宋体" pitchFamily="2" charset="-122"/>
              </a:rPr>
              <a:t>Business Service</a:t>
            </a:r>
            <a:endParaRPr lang="en-US" altLang="ko-KR" b="1" kern="0" dirty="0">
              <a:solidFill>
                <a:srgbClr val="000000"/>
              </a:solidFill>
              <a:latin typeface="微软雅黑" pitchFamily="34" charset="-122"/>
              <a:ea typeface="微软雅黑" pitchFamily="34" charset="-122"/>
            </a:endParaRPr>
          </a:p>
        </p:txBody>
      </p:sp>
      <p:sp>
        <p:nvSpPr>
          <p:cNvPr id="25" name="AutoShape 442"/>
          <p:cNvSpPr>
            <a:spLocks noChangeArrowheads="1"/>
          </p:cNvSpPr>
          <p:nvPr/>
        </p:nvSpPr>
        <p:spPr bwMode="auto">
          <a:xfrm>
            <a:off x="428231" y="1889151"/>
            <a:ext cx="467783" cy="1565275"/>
          </a:xfrm>
          <a:prstGeom prst="upArrow">
            <a:avLst>
              <a:gd name="adj1" fmla="val 100000"/>
              <a:gd name="adj2" fmla="val 24855"/>
            </a:avLst>
          </a:prstGeom>
          <a:gradFill rotWithShape="1">
            <a:gsLst>
              <a:gs pos="0">
                <a:srgbClr val="FFFFFF"/>
              </a:gs>
              <a:gs pos="100000">
                <a:srgbClr val="FFFFFF">
                  <a:gamma/>
                  <a:shade val="46275"/>
                  <a:invGamma/>
                  <a:alpha val="0"/>
                </a:srgbClr>
              </a:gs>
            </a:gsLst>
            <a:lin ang="5400000" scaled="1"/>
          </a:gradFill>
          <a:ln w="9525">
            <a:noFill/>
            <a:miter lim="800000"/>
            <a:headEnd/>
            <a:tailEnd/>
          </a:ln>
          <a:effectLst/>
        </p:spPr>
        <p:txBody>
          <a:bodyPr vert="eaVert" wrap="none" anchor="ctr"/>
          <a:lstStyle/>
          <a:p>
            <a:pPr algn="ctr">
              <a:defRPr/>
            </a:pPr>
            <a:r>
              <a:rPr lang="zh-CN" altLang="en-US" sz="1200" kern="0" dirty="0">
                <a:solidFill>
                  <a:sysClr val="windowText" lastClr="000000"/>
                </a:solidFill>
                <a:effectLst>
                  <a:outerShdw blurRad="38100" dist="38100" dir="2700000" algn="tl">
                    <a:srgbClr val="C0C0C0"/>
                  </a:outerShdw>
                </a:effectLst>
                <a:latin typeface="微软雅黑" pitchFamily="34" charset="-122"/>
                <a:ea typeface="微软雅黑" pitchFamily="34" charset="-122"/>
              </a:rPr>
              <a:t>客户</a:t>
            </a:r>
            <a:endParaRPr lang="ko-KR" altLang="en-US" sz="1200" kern="0" dirty="0">
              <a:solidFill>
                <a:sysClr val="windowText" lastClr="000000"/>
              </a:solidFill>
              <a:effectLst>
                <a:outerShdw blurRad="38100" dist="38100" dir="2700000" algn="tl">
                  <a:srgbClr val="C0C0C0"/>
                </a:outerShdw>
              </a:effectLst>
              <a:latin typeface="微软雅黑" pitchFamily="34" charset="-122"/>
            </a:endParaRPr>
          </a:p>
        </p:txBody>
      </p:sp>
      <p:sp>
        <p:nvSpPr>
          <p:cNvPr id="26" name="AutoShape 443"/>
          <p:cNvSpPr>
            <a:spLocks noChangeArrowheads="1"/>
          </p:cNvSpPr>
          <p:nvPr/>
        </p:nvSpPr>
        <p:spPr bwMode="auto">
          <a:xfrm flipV="1">
            <a:off x="428231" y="3584595"/>
            <a:ext cx="467783" cy="1565275"/>
          </a:xfrm>
          <a:prstGeom prst="upArrow">
            <a:avLst>
              <a:gd name="adj1" fmla="val 100000"/>
              <a:gd name="adj2" fmla="val 22337"/>
            </a:avLst>
          </a:prstGeom>
          <a:gradFill rotWithShape="1">
            <a:gsLst>
              <a:gs pos="0">
                <a:srgbClr val="FFFFFF"/>
              </a:gs>
              <a:gs pos="100000">
                <a:srgbClr val="FFFFFF">
                  <a:gamma/>
                  <a:tint val="0"/>
                  <a:invGamma/>
                  <a:alpha val="0"/>
                </a:srgbClr>
              </a:gs>
            </a:gsLst>
            <a:lin ang="5400000" scaled="1"/>
          </a:gradFill>
          <a:ln w="9525">
            <a:noFill/>
            <a:miter lim="800000"/>
            <a:headEnd/>
            <a:tailEnd/>
          </a:ln>
          <a:effectLst/>
        </p:spPr>
        <p:txBody>
          <a:bodyPr rot="10800000" vert="eaVert" wrap="none" anchor="ctr"/>
          <a:lstStyle/>
          <a:p>
            <a:pPr algn="ctr">
              <a:defRPr/>
            </a:pPr>
            <a:r>
              <a:rPr lang="zh-CN" altLang="en-US" sz="1200" kern="0" dirty="0">
                <a:solidFill>
                  <a:sysClr val="windowText" lastClr="000000"/>
                </a:solidFill>
                <a:effectLst>
                  <a:outerShdw blurRad="38100" dist="38100" dir="2700000" algn="tl">
                    <a:srgbClr val="C0C0C0"/>
                  </a:outerShdw>
                </a:effectLst>
                <a:latin typeface="微软雅黑" pitchFamily="34" charset="-122"/>
                <a:ea typeface="微软雅黑" pitchFamily="34" charset="-122"/>
              </a:rPr>
              <a:t>企业内部</a:t>
            </a:r>
            <a:endParaRPr lang="ko-KR" altLang="en-US" sz="1200" kern="0" dirty="0">
              <a:solidFill>
                <a:sysClr val="windowText" lastClr="000000"/>
              </a:solidFill>
              <a:effectLst>
                <a:outerShdw blurRad="38100" dist="38100" dir="2700000" algn="tl">
                  <a:srgbClr val="C0C0C0"/>
                </a:outerShdw>
              </a:effectLst>
              <a:latin typeface="微软雅黑" pitchFamily="34" charset="-122"/>
            </a:endParaRPr>
          </a:p>
        </p:txBody>
      </p:sp>
      <p:pic>
        <p:nvPicPr>
          <p:cNvPr id="27" name="Picture 496" descr="CG0029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6656" y="1628775"/>
            <a:ext cx="1043914"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02" descr="server_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52" y="2997200"/>
            <a:ext cx="93556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03" descr="012 cop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9413" y="2060575"/>
            <a:ext cx="66384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1" name="组合 260"/>
          <p:cNvGrpSpPr/>
          <p:nvPr/>
        </p:nvGrpSpPr>
        <p:grpSpPr>
          <a:xfrm>
            <a:off x="4968481" y="1052513"/>
            <a:ext cx="4665795" cy="5256212"/>
            <a:chOff x="4586290" y="1052513"/>
            <a:chExt cx="4306888" cy="5256212"/>
          </a:xfrm>
        </p:grpSpPr>
        <p:sp>
          <p:nvSpPr>
            <p:cNvPr id="31" name="Rectangle 484"/>
            <p:cNvSpPr>
              <a:spLocks noChangeArrowheads="1"/>
            </p:cNvSpPr>
            <p:nvPr/>
          </p:nvSpPr>
          <p:spPr bwMode="auto">
            <a:xfrm>
              <a:off x="4586290" y="1557338"/>
              <a:ext cx="4306888" cy="4751387"/>
            </a:xfrm>
            <a:prstGeom prst="rect">
              <a:avLst/>
            </a:prstGeom>
            <a:solidFill>
              <a:srgbClr val="CCECFF"/>
            </a:solidFill>
            <a:ln w="9525">
              <a:solidFill>
                <a:srgbClr val="FFFFFF"/>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32" name="Rectangle 60"/>
            <p:cNvSpPr>
              <a:spLocks noChangeArrowheads="1"/>
            </p:cNvSpPr>
            <p:nvPr/>
          </p:nvSpPr>
          <p:spPr bwMode="auto">
            <a:xfrm>
              <a:off x="4732340" y="1844675"/>
              <a:ext cx="682625" cy="3124200"/>
            </a:xfrm>
            <a:prstGeom prst="rect">
              <a:avLst/>
            </a:prstGeom>
            <a:solidFill>
              <a:srgbClr val="009999"/>
            </a:solidFill>
            <a:ln w="6350">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33" name="AutoShape 61"/>
            <p:cNvSpPr>
              <a:spLocks noChangeArrowheads="1"/>
            </p:cNvSpPr>
            <p:nvPr/>
          </p:nvSpPr>
          <p:spPr bwMode="auto">
            <a:xfrm>
              <a:off x="4881487" y="2339975"/>
              <a:ext cx="333375" cy="214312"/>
            </a:xfrm>
            <a:prstGeom prst="upDownArrow">
              <a:avLst>
                <a:gd name="adj1" fmla="val 43806"/>
                <a:gd name="adj2" fmla="val 34074"/>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defRPr/>
              </a:pPr>
              <a:endParaRPr lang="ko-KR" altLang="en-US" kern="0">
                <a:solidFill>
                  <a:sysClr val="windowText" lastClr="000000"/>
                </a:solidFill>
                <a:latin typeface="微软雅黑" pitchFamily="34" charset="-122"/>
              </a:endParaRPr>
            </a:p>
          </p:txBody>
        </p:sp>
        <p:sp>
          <p:nvSpPr>
            <p:cNvPr id="34" name="AutoShape 142"/>
            <p:cNvSpPr>
              <a:spLocks noChangeArrowheads="1"/>
            </p:cNvSpPr>
            <p:nvPr/>
          </p:nvSpPr>
          <p:spPr bwMode="auto">
            <a:xfrm>
              <a:off x="5508104" y="1844675"/>
              <a:ext cx="2519887" cy="563562"/>
            </a:xfrm>
            <a:prstGeom prst="rightArrow">
              <a:avLst>
                <a:gd name="adj1" fmla="val 100000"/>
                <a:gd name="adj2" fmla="val 0"/>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p>
              <a:pPr>
                <a:buFont typeface="Wingdings" pitchFamily="2" charset="2"/>
                <a:buChar char="§"/>
                <a:defRPr/>
              </a:pPr>
              <a:r>
                <a:rPr lang="ko-KR" altLang="en-US" sz="900" b="1" kern="0" dirty="0">
                  <a:solidFill>
                    <a:sysClr val="windowText" lastClr="000000"/>
                  </a:solidFill>
                  <a:latin typeface="微软雅黑" pitchFamily="34" charset="-122"/>
                  <a:ea typeface="돋움" pitchFamily="50" charset="-127"/>
                </a:rPr>
                <a:t> </a:t>
              </a:r>
              <a:r>
                <a:rPr lang="zh-CN" altLang="en-US" sz="900" b="1" kern="0" dirty="0">
                  <a:solidFill>
                    <a:sysClr val="windowText" lastClr="000000"/>
                  </a:solidFill>
                  <a:latin typeface="微软雅黑" pitchFamily="34" charset="-122"/>
                  <a:ea typeface="微软雅黑" pitchFamily="34" charset="-122"/>
                </a:rPr>
                <a:t>进出口物流管理系统</a:t>
              </a:r>
              <a:endParaRPr lang="ko-KR" altLang="en-US" sz="900" b="1" kern="0" dirty="0">
                <a:solidFill>
                  <a:sysClr val="windowText" lastClr="000000"/>
                </a:solidFill>
                <a:latin typeface="微软雅黑" pitchFamily="34" charset="-122"/>
                <a:ea typeface="돋움" pitchFamily="50" charset="-127"/>
              </a:endParaRPr>
            </a:p>
            <a:p>
              <a:pP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 </a:t>
              </a:r>
              <a:r>
                <a:rPr lang="zh-CN" altLang="en-US" sz="900" b="1" kern="0" dirty="0">
                  <a:solidFill>
                    <a:sysClr val="windowText" lastClr="000000"/>
                  </a:solidFill>
                  <a:latin typeface="微软雅黑" pitchFamily="34" charset="-122"/>
                  <a:ea typeface="微软雅黑" pitchFamily="34" charset="-122"/>
                </a:rPr>
                <a:t>连接客户</a:t>
              </a:r>
              <a:r>
                <a:rPr lang="en-US" altLang="ko-KR" sz="900" b="1" kern="0" dirty="0">
                  <a:solidFill>
                    <a:sysClr val="windowText" lastClr="000000"/>
                  </a:solidFill>
                  <a:latin typeface="微软雅黑" pitchFamily="34" charset="-122"/>
                  <a:ea typeface="微软雅黑" pitchFamily="34" charset="-122"/>
                </a:rPr>
                <a:t>, </a:t>
              </a:r>
              <a:r>
                <a:rPr lang="zh-CN" altLang="en-US" sz="900" b="1" kern="0" dirty="0">
                  <a:solidFill>
                    <a:sysClr val="windowText" lastClr="000000"/>
                  </a:solidFill>
                  <a:latin typeface="微软雅黑" pitchFamily="34" charset="-122"/>
                  <a:ea typeface="微软雅黑" pitchFamily="34" charset="-122"/>
                </a:rPr>
                <a:t>运输公司</a:t>
              </a:r>
              <a:r>
                <a:rPr lang="en-US" altLang="ko-KR" sz="900" b="1" kern="0" dirty="0">
                  <a:solidFill>
                    <a:sysClr val="windowText" lastClr="000000"/>
                  </a:solidFill>
                  <a:latin typeface="微软雅黑" pitchFamily="34" charset="-122"/>
                  <a:ea typeface="微软雅黑" pitchFamily="34" charset="-122"/>
                </a:rPr>
                <a:t>, </a:t>
              </a:r>
              <a:r>
                <a:rPr lang="zh-CN" altLang="en-US" sz="900" b="1" kern="0" dirty="0">
                  <a:solidFill>
                    <a:sysClr val="windowText" lastClr="000000"/>
                  </a:solidFill>
                  <a:latin typeface="微软雅黑" pitchFamily="34" charset="-122"/>
                  <a:ea typeface="微软雅黑" pitchFamily="34" charset="-122"/>
                </a:rPr>
                <a:t>海关</a:t>
              </a:r>
              <a:endParaRPr lang="ko-KR" altLang="en-US" sz="900" b="1" kern="0" dirty="0">
                <a:solidFill>
                  <a:sysClr val="windowText" lastClr="000000"/>
                </a:solidFill>
                <a:latin typeface="微软雅黑" pitchFamily="34" charset="-122"/>
                <a:ea typeface="돋움" pitchFamily="50" charset="-127"/>
              </a:endParaRPr>
            </a:p>
            <a:p>
              <a:pP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 </a:t>
              </a:r>
              <a:r>
                <a:rPr lang="zh-CN" altLang="en-US" sz="900" b="1" kern="0" dirty="0">
                  <a:solidFill>
                    <a:sysClr val="windowText" lastClr="000000"/>
                  </a:solidFill>
                  <a:latin typeface="微软雅黑" pitchFamily="34" charset="-122"/>
                  <a:ea typeface="微软雅黑" pitchFamily="34" charset="-122"/>
                </a:rPr>
                <a:t>物流信息的可视性</a:t>
              </a:r>
              <a:r>
                <a:rPr lang="en-US" altLang="ko-KR" sz="900" b="1" kern="0" dirty="0">
                  <a:solidFill>
                    <a:sysClr val="windowText" lastClr="000000"/>
                  </a:solidFill>
                  <a:latin typeface="微软雅黑" pitchFamily="34" charset="-122"/>
                  <a:ea typeface="微软雅黑" pitchFamily="34" charset="-122"/>
                </a:rPr>
                <a:t>, </a:t>
              </a:r>
              <a:r>
                <a:rPr lang="zh-CN" altLang="en-US" sz="900" b="1" kern="0" dirty="0">
                  <a:solidFill>
                    <a:sysClr val="windowText" lastClr="000000"/>
                  </a:solidFill>
                  <a:latin typeface="微软雅黑" pitchFamily="34" charset="-122"/>
                  <a:ea typeface="微软雅黑" pitchFamily="34" charset="-122"/>
                </a:rPr>
                <a:t>真确性</a:t>
              </a:r>
              <a:endParaRPr lang="ko-KR" altLang="en-US" sz="900" b="1" kern="0" dirty="0">
                <a:solidFill>
                  <a:sysClr val="windowText" lastClr="000000"/>
                </a:solidFill>
                <a:latin typeface="微软雅黑" pitchFamily="34" charset="-122"/>
                <a:ea typeface="돋움" pitchFamily="50" charset="-127"/>
              </a:endParaRPr>
            </a:p>
          </p:txBody>
        </p:sp>
        <p:sp>
          <p:nvSpPr>
            <p:cNvPr id="35" name="AutoShape 143"/>
            <p:cNvSpPr>
              <a:spLocks noChangeArrowheads="1"/>
            </p:cNvSpPr>
            <p:nvPr/>
          </p:nvSpPr>
          <p:spPr bwMode="auto">
            <a:xfrm>
              <a:off x="5508104" y="2484438"/>
              <a:ext cx="2519887" cy="561975"/>
            </a:xfrm>
            <a:prstGeom prst="rightArrow">
              <a:avLst>
                <a:gd name="adj1" fmla="val 100000"/>
                <a:gd name="adj2" fmla="val 0"/>
              </a:avLst>
            </a:prstGeom>
            <a:solidFill>
              <a:srgbClr val="FFFF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anchor="ctr"/>
            <a:lstStyle/>
            <a:p>
              <a:pPr>
                <a:buFont typeface="Wingdings" pitchFamily="2" charset="2"/>
                <a:buChar char="§"/>
                <a:defRPr/>
              </a:pPr>
              <a:r>
                <a:rPr lang="ko-KR" altLang="en-US" sz="900" b="1" kern="0" dirty="0">
                  <a:solidFill>
                    <a:sysClr val="windowText" lastClr="000000"/>
                  </a:solidFill>
                  <a:latin typeface="微软雅黑" pitchFamily="34" charset="-122"/>
                  <a:ea typeface="돋움" pitchFamily="50" charset="-127"/>
                </a:rPr>
                <a:t> </a:t>
              </a:r>
              <a:r>
                <a:rPr lang="zh-CN" altLang="en-US" sz="900" b="1" kern="0" dirty="0">
                  <a:solidFill>
                    <a:sysClr val="windowText" lastClr="000000"/>
                  </a:solidFill>
                  <a:latin typeface="微软雅黑" pitchFamily="34" charset="-122"/>
                  <a:ea typeface="微软雅黑" pitchFamily="34" charset="-122"/>
                </a:rPr>
                <a:t>配送管理系统</a:t>
              </a:r>
              <a:endParaRPr lang="ko-KR" altLang="en-US" sz="900" b="1" kern="0" dirty="0">
                <a:solidFill>
                  <a:sysClr val="windowText" lastClr="000000"/>
                </a:solidFill>
                <a:latin typeface="微软雅黑" pitchFamily="34" charset="-122"/>
                <a:ea typeface="돋움" pitchFamily="50" charset="-127"/>
              </a:endParaRPr>
            </a:p>
            <a:p>
              <a:pP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 </a:t>
              </a:r>
              <a:r>
                <a:rPr lang="zh-CN" altLang="en-US" sz="900" b="1" kern="0" dirty="0">
                  <a:solidFill>
                    <a:sysClr val="windowText" lastClr="000000"/>
                  </a:solidFill>
                  <a:latin typeface="微软雅黑" pitchFamily="34" charset="-122"/>
                  <a:ea typeface="微软雅黑" pitchFamily="34" charset="-122"/>
                </a:rPr>
                <a:t>运输计划</a:t>
              </a:r>
              <a:r>
                <a:rPr lang="en-US" altLang="ko-KR" sz="900" b="1" kern="0" dirty="0">
                  <a:solidFill>
                    <a:sysClr val="windowText" lastClr="000000"/>
                  </a:solidFill>
                  <a:latin typeface="微软雅黑" pitchFamily="34" charset="-122"/>
                  <a:ea typeface="微软雅黑" pitchFamily="34" charset="-122"/>
                </a:rPr>
                <a:t>/</a:t>
              </a:r>
              <a:r>
                <a:rPr lang="zh-CN" altLang="en-US" sz="900" b="1" kern="0" dirty="0">
                  <a:solidFill>
                    <a:sysClr val="windowText" lastClr="000000"/>
                  </a:solidFill>
                  <a:latin typeface="微软雅黑" pitchFamily="34" charset="-122"/>
                  <a:ea typeface="微软雅黑" pitchFamily="34" charset="-122"/>
                </a:rPr>
                <a:t>配车</a:t>
              </a:r>
              <a:r>
                <a:rPr lang="en-US" altLang="ko-KR" sz="900" b="1" kern="0" dirty="0">
                  <a:solidFill>
                    <a:sysClr val="windowText" lastClr="000000"/>
                  </a:solidFill>
                  <a:latin typeface="微软雅黑" pitchFamily="34" charset="-122"/>
                  <a:ea typeface="微软雅黑" pitchFamily="34" charset="-122"/>
                </a:rPr>
                <a:t>/</a:t>
              </a:r>
              <a:r>
                <a:rPr lang="zh-CN" altLang="en-US" sz="900" b="1" kern="0" dirty="0">
                  <a:solidFill>
                    <a:sysClr val="windowText" lastClr="000000"/>
                  </a:solidFill>
                  <a:latin typeface="微软雅黑" pitchFamily="34" charset="-122"/>
                  <a:ea typeface="微软雅黑" pitchFamily="34" charset="-122"/>
                </a:rPr>
                <a:t>实绩</a:t>
              </a:r>
              <a:r>
                <a:rPr lang="en-US" altLang="ko-KR" sz="900" b="1" kern="0" dirty="0">
                  <a:solidFill>
                    <a:sysClr val="windowText" lastClr="000000"/>
                  </a:solidFill>
                  <a:latin typeface="微软雅黑" pitchFamily="34" charset="-122"/>
                  <a:ea typeface="微软雅黑" pitchFamily="34" charset="-122"/>
                </a:rPr>
                <a:t>/</a:t>
              </a:r>
              <a:r>
                <a:rPr lang="zh-CN" altLang="en-US" sz="900" b="1" kern="0" dirty="0">
                  <a:solidFill>
                    <a:sysClr val="windowText" lastClr="000000"/>
                  </a:solidFill>
                  <a:latin typeface="微软雅黑" pitchFamily="34" charset="-122"/>
                  <a:ea typeface="微软雅黑" pitchFamily="34" charset="-122"/>
                </a:rPr>
                <a:t>车辆管制</a:t>
              </a:r>
              <a:endParaRPr lang="en-US" altLang="zh-CN" sz="900" b="1" kern="0" dirty="0">
                <a:solidFill>
                  <a:sysClr val="windowText" lastClr="000000"/>
                </a:solidFill>
                <a:latin typeface="微软雅黑" pitchFamily="34" charset="-122"/>
                <a:ea typeface="微软雅黑" pitchFamily="34" charset="-122"/>
              </a:endParaRPr>
            </a:p>
            <a:p>
              <a:pP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 </a:t>
              </a:r>
              <a:r>
                <a:rPr lang="zh-CN" altLang="en-US" sz="900" b="1" kern="0" dirty="0">
                  <a:solidFill>
                    <a:sysClr val="windowText" lastClr="000000"/>
                  </a:solidFill>
                  <a:latin typeface="微软雅黑" pitchFamily="34" charset="-122"/>
                  <a:ea typeface="微软雅黑" pitchFamily="34" charset="-122"/>
                </a:rPr>
                <a:t>运输业务的效率性</a:t>
              </a:r>
              <a:r>
                <a:rPr lang="en-US" altLang="ko-KR" sz="900" b="1" kern="0" dirty="0">
                  <a:solidFill>
                    <a:sysClr val="windowText" lastClr="000000"/>
                  </a:solidFill>
                  <a:latin typeface="微软雅黑" pitchFamily="34" charset="-122"/>
                  <a:ea typeface="微软雅黑" pitchFamily="34" charset="-122"/>
                </a:rPr>
                <a:t>,</a:t>
              </a:r>
              <a:r>
                <a:rPr lang="zh-CN" altLang="en-US" sz="900" b="1" kern="0" dirty="0">
                  <a:solidFill>
                    <a:sysClr val="windowText" lastClr="000000"/>
                  </a:solidFill>
                  <a:latin typeface="微软雅黑" pitchFamily="34" charset="-122"/>
                  <a:ea typeface="微软雅黑" pitchFamily="34" charset="-122"/>
                </a:rPr>
                <a:t>可视性</a:t>
              </a:r>
              <a:endParaRPr lang="ko-KR" altLang="en-US" sz="900" b="1" kern="0" dirty="0">
                <a:solidFill>
                  <a:sysClr val="windowText" lastClr="000000"/>
                </a:solidFill>
                <a:latin typeface="微软雅黑" pitchFamily="34" charset="-122"/>
                <a:ea typeface="돋움" pitchFamily="50" charset="-127"/>
              </a:endParaRPr>
            </a:p>
          </p:txBody>
        </p:sp>
        <p:sp>
          <p:nvSpPr>
            <p:cNvPr id="36" name="AutoShape 144"/>
            <p:cNvSpPr>
              <a:spLocks noChangeArrowheads="1"/>
            </p:cNvSpPr>
            <p:nvPr/>
          </p:nvSpPr>
          <p:spPr bwMode="auto">
            <a:xfrm>
              <a:off x="5508104" y="3117850"/>
              <a:ext cx="2519887" cy="560387"/>
            </a:xfrm>
            <a:prstGeom prst="rightArrow">
              <a:avLst>
                <a:gd name="adj1" fmla="val 100000"/>
                <a:gd name="adj2" fmla="val 0"/>
              </a:avLst>
            </a:prstGeom>
            <a:solidFill>
              <a:srgbClr val="FFFF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anchor="ctr"/>
            <a:lstStyle/>
            <a:p>
              <a:pPr>
                <a:buFont typeface="Wingdings" pitchFamily="2" charset="2"/>
                <a:buChar cha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C/C</a:t>
              </a:r>
              <a:r>
                <a:rPr lang="zh-CN" altLang="en-US" sz="900" b="1" kern="0" dirty="0">
                  <a:solidFill>
                    <a:sysClr val="windowText" lastClr="000000"/>
                  </a:solidFill>
                  <a:latin typeface="微软雅黑" pitchFamily="34" charset="-122"/>
                  <a:ea typeface="微软雅黑" pitchFamily="34" charset="-122"/>
                </a:rPr>
                <a:t>运营系统</a:t>
              </a:r>
              <a:endParaRPr lang="ko-KR" altLang="en-US" sz="900" b="1" kern="0" dirty="0">
                <a:solidFill>
                  <a:sysClr val="windowText" lastClr="000000"/>
                </a:solidFill>
                <a:latin typeface="微软雅黑" pitchFamily="34" charset="-122"/>
                <a:ea typeface="돋움" pitchFamily="50" charset="-127"/>
              </a:endParaRPr>
            </a:p>
            <a:p>
              <a:pP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 </a:t>
              </a:r>
              <a:r>
                <a:rPr lang="zh-CN" altLang="en-US" sz="900" b="1" kern="0" dirty="0">
                  <a:solidFill>
                    <a:sysClr val="windowText" lastClr="000000"/>
                  </a:solidFill>
                  <a:latin typeface="微软雅黑" pitchFamily="34" charset="-122"/>
                  <a:ea typeface="微软雅黑" pitchFamily="34" charset="-122"/>
                </a:rPr>
                <a:t>入库</a:t>
              </a:r>
              <a:r>
                <a:rPr lang="en-US" altLang="ko-KR" sz="900" b="1" kern="0" dirty="0">
                  <a:solidFill>
                    <a:sysClr val="windowText" lastClr="000000"/>
                  </a:solidFill>
                  <a:latin typeface="微软雅黑" pitchFamily="34" charset="-122"/>
                  <a:ea typeface="微软雅黑" pitchFamily="34" charset="-122"/>
                </a:rPr>
                <a:t>/</a:t>
              </a:r>
              <a:r>
                <a:rPr lang="zh-CN" altLang="en-US" sz="900" b="1" kern="0" dirty="0">
                  <a:solidFill>
                    <a:sysClr val="windowText" lastClr="000000"/>
                  </a:solidFill>
                  <a:latin typeface="微软雅黑" pitchFamily="34" charset="-122"/>
                  <a:ea typeface="微软雅黑" pitchFamily="34" charset="-122"/>
                </a:rPr>
                <a:t>出库</a:t>
              </a:r>
              <a:r>
                <a:rPr lang="en-US" altLang="ko-KR" sz="900" b="1" kern="0" dirty="0">
                  <a:solidFill>
                    <a:sysClr val="windowText" lastClr="000000"/>
                  </a:solidFill>
                  <a:latin typeface="微软雅黑" pitchFamily="34" charset="-122"/>
                  <a:ea typeface="微软雅黑" pitchFamily="34" charset="-122"/>
                </a:rPr>
                <a:t>/</a:t>
              </a:r>
              <a:r>
                <a:rPr lang="zh-CN" altLang="en-US" sz="900" b="1" kern="0" dirty="0">
                  <a:solidFill>
                    <a:sysClr val="windowText" lastClr="000000"/>
                  </a:solidFill>
                  <a:latin typeface="微软雅黑" pitchFamily="34" charset="-122"/>
                  <a:ea typeface="微软雅黑" pitchFamily="34" charset="-122"/>
                </a:rPr>
                <a:t>库存管理</a:t>
              </a:r>
              <a:r>
                <a:rPr lang="ko-KR" altLang="en-US" sz="900" b="1" kern="0" dirty="0">
                  <a:solidFill>
                    <a:sysClr val="windowText" lastClr="000000"/>
                  </a:solidFill>
                  <a:latin typeface="微软雅黑" pitchFamily="34" charset="-122"/>
                  <a:ea typeface="돋움" pitchFamily="50" charset="-127"/>
                </a:rPr>
                <a:t> </a:t>
              </a:r>
            </a:p>
            <a:p>
              <a:pP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 </a:t>
              </a:r>
              <a:r>
                <a:rPr lang="zh-CN" altLang="en-US" sz="900" b="1" kern="0" dirty="0">
                  <a:solidFill>
                    <a:sysClr val="windowText" lastClr="000000"/>
                  </a:solidFill>
                  <a:latin typeface="微软雅黑" pitchFamily="34" charset="-122"/>
                  <a:ea typeface="微软雅黑" pitchFamily="34" charset="-122"/>
                </a:rPr>
                <a:t>配送物流合理化</a:t>
              </a:r>
              <a:r>
                <a:rPr lang="en-US" altLang="ko-KR" sz="900" b="1" kern="0" dirty="0">
                  <a:solidFill>
                    <a:sysClr val="windowText" lastClr="000000"/>
                  </a:solidFill>
                  <a:latin typeface="微软雅黑" pitchFamily="34" charset="-122"/>
                  <a:ea typeface="微软雅黑" pitchFamily="34" charset="-122"/>
                </a:rPr>
                <a:t>,JIT/JIS </a:t>
              </a:r>
              <a:r>
                <a:rPr lang="zh-CN" altLang="en-US" sz="900" b="1" kern="0" dirty="0">
                  <a:solidFill>
                    <a:sysClr val="windowText" lastClr="000000"/>
                  </a:solidFill>
                  <a:latin typeface="微软雅黑" pitchFamily="34" charset="-122"/>
                  <a:ea typeface="微软雅黑" pitchFamily="34" charset="-122"/>
                </a:rPr>
                <a:t>纳品准时性</a:t>
              </a:r>
              <a:endParaRPr lang="ko-KR" altLang="en-US" sz="900" b="1" kern="0" dirty="0">
                <a:solidFill>
                  <a:sysClr val="windowText" lastClr="000000"/>
                </a:solidFill>
                <a:latin typeface="微软雅黑" pitchFamily="34" charset="-122"/>
                <a:ea typeface="돋움" pitchFamily="50" charset="-127"/>
              </a:endParaRPr>
            </a:p>
          </p:txBody>
        </p:sp>
        <p:sp>
          <p:nvSpPr>
            <p:cNvPr id="37" name="AutoShape 145"/>
            <p:cNvSpPr>
              <a:spLocks noChangeArrowheads="1"/>
            </p:cNvSpPr>
            <p:nvPr/>
          </p:nvSpPr>
          <p:spPr bwMode="auto">
            <a:xfrm>
              <a:off x="5508104" y="4406900"/>
              <a:ext cx="2519887" cy="561975"/>
            </a:xfrm>
            <a:prstGeom prst="rightArrow">
              <a:avLst>
                <a:gd name="adj1" fmla="val 100000"/>
                <a:gd name="adj2" fmla="val 0"/>
              </a:avLst>
            </a:prstGeom>
            <a:solidFill>
              <a:srgbClr val="FFFF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anchor="ctr"/>
            <a:lstStyle/>
            <a:p>
              <a:pPr>
                <a:buFont typeface="Wingdings" pitchFamily="2" charset="2"/>
                <a:buChar cha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e-Visibility </a:t>
              </a:r>
              <a:r>
                <a:rPr lang="zh-CN" altLang="en-US" sz="900" b="1" kern="0" dirty="0">
                  <a:solidFill>
                    <a:sysClr val="windowText" lastClr="000000"/>
                  </a:solidFill>
                  <a:latin typeface="微软雅黑" pitchFamily="34" charset="-122"/>
                  <a:ea typeface="微软雅黑" pitchFamily="34" charset="-122"/>
                </a:rPr>
                <a:t>系统</a:t>
              </a:r>
              <a:endParaRPr lang="ko-KR" altLang="en-US" sz="900" b="1" kern="0" dirty="0">
                <a:solidFill>
                  <a:sysClr val="windowText" lastClr="000000"/>
                </a:solidFill>
                <a:latin typeface="微软雅黑" pitchFamily="34" charset="-122"/>
                <a:ea typeface="돋움" pitchFamily="50" charset="-127"/>
              </a:endParaRPr>
            </a:p>
            <a:p>
              <a:pP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 Monitoring/Tracking/ KPI</a:t>
              </a:r>
            </a:p>
            <a:p>
              <a:pPr>
                <a:defRPr/>
              </a:pPr>
              <a:r>
                <a:rPr lang="en-US" altLang="ko-KR" sz="900" b="1" kern="0" dirty="0">
                  <a:solidFill>
                    <a:sysClr val="windowText" lastClr="000000"/>
                  </a:solidFill>
                  <a:latin typeface="微软雅黑" pitchFamily="34" charset="-122"/>
                  <a:ea typeface="微软雅黑" pitchFamily="34" charset="-122"/>
                </a:rPr>
                <a:t> - </a:t>
              </a:r>
              <a:r>
                <a:rPr lang="zh-CN" altLang="en-US" sz="900" b="1" kern="0" dirty="0">
                  <a:solidFill>
                    <a:sysClr val="windowText" lastClr="000000"/>
                  </a:solidFill>
                  <a:latin typeface="微软雅黑" pitchFamily="34" charset="-122"/>
                  <a:ea typeface="微软雅黑" pitchFamily="34" charset="-122"/>
                </a:rPr>
                <a:t>提供</a:t>
              </a:r>
              <a:r>
                <a:rPr lang="en-US" altLang="ko-KR" sz="900" b="1" kern="0" dirty="0">
                  <a:solidFill>
                    <a:sysClr val="windowText" lastClr="000000"/>
                  </a:solidFill>
                  <a:latin typeface="微软雅黑" pitchFamily="34" charset="-122"/>
                  <a:ea typeface="微软雅黑" pitchFamily="34" charset="-122"/>
                </a:rPr>
                <a:t>High Quality Visibility </a:t>
              </a:r>
              <a:endParaRPr lang="ko-KR" altLang="en-US" sz="900" b="1" kern="0" dirty="0">
                <a:solidFill>
                  <a:sysClr val="windowText" lastClr="000000"/>
                </a:solidFill>
                <a:latin typeface="微软雅黑" pitchFamily="34" charset="-122"/>
                <a:ea typeface="HDharmony M" pitchFamily="18" charset="-127"/>
              </a:endParaRPr>
            </a:p>
          </p:txBody>
        </p:sp>
        <p:sp>
          <p:nvSpPr>
            <p:cNvPr id="38" name="AutoShape 150"/>
            <p:cNvSpPr>
              <a:spLocks noChangeArrowheads="1"/>
            </p:cNvSpPr>
            <p:nvPr/>
          </p:nvSpPr>
          <p:spPr bwMode="auto">
            <a:xfrm>
              <a:off x="5508104" y="3763963"/>
              <a:ext cx="2538937" cy="558800"/>
            </a:xfrm>
            <a:prstGeom prst="rightArrow">
              <a:avLst>
                <a:gd name="adj1" fmla="val 100000"/>
                <a:gd name="adj2" fmla="val 0"/>
              </a:avLst>
            </a:prstGeom>
            <a:solidFill>
              <a:srgbClr val="FFFF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anchor="ctr"/>
            <a:lstStyle/>
            <a:p>
              <a:pPr>
                <a:buFont typeface="Wingdings" pitchFamily="2" charset="2"/>
                <a:buChar cha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VPC</a:t>
              </a:r>
              <a:r>
                <a:rPr lang="zh-CN" altLang="en-US" sz="900" b="1" kern="0" dirty="0">
                  <a:solidFill>
                    <a:sysClr val="windowText" lastClr="000000"/>
                  </a:solidFill>
                  <a:latin typeface="微软雅黑" pitchFamily="34" charset="-122"/>
                  <a:ea typeface="微软雅黑" pitchFamily="34" charset="-122"/>
                </a:rPr>
                <a:t>管理系统</a:t>
              </a:r>
              <a:endParaRPr lang="ko-KR" altLang="en-US" sz="900" b="1" kern="0" dirty="0">
                <a:solidFill>
                  <a:sysClr val="windowText" lastClr="000000"/>
                </a:solidFill>
                <a:latin typeface="微软雅黑" pitchFamily="34" charset="-122"/>
                <a:ea typeface="돋움" pitchFamily="50" charset="-127"/>
              </a:endParaRPr>
            </a:p>
            <a:p>
              <a:pP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 </a:t>
              </a:r>
              <a:r>
                <a:rPr lang="zh-CN" altLang="en-US" sz="900" b="1" kern="0" dirty="0">
                  <a:solidFill>
                    <a:sysClr val="windowText" lastClr="000000"/>
                  </a:solidFill>
                  <a:latin typeface="微软雅黑" pitchFamily="34" charset="-122"/>
                  <a:ea typeface="微软雅黑" pitchFamily="34" charset="-122"/>
                </a:rPr>
                <a:t>检查</a:t>
              </a:r>
              <a:r>
                <a:rPr lang="en-US" altLang="ko-KR" sz="900" b="1" kern="0" dirty="0">
                  <a:solidFill>
                    <a:sysClr val="windowText" lastClr="000000"/>
                  </a:solidFill>
                  <a:latin typeface="微软雅黑" pitchFamily="34" charset="-122"/>
                  <a:ea typeface="微软雅黑" pitchFamily="34" charset="-122"/>
                </a:rPr>
                <a:t>/</a:t>
              </a:r>
              <a:r>
                <a:rPr lang="zh-CN" altLang="en-US" sz="900" b="1" kern="0" dirty="0">
                  <a:solidFill>
                    <a:sysClr val="windowText" lastClr="000000"/>
                  </a:solidFill>
                  <a:latin typeface="微软雅黑" pitchFamily="34" charset="-122"/>
                  <a:ea typeface="微软雅黑" pitchFamily="34" charset="-122"/>
                </a:rPr>
                <a:t>投入</a:t>
              </a:r>
              <a:r>
                <a:rPr lang="en-US" altLang="ko-KR" sz="900" b="1" kern="0" dirty="0">
                  <a:solidFill>
                    <a:sysClr val="windowText" lastClr="000000"/>
                  </a:solidFill>
                  <a:latin typeface="微软雅黑" pitchFamily="34" charset="-122"/>
                  <a:ea typeface="微软雅黑" pitchFamily="34" charset="-122"/>
                </a:rPr>
                <a:t>/</a:t>
              </a:r>
              <a:r>
                <a:rPr lang="zh-CN" altLang="en-US" sz="900" b="1" kern="0" dirty="0">
                  <a:solidFill>
                    <a:sysClr val="windowText" lastClr="000000"/>
                  </a:solidFill>
                  <a:latin typeface="微软雅黑" pitchFamily="34" charset="-122"/>
                  <a:ea typeface="微软雅黑" pitchFamily="34" charset="-122"/>
                </a:rPr>
                <a:t>修复</a:t>
              </a:r>
              <a:r>
                <a:rPr lang="en-US" altLang="ko-KR" sz="900" b="1" kern="0" dirty="0">
                  <a:solidFill>
                    <a:sysClr val="windowText" lastClr="000000"/>
                  </a:solidFill>
                  <a:latin typeface="微软雅黑" pitchFamily="34" charset="-122"/>
                  <a:ea typeface="微软雅黑" pitchFamily="34" charset="-122"/>
                </a:rPr>
                <a:t>/</a:t>
              </a:r>
              <a:r>
                <a:rPr lang="zh-CN" altLang="en-US" sz="900" b="1" kern="0" dirty="0">
                  <a:solidFill>
                    <a:sysClr val="windowText" lastClr="000000"/>
                  </a:solidFill>
                  <a:latin typeface="微软雅黑" pitchFamily="34" charset="-122"/>
                  <a:ea typeface="微软雅黑" pitchFamily="34" charset="-122"/>
                </a:rPr>
                <a:t>置装</a:t>
              </a:r>
              <a:r>
                <a:rPr lang="en-US" altLang="ko-KR" sz="900" b="1" kern="0" dirty="0">
                  <a:solidFill>
                    <a:sysClr val="windowText" lastClr="000000"/>
                  </a:solidFill>
                  <a:latin typeface="微软雅黑" pitchFamily="34" charset="-122"/>
                  <a:ea typeface="微软雅黑" pitchFamily="34" charset="-122"/>
                </a:rPr>
                <a:t>/</a:t>
              </a:r>
              <a:r>
                <a:rPr lang="zh-CN" altLang="en-US" sz="900" b="1" kern="0" dirty="0">
                  <a:solidFill>
                    <a:sysClr val="windowText" lastClr="000000"/>
                  </a:solidFill>
                  <a:latin typeface="微软雅黑" pitchFamily="34" charset="-122"/>
                  <a:ea typeface="微软雅黑" pitchFamily="34" charset="-122"/>
                </a:rPr>
                <a:t>装车管理</a:t>
              </a:r>
              <a:endParaRPr lang="ko-KR" altLang="en-US" sz="900" b="1" kern="0" dirty="0">
                <a:solidFill>
                  <a:sysClr val="windowText" lastClr="000000"/>
                </a:solidFill>
                <a:latin typeface="微软雅黑" pitchFamily="34" charset="-122"/>
                <a:ea typeface="돋움" pitchFamily="50" charset="-127"/>
              </a:endParaRPr>
            </a:p>
            <a:p>
              <a:pPr>
                <a:defRPr/>
              </a:pPr>
              <a:r>
                <a:rPr lang="ko-KR" altLang="en-US" sz="900" b="1" kern="0" dirty="0">
                  <a:solidFill>
                    <a:sysClr val="windowText" lastClr="000000"/>
                  </a:solidFill>
                  <a:latin typeface="微软雅黑" pitchFamily="34" charset="-122"/>
                  <a:ea typeface="돋움" pitchFamily="50" charset="-127"/>
                </a:rPr>
                <a:t> </a:t>
              </a:r>
              <a:r>
                <a:rPr lang="en-US" altLang="ko-KR" sz="900" b="1" kern="0" dirty="0">
                  <a:solidFill>
                    <a:sysClr val="windowText" lastClr="000000"/>
                  </a:solidFill>
                  <a:latin typeface="微软雅黑" pitchFamily="34" charset="-122"/>
                  <a:ea typeface="微软雅黑" pitchFamily="34" charset="-122"/>
                </a:rPr>
                <a:t>- </a:t>
              </a:r>
              <a:r>
                <a:rPr lang="zh-CN" altLang="en-US" sz="900" b="1" kern="0" dirty="0">
                  <a:solidFill>
                    <a:sysClr val="windowText" lastClr="000000"/>
                  </a:solidFill>
                  <a:latin typeface="微软雅黑" pitchFamily="34" charset="-122"/>
                  <a:ea typeface="微软雅黑" pitchFamily="34" charset="-122"/>
                </a:rPr>
                <a:t>提高整车的品质管理</a:t>
              </a:r>
              <a:endParaRPr lang="ko-KR" altLang="en-US" sz="900" b="1" kern="0" dirty="0">
                <a:solidFill>
                  <a:sysClr val="windowText" lastClr="000000"/>
                </a:solidFill>
                <a:latin typeface="微软雅黑" pitchFamily="34" charset="-122"/>
                <a:ea typeface="돋움" pitchFamily="50" charset="-127"/>
              </a:endParaRPr>
            </a:p>
          </p:txBody>
        </p:sp>
        <p:sp>
          <p:nvSpPr>
            <p:cNvPr id="39" name="Rectangle 231"/>
            <p:cNvSpPr>
              <a:spLocks noChangeArrowheads="1"/>
            </p:cNvSpPr>
            <p:nvPr/>
          </p:nvSpPr>
          <p:spPr bwMode="auto">
            <a:xfrm>
              <a:off x="4788024" y="5070475"/>
              <a:ext cx="4078288" cy="105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a:lnSpc>
                  <a:spcPct val="130000"/>
                </a:lnSpc>
                <a:buFontTx/>
                <a:buChar char="•"/>
                <a:defRPr/>
              </a:pPr>
              <a:r>
                <a:rPr lang="ko-KR" altLang="en-US" sz="1050" b="1" kern="0" dirty="0">
                  <a:solidFill>
                    <a:srgbClr val="000000"/>
                  </a:solidFill>
                  <a:latin typeface="微软雅黑" pitchFamily="34" charset="-122"/>
                  <a:ea typeface="HDharmony M" pitchFamily="18" charset="-127"/>
                </a:rPr>
                <a:t> </a:t>
              </a:r>
              <a:r>
                <a:rPr lang="en-US" altLang="ko-KR" sz="1050" b="1" kern="0" dirty="0">
                  <a:solidFill>
                    <a:srgbClr val="000000"/>
                  </a:solidFill>
                  <a:latin typeface="微软雅黑" pitchFamily="34" charset="-122"/>
                  <a:ea typeface="微软雅黑" pitchFamily="34" charset="-122"/>
                </a:rPr>
                <a:t>GOALS : Global Oversea Advanced Logistics System</a:t>
              </a:r>
            </a:p>
            <a:p>
              <a:pPr>
                <a:lnSpc>
                  <a:spcPct val="130000"/>
                </a:lnSpc>
                <a:buFontTx/>
                <a:buChar char="•"/>
                <a:defRPr/>
              </a:pPr>
              <a:r>
                <a:rPr lang="en-US" altLang="ko-KR" sz="1050" b="1" kern="0" dirty="0">
                  <a:solidFill>
                    <a:srgbClr val="000000"/>
                  </a:solidFill>
                  <a:latin typeface="微软雅黑" pitchFamily="34" charset="-122"/>
                  <a:ea typeface="微软雅黑" pitchFamily="34" charset="-122"/>
                </a:rPr>
                <a:t> </a:t>
              </a:r>
              <a:r>
                <a:rPr lang="en-US" altLang="ko-KR" sz="1050" b="1" kern="0" dirty="0" err="1">
                  <a:solidFill>
                    <a:srgbClr val="000000"/>
                  </a:solidFill>
                  <a:latin typeface="微软雅黑" pitchFamily="34" charset="-122"/>
                  <a:ea typeface="微软雅黑" pitchFamily="34" charset="-122"/>
                </a:rPr>
                <a:t>iTMS</a:t>
              </a:r>
              <a:r>
                <a:rPr lang="en-US" altLang="ko-KR" sz="1050" b="1" kern="0" dirty="0">
                  <a:solidFill>
                    <a:srgbClr val="000000"/>
                  </a:solidFill>
                  <a:latin typeface="微软雅黑" pitchFamily="34" charset="-122"/>
                  <a:ea typeface="微软雅黑" pitchFamily="34" charset="-122"/>
                </a:rPr>
                <a:t>  : Integrated Transportation  Management System</a:t>
              </a:r>
            </a:p>
            <a:p>
              <a:pPr>
                <a:lnSpc>
                  <a:spcPct val="130000"/>
                </a:lnSpc>
                <a:buFontTx/>
                <a:buChar char="•"/>
                <a:defRPr/>
              </a:pPr>
              <a:r>
                <a:rPr lang="en-US" altLang="ko-KR" sz="1050" b="1" kern="0" dirty="0">
                  <a:solidFill>
                    <a:srgbClr val="000000"/>
                  </a:solidFill>
                  <a:latin typeface="微软雅黑" pitchFamily="34" charset="-122"/>
                  <a:ea typeface="微软雅黑" pitchFamily="34" charset="-122"/>
                </a:rPr>
                <a:t> WMS   : Warehouse  Management System</a:t>
              </a:r>
            </a:p>
            <a:p>
              <a:pPr>
                <a:lnSpc>
                  <a:spcPct val="130000"/>
                </a:lnSpc>
                <a:buFontTx/>
                <a:buChar char="•"/>
                <a:defRPr/>
              </a:pPr>
              <a:r>
                <a:rPr lang="en-US" altLang="ko-KR" sz="1050" b="1" kern="0" dirty="0">
                  <a:solidFill>
                    <a:srgbClr val="000000"/>
                  </a:solidFill>
                  <a:latin typeface="微软雅黑" pitchFamily="34" charset="-122"/>
                  <a:ea typeface="微软雅黑" pitchFamily="34" charset="-122"/>
                </a:rPr>
                <a:t> VPS   : Vehicle Processing System</a:t>
              </a:r>
            </a:p>
            <a:p>
              <a:pPr>
                <a:lnSpc>
                  <a:spcPct val="130000"/>
                </a:lnSpc>
                <a:buFontTx/>
                <a:buChar char="•"/>
                <a:defRPr/>
              </a:pPr>
              <a:r>
                <a:rPr lang="en-US" altLang="ko-KR" sz="1050" b="1" kern="0" dirty="0">
                  <a:solidFill>
                    <a:srgbClr val="000000"/>
                  </a:solidFill>
                  <a:latin typeface="微软雅黑" pitchFamily="34" charset="-122"/>
                  <a:ea typeface="微软雅黑" pitchFamily="34" charset="-122"/>
                </a:rPr>
                <a:t> SCEM  : Supply Chain Event Management</a:t>
              </a:r>
            </a:p>
          </p:txBody>
        </p:sp>
        <p:sp>
          <p:nvSpPr>
            <p:cNvPr id="40" name="Rectangle 235"/>
            <p:cNvSpPr>
              <a:spLocks noChangeArrowheads="1"/>
            </p:cNvSpPr>
            <p:nvPr/>
          </p:nvSpPr>
          <p:spPr bwMode="auto">
            <a:xfrm>
              <a:off x="5076056" y="1052513"/>
              <a:ext cx="3121026" cy="377825"/>
            </a:xfrm>
            <a:prstGeom prst="rect">
              <a:avLst/>
            </a:prstGeom>
            <a:noFill/>
            <a:ln w="9525">
              <a:noFill/>
              <a:miter lim="800000"/>
              <a:headEnd/>
              <a:tailEnd/>
            </a:ln>
            <a:effectLst/>
          </p:spPr>
          <p:txBody>
            <a:bodyPr lIns="3600" tIns="10800" rIns="3600" bIns="10800" anchor="ctr"/>
            <a:lstStyle/>
            <a:p>
              <a:pPr algn="ctr" eaLnBrk="0" hangingPunct="0">
                <a:defRPr/>
              </a:pPr>
              <a:r>
                <a:rPr lang="zh-CN" altLang="en-US" b="1" kern="0" dirty="0">
                  <a:solidFill>
                    <a:srgbClr val="000000"/>
                  </a:solidFill>
                  <a:latin typeface="微软雅黑" pitchFamily="34" charset="-122"/>
                  <a:ea typeface="微软雅黑" pitchFamily="34" charset="-122"/>
                </a:rPr>
                <a:t>物流信息系统</a:t>
              </a:r>
              <a:endParaRPr lang="ko-KR" altLang="en-US" b="1" kern="0" dirty="0">
                <a:solidFill>
                  <a:srgbClr val="000000"/>
                </a:solidFill>
                <a:latin typeface="微软雅黑" pitchFamily="34" charset="-122"/>
              </a:endParaRPr>
            </a:p>
          </p:txBody>
        </p:sp>
        <p:grpSp>
          <p:nvGrpSpPr>
            <p:cNvPr id="41" name="Group 237"/>
            <p:cNvGrpSpPr>
              <a:grpSpLocks/>
            </p:cNvGrpSpPr>
            <p:nvPr/>
          </p:nvGrpSpPr>
          <p:grpSpPr bwMode="auto">
            <a:xfrm>
              <a:off x="4740200" y="3233738"/>
              <a:ext cx="565150" cy="303212"/>
              <a:chOff x="3500" y="2586"/>
              <a:chExt cx="975" cy="1012"/>
            </a:xfrm>
          </p:grpSpPr>
          <p:sp>
            <p:nvSpPr>
              <p:cNvPr id="90" name="Line 238"/>
              <p:cNvSpPr>
                <a:spLocks noChangeShapeType="1"/>
              </p:cNvSpPr>
              <p:nvPr/>
            </p:nvSpPr>
            <p:spPr bwMode="auto">
              <a:xfrm flipH="1">
                <a:off x="3806" y="3226"/>
                <a:ext cx="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91" name="Freeform 239"/>
              <p:cNvSpPr>
                <a:spLocks/>
              </p:cNvSpPr>
              <p:nvPr/>
            </p:nvSpPr>
            <p:spPr bwMode="auto">
              <a:xfrm flipH="1">
                <a:off x="3790" y="3237"/>
                <a:ext cx="20" cy="10"/>
              </a:xfrm>
              <a:custGeom>
                <a:avLst/>
                <a:gdLst>
                  <a:gd name="T0" fmla="*/ 2147483647 w 6"/>
                  <a:gd name="T1" fmla="*/ 97559593 h 4"/>
                  <a:gd name="T2" fmla="*/ 0 w 6"/>
                  <a:gd name="T3" fmla="*/ 97559593 h 4"/>
                  <a:gd name="T4" fmla="*/ 0 w 6"/>
                  <a:gd name="T5" fmla="*/ 69541347 h 4"/>
                  <a:gd name="T6" fmla="*/ 0 w 6"/>
                  <a:gd name="T7" fmla="*/ 39023851 h 4"/>
                  <a:gd name="T8" fmla="*/ 2147483647 w 6"/>
                  <a:gd name="T9" fmla="*/ 0 h 4"/>
                  <a:gd name="T10" fmla="*/ 2147483647 w 6"/>
                  <a:gd name="T11" fmla="*/ 0 h 4"/>
                  <a:gd name="T12" fmla="*/ 2147483647 w 6"/>
                  <a:gd name="T13" fmla="*/ 0 h 4"/>
                  <a:gd name="T14" fmla="*/ 2147483647 w 6"/>
                  <a:gd name="T15" fmla="*/ 39023851 h 4"/>
                  <a:gd name="T16" fmla="*/ 2147483647 w 6"/>
                  <a:gd name="T17" fmla="*/ 69541347 h 4"/>
                  <a:gd name="T18" fmla="*/ 2147483647 w 6"/>
                  <a:gd name="T19" fmla="*/ 97559593 h 4"/>
                  <a:gd name="T20" fmla="*/ 2147483647 w 6"/>
                  <a:gd name="T21" fmla="*/ 97559593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4"/>
                  <a:gd name="T35" fmla="*/ 6 w 6"/>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4">
                    <a:moveTo>
                      <a:pt x="1" y="3"/>
                    </a:moveTo>
                    <a:lnTo>
                      <a:pt x="0" y="3"/>
                    </a:lnTo>
                    <a:lnTo>
                      <a:pt x="0" y="2"/>
                    </a:lnTo>
                    <a:lnTo>
                      <a:pt x="0" y="1"/>
                    </a:lnTo>
                    <a:lnTo>
                      <a:pt x="1" y="0"/>
                    </a:lnTo>
                    <a:lnTo>
                      <a:pt x="2" y="0"/>
                    </a:lnTo>
                    <a:lnTo>
                      <a:pt x="4" y="0"/>
                    </a:lnTo>
                    <a:lnTo>
                      <a:pt x="5" y="1"/>
                    </a:lnTo>
                    <a:lnTo>
                      <a:pt x="4" y="2"/>
                    </a:lnTo>
                    <a:lnTo>
                      <a:pt x="2" y="3"/>
                    </a:lnTo>
                    <a:lnTo>
                      <a:pt x="1" y="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92" name="Freeform 240"/>
              <p:cNvSpPr>
                <a:spLocks/>
              </p:cNvSpPr>
              <p:nvPr/>
            </p:nvSpPr>
            <p:spPr bwMode="auto">
              <a:xfrm flipH="1">
                <a:off x="3790" y="3237"/>
                <a:ext cx="16" cy="10"/>
              </a:xfrm>
              <a:custGeom>
                <a:avLst/>
                <a:gdLst>
                  <a:gd name="T0" fmla="*/ 2147483647 w 5"/>
                  <a:gd name="T1" fmla="*/ 69541347 h 4"/>
                  <a:gd name="T2" fmla="*/ 2147483647 w 5"/>
                  <a:gd name="T3" fmla="*/ 39023851 h 4"/>
                  <a:gd name="T4" fmla="*/ 2147483647 w 5"/>
                  <a:gd name="T5" fmla="*/ 0 h 4"/>
                  <a:gd name="T6" fmla="*/ 2147483647 w 5"/>
                  <a:gd name="T7" fmla="*/ 0 h 4"/>
                  <a:gd name="T8" fmla="*/ 0 w 5"/>
                  <a:gd name="T9" fmla="*/ 39023851 h 4"/>
                  <a:gd name="T10" fmla="*/ 0 w 5"/>
                  <a:gd name="T11" fmla="*/ 97559593 h 4"/>
                  <a:gd name="T12" fmla="*/ 2147483647 w 5"/>
                  <a:gd name="T13" fmla="*/ 97559593 h 4"/>
                  <a:gd name="T14" fmla="*/ 2147483647 w 5"/>
                  <a:gd name="T15" fmla="*/ 69541347 h 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4"/>
                  <a:gd name="T26" fmla="*/ 5 w 5"/>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4">
                    <a:moveTo>
                      <a:pt x="3" y="2"/>
                    </a:moveTo>
                    <a:lnTo>
                      <a:pt x="4" y="1"/>
                    </a:lnTo>
                    <a:lnTo>
                      <a:pt x="3" y="0"/>
                    </a:lnTo>
                    <a:lnTo>
                      <a:pt x="1" y="0"/>
                    </a:lnTo>
                    <a:lnTo>
                      <a:pt x="0" y="1"/>
                    </a:lnTo>
                    <a:lnTo>
                      <a:pt x="0" y="3"/>
                    </a:lnTo>
                    <a:lnTo>
                      <a:pt x="1" y="3"/>
                    </a:lnTo>
                    <a:lnTo>
                      <a:pt x="3" y="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93" name="Freeform 241"/>
              <p:cNvSpPr>
                <a:spLocks/>
              </p:cNvSpPr>
              <p:nvPr/>
            </p:nvSpPr>
            <p:spPr bwMode="auto">
              <a:xfrm flipH="1">
                <a:off x="3846" y="3143"/>
                <a:ext cx="75" cy="112"/>
              </a:xfrm>
              <a:custGeom>
                <a:avLst/>
                <a:gdLst>
                  <a:gd name="T0" fmla="*/ 2147483647 w 23"/>
                  <a:gd name="T1" fmla="*/ 2147483647 h 39"/>
                  <a:gd name="T2" fmla="*/ 0 w 23"/>
                  <a:gd name="T3" fmla="*/ 0 h 39"/>
                  <a:gd name="T4" fmla="*/ 0 w 23"/>
                  <a:gd name="T5" fmla="*/ 2147483647 h 39"/>
                  <a:gd name="T6" fmla="*/ 2147483647 w 23"/>
                  <a:gd name="T7" fmla="*/ 2147483647 h 39"/>
                  <a:gd name="T8" fmla="*/ 2147483647 w 23"/>
                  <a:gd name="T9" fmla="*/ 2147483647 h 39"/>
                  <a:gd name="T10" fmla="*/ 0 60000 65536"/>
                  <a:gd name="T11" fmla="*/ 0 60000 65536"/>
                  <a:gd name="T12" fmla="*/ 0 60000 65536"/>
                  <a:gd name="T13" fmla="*/ 0 60000 65536"/>
                  <a:gd name="T14" fmla="*/ 0 60000 65536"/>
                  <a:gd name="T15" fmla="*/ 0 w 23"/>
                  <a:gd name="T16" fmla="*/ 0 h 39"/>
                  <a:gd name="T17" fmla="*/ 23 w 23"/>
                  <a:gd name="T18" fmla="*/ 39 h 39"/>
                </a:gdLst>
                <a:ahLst/>
                <a:cxnLst>
                  <a:cxn ang="T10">
                    <a:pos x="T0" y="T1"/>
                  </a:cxn>
                  <a:cxn ang="T11">
                    <a:pos x="T2" y="T3"/>
                  </a:cxn>
                  <a:cxn ang="T12">
                    <a:pos x="T4" y="T5"/>
                  </a:cxn>
                  <a:cxn ang="T13">
                    <a:pos x="T6" y="T7"/>
                  </a:cxn>
                  <a:cxn ang="T14">
                    <a:pos x="T8" y="T9"/>
                  </a:cxn>
                </a:cxnLst>
                <a:rect l="T15" t="T16" r="T17" b="T18"/>
                <a:pathLst>
                  <a:path w="23" h="39">
                    <a:moveTo>
                      <a:pt x="22" y="13"/>
                    </a:moveTo>
                    <a:lnTo>
                      <a:pt x="0" y="0"/>
                    </a:lnTo>
                    <a:lnTo>
                      <a:pt x="0" y="25"/>
                    </a:lnTo>
                    <a:lnTo>
                      <a:pt x="22" y="38"/>
                    </a:lnTo>
                    <a:lnTo>
                      <a:pt x="22" y="13"/>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94" name="Freeform 242"/>
              <p:cNvSpPr>
                <a:spLocks/>
              </p:cNvSpPr>
              <p:nvPr/>
            </p:nvSpPr>
            <p:spPr bwMode="auto">
              <a:xfrm flipH="1">
                <a:off x="3610" y="3129"/>
                <a:ext cx="36" cy="33"/>
              </a:xfrm>
              <a:custGeom>
                <a:avLst/>
                <a:gdLst>
                  <a:gd name="T0" fmla="*/ 2147483647 w 11"/>
                  <a:gd name="T1" fmla="*/ 2147483647 h 11"/>
                  <a:gd name="T2" fmla="*/ 2147483647 w 11"/>
                  <a:gd name="T3" fmla="*/ 2147483647 h 11"/>
                  <a:gd name="T4" fmla="*/ 2147483647 w 11"/>
                  <a:gd name="T5" fmla="*/ 2147483647 h 11"/>
                  <a:gd name="T6" fmla="*/ 0 w 11"/>
                  <a:gd name="T7" fmla="*/ 2147483647 h 11"/>
                  <a:gd name="T8" fmla="*/ 2147483647 w 11"/>
                  <a:gd name="T9" fmla="*/ 2147483647 h 11"/>
                  <a:gd name="T10" fmla="*/ 2147483647 w 11"/>
                  <a:gd name="T11" fmla="*/ 2147483647 h 11"/>
                  <a:gd name="T12" fmla="*/ 2147483647 w 11"/>
                  <a:gd name="T13" fmla="*/ 0 h 11"/>
                  <a:gd name="T14" fmla="*/ 2147483647 w 11"/>
                  <a:gd name="T15" fmla="*/ 0 h 11"/>
                  <a:gd name="T16" fmla="*/ 2147483647 w 11"/>
                  <a:gd name="T17" fmla="*/ 0 h 11"/>
                  <a:gd name="T18" fmla="*/ 2147483647 w 11"/>
                  <a:gd name="T19" fmla="*/ 1162259693 h 11"/>
                  <a:gd name="T20" fmla="*/ 2147483647 w 11"/>
                  <a:gd name="T21" fmla="*/ 2147483647 h 11"/>
                  <a:gd name="T22" fmla="*/ 2147483647 w 11"/>
                  <a:gd name="T23" fmla="*/ 2147483647 h 11"/>
                  <a:gd name="T24" fmla="*/ 2147483647 w 11"/>
                  <a:gd name="T25" fmla="*/ 2147483647 h 11"/>
                  <a:gd name="T26" fmla="*/ 2147483647 w 11"/>
                  <a:gd name="T27" fmla="*/ 2147483647 h 11"/>
                  <a:gd name="T28" fmla="*/ 2147483647 w 11"/>
                  <a:gd name="T29" fmla="*/ 2147483647 h 11"/>
                  <a:gd name="T30" fmla="*/ 2147483647 w 11"/>
                  <a:gd name="T31" fmla="*/ 2147483647 h 11"/>
                  <a:gd name="T32" fmla="*/ 2147483647 w 11"/>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1"/>
                  <a:gd name="T53" fmla="*/ 11 w 11"/>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1">
                    <a:moveTo>
                      <a:pt x="3" y="10"/>
                    </a:moveTo>
                    <a:lnTo>
                      <a:pt x="1" y="8"/>
                    </a:lnTo>
                    <a:lnTo>
                      <a:pt x="1" y="7"/>
                    </a:lnTo>
                    <a:lnTo>
                      <a:pt x="0" y="6"/>
                    </a:lnTo>
                    <a:lnTo>
                      <a:pt x="1" y="4"/>
                    </a:lnTo>
                    <a:lnTo>
                      <a:pt x="1" y="3"/>
                    </a:lnTo>
                    <a:lnTo>
                      <a:pt x="4" y="0"/>
                    </a:lnTo>
                    <a:lnTo>
                      <a:pt x="5" y="0"/>
                    </a:lnTo>
                    <a:lnTo>
                      <a:pt x="6" y="0"/>
                    </a:lnTo>
                    <a:lnTo>
                      <a:pt x="9" y="1"/>
                    </a:lnTo>
                    <a:lnTo>
                      <a:pt x="10" y="2"/>
                    </a:lnTo>
                    <a:lnTo>
                      <a:pt x="10" y="3"/>
                    </a:lnTo>
                    <a:lnTo>
                      <a:pt x="10" y="5"/>
                    </a:lnTo>
                    <a:lnTo>
                      <a:pt x="9" y="6"/>
                    </a:lnTo>
                    <a:lnTo>
                      <a:pt x="6" y="10"/>
                    </a:lnTo>
                    <a:lnTo>
                      <a:pt x="5" y="10"/>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95" name="Freeform 243"/>
              <p:cNvSpPr>
                <a:spLocks/>
              </p:cNvSpPr>
              <p:nvPr/>
            </p:nvSpPr>
            <p:spPr bwMode="auto">
              <a:xfrm flipH="1">
                <a:off x="3610" y="3132"/>
                <a:ext cx="28" cy="30"/>
              </a:xfrm>
              <a:custGeom>
                <a:avLst/>
                <a:gdLst>
                  <a:gd name="T0" fmla="*/ 2147483647 w 8"/>
                  <a:gd name="T1" fmla="*/ 2147483647 h 10"/>
                  <a:gd name="T2" fmla="*/ 2147483647 w 8"/>
                  <a:gd name="T3" fmla="*/ 2147483647 h 10"/>
                  <a:gd name="T4" fmla="*/ 2147483647 w 8"/>
                  <a:gd name="T5" fmla="*/ 2147483647 h 10"/>
                  <a:gd name="T6" fmla="*/ 2147483647 w 8"/>
                  <a:gd name="T7" fmla="*/ 1162259653 h 10"/>
                  <a:gd name="T8" fmla="*/ 2147483647 w 8"/>
                  <a:gd name="T9" fmla="*/ 0 h 10"/>
                  <a:gd name="T10" fmla="*/ 2147483647 w 8"/>
                  <a:gd name="T11" fmla="*/ 0 h 10"/>
                  <a:gd name="T12" fmla="*/ 2147483647 w 8"/>
                  <a:gd name="T13" fmla="*/ 0 h 10"/>
                  <a:gd name="T14" fmla="*/ 2147483647 w 8"/>
                  <a:gd name="T15" fmla="*/ 1162259653 h 10"/>
                  <a:gd name="T16" fmla="*/ 0 w 8"/>
                  <a:gd name="T17" fmla="*/ 2147483647 h 10"/>
                  <a:gd name="T18" fmla="*/ 0 w 8"/>
                  <a:gd name="T19" fmla="*/ 2147483647 h 10"/>
                  <a:gd name="T20" fmla="*/ 0 w 8"/>
                  <a:gd name="T21" fmla="*/ 2147483647 h 10"/>
                  <a:gd name="T22" fmla="*/ 0 w 8"/>
                  <a:gd name="T23" fmla="*/ 2147483647 h 10"/>
                  <a:gd name="T24" fmla="*/ 0 w 8"/>
                  <a:gd name="T25" fmla="*/ 2147483647 h 10"/>
                  <a:gd name="T26" fmla="*/ 2147483647 w 8"/>
                  <a:gd name="T27" fmla="*/ 2147483647 h 10"/>
                  <a:gd name="T28" fmla="*/ 2147483647 w 8"/>
                  <a:gd name="T29" fmla="*/ 2147483647 h 10"/>
                  <a:gd name="T30" fmla="*/ 2147483647 w 8"/>
                  <a:gd name="T31" fmla="*/ 2147483647 h 10"/>
                  <a:gd name="T32" fmla="*/ 2147483647 w 8"/>
                  <a:gd name="T33" fmla="*/ 2147483647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0"/>
                  <a:gd name="T53" fmla="*/ 8 w 8"/>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0">
                    <a:moveTo>
                      <a:pt x="6" y="5"/>
                    </a:moveTo>
                    <a:lnTo>
                      <a:pt x="7" y="4"/>
                    </a:lnTo>
                    <a:lnTo>
                      <a:pt x="7" y="2"/>
                    </a:lnTo>
                    <a:lnTo>
                      <a:pt x="7" y="1"/>
                    </a:lnTo>
                    <a:lnTo>
                      <a:pt x="6" y="0"/>
                    </a:lnTo>
                    <a:lnTo>
                      <a:pt x="4" y="0"/>
                    </a:lnTo>
                    <a:lnTo>
                      <a:pt x="3" y="0"/>
                    </a:lnTo>
                    <a:lnTo>
                      <a:pt x="2" y="1"/>
                    </a:lnTo>
                    <a:lnTo>
                      <a:pt x="0" y="3"/>
                    </a:lnTo>
                    <a:lnTo>
                      <a:pt x="0" y="4"/>
                    </a:lnTo>
                    <a:lnTo>
                      <a:pt x="0" y="6"/>
                    </a:lnTo>
                    <a:lnTo>
                      <a:pt x="0" y="7"/>
                    </a:lnTo>
                    <a:lnTo>
                      <a:pt x="0" y="9"/>
                    </a:lnTo>
                    <a:lnTo>
                      <a:pt x="2" y="9"/>
                    </a:lnTo>
                    <a:lnTo>
                      <a:pt x="3" y="9"/>
                    </a:lnTo>
                    <a:lnTo>
                      <a:pt x="4" y="7"/>
                    </a:lnTo>
                    <a:lnTo>
                      <a:pt x="6" y="5"/>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96" name="Freeform 244"/>
              <p:cNvSpPr>
                <a:spLocks/>
              </p:cNvSpPr>
              <p:nvPr/>
            </p:nvSpPr>
            <p:spPr bwMode="auto">
              <a:xfrm flipH="1">
                <a:off x="3621" y="3138"/>
                <a:ext cx="12" cy="13"/>
              </a:xfrm>
              <a:custGeom>
                <a:avLst/>
                <a:gdLst>
                  <a:gd name="T0" fmla="*/ 2147483647 w 4"/>
                  <a:gd name="T1" fmla="*/ 239896043 h 5"/>
                  <a:gd name="T2" fmla="*/ 2147483647 w 4"/>
                  <a:gd name="T3" fmla="*/ 92267725 h 5"/>
                  <a:gd name="T4" fmla="*/ 2147483647 w 4"/>
                  <a:gd name="T5" fmla="*/ 0 h 5"/>
                  <a:gd name="T6" fmla="*/ 2147483647 w 4"/>
                  <a:gd name="T7" fmla="*/ 0 h 5"/>
                  <a:gd name="T8" fmla="*/ 1162258006 w 4"/>
                  <a:gd name="T9" fmla="*/ 147617336 h 5"/>
                  <a:gd name="T10" fmla="*/ 0 w 4"/>
                  <a:gd name="T11" fmla="*/ 239896043 h 5"/>
                  <a:gd name="T12" fmla="*/ 1162258006 w 4"/>
                  <a:gd name="T13" fmla="*/ 296787016 h 5"/>
                  <a:gd name="T14" fmla="*/ 2147483647 w 4"/>
                  <a:gd name="T15" fmla="*/ 296787016 h 5"/>
                  <a:gd name="T16" fmla="*/ 2147483647 w 4"/>
                  <a:gd name="T17" fmla="*/ 23989604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3" y="3"/>
                    </a:moveTo>
                    <a:lnTo>
                      <a:pt x="3" y="1"/>
                    </a:lnTo>
                    <a:lnTo>
                      <a:pt x="3" y="0"/>
                    </a:lnTo>
                    <a:lnTo>
                      <a:pt x="2" y="0"/>
                    </a:lnTo>
                    <a:lnTo>
                      <a:pt x="1" y="2"/>
                    </a:lnTo>
                    <a:lnTo>
                      <a:pt x="0" y="3"/>
                    </a:lnTo>
                    <a:lnTo>
                      <a:pt x="1" y="4"/>
                    </a:lnTo>
                    <a:lnTo>
                      <a:pt x="2" y="4"/>
                    </a:lnTo>
                    <a:lnTo>
                      <a:pt x="3" y="3"/>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97" name="Freeform 245"/>
              <p:cNvSpPr>
                <a:spLocks/>
              </p:cNvSpPr>
              <p:nvPr/>
            </p:nvSpPr>
            <p:spPr bwMode="auto">
              <a:xfrm flipH="1">
                <a:off x="3640" y="3140"/>
                <a:ext cx="33" cy="35"/>
              </a:xfrm>
              <a:custGeom>
                <a:avLst/>
                <a:gdLst>
                  <a:gd name="T0" fmla="*/ 2147483647 w 10"/>
                  <a:gd name="T1" fmla="*/ 2147483647 h 12"/>
                  <a:gd name="T2" fmla="*/ 2147483647 w 10"/>
                  <a:gd name="T3" fmla="*/ 2147483647 h 12"/>
                  <a:gd name="T4" fmla="*/ 0 w 10"/>
                  <a:gd name="T5" fmla="*/ 2147483647 h 12"/>
                  <a:gd name="T6" fmla="*/ 0 w 10"/>
                  <a:gd name="T7" fmla="*/ 2147483647 h 12"/>
                  <a:gd name="T8" fmla="*/ 0 w 10"/>
                  <a:gd name="T9" fmla="*/ 2147483647 h 12"/>
                  <a:gd name="T10" fmla="*/ 2147483647 w 10"/>
                  <a:gd name="T11" fmla="*/ 2085967230 h 12"/>
                  <a:gd name="T12" fmla="*/ 2147483647 w 10"/>
                  <a:gd name="T13" fmla="*/ 715189026 h 12"/>
                  <a:gd name="T14" fmla="*/ 2147483647 w 10"/>
                  <a:gd name="T15" fmla="*/ 0 h 12"/>
                  <a:gd name="T16" fmla="*/ 2147483647 w 10"/>
                  <a:gd name="T17" fmla="*/ 0 h 12"/>
                  <a:gd name="T18" fmla="*/ 2147483647 w 10"/>
                  <a:gd name="T19" fmla="*/ 1456942950 h 12"/>
                  <a:gd name="T20" fmla="*/ 2147483647 w 10"/>
                  <a:gd name="T21" fmla="*/ 1456942950 h 12"/>
                  <a:gd name="T22" fmla="*/ 2147483647 w 10"/>
                  <a:gd name="T23" fmla="*/ 2147483647 h 12"/>
                  <a:gd name="T24" fmla="*/ 2147483647 w 10"/>
                  <a:gd name="T25" fmla="*/ 2147483647 h 12"/>
                  <a:gd name="T26" fmla="*/ 2147483647 w 10"/>
                  <a:gd name="T27" fmla="*/ 2147483647 h 12"/>
                  <a:gd name="T28" fmla="*/ 2147483647 w 10"/>
                  <a:gd name="T29" fmla="*/ 2147483647 h 12"/>
                  <a:gd name="T30" fmla="*/ 2147483647 w 10"/>
                  <a:gd name="T31" fmla="*/ 2147483647 h 12"/>
                  <a:gd name="T32" fmla="*/ 2147483647 w 10"/>
                  <a:gd name="T33" fmla="*/ 2147483647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2"/>
                  <a:gd name="T53" fmla="*/ 10 w 10"/>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2">
                    <a:moveTo>
                      <a:pt x="3" y="11"/>
                    </a:moveTo>
                    <a:lnTo>
                      <a:pt x="1" y="9"/>
                    </a:lnTo>
                    <a:lnTo>
                      <a:pt x="0" y="9"/>
                    </a:lnTo>
                    <a:lnTo>
                      <a:pt x="0" y="7"/>
                    </a:lnTo>
                    <a:lnTo>
                      <a:pt x="0" y="6"/>
                    </a:lnTo>
                    <a:lnTo>
                      <a:pt x="1" y="3"/>
                    </a:lnTo>
                    <a:lnTo>
                      <a:pt x="3" y="1"/>
                    </a:lnTo>
                    <a:lnTo>
                      <a:pt x="4" y="0"/>
                    </a:lnTo>
                    <a:lnTo>
                      <a:pt x="6" y="0"/>
                    </a:lnTo>
                    <a:lnTo>
                      <a:pt x="8" y="2"/>
                    </a:lnTo>
                    <a:lnTo>
                      <a:pt x="9" y="2"/>
                    </a:lnTo>
                    <a:lnTo>
                      <a:pt x="9" y="4"/>
                    </a:lnTo>
                    <a:lnTo>
                      <a:pt x="9" y="6"/>
                    </a:lnTo>
                    <a:lnTo>
                      <a:pt x="8" y="8"/>
                    </a:lnTo>
                    <a:lnTo>
                      <a:pt x="6" y="10"/>
                    </a:lnTo>
                    <a:lnTo>
                      <a:pt x="4" y="11"/>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98" name="Freeform 246"/>
              <p:cNvSpPr>
                <a:spLocks/>
              </p:cNvSpPr>
              <p:nvPr/>
            </p:nvSpPr>
            <p:spPr bwMode="auto">
              <a:xfrm flipH="1">
                <a:off x="3640" y="3143"/>
                <a:ext cx="27" cy="32"/>
              </a:xfrm>
              <a:custGeom>
                <a:avLst/>
                <a:gdLst>
                  <a:gd name="T0" fmla="*/ 2147483647 w 8"/>
                  <a:gd name="T1" fmla="*/ 2147483647 h 11"/>
                  <a:gd name="T2" fmla="*/ 2147483647 w 8"/>
                  <a:gd name="T3" fmla="*/ 2147483647 h 11"/>
                  <a:gd name="T4" fmla="*/ 2147483647 w 8"/>
                  <a:gd name="T5" fmla="*/ 1999507880 h 11"/>
                  <a:gd name="T6" fmla="*/ 2147483647 w 8"/>
                  <a:gd name="T7" fmla="*/ 687331090 h 11"/>
                  <a:gd name="T8" fmla="*/ 2147483647 w 8"/>
                  <a:gd name="T9" fmla="*/ 687331090 h 11"/>
                  <a:gd name="T10" fmla="*/ 2147483647 w 8"/>
                  <a:gd name="T11" fmla="*/ 0 h 11"/>
                  <a:gd name="T12" fmla="*/ 2147483647 w 8"/>
                  <a:gd name="T13" fmla="*/ 687331090 h 11"/>
                  <a:gd name="T14" fmla="*/ 2147483647 w 8"/>
                  <a:gd name="T15" fmla="*/ 1293089995 h 11"/>
                  <a:gd name="T16" fmla="*/ 2147483647 w 8"/>
                  <a:gd name="T17" fmla="*/ 1999507880 h 11"/>
                  <a:gd name="T18" fmla="*/ 0 w 8"/>
                  <a:gd name="T19" fmla="*/ 2147483647 h 11"/>
                  <a:gd name="T20" fmla="*/ 0 w 8"/>
                  <a:gd name="T21" fmla="*/ 2147483647 h 11"/>
                  <a:gd name="T22" fmla="*/ 0 w 8"/>
                  <a:gd name="T23" fmla="*/ 2147483647 h 11"/>
                  <a:gd name="T24" fmla="*/ 2147483647 w 8"/>
                  <a:gd name="T25" fmla="*/ 2147483647 h 11"/>
                  <a:gd name="T26" fmla="*/ 2147483647 w 8"/>
                  <a:gd name="T27" fmla="*/ 2147483647 h 11"/>
                  <a:gd name="T28" fmla="*/ 2147483647 w 8"/>
                  <a:gd name="T29" fmla="*/ 2147483647 h 11"/>
                  <a:gd name="T30" fmla="*/ 2147483647 w 8"/>
                  <a:gd name="T31" fmla="*/ 2147483647 h 11"/>
                  <a:gd name="T32" fmla="*/ 2147483647 w 8"/>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1"/>
                  <a:gd name="T53" fmla="*/ 8 w 8"/>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1">
                    <a:moveTo>
                      <a:pt x="6" y="7"/>
                    </a:moveTo>
                    <a:lnTo>
                      <a:pt x="7" y="5"/>
                    </a:lnTo>
                    <a:lnTo>
                      <a:pt x="7" y="3"/>
                    </a:lnTo>
                    <a:lnTo>
                      <a:pt x="7" y="1"/>
                    </a:lnTo>
                    <a:lnTo>
                      <a:pt x="6" y="1"/>
                    </a:lnTo>
                    <a:lnTo>
                      <a:pt x="5" y="0"/>
                    </a:lnTo>
                    <a:lnTo>
                      <a:pt x="4" y="1"/>
                    </a:lnTo>
                    <a:lnTo>
                      <a:pt x="2" y="2"/>
                    </a:lnTo>
                    <a:lnTo>
                      <a:pt x="1" y="3"/>
                    </a:lnTo>
                    <a:lnTo>
                      <a:pt x="0" y="6"/>
                    </a:lnTo>
                    <a:lnTo>
                      <a:pt x="0" y="7"/>
                    </a:lnTo>
                    <a:lnTo>
                      <a:pt x="0" y="9"/>
                    </a:lnTo>
                    <a:lnTo>
                      <a:pt x="1" y="10"/>
                    </a:lnTo>
                    <a:lnTo>
                      <a:pt x="2" y="10"/>
                    </a:lnTo>
                    <a:lnTo>
                      <a:pt x="4" y="9"/>
                    </a:lnTo>
                    <a:lnTo>
                      <a:pt x="5" y="8"/>
                    </a:lnTo>
                    <a:lnTo>
                      <a:pt x="6" y="7"/>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99" name="Freeform 247"/>
              <p:cNvSpPr>
                <a:spLocks/>
              </p:cNvSpPr>
              <p:nvPr/>
            </p:nvSpPr>
            <p:spPr bwMode="auto">
              <a:xfrm flipH="1">
                <a:off x="3644" y="3151"/>
                <a:ext cx="19" cy="19"/>
              </a:xfrm>
              <a:custGeom>
                <a:avLst/>
                <a:gdLst>
                  <a:gd name="T0" fmla="*/ 2147483647 w 6"/>
                  <a:gd name="T1" fmla="*/ 2147483647 h 6"/>
                  <a:gd name="T2" fmla="*/ 2147483647 w 6"/>
                  <a:gd name="T3" fmla="*/ 2147483647 h 6"/>
                  <a:gd name="T4" fmla="*/ 2147483647 w 6"/>
                  <a:gd name="T5" fmla="*/ 0 h 6"/>
                  <a:gd name="T6" fmla="*/ 2147483647 w 6"/>
                  <a:gd name="T7" fmla="*/ 0 h 6"/>
                  <a:gd name="T8" fmla="*/ 2147483647 w 6"/>
                  <a:gd name="T9" fmla="*/ 2147483647 h 6"/>
                  <a:gd name="T10" fmla="*/ 0 w 6"/>
                  <a:gd name="T11" fmla="*/ 2147483647 h 6"/>
                  <a:gd name="T12" fmla="*/ 2147483647 w 6"/>
                  <a:gd name="T13" fmla="*/ 2147483647 h 6"/>
                  <a:gd name="T14" fmla="*/ 2147483647 w 6"/>
                  <a:gd name="T15" fmla="*/ 2147483647 h 6"/>
                  <a:gd name="T16" fmla="*/ 2147483647 w 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4" y="3"/>
                    </a:moveTo>
                    <a:lnTo>
                      <a:pt x="5" y="2"/>
                    </a:lnTo>
                    <a:lnTo>
                      <a:pt x="4" y="0"/>
                    </a:lnTo>
                    <a:lnTo>
                      <a:pt x="3" y="0"/>
                    </a:lnTo>
                    <a:lnTo>
                      <a:pt x="1" y="2"/>
                    </a:lnTo>
                    <a:lnTo>
                      <a:pt x="0" y="4"/>
                    </a:lnTo>
                    <a:lnTo>
                      <a:pt x="1" y="5"/>
                    </a:lnTo>
                    <a:lnTo>
                      <a:pt x="3" y="5"/>
                    </a:lnTo>
                    <a:lnTo>
                      <a:pt x="4" y="3"/>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00" name="Freeform 248"/>
              <p:cNvSpPr>
                <a:spLocks/>
              </p:cNvSpPr>
              <p:nvPr/>
            </p:nvSpPr>
            <p:spPr bwMode="auto">
              <a:xfrm flipH="1">
                <a:off x="3602" y="3135"/>
                <a:ext cx="31" cy="32"/>
              </a:xfrm>
              <a:custGeom>
                <a:avLst/>
                <a:gdLst>
                  <a:gd name="T0" fmla="*/ 2147483647 w 10"/>
                  <a:gd name="T1" fmla="*/ 2147483647 h 11"/>
                  <a:gd name="T2" fmla="*/ 2043831105 w 10"/>
                  <a:gd name="T3" fmla="*/ 2147483647 h 11"/>
                  <a:gd name="T4" fmla="*/ 0 w 10"/>
                  <a:gd name="T5" fmla="*/ 2147483647 h 11"/>
                  <a:gd name="T6" fmla="*/ 0 w 10"/>
                  <a:gd name="T7" fmla="*/ 2147483647 h 11"/>
                  <a:gd name="T8" fmla="*/ 0 w 10"/>
                  <a:gd name="T9" fmla="*/ 2147483647 h 11"/>
                  <a:gd name="T10" fmla="*/ 2043831105 w 10"/>
                  <a:gd name="T11" fmla="*/ 1999507880 h 11"/>
                  <a:gd name="T12" fmla="*/ 2147483647 w 10"/>
                  <a:gd name="T13" fmla="*/ 0 h 11"/>
                  <a:gd name="T14" fmla="*/ 2147483647 w 10"/>
                  <a:gd name="T15" fmla="*/ 0 h 11"/>
                  <a:gd name="T16" fmla="*/ 2147483647 w 10"/>
                  <a:gd name="T17" fmla="*/ 0 h 11"/>
                  <a:gd name="T18" fmla="*/ 2147483647 w 10"/>
                  <a:gd name="T19" fmla="*/ 687331090 h 11"/>
                  <a:gd name="T20" fmla="*/ 2147483647 w 10"/>
                  <a:gd name="T21" fmla="*/ 1293089995 h 11"/>
                  <a:gd name="T22" fmla="*/ 2147483647 w 10"/>
                  <a:gd name="T23" fmla="*/ 1999507880 h 11"/>
                  <a:gd name="T24" fmla="*/ 2147483647 w 10"/>
                  <a:gd name="T25" fmla="*/ 2147483647 h 11"/>
                  <a:gd name="T26" fmla="*/ 2147483647 w 10"/>
                  <a:gd name="T27" fmla="*/ 2147483647 h 11"/>
                  <a:gd name="T28" fmla="*/ 2147483647 w 10"/>
                  <a:gd name="T29" fmla="*/ 2147483647 h 11"/>
                  <a:gd name="T30" fmla="*/ 2147483647 w 10"/>
                  <a:gd name="T31" fmla="*/ 2147483647 h 11"/>
                  <a:gd name="T32" fmla="*/ 2147483647 w 10"/>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1"/>
                  <a:gd name="T53" fmla="*/ 10 w 10"/>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1">
                    <a:moveTo>
                      <a:pt x="3" y="10"/>
                    </a:moveTo>
                    <a:lnTo>
                      <a:pt x="1" y="9"/>
                    </a:lnTo>
                    <a:lnTo>
                      <a:pt x="0" y="8"/>
                    </a:lnTo>
                    <a:lnTo>
                      <a:pt x="0" y="6"/>
                    </a:lnTo>
                    <a:lnTo>
                      <a:pt x="0" y="4"/>
                    </a:lnTo>
                    <a:lnTo>
                      <a:pt x="1" y="3"/>
                    </a:lnTo>
                    <a:lnTo>
                      <a:pt x="3" y="0"/>
                    </a:lnTo>
                    <a:lnTo>
                      <a:pt x="5" y="0"/>
                    </a:lnTo>
                    <a:lnTo>
                      <a:pt x="6" y="0"/>
                    </a:lnTo>
                    <a:lnTo>
                      <a:pt x="9" y="1"/>
                    </a:lnTo>
                    <a:lnTo>
                      <a:pt x="9" y="2"/>
                    </a:lnTo>
                    <a:lnTo>
                      <a:pt x="9" y="3"/>
                    </a:lnTo>
                    <a:lnTo>
                      <a:pt x="9" y="5"/>
                    </a:lnTo>
                    <a:lnTo>
                      <a:pt x="9" y="6"/>
                    </a:lnTo>
                    <a:lnTo>
                      <a:pt x="6" y="10"/>
                    </a:lnTo>
                    <a:lnTo>
                      <a:pt x="5" y="10"/>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01" name="Freeform 249"/>
              <p:cNvSpPr>
                <a:spLocks/>
              </p:cNvSpPr>
              <p:nvPr/>
            </p:nvSpPr>
            <p:spPr bwMode="auto">
              <a:xfrm flipH="1">
                <a:off x="3602" y="3138"/>
                <a:ext cx="25" cy="29"/>
              </a:xfrm>
              <a:custGeom>
                <a:avLst/>
                <a:gdLst>
                  <a:gd name="T0" fmla="*/ 2147483647 w 8"/>
                  <a:gd name="T1" fmla="*/ 2147483647 h 10"/>
                  <a:gd name="T2" fmla="*/ 2147483647 w 8"/>
                  <a:gd name="T3" fmla="*/ 2147483647 h 10"/>
                  <a:gd name="T4" fmla="*/ 2147483647 w 8"/>
                  <a:gd name="T5" fmla="*/ 1226273209 h 10"/>
                  <a:gd name="T6" fmla="*/ 2147483647 w 8"/>
                  <a:gd name="T7" fmla="*/ 648553154 h 10"/>
                  <a:gd name="T8" fmla="*/ 2147483647 w 8"/>
                  <a:gd name="T9" fmla="*/ 0 h 10"/>
                  <a:gd name="T10" fmla="*/ 2147483647 w 8"/>
                  <a:gd name="T11" fmla="*/ 0 h 10"/>
                  <a:gd name="T12" fmla="*/ 2147483647 w 8"/>
                  <a:gd name="T13" fmla="*/ 0 h 10"/>
                  <a:gd name="T14" fmla="*/ 2147483647 w 8"/>
                  <a:gd name="T15" fmla="*/ 648553154 h 10"/>
                  <a:gd name="T16" fmla="*/ 2147483647 w 8"/>
                  <a:gd name="T17" fmla="*/ 1880803609 h 10"/>
                  <a:gd name="T18" fmla="*/ 0 w 8"/>
                  <a:gd name="T19" fmla="*/ 2147483647 h 10"/>
                  <a:gd name="T20" fmla="*/ 0 w 8"/>
                  <a:gd name="T21" fmla="*/ 2147483647 h 10"/>
                  <a:gd name="T22" fmla="*/ 0 w 8"/>
                  <a:gd name="T23" fmla="*/ 2147483647 h 10"/>
                  <a:gd name="T24" fmla="*/ 2147483647 w 8"/>
                  <a:gd name="T25" fmla="*/ 2147483647 h 10"/>
                  <a:gd name="T26" fmla="*/ 2147483647 w 8"/>
                  <a:gd name="T27" fmla="*/ 2147483647 h 10"/>
                  <a:gd name="T28" fmla="*/ 2147483647 w 8"/>
                  <a:gd name="T29" fmla="*/ 2147483647 h 10"/>
                  <a:gd name="T30" fmla="*/ 2147483647 w 8"/>
                  <a:gd name="T31" fmla="*/ 2147483647 h 10"/>
                  <a:gd name="T32" fmla="*/ 2147483647 w 8"/>
                  <a:gd name="T33" fmla="*/ 2147483647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0"/>
                  <a:gd name="T53" fmla="*/ 8 w 8"/>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0">
                    <a:moveTo>
                      <a:pt x="7" y="5"/>
                    </a:moveTo>
                    <a:lnTo>
                      <a:pt x="7" y="4"/>
                    </a:lnTo>
                    <a:lnTo>
                      <a:pt x="7" y="2"/>
                    </a:lnTo>
                    <a:lnTo>
                      <a:pt x="7" y="1"/>
                    </a:lnTo>
                    <a:lnTo>
                      <a:pt x="7" y="0"/>
                    </a:lnTo>
                    <a:lnTo>
                      <a:pt x="5" y="0"/>
                    </a:lnTo>
                    <a:lnTo>
                      <a:pt x="4" y="0"/>
                    </a:lnTo>
                    <a:lnTo>
                      <a:pt x="3" y="1"/>
                    </a:lnTo>
                    <a:lnTo>
                      <a:pt x="1" y="3"/>
                    </a:lnTo>
                    <a:lnTo>
                      <a:pt x="0" y="5"/>
                    </a:lnTo>
                    <a:lnTo>
                      <a:pt x="0" y="7"/>
                    </a:lnTo>
                    <a:lnTo>
                      <a:pt x="0" y="8"/>
                    </a:lnTo>
                    <a:lnTo>
                      <a:pt x="1" y="9"/>
                    </a:lnTo>
                    <a:lnTo>
                      <a:pt x="3" y="9"/>
                    </a:lnTo>
                    <a:lnTo>
                      <a:pt x="4" y="9"/>
                    </a:lnTo>
                    <a:lnTo>
                      <a:pt x="5" y="8"/>
                    </a:lnTo>
                    <a:lnTo>
                      <a:pt x="7" y="5"/>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02" name="Freeform 250"/>
              <p:cNvSpPr>
                <a:spLocks/>
              </p:cNvSpPr>
              <p:nvPr/>
            </p:nvSpPr>
            <p:spPr bwMode="auto">
              <a:xfrm flipH="1">
                <a:off x="3604" y="3143"/>
                <a:ext cx="13" cy="19"/>
              </a:xfrm>
              <a:custGeom>
                <a:avLst/>
                <a:gdLst>
                  <a:gd name="T0" fmla="*/ 2147483647 w 4"/>
                  <a:gd name="T1" fmla="*/ 2147483647 h 6"/>
                  <a:gd name="T2" fmla="*/ 2147483647 w 4"/>
                  <a:gd name="T3" fmla="*/ 2147483647 h 6"/>
                  <a:gd name="T4" fmla="*/ 2147483647 w 4"/>
                  <a:gd name="T5" fmla="*/ 0 h 6"/>
                  <a:gd name="T6" fmla="*/ 2147483647 w 4"/>
                  <a:gd name="T7" fmla="*/ 0 h 6"/>
                  <a:gd name="T8" fmla="*/ 0 w 4"/>
                  <a:gd name="T9" fmla="*/ 2147483647 h 6"/>
                  <a:gd name="T10" fmla="*/ 0 w 4"/>
                  <a:gd name="T11" fmla="*/ 2147483647 h 6"/>
                  <a:gd name="T12" fmla="*/ 0 w 4"/>
                  <a:gd name="T13" fmla="*/ 2147483647 h 6"/>
                  <a:gd name="T14" fmla="*/ 2147483647 w 4"/>
                  <a:gd name="T15" fmla="*/ 2147483647 h 6"/>
                  <a:gd name="T16" fmla="*/ 2147483647 w 4"/>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2" y="3"/>
                    </a:moveTo>
                    <a:lnTo>
                      <a:pt x="3" y="1"/>
                    </a:lnTo>
                    <a:lnTo>
                      <a:pt x="2" y="0"/>
                    </a:lnTo>
                    <a:lnTo>
                      <a:pt x="1" y="0"/>
                    </a:lnTo>
                    <a:lnTo>
                      <a:pt x="0" y="2"/>
                    </a:lnTo>
                    <a:lnTo>
                      <a:pt x="0" y="3"/>
                    </a:lnTo>
                    <a:lnTo>
                      <a:pt x="0" y="5"/>
                    </a:lnTo>
                    <a:lnTo>
                      <a:pt x="1" y="5"/>
                    </a:lnTo>
                    <a:lnTo>
                      <a:pt x="2" y="3"/>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03" name="Freeform 251"/>
              <p:cNvSpPr>
                <a:spLocks/>
              </p:cNvSpPr>
              <p:nvPr/>
            </p:nvSpPr>
            <p:spPr bwMode="auto">
              <a:xfrm flipH="1">
                <a:off x="3627" y="3146"/>
                <a:ext cx="36" cy="34"/>
              </a:xfrm>
              <a:custGeom>
                <a:avLst/>
                <a:gdLst>
                  <a:gd name="T0" fmla="*/ 2147483647 w 11"/>
                  <a:gd name="T1" fmla="*/ 2147483647 h 12"/>
                  <a:gd name="T2" fmla="*/ 2147483647 w 11"/>
                  <a:gd name="T3" fmla="*/ 2147483647 h 12"/>
                  <a:gd name="T4" fmla="*/ 0 w 11"/>
                  <a:gd name="T5" fmla="*/ 2147483647 h 12"/>
                  <a:gd name="T6" fmla="*/ 2147483647 w 11"/>
                  <a:gd name="T7" fmla="*/ 2147483647 h 12"/>
                  <a:gd name="T8" fmla="*/ 2147483647 w 11"/>
                  <a:gd name="T9" fmla="*/ 1515244425 h 12"/>
                  <a:gd name="T10" fmla="*/ 2147483647 w 11"/>
                  <a:gd name="T11" fmla="*/ 451268347 h 12"/>
                  <a:gd name="T12" fmla="*/ 2147483647 w 11"/>
                  <a:gd name="T13" fmla="*/ 0 h 12"/>
                  <a:gd name="T14" fmla="*/ 2147483647 w 11"/>
                  <a:gd name="T15" fmla="*/ 0 h 12"/>
                  <a:gd name="T16" fmla="*/ 2147483647 w 11"/>
                  <a:gd name="T17" fmla="*/ 827313849 h 12"/>
                  <a:gd name="T18" fmla="*/ 2147483647 w 11"/>
                  <a:gd name="T19" fmla="*/ 827313849 h 12"/>
                  <a:gd name="T20" fmla="*/ 2147483647 w 11"/>
                  <a:gd name="T21" fmla="*/ 1948999786 h 12"/>
                  <a:gd name="T22" fmla="*/ 2147483647 w 11"/>
                  <a:gd name="T23" fmla="*/ 2147483647 h 12"/>
                  <a:gd name="T24" fmla="*/ 2147483647 w 11"/>
                  <a:gd name="T25" fmla="*/ 2147483647 h 12"/>
                  <a:gd name="T26" fmla="*/ 2147483647 w 11"/>
                  <a:gd name="T27" fmla="*/ 2147483647 h 12"/>
                  <a:gd name="T28" fmla="*/ 2147483647 w 11"/>
                  <a:gd name="T29" fmla="*/ 2147483647 h 12"/>
                  <a:gd name="T30" fmla="*/ 2147483647 w 11"/>
                  <a:gd name="T31" fmla="*/ 2147483647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12"/>
                  <a:gd name="T50" fmla="*/ 11 w 11"/>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12">
                    <a:moveTo>
                      <a:pt x="4" y="11"/>
                    </a:moveTo>
                    <a:lnTo>
                      <a:pt x="1" y="9"/>
                    </a:lnTo>
                    <a:lnTo>
                      <a:pt x="0" y="7"/>
                    </a:lnTo>
                    <a:lnTo>
                      <a:pt x="1" y="6"/>
                    </a:lnTo>
                    <a:lnTo>
                      <a:pt x="1" y="4"/>
                    </a:lnTo>
                    <a:lnTo>
                      <a:pt x="5" y="1"/>
                    </a:lnTo>
                    <a:lnTo>
                      <a:pt x="6" y="0"/>
                    </a:lnTo>
                    <a:lnTo>
                      <a:pt x="7" y="0"/>
                    </a:lnTo>
                    <a:lnTo>
                      <a:pt x="9" y="2"/>
                    </a:lnTo>
                    <a:lnTo>
                      <a:pt x="10" y="2"/>
                    </a:lnTo>
                    <a:lnTo>
                      <a:pt x="10" y="5"/>
                    </a:lnTo>
                    <a:lnTo>
                      <a:pt x="10" y="6"/>
                    </a:lnTo>
                    <a:lnTo>
                      <a:pt x="9" y="8"/>
                    </a:lnTo>
                    <a:lnTo>
                      <a:pt x="7" y="10"/>
                    </a:lnTo>
                    <a:lnTo>
                      <a:pt x="5" y="11"/>
                    </a:lnTo>
                    <a:lnTo>
                      <a:pt x="4"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04" name="Freeform 252"/>
              <p:cNvSpPr>
                <a:spLocks/>
              </p:cNvSpPr>
              <p:nvPr/>
            </p:nvSpPr>
            <p:spPr bwMode="auto">
              <a:xfrm flipH="1">
                <a:off x="3627" y="3148"/>
                <a:ext cx="27" cy="32"/>
              </a:xfrm>
              <a:custGeom>
                <a:avLst/>
                <a:gdLst>
                  <a:gd name="T0" fmla="*/ 2147483647 w 8"/>
                  <a:gd name="T1" fmla="*/ 2147483647 h 11"/>
                  <a:gd name="T2" fmla="*/ 2147483647 w 8"/>
                  <a:gd name="T3" fmla="*/ 2147483647 h 11"/>
                  <a:gd name="T4" fmla="*/ 2147483647 w 8"/>
                  <a:gd name="T5" fmla="*/ 2147483647 h 11"/>
                  <a:gd name="T6" fmla="*/ 2147483647 w 8"/>
                  <a:gd name="T7" fmla="*/ 687331090 h 11"/>
                  <a:gd name="T8" fmla="*/ 2147483647 w 8"/>
                  <a:gd name="T9" fmla="*/ 687331090 h 11"/>
                  <a:gd name="T10" fmla="*/ 2147483647 w 8"/>
                  <a:gd name="T11" fmla="*/ 0 h 11"/>
                  <a:gd name="T12" fmla="*/ 2147483647 w 8"/>
                  <a:gd name="T13" fmla="*/ 687331090 h 11"/>
                  <a:gd name="T14" fmla="*/ 2147483647 w 8"/>
                  <a:gd name="T15" fmla="*/ 1999507880 h 11"/>
                  <a:gd name="T16" fmla="*/ 2147483647 w 8"/>
                  <a:gd name="T17" fmla="*/ 2147483647 h 11"/>
                  <a:gd name="T18" fmla="*/ 2147483647 w 8"/>
                  <a:gd name="T19" fmla="*/ 2147483647 h 11"/>
                  <a:gd name="T20" fmla="*/ 0 w 8"/>
                  <a:gd name="T21" fmla="*/ 2147483647 h 11"/>
                  <a:gd name="T22" fmla="*/ 2147483647 w 8"/>
                  <a:gd name="T23" fmla="*/ 2147483647 h 11"/>
                  <a:gd name="T24" fmla="*/ 2147483647 w 8"/>
                  <a:gd name="T25" fmla="*/ 2147483647 h 11"/>
                  <a:gd name="T26" fmla="*/ 2147483647 w 8"/>
                  <a:gd name="T27" fmla="*/ 2147483647 h 11"/>
                  <a:gd name="T28" fmla="*/ 2147483647 w 8"/>
                  <a:gd name="T29" fmla="*/ 2147483647 h 11"/>
                  <a:gd name="T30" fmla="*/ 2147483647 w 8"/>
                  <a:gd name="T31" fmla="*/ 2147483647 h 11"/>
                  <a:gd name="T32" fmla="*/ 2147483647 w 8"/>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1"/>
                  <a:gd name="T53" fmla="*/ 8 w 8"/>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1">
                    <a:moveTo>
                      <a:pt x="6" y="7"/>
                    </a:moveTo>
                    <a:lnTo>
                      <a:pt x="7" y="5"/>
                    </a:lnTo>
                    <a:lnTo>
                      <a:pt x="7" y="4"/>
                    </a:lnTo>
                    <a:lnTo>
                      <a:pt x="7" y="1"/>
                    </a:lnTo>
                    <a:lnTo>
                      <a:pt x="6" y="1"/>
                    </a:lnTo>
                    <a:lnTo>
                      <a:pt x="5" y="0"/>
                    </a:lnTo>
                    <a:lnTo>
                      <a:pt x="4" y="1"/>
                    </a:lnTo>
                    <a:lnTo>
                      <a:pt x="2" y="3"/>
                    </a:lnTo>
                    <a:lnTo>
                      <a:pt x="1" y="4"/>
                    </a:lnTo>
                    <a:lnTo>
                      <a:pt x="1" y="6"/>
                    </a:lnTo>
                    <a:lnTo>
                      <a:pt x="0" y="7"/>
                    </a:lnTo>
                    <a:lnTo>
                      <a:pt x="1" y="9"/>
                    </a:lnTo>
                    <a:lnTo>
                      <a:pt x="1" y="10"/>
                    </a:lnTo>
                    <a:lnTo>
                      <a:pt x="2" y="10"/>
                    </a:lnTo>
                    <a:lnTo>
                      <a:pt x="4" y="9"/>
                    </a:lnTo>
                    <a:lnTo>
                      <a:pt x="5" y="8"/>
                    </a:lnTo>
                    <a:lnTo>
                      <a:pt x="6" y="7"/>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05" name="Freeform 253"/>
              <p:cNvSpPr>
                <a:spLocks/>
              </p:cNvSpPr>
              <p:nvPr/>
            </p:nvSpPr>
            <p:spPr bwMode="auto">
              <a:xfrm flipH="1">
                <a:off x="3633" y="3162"/>
                <a:ext cx="13" cy="13"/>
              </a:xfrm>
              <a:custGeom>
                <a:avLst/>
                <a:gdLst>
                  <a:gd name="T0" fmla="*/ 2147483647 w 4"/>
                  <a:gd name="T1" fmla="*/ 147617336 h 5"/>
                  <a:gd name="T2" fmla="*/ 2147483647 w 4"/>
                  <a:gd name="T3" fmla="*/ 92267725 h 5"/>
                  <a:gd name="T4" fmla="*/ 2147483647 w 4"/>
                  <a:gd name="T5" fmla="*/ 0 h 5"/>
                  <a:gd name="T6" fmla="*/ 2147483647 w 4"/>
                  <a:gd name="T7" fmla="*/ 0 h 5"/>
                  <a:gd name="T8" fmla="*/ 0 w 4"/>
                  <a:gd name="T9" fmla="*/ 92267725 h 5"/>
                  <a:gd name="T10" fmla="*/ 0 w 4"/>
                  <a:gd name="T11" fmla="*/ 239896043 h 5"/>
                  <a:gd name="T12" fmla="*/ 0 w 4"/>
                  <a:gd name="T13" fmla="*/ 296787016 h 5"/>
                  <a:gd name="T14" fmla="*/ 2147483647 w 4"/>
                  <a:gd name="T15" fmla="*/ 296787016 h 5"/>
                  <a:gd name="T16" fmla="*/ 2147483647 w 4"/>
                  <a:gd name="T17" fmla="*/ 147617336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3" y="2"/>
                    </a:moveTo>
                    <a:lnTo>
                      <a:pt x="3" y="1"/>
                    </a:lnTo>
                    <a:lnTo>
                      <a:pt x="3" y="0"/>
                    </a:lnTo>
                    <a:lnTo>
                      <a:pt x="2" y="0"/>
                    </a:lnTo>
                    <a:lnTo>
                      <a:pt x="0" y="1"/>
                    </a:lnTo>
                    <a:lnTo>
                      <a:pt x="0" y="3"/>
                    </a:lnTo>
                    <a:lnTo>
                      <a:pt x="0" y="4"/>
                    </a:lnTo>
                    <a:lnTo>
                      <a:pt x="2" y="4"/>
                    </a:lnTo>
                    <a:lnTo>
                      <a:pt x="3" y="2"/>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06" name="Freeform 254"/>
              <p:cNvSpPr>
                <a:spLocks/>
              </p:cNvSpPr>
              <p:nvPr/>
            </p:nvSpPr>
            <p:spPr bwMode="auto">
              <a:xfrm flipH="1">
                <a:off x="3571" y="3006"/>
                <a:ext cx="350" cy="177"/>
              </a:xfrm>
              <a:custGeom>
                <a:avLst/>
                <a:gdLst>
                  <a:gd name="T0" fmla="*/ 2147483647 w 107"/>
                  <a:gd name="T1" fmla="*/ 2147483647 h 62"/>
                  <a:gd name="T2" fmla="*/ 2147483647 w 107"/>
                  <a:gd name="T3" fmla="*/ 0 h 62"/>
                  <a:gd name="T4" fmla="*/ 0 w 107"/>
                  <a:gd name="T5" fmla="*/ 2147483647 h 62"/>
                  <a:gd name="T6" fmla="*/ 2147483647 w 107"/>
                  <a:gd name="T7" fmla="*/ 2147483647 h 62"/>
                  <a:gd name="T8" fmla="*/ 2147483647 w 107"/>
                  <a:gd name="T9" fmla="*/ 2147483647 h 62"/>
                  <a:gd name="T10" fmla="*/ 0 60000 65536"/>
                  <a:gd name="T11" fmla="*/ 0 60000 65536"/>
                  <a:gd name="T12" fmla="*/ 0 60000 65536"/>
                  <a:gd name="T13" fmla="*/ 0 60000 65536"/>
                  <a:gd name="T14" fmla="*/ 0 60000 65536"/>
                  <a:gd name="T15" fmla="*/ 0 w 107"/>
                  <a:gd name="T16" fmla="*/ 0 h 62"/>
                  <a:gd name="T17" fmla="*/ 107 w 107"/>
                  <a:gd name="T18" fmla="*/ 62 h 62"/>
                </a:gdLst>
                <a:ahLst/>
                <a:cxnLst>
                  <a:cxn ang="T10">
                    <a:pos x="T0" y="T1"/>
                  </a:cxn>
                  <a:cxn ang="T11">
                    <a:pos x="T2" y="T3"/>
                  </a:cxn>
                  <a:cxn ang="T12">
                    <a:pos x="T4" y="T5"/>
                  </a:cxn>
                  <a:cxn ang="T13">
                    <a:pos x="T6" y="T7"/>
                  </a:cxn>
                  <a:cxn ang="T14">
                    <a:pos x="T8" y="T9"/>
                  </a:cxn>
                </a:cxnLst>
                <a:rect l="T15" t="T16" r="T17" b="T18"/>
                <a:pathLst>
                  <a:path w="107" h="62">
                    <a:moveTo>
                      <a:pt x="106" y="13"/>
                    </a:moveTo>
                    <a:lnTo>
                      <a:pt x="85" y="0"/>
                    </a:lnTo>
                    <a:lnTo>
                      <a:pt x="0" y="48"/>
                    </a:lnTo>
                    <a:lnTo>
                      <a:pt x="22" y="61"/>
                    </a:lnTo>
                    <a:lnTo>
                      <a:pt x="106" y="13"/>
                    </a:lnTo>
                  </a:path>
                </a:pathLst>
              </a:custGeom>
              <a:solidFill>
                <a:srgbClr val="E6E6E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07" name="Freeform 255"/>
              <p:cNvSpPr>
                <a:spLocks/>
              </p:cNvSpPr>
              <p:nvPr/>
            </p:nvSpPr>
            <p:spPr bwMode="auto">
              <a:xfrm flipH="1">
                <a:off x="3571" y="3044"/>
                <a:ext cx="279" cy="211"/>
              </a:xfrm>
              <a:custGeom>
                <a:avLst/>
                <a:gdLst>
                  <a:gd name="T0" fmla="*/ 2147483647 w 85"/>
                  <a:gd name="T1" fmla="*/ 0 h 74"/>
                  <a:gd name="T2" fmla="*/ 0 w 85"/>
                  <a:gd name="T3" fmla="*/ 2147483647 h 74"/>
                  <a:gd name="T4" fmla="*/ 0 w 85"/>
                  <a:gd name="T5" fmla="*/ 2147483647 h 74"/>
                  <a:gd name="T6" fmla="*/ 2147483647 w 85"/>
                  <a:gd name="T7" fmla="*/ 2147483647 h 74"/>
                  <a:gd name="T8" fmla="*/ 2147483647 w 85"/>
                  <a:gd name="T9" fmla="*/ 0 h 74"/>
                  <a:gd name="T10" fmla="*/ 0 60000 65536"/>
                  <a:gd name="T11" fmla="*/ 0 60000 65536"/>
                  <a:gd name="T12" fmla="*/ 0 60000 65536"/>
                  <a:gd name="T13" fmla="*/ 0 60000 65536"/>
                  <a:gd name="T14" fmla="*/ 0 60000 65536"/>
                  <a:gd name="T15" fmla="*/ 0 w 85"/>
                  <a:gd name="T16" fmla="*/ 0 h 74"/>
                  <a:gd name="T17" fmla="*/ 85 w 85"/>
                  <a:gd name="T18" fmla="*/ 74 h 74"/>
                </a:gdLst>
                <a:ahLst/>
                <a:cxnLst>
                  <a:cxn ang="T10">
                    <a:pos x="T0" y="T1"/>
                  </a:cxn>
                  <a:cxn ang="T11">
                    <a:pos x="T2" y="T3"/>
                  </a:cxn>
                  <a:cxn ang="T12">
                    <a:pos x="T4" y="T5"/>
                  </a:cxn>
                  <a:cxn ang="T13">
                    <a:pos x="T6" y="T7"/>
                  </a:cxn>
                  <a:cxn ang="T14">
                    <a:pos x="T8" y="T9"/>
                  </a:cxn>
                </a:cxnLst>
                <a:rect l="T15" t="T16" r="T17" b="T18"/>
                <a:pathLst>
                  <a:path w="85" h="74">
                    <a:moveTo>
                      <a:pt x="84" y="0"/>
                    </a:moveTo>
                    <a:lnTo>
                      <a:pt x="0" y="48"/>
                    </a:lnTo>
                    <a:lnTo>
                      <a:pt x="0" y="73"/>
                    </a:lnTo>
                    <a:lnTo>
                      <a:pt x="84" y="24"/>
                    </a:lnTo>
                    <a:lnTo>
                      <a:pt x="84" y="0"/>
                    </a:lnTo>
                  </a:path>
                </a:pathLst>
              </a:custGeom>
              <a:solidFill>
                <a:srgbClr val="7F7F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08" name="Freeform 256"/>
              <p:cNvSpPr>
                <a:spLocks/>
              </p:cNvSpPr>
              <p:nvPr/>
            </p:nvSpPr>
            <p:spPr bwMode="auto">
              <a:xfrm flipH="1">
                <a:off x="4302" y="3376"/>
                <a:ext cx="113" cy="56"/>
              </a:xfrm>
              <a:custGeom>
                <a:avLst/>
                <a:gdLst>
                  <a:gd name="T0" fmla="*/ 2147483647 w 34"/>
                  <a:gd name="T1" fmla="*/ 2147483647 h 19"/>
                  <a:gd name="T2" fmla="*/ 2147483647 w 34"/>
                  <a:gd name="T3" fmla="*/ 0 h 19"/>
                  <a:gd name="T4" fmla="*/ 0 w 34"/>
                  <a:gd name="T5" fmla="*/ 881404466 h 19"/>
                  <a:gd name="T6" fmla="*/ 2147483647 w 34"/>
                  <a:gd name="T7" fmla="*/ 2147483647 h 19"/>
                  <a:gd name="T8" fmla="*/ 2147483647 w 34"/>
                  <a:gd name="T9" fmla="*/ 2147483647 h 19"/>
                  <a:gd name="T10" fmla="*/ 0 60000 65536"/>
                  <a:gd name="T11" fmla="*/ 0 60000 65536"/>
                  <a:gd name="T12" fmla="*/ 0 60000 65536"/>
                  <a:gd name="T13" fmla="*/ 0 60000 65536"/>
                  <a:gd name="T14" fmla="*/ 0 60000 65536"/>
                  <a:gd name="T15" fmla="*/ 0 w 34"/>
                  <a:gd name="T16" fmla="*/ 0 h 19"/>
                  <a:gd name="T17" fmla="*/ 34 w 34"/>
                  <a:gd name="T18" fmla="*/ 19 h 19"/>
                </a:gdLst>
                <a:ahLst/>
                <a:cxnLst>
                  <a:cxn ang="T10">
                    <a:pos x="T0" y="T1"/>
                  </a:cxn>
                  <a:cxn ang="T11">
                    <a:pos x="T2" y="T3"/>
                  </a:cxn>
                  <a:cxn ang="T12">
                    <a:pos x="T4" y="T5"/>
                  </a:cxn>
                  <a:cxn ang="T13">
                    <a:pos x="T6" y="T7"/>
                  </a:cxn>
                  <a:cxn ang="T14">
                    <a:pos x="T8" y="T9"/>
                  </a:cxn>
                </a:cxnLst>
                <a:rect l="T15" t="T16" r="T17" b="T18"/>
                <a:pathLst>
                  <a:path w="34" h="19">
                    <a:moveTo>
                      <a:pt x="33" y="16"/>
                    </a:moveTo>
                    <a:lnTo>
                      <a:pt x="4" y="0"/>
                    </a:lnTo>
                    <a:lnTo>
                      <a:pt x="0" y="1"/>
                    </a:lnTo>
                    <a:lnTo>
                      <a:pt x="30" y="18"/>
                    </a:lnTo>
                    <a:lnTo>
                      <a:pt x="33" y="16"/>
                    </a:lnTo>
                  </a:path>
                </a:pathLst>
              </a:custGeom>
              <a:solidFill>
                <a:srgbClr val="CC99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09" name="Freeform 257"/>
              <p:cNvSpPr>
                <a:spLocks/>
              </p:cNvSpPr>
              <p:nvPr/>
            </p:nvSpPr>
            <p:spPr bwMode="auto">
              <a:xfrm flipH="1">
                <a:off x="3729" y="2773"/>
                <a:ext cx="377" cy="710"/>
              </a:xfrm>
              <a:custGeom>
                <a:avLst/>
                <a:gdLst>
                  <a:gd name="T0" fmla="*/ 2147483647 w 116"/>
                  <a:gd name="T1" fmla="*/ 0 h 249"/>
                  <a:gd name="T2" fmla="*/ 2147483647 w 116"/>
                  <a:gd name="T3" fmla="*/ 1414289178 h 249"/>
                  <a:gd name="T4" fmla="*/ 0 w 116"/>
                  <a:gd name="T5" fmla="*/ 2147483647 h 249"/>
                  <a:gd name="T6" fmla="*/ 0 w 116"/>
                  <a:gd name="T7" fmla="*/ 2147483647 h 249"/>
                  <a:gd name="T8" fmla="*/ 2147483647 w 116"/>
                  <a:gd name="T9" fmla="*/ 2147483647 h 249"/>
                  <a:gd name="T10" fmla="*/ 2147483647 w 116"/>
                  <a:gd name="T11" fmla="*/ 0 h 249"/>
                  <a:gd name="T12" fmla="*/ 0 60000 65536"/>
                  <a:gd name="T13" fmla="*/ 0 60000 65536"/>
                  <a:gd name="T14" fmla="*/ 0 60000 65536"/>
                  <a:gd name="T15" fmla="*/ 0 60000 65536"/>
                  <a:gd name="T16" fmla="*/ 0 60000 65536"/>
                  <a:gd name="T17" fmla="*/ 0 60000 65536"/>
                  <a:gd name="T18" fmla="*/ 0 w 116"/>
                  <a:gd name="T19" fmla="*/ 0 h 249"/>
                  <a:gd name="T20" fmla="*/ 116 w 116"/>
                  <a:gd name="T21" fmla="*/ 249 h 249"/>
                </a:gdLst>
                <a:ahLst/>
                <a:cxnLst>
                  <a:cxn ang="T12">
                    <a:pos x="T0" y="T1"/>
                  </a:cxn>
                  <a:cxn ang="T13">
                    <a:pos x="T2" y="T3"/>
                  </a:cxn>
                  <a:cxn ang="T14">
                    <a:pos x="T4" y="T5"/>
                  </a:cxn>
                  <a:cxn ang="T15">
                    <a:pos x="T6" y="T7"/>
                  </a:cxn>
                  <a:cxn ang="T16">
                    <a:pos x="T8" y="T9"/>
                  </a:cxn>
                  <a:cxn ang="T17">
                    <a:pos x="T10" y="T11"/>
                  </a:cxn>
                </a:cxnLst>
                <a:rect l="T18" t="T19" r="T20" b="T21"/>
                <a:pathLst>
                  <a:path w="116" h="249">
                    <a:moveTo>
                      <a:pt x="115" y="0"/>
                    </a:moveTo>
                    <a:lnTo>
                      <a:pt x="54" y="3"/>
                    </a:lnTo>
                    <a:lnTo>
                      <a:pt x="0" y="66"/>
                    </a:lnTo>
                    <a:lnTo>
                      <a:pt x="0" y="248"/>
                    </a:lnTo>
                    <a:lnTo>
                      <a:pt x="115" y="179"/>
                    </a:lnTo>
                    <a:lnTo>
                      <a:pt x="115" y="0"/>
                    </a:lnTo>
                  </a:path>
                </a:pathLst>
              </a:custGeom>
              <a:solidFill>
                <a:srgbClr val="33845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10" name="Freeform 258"/>
              <p:cNvSpPr>
                <a:spLocks/>
              </p:cNvSpPr>
              <p:nvPr/>
            </p:nvSpPr>
            <p:spPr bwMode="auto">
              <a:xfrm flipH="1">
                <a:off x="4104" y="2781"/>
                <a:ext cx="371" cy="702"/>
              </a:xfrm>
              <a:custGeom>
                <a:avLst/>
                <a:gdLst>
                  <a:gd name="T0" fmla="*/ 0 w 114"/>
                  <a:gd name="T1" fmla="*/ 0 h 246"/>
                  <a:gd name="T2" fmla="*/ 2147483647 w 114"/>
                  <a:gd name="T3" fmla="*/ 2147483647 h 246"/>
                  <a:gd name="T4" fmla="*/ 2147483647 w 114"/>
                  <a:gd name="T5" fmla="*/ 2147483647 h 246"/>
                  <a:gd name="T6" fmla="*/ 0 w 114"/>
                  <a:gd name="T7" fmla="*/ 2147483647 h 246"/>
                  <a:gd name="T8" fmla="*/ 0 w 114"/>
                  <a:gd name="T9" fmla="*/ 0 h 246"/>
                  <a:gd name="T10" fmla="*/ 0 60000 65536"/>
                  <a:gd name="T11" fmla="*/ 0 60000 65536"/>
                  <a:gd name="T12" fmla="*/ 0 60000 65536"/>
                  <a:gd name="T13" fmla="*/ 0 60000 65536"/>
                  <a:gd name="T14" fmla="*/ 0 60000 65536"/>
                  <a:gd name="T15" fmla="*/ 0 w 114"/>
                  <a:gd name="T16" fmla="*/ 0 h 246"/>
                  <a:gd name="T17" fmla="*/ 114 w 114"/>
                  <a:gd name="T18" fmla="*/ 246 h 246"/>
                </a:gdLst>
                <a:ahLst/>
                <a:cxnLst>
                  <a:cxn ang="T10">
                    <a:pos x="T0" y="T1"/>
                  </a:cxn>
                  <a:cxn ang="T11">
                    <a:pos x="T2" y="T3"/>
                  </a:cxn>
                  <a:cxn ang="T12">
                    <a:pos x="T4" y="T5"/>
                  </a:cxn>
                  <a:cxn ang="T13">
                    <a:pos x="T6" y="T7"/>
                  </a:cxn>
                  <a:cxn ang="T14">
                    <a:pos x="T8" y="T9"/>
                  </a:cxn>
                </a:cxnLst>
                <a:rect l="T15" t="T16" r="T17" b="T18"/>
                <a:pathLst>
                  <a:path w="114" h="246">
                    <a:moveTo>
                      <a:pt x="0" y="0"/>
                    </a:moveTo>
                    <a:lnTo>
                      <a:pt x="113" y="63"/>
                    </a:lnTo>
                    <a:lnTo>
                      <a:pt x="113" y="245"/>
                    </a:lnTo>
                    <a:lnTo>
                      <a:pt x="0" y="179"/>
                    </a:lnTo>
                    <a:lnTo>
                      <a:pt x="0" y="0"/>
                    </a:lnTo>
                  </a:path>
                </a:pathLst>
              </a:custGeom>
              <a:solidFill>
                <a:srgbClr val="01917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11" name="Freeform 259"/>
              <p:cNvSpPr>
                <a:spLocks/>
              </p:cNvSpPr>
              <p:nvPr/>
            </p:nvSpPr>
            <p:spPr bwMode="auto">
              <a:xfrm flipH="1">
                <a:off x="4210" y="3121"/>
                <a:ext cx="184" cy="303"/>
              </a:xfrm>
              <a:custGeom>
                <a:avLst/>
                <a:gdLst>
                  <a:gd name="T0" fmla="*/ 2147483647 w 56"/>
                  <a:gd name="T1" fmla="*/ 2147483647 h 107"/>
                  <a:gd name="T2" fmla="*/ 2147483647 w 56"/>
                  <a:gd name="T3" fmla="*/ 2147483647 h 107"/>
                  <a:gd name="T4" fmla="*/ 0 w 56"/>
                  <a:gd name="T5" fmla="*/ 0 h 107"/>
                  <a:gd name="T6" fmla="*/ 0 w 56"/>
                  <a:gd name="T7" fmla="*/ 2147483647 h 107"/>
                  <a:gd name="T8" fmla="*/ 2147483647 w 56"/>
                  <a:gd name="T9" fmla="*/ 2147483647 h 107"/>
                  <a:gd name="T10" fmla="*/ 0 60000 65536"/>
                  <a:gd name="T11" fmla="*/ 0 60000 65536"/>
                  <a:gd name="T12" fmla="*/ 0 60000 65536"/>
                  <a:gd name="T13" fmla="*/ 0 60000 65536"/>
                  <a:gd name="T14" fmla="*/ 0 60000 65536"/>
                  <a:gd name="T15" fmla="*/ 0 w 56"/>
                  <a:gd name="T16" fmla="*/ 0 h 107"/>
                  <a:gd name="T17" fmla="*/ 56 w 56"/>
                  <a:gd name="T18" fmla="*/ 107 h 107"/>
                </a:gdLst>
                <a:ahLst/>
                <a:cxnLst>
                  <a:cxn ang="T10">
                    <a:pos x="T0" y="T1"/>
                  </a:cxn>
                  <a:cxn ang="T11">
                    <a:pos x="T2" y="T3"/>
                  </a:cxn>
                  <a:cxn ang="T12">
                    <a:pos x="T4" y="T5"/>
                  </a:cxn>
                  <a:cxn ang="T13">
                    <a:pos x="T6" y="T7"/>
                  </a:cxn>
                  <a:cxn ang="T14">
                    <a:pos x="T8" y="T9"/>
                  </a:cxn>
                </a:cxnLst>
                <a:rect l="T15" t="T16" r="T17" b="T18"/>
                <a:pathLst>
                  <a:path w="56" h="107">
                    <a:moveTo>
                      <a:pt x="55" y="106"/>
                    </a:moveTo>
                    <a:lnTo>
                      <a:pt x="55" y="32"/>
                    </a:lnTo>
                    <a:lnTo>
                      <a:pt x="0" y="0"/>
                    </a:lnTo>
                    <a:lnTo>
                      <a:pt x="0" y="74"/>
                    </a:lnTo>
                    <a:lnTo>
                      <a:pt x="55" y="10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12" name="Freeform 260"/>
              <p:cNvSpPr>
                <a:spLocks/>
              </p:cNvSpPr>
              <p:nvPr/>
            </p:nvSpPr>
            <p:spPr bwMode="auto">
              <a:xfrm flipH="1">
                <a:off x="4358" y="3121"/>
                <a:ext cx="36" cy="212"/>
              </a:xfrm>
              <a:custGeom>
                <a:avLst/>
                <a:gdLst>
                  <a:gd name="T0" fmla="*/ 2147483647 w 11"/>
                  <a:gd name="T1" fmla="*/ 2147483647 h 75"/>
                  <a:gd name="T2" fmla="*/ 0 w 11"/>
                  <a:gd name="T3" fmla="*/ 0 h 75"/>
                  <a:gd name="T4" fmla="*/ 0 w 11"/>
                  <a:gd name="T5" fmla="*/ 2147483647 h 75"/>
                  <a:gd name="T6" fmla="*/ 2147483647 w 11"/>
                  <a:gd name="T7" fmla="*/ 2147483647 h 75"/>
                  <a:gd name="T8" fmla="*/ 2147483647 w 11"/>
                  <a:gd name="T9" fmla="*/ 2147483647 h 75"/>
                  <a:gd name="T10" fmla="*/ 0 60000 65536"/>
                  <a:gd name="T11" fmla="*/ 0 60000 65536"/>
                  <a:gd name="T12" fmla="*/ 0 60000 65536"/>
                  <a:gd name="T13" fmla="*/ 0 60000 65536"/>
                  <a:gd name="T14" fmla="*/ 0 60000 65536"/>
                  <a:gd name="T15" fmla="*/ 0 w 11"/>
                  <a:gd name="T16" fmla="*/ 0 h 75"/>
                  <a:gd name="T17" fmla="*/ 11 w 11"/>
                  <a:gd name="T18" fmla="*/ 75 h 75"/>
                </a:gdLst>
                <a:ahLst/>
                <a:cxnLst>
                  <a:cxn ang="T10">
                    <a:pos x="T0" y="T1"/>
                  </a:cxn>
                  <a:cxn ang="T11">
                    <a:pos x="T2" y="T3"/>
                  </a:cxn>
                  <a:cxn ang="T12">
                    <a:pos x="T4" y="T5"/>
                  </a:cxn>
                  <a:cxn ang="T13">
                    <a:pos x="T6" y="T7"/>
                  </a:cxn>
                  <a:cxn ang="T14">
                    <a:pos x="T8" y="T9"/>
                  </a:cxn>
                </a:cxnLst>
                <a:rect l="T15" t="T16" r="T17" b="T18"/>
                <a:pathLst>
                  <a:path w="11" h="75">
                    <a:moveTo>
                      <a:pt x="10" y="6"/>
                    </a:moveTo>
                    <a:lnTo>
                      <a:pt x="0" y="0"/>
                    </a:lnTo>
                    <a:lnTo>
                      <a:pt x="0" y="74"/>
                    </a:lnTo>
                    <a:lnTo>
                      <a:pt x="10" y="69"/>
                    </a:lnTo>
                    <a:lnTo>
                      <a:pt x="10" y="6"/>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13" name="Freeform 261"/>
              <p:cNvSpPr>
                <a:spLocks/>
              </p:cNvSpPr>
              <p:nvPr/>
            </p:nvSpPr>
            <p:spPr bwMode="auto">
              <a:xfrm flipH="1">
                <a:off x="4210" y="3317"/>
                <a:ext cx="184" cy="107"/>
              </a:xfrm>
              <a:custGeom>
                <a:avLst/>
                <a:gdLst>
                  <a:gd name="T0" fmla="*/ 2147483647 w 56"/>
                  <a:gd name="T1" fmla="*/ 2147483647 h 38"/>
                  <a:gd name="T2" fmla="*/ 2147483647 w 56"/>
                  <a:gd name="T3" fmla="*/ 0 h 38"/>
                  <a:gd name="T4" fmla="*/ 0 w 56"/>
                  <a:gd name="T5" fmla="*/ 1719367037 h 38"/>
                  <a:gd name="T6" fmla="*/ 2147483647 w 56"/>
                  <a:gd name="T7" fmla="*/ 2147483647 h 38"/>
                  <a:gd name="T8" fmla="*/ 2147483647 w 56"/>
                  <a:gd name="T9" fmla="*/ 2147483647 h 38"/>
                  <a:gd name="T10" fmla="*/ 0 60000 65536"/>
                  <a:gd name="T11" fmla="*/ 0 60000 65536"/>
                  <a:gd name="T12" fmla="*/ 0 60000 65536"/>
                  <a:gd name="T13" fmla="*/ 0 60000 65536"/>
                  <a:gd name="T14" fmla="*/ 0 60000 65536"/>
                  <a:gd name="T15" fmla="*/ 0 w 56"/>
                  <a:gd name="T16" fmla="*/ 0 h 38"/>
                  <a:gd name="T17" fmla="*/ 56 w 56"/>
                  <a:gd name="T18" fmla="*/ 38 h 38"/>
                </a:gdLst>
                <a:ahLst/>
                <a:cxnLst>
                  <a:cxn ang="T10">
                    <a:pos x="T0" y="T1"/>
                  </a:cxn>
                  <a:cxn ang="T11">
                    <a:pos x="T2" y="T3"/>
                  </a:cxn>
                  <a:cxn ang="T12">
                    <a:pos x="T4" y="T5"/>
                  </a:cxn>
                  <a:cxn ang="T13">
                    <a:pos x="T6" y="T7"/>
                  </a:cxn>
                  <a:cxn ang="T14">
                    <a:pos x="T8" y="T9"/>
                  </a:cxn>
                </a:cxnLst>
                <a:rect l="T15" t="T16" r="T17" b="T18"/>
                <a:pathLst>
                  <a:path w="56" h="38">
                    <a:moveTo>
                      <a:pt x="55" y="26"/>
                    </a:moveTo>
                    <a:lnTo>
                      <a:pt x="10" y="0"/>
                    </a:lnTo>
                    <a:lnTo>
                      <a:pt x="0" y="5"/>
                    </a:lnTo>
                    <a:lnTo>
                      <a:pt x="55" y="37"/>
                    </a:lnTo>
                    <a:lnTo>
                      <a:pt x="55" y="26"/>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14" name="Freeform 262"/>
              <p:cNvSpPr>
                <a:spLocks/>
              </p:cNvSpPr>
              <p:nvPr/>
            </p:nvSpPr>
            <p:spPr bwMode="auto">
              <a:xfrm flipH="1">
                <a:off x="4302" y="3421"/>
                <a:ext cx="15" cy="16"/>
              </a:xfrm>
              <a:custGeom>
                <a:avLst/>
                <a:gdLst>
                  <a:gd name="T0" fmla="*/ 2147483647 w 4"/>
                  <a:gd name="T1" fmla="*/ 2147483647 h 5"/>
                  <a:gd name="T2" fmla="*/ 2147483647 w 4"/>
                  <a:gd name="T3" fmla="*/ 0 h 5"/>
                  <a:gd name="T4" fmla="*/ 0 w 4"/>
                  <a:gd name="T5" fmla="*/ 2147483647 h 5"/>
                  <a:gd name="T6" fmla="*/ 0 w 4"/>
                  <a:gd name="T7" fmla="*/ 2147483647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3" y="2"/>
                    </a:moveTo>
                    <a:lnTo>
                      <a:pt x="3" y="0"/>
                    </a:lnTo>
                    <a:lnTo>
                      <a:pt x="0" y="2"/>
                    </a:lnTo>
                    <a:lnTo>
                      <a:pt x="0" y="4"/>
                    </a:lnTo>
                    <a:lnTo>
                      <a:pt x="3" y="2"/>
                    </a:lnTo>
                  </a:path>
                </a:pathLst>
              </a:custGeom>
              <a:solidFill>
                <a:srgbClr val="6633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15" name="Freeform 263"/>
              <p:cNvSpPr>
                <a:spLocks/>
              </p:cNvSpPr>
              <p:nvPr/>
            </p:nvSpPr>
            <p:spPr bwMode="auto">
              <a:xfrm flipH="1">
                <a:off x="4279" y="3362"/>
                <a:ext cx="102" cy="59"/>
              </a:xfrm>
              <a:custGeom>
                <a:avLst/>
                <a:gdLst>
                  <a:gd name="T0" fmla="*/ 2147483647 w 31"/>
                  <a:gd name="T1" fmla="*/ 2147483647 h 21"/>
                  <a:gd name="T2" fmla="*/ 2147483647 w 31"/>
                  <a:gd name="T3" fmla="*/ 2147483647 h 21"/>
                  <a:gd name="T4" fmla="*/ 0 w 31"/>
                  <a:gd name="T5" fmla="*/ 0 h 21"/>
                  <a:gd name="T6" fmla="*/ 0 w 31"/>
                  <a:gd name="T7" fmla="*/ 933648027 h 21"/>
                  <a:gd name="T8" fmla="*/ 2147483647 w 31"/>
                  <a:gd name="T9" fmla="*/ 2147483647 h 21"/>
                  <a:gd name="T10" fmla="*/ 0 60000 65536"/>
                  <a:gd name="T11" fmla="*/ 0 60000 65536"/>
                  <a:gd name="T12" fmla="*/ 0 60000 65536"/>
                  <a:gd name="T13" fmla="*/ 0 60000 65536"/>
                  <a:gd name="T14" fmla="*/ 0 60000 65536"/>
                  <a:gd name="T15" fmla="*/ 0 w 31"/>
                  <a:gd name="T16" fmla="*/ 0 h 21"/>
                  <a:gd name="T17" fmla="*/ 31 w 31"/>
                  <a:gd name="T18" fmla="*/ 21 h 21"/>
                </a:gdLst>
                <a:ahLst/>
                <a:cxnLst>
                  <a:cxn ang="T10">
                    <a:pos x="T0" y="T1"/>
                  </a:cxn>
                  <a:cxn ang="T11">
                    <a:pos x="T2" y="T3"/>
                  </a:cxn>
                  <a:cxn ang="T12">
                    <a:pos x="T4" y="T5"/>
                  </a:cxn>
                  <a:cxn ang="T13">
                    <a:pos x="T6" y="T7"/>
                  </a:cxn>
                  <a:cxn ang="T14">
                    <a:pos x="T8" y="T9"/>
                  </a:cxn>
                </a:cxnLst>
                <a:rect l="T15" t="T16" r="T17" b="T18"/>
                <a:pathLst>
                  <a:path w="31" h="21">
                    <a:moveTo>
                      <a:pt x="30" y="20"/>
                    </a:moveTo>
                    <a:lnTo>
                      <a:pt x="30" y="18"/>
                    </a:lnTo>
                    <a:lnTo>
                      <a:pt x="0" y="0"/>
                    </a:lnTo>
                    <a:lnTo>
                      <a:pt x="0" y="3"/>
                    </a:lnTo>
                    <a:lnTo>
                      <a:pt x="30" y="20"/>
                    </a:lnTo>
                  </a:path>
                </a:pathLst>
              </a:custGeom>
              <a:solidFill>
                <a:srgbClr val="9966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16" name="Freeform 264"/>
              <p:cNvSpPr>
                <a:spLocks/>
              </p:cNvSpPr>
              <p:nvPr/>
            </p:nvSpPr>
            <p:spPr bwMode="auto">
              <a:xfrm flipH="1">
                <a:off x="4273" y="3360"/>
                <a:ext cx="108" cy="56"/>
              </a:xfrm>
              <a:custGeom>
                <a:avLst/>
                <a:gdLst>
                  <a:gd name="T0" fmla="*/ 2147483647 w 33"/>
                  <a:gd name="T1" fmla="*/ 2147483647 h 20"/>
                  <a:gd name="T2" fmla="*/ 2147483647 w 33"/>
                  <a:gd name="T3" fmla="*/ 0 h 20"/>
                  <a:gd name="T4" fmla="*/ 0 w 33"/>
                  <a:gd name="T5" fmla="*/ 316719124 h 20"/>
                  <a:gd name="T6" fmla="*/ 2147483647 w 33"/>
                  <a:gd name="T7" fmla="*/ 2147483647 h 20"/>
                  <a:gd name="T8" fmla="*/ 2147483647 w 33"/>
                  <a:gd name="T9" fmla="*/ 2147483647 h 20"/>
                  <a:gd name="T10" fmla="*/ 0 60000 65536"/>
                  <a:gd name="T11" fmla="*/ 0 60000 65536"/>
                  <a:gd name="T12" fmla="*/ 0 60000 65536"/>
                  <a:gd name="T13" fmla="*/ 0 60000 65536"/>
                  <a:gd name="T14" fmla="*/ 0 60000 65536"/>
                  <a:gd name="T15" fmla="*/ 0 w 33"/>
                  <a:gd name="T16" fmla="*/ 0 h 20"/>
                  <a:gd name="T17" fmla="*/ 33 w 33"/>
                  <a:gd name="T18" fmla="*/ 20 h 20"/>
                </a:gdLst>
                <a:ahLst/>
                <a:cxnLst>
                  <a:cxn ang="T10">
                    <a:pos x="T0" y="T1"/>
                  </a:cxn>
                  <a:cxn ang="T11">
                    <a:pos x="T2" y="T3"/>
                  </a:cxn>
                  <a:cxn ang="T12">
                    <a:pos x="T4" y="T5"/>
                  </a:cxn>
                  <a:cxn ang="T13">
                    <a:pos x="T6" y="T7"/>
                  </a:cxn>
                  <a:cxn ang="T14">
                    <a:pos x="T8" y="T9"/>
                  </a:cxn>
                </a:cxnLst>
                <a:rect l="T15" t="T16" r="T17" b="T18"/>
                <a:pathLst>
                  <a:path w="33" h="20">
                    <a:moveTo>
                      <a:pt x="32" y="17"/>
                    </a:moveTo>
                    <a:lnTo>
                      <a:pt x="4" y="0"/>
                    </a:lnTo>
                    <a:lnTo>
                      <a:pt x="0" y="1"/>
                    </a:lnTo>
                    <a:lnTo>
                      <a:pt x="30" y="19"/>
                    </a:lnTo>
                    <a:lnTo>
                      <a:pt x="32" y="17"/>
                    </a:lnTo>
                  </a:path>
                </a:pathLst>
              </a:custGeom>
              <a:solidFill>
                <a:srgbClr val="CC99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17" name="Freeform 265"/>
              <p:cNvSpPr>
                <a:spLocks/>
              </p:cNvSpPr>
              <p:nvPr/>
            </p:nvSpPr>
            <p:spPr bwMode="auto">
              <a:xfrm flipH="1">
                <a:off x="4273" y="3408"/>
                <a:ext cx="10" cy="13"/>
              </a:xfrm>
              <a:custGeom>
                <a:avLst/>
                <a:gdLst>
                  <a:gd name="T0" fmla="*/ 2147483647 w 3"/>
                  <a:gd name="T1" fmla="*/ 147617336 h 5"/>
                  <a:gd name="T2" fmla="*/ 2147483647 w 3"/>
                  <a:gd name="T3" fmla="*/ 0 h 5"/>
                  <a:gd name="T4" fmla="*/ 0 w 3"/>
                  <a:gd name="T5" fmla="*/ 147617336 h 5"/>
                  <a:gd name="T6" fmla="*/ 0 w 3"/>
                  <a:gd name="T7" fmla="*/ 296787016 h 5"/>
                  <a:gd name="T8" fmla="*/ 2147483647 w 3"/>
                  <a:gd name="T9" fmla="*/ 147617336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2" y="2"/>
                    </a:moveTo>
                    <a:lnTo>
                      <a:pt x="2" y="0"/>
                    </a:lnTo>
                    <a:lnTo>
                      <a:pt x="0" y="2"/>
                    </a:lnTo>
                    <a:lnTo>
                      <a:pt x="0" y="4"/>
                    </a:lnTo>
                    <a:lnTo>
                      <a:pt x="2" y="2"/>
                    </a:lnTo>
                  </a:path>
                </a:pathLst>
              </a:custGeom>
              <a:solidFill>
                <a:srgbClr val="6633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18" name="Freeform 266"/>
              <p:cNvSpPr>
                <a:spLocks/>
              </p:cNvSpPr>
              <p:nvPr/>
            </p:nvSpPr>
            <p:spPr bwMode="auto">
              <a:xfrm flipH="1">
                <a:off x="3729" y="2586"/>
                <a:ext cx="556" cy="198"/>
              </a:xfrm>
              <a:custGeom>
                <a:avLst/>
                <a:gdLst>
                  <a:gd name="T0" fmla="*/ 2147483647 w 171"/>
                  <a:gd name="T1" fmla="*/ 2147483647 h 70"/>
                  <a:gd name="T2" fmla="*/ 2147483647 w 171"/>
                  <a:gd name="T3" fmla="*/ 2147483647 h 70"/>
                  <a:gd name="T4" fmla="*/ 2147483647 w 171"/>
                  <a:gd name="T5" fmla="*/ 0 h 70"/>
                  <a:gd name="T6" fmla="*/ 0 w 171"/>
                  <a:gd name="T7" fmla="*/ 2147483647 h 70"/>
                  <a:gd name="T8" fmla="*/ 2147483647 w 171"/>
                  <a:gd name="T9" fmla="*/ 2147483647 h 70"/>
                  <a:gd name="T10" fmla="*/ 0 60000 65536"/>
                  <a:gd name="T11" fmla="*/ 0 60000 65536"/>
                  <a:gd name="T12" fmla="*/ 0 60000 65536"/>
                  <a:gd name="T13" fmla="*/ 0 60000 65536"/>
                  <a:gd name="T14" fmla="*/ 0 60000 65536"/>
                  <a:gd name="T15" fmla="*/ 0 w 171"/>
                  <a:gd name="T16" fmla="*/ 0 h 70"/>
                  <a:gd name="T17" fmla="*/ 171 w 171"/>
                  <a:gd name="T18" fmla="*/ 70 h 70"/>
                </a:gdLst>
                <a:ahLst/>
                <a:cxnLst>
                  <a:cxn ang="T10">
                    <a:pos x="T0" y="T1"/>
                  </a:cxn>
                  <a:cxn ang="T11">
                    <a:pos x="T2" y="T3"/>
                  </a:cxn>
                  <a:cxn ang="T12">
                    <a:pos x="T4" y="T5"/>
                  </a:cxn>
                  <a:cxn ang="T13">
                    <a:pos x="T6" y="T7"/>
                  </a:cxn>
                  <a:cxn ang="T14">
                    <a:pos x="T8" y="T9"/>
                  </a:cxn>
                </a:cxnLst>
                <a:rect l="T15" t="T16" r="T17" b="T18"/>
                <a:pathLst>
                  <a:path w="171" h="70">
                    <a:moveTo>
                      <a:pt x="109" y="69"/>
                    </a:moveTo>
                    <a:lnTo>
                      <a:pt x="170" y="66"/>
                    </a:lnTo>
                    <a:lnTo>
                      <a:pt x="58" y="0"/>
                    </a:lnTo>
                    <a:lnTo>
                      <a:pt x="0" y="6"/>
                    </a:lnTo>
                    <a:lnTo>
                      <a:pt x="109" y="69"/>
                    </a:lnTo>
                  </a:path>
                </a:pathLst>
              </a:custGeom>
              <a:solidFill>
                <a:srgbClr val="01917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19" name="Freeform 267"/>
              <p:cNvSpPr>
                <a:spLocks/>
              </p:cNvSpPr>
              <p:nvPr/>
            </p:nvSpPr>
            <p:spPr bwMode="auto">
              <a:xfrm flipH="1">
                <a:off x="3927" y="2602"/>
                <a:ext cx="548" cy="361"/>
              </a:xfrm>
              <a:custGeom>
                <a:avLst/>
                <a:gdLst>
                  <a:gd name="T0" fmla="*/ 2147483647 w 168"/>
                  <a:gd name="T1" fmla="*/ 2147483647 h 127"/>
                  <a:gd name="T2" fmla="*/ 2147483647 w 168"/>
                  <a:gd name="T3" fmla="*/ 2147483647 h 127"/>
                  <a:gd name="T4" fmla="*/ 0 w 168"/>
                  <a:gd name="T5" fmla="*/ 2147483647 h 127"/>
                  <a:gd name="T6" fmla="*/ 2147483647 w 168"/>
                  <a:gd name="T7" fmla="*/ 0 h 127"/>
                  <a:gd name="T8" fmla="*/ 2147483647 w 168"/>
                  <a:gd name="T9" fmla="*/ 2147483647 h 127"/>
                  <a:gd name="T10" fmla="*/ 0 60000 65536"/>
                  <a:gd name="T11" fmla="*/ 0 60000 65536"/>
                  <a:gd name="T12" fmla="*/ 0 60000 65536"/>
                  <a:gd name="T13" fmla="*/ 0 60000 65536"/>
                  <a:gd name="T14" fmla="*/ 0 60000 65536"/>
                  <a:gd name="T15" fmla="*/ 0 w 168"/>
                  <a:gd name="T16" fmla="*/ 0 h 127"/>
                  <a:gd name="T17" fmla="*/ 168 w 168"/>
                  <a:gd name="T18" fmla="*/ 127 h 127"/>
                </a:gdLst>
                <a:ahLst/>
                <a:cxnLst>
                  <a:cxn ang="T10">
                    <a:pos x="T0" y="T1"/>
                  </a:cxn>
                  <a:cxn ang="T11">
                    <a:pos x="T2" y="T3"/>
                  </a:cxn>
                  <a:cxn ang="T12">
                    <a:pos x="T4" y="T5"/>
                  </a:cxn>
                  <a:cxn ang="T13">
                    <a:pos x="T6" y="T7"/>
                  </a:cxn>
                  <a:cxn ang="T14">
                    <a:pos x="T8" y="T9"/>
                  </a:cxn>
                </a:cxnLst>
                <a:rect l="T15" t="T16" r="T17" b="T18"/>
                <a:pathLst>
                  <a:path w="168" h="127">
                    <a:moveTo>
                      <a:pt x="167" y="63"/>
                    </a:moveTo>
                    <a:lnTo>
                      <a:pt x="113" y="126"/>
                    </a:lnTo>
                    <a:lnTo>
                      <a:pt x="0" y="63"/>
                    </a:lnTo>
                    <a:lnTo>
                      <a:pt x="58" y="0"/>
                    </a:lnTo>
                    <a:lnTo>
                      <a:pt x="167" y="63"/>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20" name="Freeform 268"/>
              <p:cNvSpPr>
                <a:spLocks/>
              </p:cNvSpPr>
              <p:nvPr/>
            </p:nvSpPr>
            <p:spPr bwMode="auto">
              <a:xfrm flipH="1">
                <a:off x="4152" y="2963"/>
                <a:ext cx="27" cy="51"/>
              </a:xfrm>
              <a:custGeom>
                <a:avLst/>
                <a:gdLst>
                  <a:gd name="T0" fmla="*/ 2147483647 w 8"/>
                  <a:gd name="T1" fmla="*/ 2147483647 h 18"/>
                  <a:gd name="T2" fmla="*/ 0 w 8"/>
                  <a:gd name="T3" fmla="*/ 2147483647 h 18"/>
                  <a:gd name="T4" fmla="*/ 0 w 8"/>
                  <a:gd name="T5" fmla="*/ 0 h 18"/>
                  <a:gd name="T6" fmla="*/ 2147483647 w 8"/>
                  <a:gd name="T7" fmla="*/ 1948999579 h 18"/>
                  <a:gd name="T8" fmla="*/ 2147483647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7" y="17"/>
                    </a:moveTo>
                    <a:lnTo>
                      <a:pt x="0" y="13"/>
                    </a:lnTo>
                    <a:lnTo>
                      <a:pt x="0" y="0"/>
                    </a:lnTo>
                    <a:lnTo>
                      <a:pt x="7" y="5"/>
                    </a:lnTo>
                    <a:lnTo>
                      <a:pt x="7" y="17"/>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21" name="Freeform 269"/>
              <p:cNvSpPr>
                <a:spLocks/>
              </p:cNvSpPr>
              <p:nvPr/>
            </p:nvSpPr>
            <p:spPr bwMode="auto">
              <a:xfrm flipH="1">
                <a:off x="4175" y="2961"/>
                <a:ext cx="10" cy="45"/>
              </a:xfrm>
              <a:custGeom>
                <a:avLst/>
                <a:gdLst>
                  <a:gd name="T0" fmla="*/ 0 w 3"/>
                  <a:gd name="T1" fmla="*/ 2147483647 h 16"/>
                  <a:gd name="T2" fmla="*/ 2147483647 w 3"/>
                  <a:gd name="T3" fmla="*/ 2147483647 h 16"/>
                  <a:gd name="T4" fmla="*/ 2147483647 w 3"/>
                  <a:gd name="T5" fmla="*/ 354658781 h 16"/>
                  <a:gd name="T6" fmla="*/ 0 w 3"/>
                  <a:gd name="T7" fmla="*/ 0 h 16"/>
                  <a:gd name="T8" fmla="*/ 0 w 3"/>
                  <a:gd name="T9" fmla="*/ 2147483647 h 16"/>
                  <a:gd name="T10" fmla="*/ 0 60000 65536"/>
                  <a:gd name="T11" fmla="*/ 0 60000 65536"/>
                  <a:gd name="T12" fmla="*/ 0 60000 65536"/>
                  <a:gd name="T13" fmla="*/ 0 60000 65536"/>
                  <a:gd name="T14" fmla="*/ 0 60000 65536"/>
                  <a:gd name="T15" fmla="*/ 0 w 3"/>
                  <a:gd name="T16" fmla="*/ 0 h 16"/>
                  <a:gd name="T17" fmla="*/ 3 w 3"/>
                  <a:gd name="T18" fmla="*/ 16 h 16"/>
                </a:gdLst>
                <a:ahLst/>
                <a:cxnLst>
                  <a:cxn ang="T10">
                    <a:pos x="T0" y="T1"/>
                  </a:cxn>
                  <a:cxn ang="T11">
                    <a:pos x="T2" y="T3"/>
                  </a:cxn>
                  <a:cxn ang="T12">
                    <a:pos x="T4" y="T5"/>
                  </a:cxn>
                  <a:cxn ang="T13">
                    <a:pos x="T6" y="T7"/>
                  </a:cxn>
                  <a:cxn ang="T14">
                    <a:pos x="T8" y="T9"/>
                  </a:cxn>
                </a:cxnLst>
                <a:rect l="T15" t="T16" r="T17" b="T18"/>
                <a:pathLst>
                  <a:path w="3" h="16">
                    <a:moveTo>
                      <a:pt x="0" y="15"/>
                    </a:moveTo>
                    <a:lnTo>
                      <a:pt x="2" y="14"/>
                    </a:lnTo>
                    <a:lnTo>
                      <a:pt x="2" y="1"/>
                    </a:lnTo>
                    <a:lnTo>
                      <a:pt x="0" y="0"/>
                    </a:lnTo>
                    <a:lnTo>
                      <a:pt x="0" y="15"/>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22" name="Freeform 270"/>
              <p:cNvSpPr>
                <a:spLocks/>
              </p:cNvSpPr>
              <p:nvPr/>
            </p:nvSpPr>
            <p:spPr bwMode="auto">
              <a:xfrm flipH="1">
                <a:off x="4152" y="3001"/>
                <a:ext cx="33" cy="19"/>
              </a:xfrm>
              <a:custGeom>
                <a:avLst/>
                <a:gdLst>
                  <a:gd name="T0" fmla="*/ 0 w 10"/>
                  <a:gd name="T1" fmla="*/ 191868853 h 7"/>
                  <a:gd name="T2" fmla="*/ 2147483647 w 10"/>
                  <a:gd name="T3" fmla="*/ 0 h 7"/>
                  <a:gd name="T4" fmla="*/ 2147483647 w 10"/>
                  <a:gd name="T5" fmla="*/ 703122103 h 7"/>
                  <a:gd name="T6" fmla="*/ 2147483647 w 10"/>
                  <a:gd name="T7" fmla="*/ 1016546886 h 7"/>
                  <a:gd name="T8" fmla="*/ 0 w 10"/>
                  <a:gd name="T9" fmla="*/ 19186885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2"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23" name="Freeform 271"/>
              <p:cNvSpPr>
                <a:spLocks/>
              </p:cNvSpPr>
              <p:nvPr/>
            </p:nvSpPr>
            <p:spPr bwMode="auto">
              <a:xfrm flipH="1">
                <a:off x="4152" y="2982"/>
                <a:ext cx="27" cy="16"/>
              </a:xfrm>
              <a:custGeom>
                <a:avLst/>
                <a:gdLst>
                  <a:gd name="T0" fmla="*/ 2147483647 w 8"/>
                  <a:gd name="T1" fmla="*/ 607868223 h 6"/>
                  <a:gd name="T2" fmla="*/ 0 w 8"/>
                  <a:gd name="T3" fmla="*/ 136945834 h 6"/>
                  <a:gd name="T4" fmla="*/ 0 w 8"/>
                  <a:gd name="T5" fmla="*/ 0 h 6"/>
                  <a:gd name="T6" fmla="*/ 2147483647 w 8"/>
                  <a:gd name="T7" fmla="*/ 503128416 h 6"/>
                  <a:gd name="T8" fmla="*/ 2147483647 w 8"/>
                  <a:gd name="T9" fmla="*/ 607868223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24" name="Freeform 272"/>
              <p:cNvSpPr>
                <a:spLocks/>
              </p:cNvSpPr>
              <p:nvPr/>
            </p:nvSpPr>
            <p:spPr bwMode="auto">
              <a:xfrm flipH="1">
                <a:off x="4204" y="2942"/>
                <a:ext cx="23" cy="48"/>
              </a:xfrm>
              <a:custGeom>
                <a:avLst/>
                <a:gdLst>
                  <a:gd name="T0" fmla="*/ 2147483647 w 7"/>
                  <a:gd name="T1" fmla="*/ 2147483647 h 17"/>
                  <a:gd name="T2" fmla="*/ 0 w 7"/>
                  <a:gd name="T3" fmla="*/ 2147483647 h 17"/>
                  <a:gd name="T4" fmla="*/ 0 w 7"/>
                  <a:gd name="T5" fmla="*/ 0 h 17"/>
                  <a:gd name="T6" fmla="*/ 2147483647 w 7"/>
                  <a:gd name="T7" fmla="*/ 1432341765 h 17"/>
                  <a:gd name="T8" fmla="*/ 2147483647 w 7"/>
                  <a:gd name="T9" fmla="*/ 2147483647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6" y="16"/>
                    </a:moveTo>
                    <a:lnTo>
                      <a:pt x="0" y="12"/>
                    </a:lnTo>
                    <a:lnTo>
                      <a:pt x="0" y="0"/>
                    </a:lnTo>
                    <a:lnTo>
                      <a:pt x="6" y="4"/>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25" name="Freeform 273"/>
              <p:cNvSpPr>
                <a:spLocks/>
              </p:cNvSpPr>
              <p:nvPr/>
            </p:nvSpPr>
            <p:spPr bwMode="auto">
              <a:xfrm flipH="1">
                <a:off x="4225" y="2939"/>
                <a:ext cx="13" cy="43"/>
              </a:xfrm>
              <a:custGeom>
                <a:avLst/>
                <a:gdLst>
                  <a:gd name="T0" fmla="*/ 0 w 4"/>
                  <a:gd name="T1" fmla="*/ 2147483647 h 15"/>
                  <a:gd name="T2" fmla="*/ 2147483647 w 4"/>
                  <a:gd name="T3" fmla="*/ 2147483647 h 15"/>
                  <a:gd name="T4" fmla="*/ 2147483647 w 4"/>
                  <a:gd name="T5" fmla="*/ 543950458 h 15"/>
                  <a:gd name="T6" fmla="*/ 0 w 4"/>
                  <a:gd name="T7" fmla="*/ 0 h 15"/>
                  <a:gd name="T8" fmla="*/ 0 w 4"/>
                  <a:gd name="T9" fmla="*/ 2147483647 h 15"/>
                  <a:gd name="T10" fmla="*/ 0 60000 65536"/>
                  <a:gd name="T11" fmla="*/ 0 60000 65536"/>
                  <a:gd name="T12" fmla="*/ 0 60000 65536"/>
                  <a:gd name="T13" fmla="*/ 0 60000 65536"/>
                  <a:gd name="T14" fmla="*/ 0 60000 65536"/>
                  <a:gd name="T15" fmla="*/ 0 w 4"/>
                  <a:gd name="T16" fmla="*/ 0 h 15"/>
                  <a:gd name="T17" fmla="*/ 4 w 4"/>
                  <a:gd name="T18" fmla="*/ 15 h 15"/>
                </a:gdLst>
                <a:ahLst/>
                <a:cxnLst>
                  <a:cxn ang="T10">
                    <a:pos x="T0" y="T1"/>
                  </a:cxn>
                  <a:cxn ang="T11">
                    <a:pos x="T2" y="T3"/>
                  </a:cxn>
                  <a:cxn ang="T12">
                    <a:pos x="T4" y="T5"/>
                  </a:cxn>
                  <a:cxn ang="T13">
                    <a:pos x="T6" y="T7"/>
                  </a:cxn>
                  <a:cxn ang="T14">
                    <a:pos x="T8" y="T9"/>
                  </a:cxn>
                </a:cxnLst>
                <a:rect l="T15" t="T16" r="T17" b="T18"/>
                <a:pathLst>
                  <a:path w="4" h="15">
                    <a:moveTo>
                      <a:pt x="0" y="14"/>
                    </a:moveTo>
                    <a:lnTo>
                      <a:pt x="3" y="13"/>
                    </a:lnTo>
                    <a:lnTo>
                      <a:pt x="3"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26" name="Freeform 274"/>
              <p:cNvSpPr>
                <a:spLocks/>
              </p:cNvSpPr>
              <p:nvPr/>
            </p:nvSpPr>
            <p:spPr bwMode="auto">
              <a:xfrm flipH="1">
                <a:off x="4204" y="2974"/>
                <a:ext cx="34" cy="22"/>
              </a:xfrm>
              <a:custGeom>
                <a:avLst/>
                <a:gdLst>
                  <a:gd name="T0" fmla="*/ 0 w 10"/>
                  <a:gd name="T1" fmla="*/ 2147483647 h 7"/>
                  <a:gd name="T2" fmla="*/ 2147483647 w 10"/>
                  <a:gd name="T3" fmla="*/ 0 h 7"/>
                  <a:gd name="T4" fmla="*/ 2147483647 w 10"/>
                  <a:gd name="T5" fmla="*/ 2147483647 h 7"/>
                  <a:gd name="T6" fmla="*/ 2147483647 w 10"/>
                  <a:gd name="T7" fmla="*/ 2147483647 h 7"/>
                  <a:gd name="T8" fmla="*/ 0 w 10"/>
                  <a:gd name="T9" fmla="*/ 2147483647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3"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27" name="Freeform 275"/>
              <p:cNvSpPr>
                <a:spLocks/>
              </p:cNvSpPr>
              <p:nvPr/>
            </p:nvSpPr>
            <p:spPr bwMode="auto">
              <a:xfrm flipH="1">
                <a:off x="4204" y="2955"/>
                <a:ext cx="23" cy="19"/>
              </a:xfrm>
              <a:custGeom>
                <a:avLst/>
                <a:gdLst>
                  <a:gd name="T0" fmla="*/ 2147483647 w 7"/>
                  <a:gd name="T1" fmla="*/ 1016546886 h 7"/>
                  <a:gd name="T2" fmla="*/ 0 w 7"/>
                  <a:gd name="T3" fmla="*/ 191868853 h 7"/>
                  <a:gd name="T4" fmla="*/ 0 w 7"/>
                  <a:gd name="T5" fmla="*/ 0 h 7"/>
                  <a:gd name="T6" fmla="*/ 2147483647 w 7"/>
                  <a:gd name="T7" fmla="*/ 895471537 h 7"/>
                  <a:gd name="T8" fmla="*/ 2147483647 w 7"/>
                  <a:gd name="T9" fmla="*/ 1016546886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6" y="6"/>
                    </a:moveTo>
                    <a:lnTo>
                      <a:pt x="0" y="1"/>
                    </a:lnTo>
                    <a:lnTo>
                      <a:pt x="0" y="0"/>
                    </a:lnTo>
                    <a:lnTo>
                      <a:pt x="6" y="5"/>
                    </a:lnTo>
                    <a:lnTo>
                      <a:pt x="6" y="6"/>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28" name="Freeform 276"/>
              <p:cNvSpPr>
                <a:spLocks/>
              </p:cNvSpPr>
              <p:nvPr/>
            </p:nvSpPr>
            <p:spPr bwMode="auto">
              <a:xfrm flipH="1">
                <a:off x="4254" y="2915"/>
                <a:ext cx="25" cy="46"/>
              </a:xfrm>
              <a:custGeom>
                <a:avLst/>
                <a:gdLst>
                  <a:gd name="T0" fmla="*/ 2147483647 w 8"/>
                  <a:gd name="T1" fmla="*/ 2147483647 h 16"/>
                  <a:gd name="T2" fmla="*/ 0 w 8"/>
                  <a:gd name="T3" fmla="*/ 2147483647 h 16"/>
                  <a:gd name="T4" fmla="*/ 0 w 8"/>
                  <a:gd name="T5" fmla="*/ 0 h 16"/>
                  <a:gd name="T6" fmla="*/ 2147483647 w 8"/>
                  <a:gd name="T7" fmla="*/ 2137901605 h 16"/>
                  <a:gd name="T8" fmla="*/ 2147483647 w 8"/>
                  <a:gd name="T9" fmla="*/ 2147483647 h 16"/>
                  <a:gd name="T10" fmla="*/ 0 60000 65536"/>
                  <a:gd name="T11" fmla="*/ 0 60000 65536"/>
                  <a:gd name="T12" fmla="*/ 0 60000 65536"/>
                  <a:gd name="T13" fmla="*/ 0 60000 65536"/>
                  <a:gd name="T14" fmla="*/ 0 60000 65536"/>
                  <a:gd name="T15" fmla="*/ 0 w 8"/>
                  <a:gd name="T16" fmla="*/ 0 h 16"/>
                  <a:gd name="T17" fmla="*/ 8 w 8"/>
                  <a:gd name="T18" fmla="*/ 16 h 16"/>
                </a:gdLst>
                <a:ahLst/>
                <a:cxnLst>
                  <a:cxn ang="T10">
                    <a:pos x="T0" y="T1"/>
                  </a:cxn>
                  <a:cxn ang="T11">
                    <a:pos x="T2" y="T3"/>
                  </a:cxn>
                  <a:cxn ang="T12">
                    <a:pos x="T4" y="T5"/>
                  </a:cxn>
                  <a:cxn ang="T13">
                    <a:pos x="T6" y="T7"/>
                  </a:cxn>
                  <a:cxn ang="T14">
                    <a:pos x="T8" y="T9"/>
                  </a:cxn>
                </a:cxnLst>
                <a:rect l="T15" t="T16" r="T17" b="T18"/>
                <a:pathLst>
                  <a:path w="8" h="16">
                    <a:moveTo>
                      <a:pt x="7" y="15"/>
                    </a:moveTo>
                    <a:lnTo>
                      <a:pt x="0" y="12"/>
                    </a:lnTo>
                    <a:lnTo>
                      <a:pt x="0" y="0"/>
                    </a:lnTo>
                    <a:lnTo>
                      <a:pt x="7" y="4"/>
                    </a:lnTo>
                    <a:lnTo>
                      <a:pt x="7"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29" name="Freeform 277"/>
              <p:cNvSpPr>
                <a:spLocks/>
              </p:cNvSpPr>
              <p:nvPr/>
            </p:nvSpPr>
            <p:spPr bwMode="auto">
              <a:xfrm flipH="1">
                <a:off x="4277" y="2913"/>
                <a:ext cx="8" cy="42"/>
              </a:xfrm>
              <a:custGeom>
                <a:avLst/>
                <a:gdLst>
                  <a:gd name="T0" fmla="*/ 0 w 3"/>
                  <a:gd name="T1" fmla="*/ 2147483647 h 15"/>
                  <a:gd name="T2" fmla="*/ 227950605 w 3"/>
                  <a:gd name="T3" fmla="*/ 2147483647 h 15"/>
                  <a:gd name="T4" fmla="*/ 227950605 w 3"/>
                  <a:gd name="T5" fmla="*/ 316719164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30" name="Freeform 278"/>
              <p:cNvSpPr>
                <a:spLocks/>
              </p:cNvSpPr>
              <p:nvPr/>
            </p:nvSpPr>
            <p:spPr bwMode="auto">
              <a:xfrm flipH="1">
                <a:off x="4254" y="2950"/>
                <a:ext cx="31" cy="22"/>
              </a:xfrm>
              <a:custGeom>
                <a:avLst/>
                <a:gdLst>
                  <a:gd name="T0" fmla="*/ 0 w 10"/>
                  <a:gd name="T1" fmla="*/ 233450777 h 8"/>
                  <a:gd name="T2" fmla="*/ 2147483647 w 10"/>
                  <a:gd name="T3" fmla="*/ 0 h 8"/>
                  <a:gd name="T4" fmla="*/ 2147483647 w 10"/>
                  <a:gd name="T5" fmla="*/ 641989438 h 8"/>
                  <a:gd name="T6" fmla="*/ 2147483647 w 10"/>
                  <a:gd name="T7" fmla="*/ 1529435751 h 8"/>
                  <a:gd name="T8" fmla="*/ 0 w 10"/>
                  <a:gd name="T9" fmla="*/ 233450777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0" y="1"/>
                    </a:moveTo>
                    <a:lnTo>
                      <a:pt x="2" y="0"/>
                    </a:lnTo>
                    <a:lnTo>
                      <a:pt x="9" y="3"/>
                    </a:lnTo>
                    <a:lnTo>
                      <a:pt x="9" y="7"/>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31" name="Freeform 279"/>
              <p:cNvSpPr>
                <a:spLocks/>
              </p:cNvSpPr>
              <p:nvPr/>
            </p:nvSpPr>
            <p:spPr bwMode="auto">
              <a:xfrm flipH="1">
                <a:off x="4254" y="2929"/>
                <a:ext cx="25" cy="21"/>
              </a:xfrm>
              <a:custGeom>
                <a:avLst/>
                <a:gdLst>
                  <a:gd name="T0" fmla="*/ 2147483647 w 8"/>
                  <a:gd name="T1" fmla="*/ 2147483647 h 7"/>
                  <a:gd name="T2" fmla="*/ 0 w 8"/>
                  <a:gd name="T3" fmla="*/ 1162259779 h 7"/>
                  <a:gd name="T4" fmla="*/ 0 w 8"/>
                  <a:gd name="T5" fmla="*/ 0 h 7"/>
                  <a:gd name="T6" fmla="*/ 2147483647 w 8"/>
                  <a:gd name="T7" fmla="*/ 2147483647 h 7"/>
                  <a:gd name="T8" fmla="*/ 2147483647 w 8"/>
                  <a:gd name="T9" fmla="*/ 2147483647 h 7"/>
                  <a:gd name="T10" fmla="*/ 0 60000 65536"/>
                  <a:gd name="T11" fmla="*/ 0 60000 65536"/>
                  <a:gd name="T12" fmla="*/ 0 60000 65536"/>
                  <a:gd name="T13" fmla="*/ 0 60000 65536"/>
                  <a:gd name="T14" fmla="*/ 0 60000 65536"/>
                  <a:gd name="T15" fmla="*/ 0 w 8"/>
                  <a:gd name="T16" fmla="*/ 0 h 7"/>
                  <a:gd name="T17" fmla="*/ 8 w 8"/>
                  <a:gd name="T18" fmla="*/ 7 h 7"/>
                </a:gdLst>
                <a:ahLst/>
                <a:cxnLst>
                  <a:cxn ang="T10">
                    <a:pos x="T0" y="T1"/>
                  </a:cxn>
                  <a:cxn ang="T11">
                    <a:pos x="T2" y="T3"/>
                  </a:cxn>
                  <a:cxn ang="T12">
                    <a:pos x="T4" y="T5"/>
                  </a:cxn>
                  <a:cxn ang="T13">
                    <a:pos x="T6" y="T7"/>
                  </a:cxn>
                  <a:cxn ang="T14">
                    <a:pos x="T8" y="T9"/>
                  </a:cxn>
                </a:cxnLst>
                <a:rect l="T15" t="T16" r="T17" b="T18"/>
                <a:pathLst>
                  <a:path w="8" h="7">
                    <a:moveTo>
                      <a:pt x="7" y="6"/>
                    </a:moveTo>
                    <a:lnTo>
                      <a:pt x="0" y="1"/>
                    </a:lnTo>
                    <a:lnTo>
                      <a:pt x="0" y="0"/>
                    </a:lnTo>
                    <a:lnTo>
                      <a:pt x="7" y="5"/>
                    </a:lnTo>
                    <a:lnTo>
                      <a:pt x="7" y="6"/>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32" name="Freeform 280"/>
              <p:cNvSpPr>
                <a:spLocks/>
              </p:cNvSpPr>
              <p:nvPr/>
            </p:nvSpPr>
            <p:spPr bwMode="auto">
              <a:xfrm flipH="1">
                <a:off x="4306" y="2891"/>
                <a:ext cx="23" cy="46"/>
              </a:xfrm>
              <a:custGeom>
                <a:avLst/>
                <a:gdLst>
                  <a:gd name="T0" fmla="*/ 2147483647 w 7"/>
                  <a:gd name="T1" fmla="*/ 2147483647 h 16"/>
                  <a:gd name="T2" fmla="*/ 0 w 7"/>
                  <a:gd name="T3" fmla="*/ 2147483647 h 16"/>
                  <a:gd name="T4" fmla="*/ 0 w 7"/>
                  <a:gd name="T5" fmla="*/ 0 h 16"/>
                  <a:gd name="T6" fmla="*/ 2147483647 w 7"/>
                  <a:gd name="T7" fmla="*/ 1636544532 h 16"/>
                  <a:gd name="T8" fmla="*/ 2147483647 w 7"/>
                  <a:gd name="T9" fmla="*/ 2147483647 h 16"/>
                  <a:gd name="T10" fmla="*/ 0 60000 65536"/>
                  <a:gd name="T11" fmla="*/ 0 60000 65536"/>
                  <a:gd name="T12" fmla="*/ 0 60000 65536"/>
                  <a:gd name="T13" fmla="*/ 0 60000 65536"/>
                  <a:gd name="T14" fmla="*/ 0 60000 65536"/>
                  <a:gd name="T15" fmla="*/ 0 w 7"/>
                  <a:gd name="T16" fmla="*/ 0 h 16"/>
                  <a:gd name="T17" fmla="*/ 7 w 7"/>
                  <a:gd name="T18" fmla="*/ 16 h 16"/>
                </a:gdLst>
                <a:ahLst/>
                <a:cxnLst>
                  <a:cxn ang="T10">
                    <a:pos x="T0" y="T1"/>
                  </a:cxn>
                  <a:cxn ang="T11">
                    <a:pos x="T2" y="T3"/>
                  </a:cxn>
                  <a:cxn ang="T12">
                    <a:pos x="T4" y="T5"/>
                  </a:cxn>
                  <a:cxn ang="T13">
                    <a:pos x="T6" y="T7"/>
                  </a:cxn>
                  <a:cxn ang="T14">
                    <a:pos x="T8" y="T9"/>
                  </a:cxn>
                </a:cxnLst>
                <a:rect l="T15" t="T16" r="T17" b="T18"/>
                <a:pathLst>
                  <a:path w="7" h="16">
                    <a:moveTo>
                      <a:pt x="6" y="15"/>
                    </a:moveTo>
                    <a:lnTo>
                      <a:pt x="0" y="12"/>
                    </a:lnTo>
                    <a:lnTo>
                      <a:pt x="0" y="0"/>
                    </a:lnTo>
                    <a:lnTo>
                      <a:pt x="6" y="3"/>
                    </a:lnTo>
                    <a:lnTo>
                      <a:pt x="6"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33" name="Freeform 281"/>
              <p:cNvSpPr>
                <a:spLocks/>
              </p:cNvSpPr>
              <p:nvPr/>
            </p:nvSpPr>
            <p:spPr bwMode="auto">
              <a:xfrm flipH="1">
                <a:off x="4325" y="2886"/>
                <a:ext cx="10" cy="43"/>
              </a:xfrm>
              <a:custGeom>
                <a:avLst/>
                <a:gdLst>
                  <a:gd name="T0" fmla="*/ 0 w 3"/>
                  <a:gd name="T1" fmla="*/ 2147483647 h 15"/>
                  <a:gd name="T2" fmla="*/ 2147483647 w 3"/>
                  <a:gd name="T3" fmla="*/ 2147483647 h 15"/>
                  <a:gd name="T4" fmla="*/ 2147483647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34" name="Freeform 282"/>
              <p:cNvSpPr>
                <a:spLocks/>
              </p:cNvSpPr>
              <p:nvPr/>
            </p:nvSpPr>
            <p:spPr bwMode="auto">
              <a:xfrm flipH="1">
                <a:off x="4306" y="2923"/>
                <a:ext cx="29" cy="22"/>
              </a:xfrm>
              <a:custGeom>
                <a:avLst/>
                <a:gdLst>
                  <a:gd name="T0" fmla="*/ 0 w 9"/>
                  <a:gd name="T1" fmla="*/ 2147483647 h 7"/>
                  <a:gd name="T2" fmla="*/ 2147483647 w 9"/>
                  <a:gd name="T3" fmla="*/ 0 h 7"/>
                  <a:gd name="T4" fmla="*/ 2147483647 w 9"/>
                  <a:gd name="T5" fmla="*/ 2147483647 h 7"/>
                  <a:gd name="T6" fmla="*/ 2147483647 w 9"/>
                  <a:gd name="T7" fmla="*/ 2147483647 h 7"/>
                  <a:gd name="T8" fmla="*/ 0 w 9"/>
                  <a:gd name="T9" fmla="*/ 2147483647 h 7"/>
                  <a:gd name="T10" fmla="*/ 0 60000 65536"/>
                  <a:gd name="T11" fmla="*/ 0 60000 65536"/>
                  <a:gd name="T12" fmla="*/ 0 60000 65536"/>
                  <a:gd name="T13" fmla="*/ 0 60000 65536"/>
                  <a:gd name="T14" fmla="*/ 0 60000 65536"/>
                  <a:gd name="T15" fmla="*/ 0 w 9"/>
                  <a:gd name="T16" fmla="*/ 0 h 7"/>
                  <a:gd name="T17" fmla="*/ 9 w 9"/>
                  <a:gd name="T18" fmla="*/ 7 h 7"/>
                </a:gdLst>
                <a:ahLst/>
                <a:cxnLst>
                  <a:cxn ang="T10">
                    <a:pos x="T0" y="T1"/>
                  </a:cxn>
                  <a:cxn ang="T11">
                    <a:pos x="T2" y="T3"/>
                  </a:cxn>
                  <a:cxn ang="T12">
                    <a:pos x="T4" y="T5"/>
                  </a:cxn>
                  <a:cxn ang="T13">
                    <a:pos x="T6" y="T7"/>
                  </a:cxn>
                  <a:cxn ang="T14">
                    <a:pos x="T8" y="T9"/>
                  </a:cxn>
                </a:cxnLst>
                <a:rect l="T15" t="T16" r="T17" b="T18"/>
                <a:pathLst>
                  <a:path w="9" h="7">
                    <a:moveTo>
                      <a:pt x="0" y="1"/>
                    </a:moveTo>
                    <a:lnTo>
                      <a:pt x="2" y="0"/>
                    </a:lnTo>
                    <a:lnTo>
                      <a:pt x="8" y="3"/>
                    </a:lnTo>
                    <a:lnTo>
                      <a:pt x="8" y="6"/>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35" name="Freeform 283"/>
              <p:cNvSpPr>
                <a:spLocks/>
              </p:cNvSpPr>
              <p:nvPr/>
            </p:nvSpPr>
            <p:spPr bwMode="auto">
              <a:xfrm flipH="1">
                <a:off x="4306" y="2907"/>
                <a:ext cx="23" cy="16"/>
              </a:xfrm>
              <a:custGeom>
                <a:avLst/>
                <a:gdLst>
                  <a:gd name="T0" fmla="*/ 2147483647 w 7"/>
                  <a:gd name="T1" fmla="*/ 607868223 h 6"/>
                  <a:gd name="T2" fmla="*/ 0 w 7"/>
                  <a:gd name="T3" fmla="*/ 136945834 h 6"/>
                  <a:gd name="T4" fmla="*/ 0 w 7"/>
                  <a:gd name="T5" fmla="*/ 0 h 6"/>
                  <a:gd name="T6" fmla="*/ 2147483647 w 7"/>
                  <a:gd name="T7" fmla="*/ 503128416 h 6"/>
                  <a:gd name="T8" fmla="*/ 2147483647 w 7"/>
                  <a:gd name="T9" fmla="*/ 607868223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6" y="5"/>
                    </a:moveTo>
                    <a:lnTo>
                      <a:pt x="0" y="1"/>
                    </a:lnTo>
                    <a:lnTo>
                      <a:pt x="0" y="0"/>
                    </a:lnTo>
                    <a:lnTo>
                      <a:pt x="6" y="4"/>
                    </a:lnTo>
                    <a:lnTo>
                      <a:pt x="6" y="5"/>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36" name="Freeform 284"/>
              <p:cNvSpPr>
                <a:spLocks/>
              </p:cNvSpPr>
              <p:nvPr/>
            </p:nvSpPr>
            <p:spPr bwMode="auto">
              <a:xfrm flipH="1">
                <a:off x="4354" y="2864"/>
                <a:ext cx="27" cy="49"/>
              </a:xfrm>
              <a:custGeom>
                <a:avLst/>
                <a:gdLst>
                  <a:gd name="T0" fmla="*/ 2147483647 w 8"/>
                  <a:gd name="T1" fmla="*/ 2147483647 h 17"/>
                  <a:gd name="T2" fmla="*/ 0 w 8"/>
                  <a:gd name="T3" fmla="*/ 2147483647 h 17"/>
                  <a:gd name="T4" fmla="*/ 0 w 8"/>
                  <a:gd name="T5" fmla="*/ 0 h 17"/>
                  <a:gd name="T6" fmla="*/ 2147483647 w 8"/>
                  <a:gd name="T7" fmla="*/ 2147483647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2"/>
                    </a:lnTo>
                    <a:lnTo>
                      <a:pt x="0" y="0"/>
                    </a:lnTo>
                    <a:lnTo>
                      <a:pt x="7" y="4"/>
                    </a:lnTo>
                    <a:lnTo>
                      <a:pt x="7"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37" name="Freeform 285"/>
              <p:cNvSpPr>
                <a:spLocks/>
              </p:cNvSpPr>
              <p:nvPr/>
            </p:nvSpPr>
            <p:spPr bwMode="auto">
              <a:xfrm flipH="1">
                <a:off x="4377" y="2862"/>
                <a:ext cx="11" cy="43"/>
              </a:xfrm>
              <a:custGeom>
                <a:avLst/>
                <a:gdLst>
                  <a:gd name="T0" fmla="*/ 0 w 3"/>
                  <a:gd name="T1" fmla="*/ 2147483647 h 15"/>
                  <a:gd name="T2" fmla="*/ 2147483647 w 3"/>
                  <a:gd name="T3" fmla="*/ 2147483647 h 15"/>
                  <a:gd name="T4" fmla="*/ 2147483647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38" name="Freeform 286"/>
              <p:cNvSpPr>
                <a:spLocks/>
              </p:cNvSpPr>
              <p:nvPr/>
            </p:nvSpPr>
            <p:spPr bwMode="auto">
              <a:xfrm flipH="1">
                <a:off x="4354" y="2899"/>
                <a:ext cx="34" cy="19"/>
              </a:xfrm>
              <a:custGeom>
                <a:avLst/>
                <a:gdLst>
                  <a:gd name="T0" fmla="*/ 0 w 10"/>
                  <a:gd name="T1" fmla="*/ 191868853 h 7"/>
                  <a:gd name="T2" fmla="*/ 2147483647 w 10"/>
                  <a:gd name="T3" fmla="*/ 0 h 7"/>
                  <a:gd name="T4" fmla="*/ 2147483647 w 10"/>
                  <a:gd name="T5" fmla="*/ 703122103 h 7"/>
                  <a:gd name="T6" fmla="*/ 2147483647 w 10"/>
                  <a:gd name="T7" fmla="*/ 1016546886 h 7"/>
                  <a:gd name="T8" fmla="*/ 0 w 10"/>
                  <a:gd name="T9" fmla="*/ 19186885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2"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39" name="Freeform 287"/>
              <p:cNvSpPr>
                <a:spLocks/>
              </p:cNvSpPr>
              <p:nvPr/>
            </p:nvSpPr>
            <p:spPr bwMode="auto">
              <a:xfrm flipH="1">
                <a:off x="4354" y="2880"/>
                <a:ext cx="27" cy="17"/>
              </a:xfrm>
              <a:custGeom>
                <a:avLst/>
                <a:gdLst>
                  <a:gd name="T0" fmla="*/ 2147483647 w 8"/>
                  <a:gd name="T1" fmla="*/ 2147483647 h 5"/>
                  <a:gd name="T2" fmla="*/ 0 w 8"/>
                  <a:gd name="T3" fmla="*/ 2147483647 h 5"/>
                  <a:gd name="T4" fmla="*/ 0 w 8"/>
                  <a:gd name="T5" fmla="*/ 0 h 5"/>
                  <a:gd name="T6" fmla="*/ 2147483647 w 8"/>
                  <a:gd name="T7" fmla="*/ 2147483647 h 5"/>
                  <a:gd name="T8" fmla="*/ 0 60000 65536"/>
                  <a:gd name="T9" fmla="*/ 0 60000 65536"/>
                  <a:gd name="T10" fmla="*/ 0 60000 65536"/>
                  <a:gd name="T11" fmla="*/ 0 60000 65536"/>
                  <a:gd name="T12" fmla="*/ 0 w 8"/>
                  <a:gd name="T13" fmla="*/ 0 h 5"/>
                  <a:gd name="T14" fmla="*/ 8 w 8"/>
                  <a:gd name="T15" fmla="*/ 5 h 5"/>
                </a:gdLst>
                <a:ahLst/>
                <a:cxnLst>
                  <a:cxn ang="T8">
                    <a:pos x="T0" y="T1"/>
                  </a:cxn>
                  <a:cxn ang="T9">
                    <a:pos x="T2" y="T3"/>
                  </a:cxn>
                  <a:cxn ang="T10">
                    <a:pos x="T4" y="T5"/>
                  </a:cxn>
                  <a:cxn ang="T11">
                    <a:pos x="T6" y="T7"/>
                  </a:cxn>
                </a:cxnLst>
                <a:rect l="T12" t="T13" r="T14" b="T15"/>
                <a:pathLst>
                  <a:path w="8" h="5">
                    <a:moveTo>
                      <a:pt x="7" y="4"/>
                    </a:moveTo>
                    <a:lnTo>
                      <a:pt x="0" y="1"/>
                    </a:lnTo>
                    <a:lnTo>
                      <a:pt x="0" y="0"/>
                    </a:lnTo>
                    <a:lnTo>
                      <a:pt x="7" y="4"/>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40" name="Freeform 288"/>
              <p:cNvSpPr>
                <a:spLocks/>
              </p:cNvSpPr>
              <p:nvPr/>
            </p:nvSpPr>
            <p:spPr bwMode="auto">
              <a:xfrm flipH="1">
                <a:off x="4360" y="2867"/>
                <a:ext cx="9" cy="43"/>
              </a:xfrm>
              <a:custGeom>
                <a:avLst/>
                <a:gdLst>
                  <a:gd name="T0" fmla="*/ 2147483647 w 2"/>
                  <a:gd name="T1" fmla="*/ 2147483647 h 15"/>
                  <a:gd name="T2" fmla="*/ 0 w 2"/>
                  <a:gd name="T3" fmla="*/ 2147483647 h 15"/>
                  <a:gd name="T4" fmla="*/ 0 w 2"/>
                  <a:gd name="T5" fmla="*/ 0 h 15"/>
                  <a:gd name="T6" fmla="*/ 2147483647 w 2"/>
                  <a:gd name="T7" fmla="*/ 543950458 h 15"/>
                  <a:gd name="T8" fmla="*/ 2147483647 w 2"/>
                  <a:gd name="T9" fmla="*/ 2147483647 h 15"/>
                  <a:gd name="T10" fmla="*/ 0 60000 65536"/>
                  <a:gd name="T11" fmla="*/ 0 60000 65536"/>
                  <a:gd name="T12" fmla="*/ 0 60000 65536"/>
                  <a:gd name="T13" fmla="*/ 0 60000 65536"/>
                  <a:gd name="T14" fmla="*/ 0 60000 65536"/>
                  <a:gd name="T15" fmla="*/ 0 w 2"/>
                  <a:gd name="T16" fmla="*/ 0 h 15"/>
                  <a:gd name="T17" fmla="*/ 2 w 2"/>
                  <a:gd name="T18" fmla="*/ 15 h 15"/>
                </a:gdLst>
                <a:ahLst/>
                <a:cxnLst>
                  <a:cxn ang="T10">
                    <a:pos x="T0" y="T1"/>
                  </a:cxn>
                  <a:cxn ang="T11">
                    <a:pos x="T2" y="T3"/>
                  </a:cxn>
                  <a:cxn ang="T12">
                    <a:pos x="T4" y="T5"/>
                  </a:cxn>
                  <a:cxn ang="T13">
                    <a:pos x="T6" y="T7"/>
                  </a:cxn>
                  <a:cxn ang="T14">
                    <a:pos x="T8" y="T9"/>
                  </a:cxn>
                </a:cxnLst>
                <a:rect l="T15" t="T16" r="T17" b="T18"/>
                <a:pathLst>
                  <a:path w="2" h="15">
                    <a:moveTo>
                      <a:pt x="1" y="14"/>
                    </a:moveTo>
                    <a:lnTo>
                      <a:pt x="0" y="12"/>
                    </a:lnTo>
                    <a:lnTo>
                      <a:pt x="0" y="0"/>
                    </a:lnTo>
                    <a:lnTo>
                      <a:pt x="1" y="1"/>
                    </a:lnTo>
                    <a:lnTo>
                      <a:pt x="1" y="14"/>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41" name="Freeform 289"/>
              <p:cNvSpPr>
                <a:spLocks/>
              </p:cNvSpPr>
              <p:nvPr/>
            </p:nvSpPr>
            <p:spPr bwMode="auto">
              <a:xfrm flipH="1">
                <a:off x="4404" y="2838"/>
                <a:ext cx="25" cy="48"/>
              </a:xfrm>
              <a:custGeom>
                <a:avLst/>
                <a:gdLst>
                  <a:gd name="T0" fmla="*/ 2147483647 w 8"/>
                  <a:gd name="T1" fmla="*/ 2147483647 h 17"/>
                  <a:gd name="T2" fmla="*/ 0 w 8"/>
                  <a:gd name="T3" fmla="*/ 2147483647 h 17"/>
                  <a:gd name="T4" fmla="*/ 0 w 8"/>
                  <a:gd name="T5" fmla="*/ 0 h 17"/>
                  <a:gd name="T6" fmla="*/ 2147483647 w 8"/>
                  <a:gd name="T7" fmla="*/ 1432341765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3"/>
                    </a:lnTo>
                    <a:lnTo>
                      <a:pt x="0" y="0"/>
                    </a:lnTo>
                    <a:lnTo>
                      <a:pt x="7" y="4"/>
                    </a:lnTo>
                    <a:lnTo>
                      <a:pt x="7"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42" name="Freeform 290"/>
              <p:cNvSpPr>
                <a:spLocks/>
              </p:cNvSpPr>
              <p:nvPr/>
            </p:nvSpPr>
            <p:spPr bwMode="auto">
              <a:xfrm flipH="1">
                <a:off x="4427" y="2832"/>
                <a:ext cx="8" cy="48"/>
              </a:xfrm>
              <a:custGeom>
                <a:avLst/>
                <a:gdLst>
                  <a:gd name="T0" fmla="*/ 0 w 3"/>
                  <a:gd name="T1" fmla="*/ 2147483647 h 17"/>
                  <a:gd name="T2" fmla="*/ 227950605 w 3"/>
                  <a:gd name="T3" fmla="*/ 2147483647 h 17"/>
                  <a:gd name="T4" fmla="*/ 227950605 w 3"/>
                  <a:gd name="T5" fmla="*/ 785923864 h 17"/>
                  <a:gd name="T6" fmla="*/ 0 w 3"/>
                  <a:gd name="T7" fmla="*/ 0 h 17"/>
                  <a:gd name="T8" fmla="*/ 0 w 3"/>
                  <a:gd name="T9" fmla="*/ 2147483647 h 17"/>
                  <a:gd name="T10" fmla="*/ 0 60000 65536"/>
                  <a:gd name="T11" fmla="*/ 0 60000 65536"/>
                  <a:gd name="T12" fmla="*/ 0 60000 65536"/>
                  <a:gd name="T13" fmla="*/ 0 60000 65536"/>
                  <a:gd name="T14" fmla="*/ 0 60000 65536"/>
                  <a:gd name="T15" fmla="*/ 0 w 3"/>
                  <a:gd name="T16" fmla="*/ 0 h 17"/>
                  <a:gd name="T17" fmla="*/ 3 w 3"/>
                  <a:gd name="T18" fmla="*/ 17 h 17"/>
                </a:gdLst>
                <a:ahLst/>
                <a:cxnLst>
                  <a:cxn ang="T10">
                    <a:pos x="T0" y="T1"/>
                  </a:cxn>
                  <a:cxn ang="T11">
                    <a:pos x="T2" y="T3"/>
                  </a:cxn>
                  <a:cxn ang="T12">
                    <a:pos x="T4" y="T5"/>
                  </a:cxn>
                  <a:cxn ang="T13">
                    <a:pos x="T6" y="T7"/>
                  </a:cxn>
                  <a:cxn ang="T14">
                    <a:pos x="T8" y="T9"/>
                  </a:cxn>
                </a:cxnLst>
                <a:rect l="T15" t="T16" r="T17" b="T18"/>
                <a:pathLst>
                  <a:path w="3" h="17">
                    <a:moveTo>
                      <a:pt x="0" y="16"/>
                    </a:moveTo>
                    <a:lnTo>
                      <a:pt x="2" y="13"/>
                    </a:lnTo>
                    <a:lnTo>
                      <a:pt x="2" y="2"/>
                    </a:lnTo>
                    <a:lnTo>
                      <a:pt x="0" y="0"/>
                    </a:lnTo>
                    <a:lnTo>
                      <a:pt x="0" y="16"/>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43" name="Freeform 291"/>
              <p:cNvSpPr>
                <a:spLocks/>
              </p:cNvSpPr>
              <p:nvPr/>
            </p:nvSpPr>
            <p:spPr bwMode="auto">
              <a:xfrm flipH="1">
                <a:off x="4404" y="2875"/>
                <a:ext cx="31" cy="19"/>
              </a:xfrm>
              <a:custGeom>
                <a:avLst/>
                <a:gdLst>
                  <a:gd name="T0" fmla="*/ 0 w 10"/>
                  <a:gd name="T1" fmla="*/ 2147483647 h 6"/>
                  <a:gd name="T2" fmla="*/ 2147483647 w 10"/>
                  <a:gd name="T3" fmla="*/ 0 h 6"/>
                  <a:gd name="T4" fmla="*/ 2147483647 w 10"/>
                  <a:gd name="T5" fmla="*/ 2147483647 h 6"/>
                  <a:gd name="T6" fmla="*/ 2147483647 w 10"/>
                  <a:gd name="T7" fmla="*/ 2147483647 h 6"/>
                  <a:gd name="T8" fmla="*/ 0 w 10"/>
                  <a:gd name="T9" fmla="*/ 2147483647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1"/>
                    </a:moveTo>
                    <a:lnTo>
                      <a:pt x="2" y="0"/>
                    </a:lnTo>
                    <a:lnTo>
                      <a:pt x="9" y="3"/>
                    </a:lnTo>
                    <a:lnTo>
                      <a:pt x="9" y="5"/>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44" name="Freeform 292"/>
              <p:cNvSpPr>
                <a:spLocks/>
              </p:cNvSpPr>
              <p:nvPr/>
            </p:nvSpPr>
            <p:spPr bwMode="auto">
              <a:xfrm flipH="1">
                <a:off x="4404" y="2856"/>
                <a:ext cx="25" cy="14"/>
              </a:xfrm>
              <a:custGeom>
                <a:avLst/>
                <a:gdLst>
                  <a:gd name="T0" fmla="*/ 2147483647 w 8"/>
                  <a:gd name="T1" fmla="*/ 1243283750 h 5"/>
                  <a:gd name="T2" fmla="*/ 0 w 8"/>
                  <a:gd name="T3" fmla="*/ 0 h 5"/>
                  <a:gd name="T4" fmla="*/ 2147483647 w 8"/>
                  <a:gd name="T5" fmla="*/ 1243283750 h 5"/>
                  <a:gd name="T6" fmla="*/ 0 60000 65536"/>
                  <a:gd name="T7" fmla="*/ 0 60000 65536"/>
                  <a:gd name="T8" fmla="*/ 0 60000 65536"/>
                  <a:gd name="T9" fmla="*/ 0 w 8"/>
                  <a:gd name="T10" fmla="*/ 0 h 5"/>
                  <a:gd name="T11" fmla="*/ 8 w 8"/>
                  <a:gd name="T12" fmla="*/ 5 h 5"/>
                </a:gdLst>
                <a:ahLst/>
                <a:cxnLst>
                  <a:cxn ang="T6">
                    <a:pos x="T0" y="T1"/>
                  </a:cxn>
                  <a:cxn ang="T7">
                    <a:pos x="T2" y="T3"/>
                  </a:cxn>
                  <a:cxn ang="T8">
                    <a:pos x="T4" y="T5"/>
                  </a:cxn>
                </a:cxnLst>
                <a:rect l="T9" t="T10" r="T11" b="T12"/>
                <a:pathLst>
                  <a:path w="8" h="5">
                    <a:moveTo>
                      <a:pt x="7" y="4"/>
                    </a:moveTo>
                    <a:lnTo>
                      <a:pt x="0" y="0"/>
                    </a:lnTo>
                    <a:lnTo>
                      <a:pt x="7" y="4"/>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45" name="Freeform 293"/>
              <p:cNvSpPr>
                <a:spLocks/>
              </p:cNvSpPr>
              <p:nvPr/>
            </p:nvSpPr>
            <p:spPr bwMode="auto">
              <a:xfrm flipH="1">
                <a:off x="4415" y="2846"/>
                <a:ext cx="6" cy="37"/>
              </a:xfrm>
              <a:custGeom>
                <a:avLst/>
                <a:gdLst>
                  <a:gd name="T0" fmla="*/ 1162258006 w 2"/>
                  <a:gd name="T1" fmla="*/ 1347744465 h 14"/>
                  <a:gd name="T2" fmla="*/ 0 w 2"/>
                  <a:gd name="T3" fmla="*/ 1275611822 h 14"/>
                  <a:gd name="T4" fmla="*/ 0 w 2"/>
                  <a:gd name="T5" fmla="*/ 0 h 14"/>
                  <a:gd name="T6" fmla="*/ 1162258006 w 2"/>
                  <a:gd name="T7" fmla="*/ 119940816 h 14"/>
                  <a:gd name="T8" fmla="*/ 1162258006 w 2"/>
                  <a:gd name="T9" fmla="*/ 1347744465 h 14"/>
                  <a:gd name="T10" fmla="*/ 0 60000 65536"/>
                  <a:gd name="T11" fmla="*/ 0 60000 65536"/>
                  <a:gd name="T12" fmla="*/ 0 60000 65536"/>
                  <a:gd name="T13" fmla="*/ 0 60000 65536"/>
                  <a:gd name="T14" fmla="*/ 0 60000 65536"/>
                  <a:gd name="T15" fmla="*/ 0 w 2"/>
                  <a:gd name="T16" fmla="*/ 0 h 14"/>
                  <a:gd name="T17" fmla="*/ 2 w 2"/>
                  <a:gd name="T18" fmla="*/ 14 h 14"/>
                </a:gdLst>
                <a:ahLst/>
                <a:cxnLst>
                  <a:cxn ang="T10">
                    <a:pos x="T0" y="T1"/>
                  </a:cxn>
                  <a:cxn ang="T11">
                    <a:pos x="T2" y="T3"/>
                  </a:cxn>
                  <a:cxn ang="T12">
                    <a:pos x="T4" y="T5"/>
                  </a:cxn>
                  <a:cxn ang="T13">
                    <a:pos x="T6" y="T7"/>
                  </a:cxn>
                  <a:cxn ang="T14">
                    <a:pos x="T8" y="T9"/>
                  </a:cxn>
                </a:cxnLst>
                <a:rect l="T15" t="T16" r="T17" b="T18"/>
                <a:pathLst>
                  <a:path w="2" h="14">
                    <a:moveTo>
                      <a:pt x="1" y="13"/>
                    </a:moveTo>
                    <a:lnTo>
                      <a:pt x="0" y="12"/>
                    </a:lnTo>
                    <a:lnTo>
                      <a:pt x="0" y="0"/>
                    </a:lnTo>
                    <a:lnTo>
                      <a:pt x="1" y="1"/>
                    </a:lnTo>
                    <a:lnTo>
                      <a:pt x="1" y="13"/>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46" name="Freeform 294"/>
              <p:cNvSpPr>
                <a:spLocks/>
              </p:cNvSpPr>
              <p:nvPr/>
            </p:nvSpPr>
            <p:spPr bwMode="auto">
              <a:xfrm flipH="1">
                <a:off x="4152" y="3057"/>
                <a:ext cx="27" cy="51"/>
              </a:xfrm>
              <a:custGeom>
                <a:avLst/>
                <a:gdLst>
                  <a:gd name="T0" fmla="*/ 2147483647 w 8"/>
                  <a:gd name="T1" fmla="*/ 2147483647 h 18"/>
                  <a:gd name="T2" fmla="*/ 0 w 8"/>
                  <a:gd name="T3" fmla="*/ 2147483647 h 18"/>
                  <a:gd name="T4" fmla="*/ 0 w 8"/>
                  <a:gd name="T5" fmla="*/ 0 h 18"/>
                  <a:gd name="T6" fmla="*/ 2147483647 w 8"/>
                  <a:gd name="T7" fmla="*/ 1948999579 h 18"/>
                  <a:gd name="T8" fmla="*/ 2147483647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7" y="17"/>
                    </a:moveTo>
                    <a:lnTo>
                      <a:pt x="0" y="13"/>
                    </a:lnTo>
                    <a:lnTo>
                      <a:pt x="0" y="0"/>
                    </a:lnTo>
                    <a:lnTo>
                      <a:pt x="7" y="5"/>
                    </a:lnTo>
                    <a:lnTo>
                      <a:pt x="7" y="17"/>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47" name="Freeform 295"/>
              <p:cNvSpPr>
                <a:spLocks/>
              </p:cNvSpPr>
              <p:nvPr/>
            </p:nvSpPr>
            <p:spPr bwMode="auto">
              <a:xfrm flipH="1">
                <a:off x="4175" y="3055"/>
                <a:ext cx="10" cy="45"/>
              </a:xfrm>
              <a:custGeom>
                <a:avLst/>
                <a:gdLst>
                  <a:gd name="T0" fmla="*/ 0 w 3"/>
                  <a:gd name="T1" fmla="*/ 2147483647 h 16"/>
                  <a:gd name="T2" fmla="*/ 2147483647 w 3"/>
                  <a:gd name="T3" fmla="*/ 2147483647 h 16"/>
                  <a:gd name="T4" fmla="*/ 2147483647 w 3"/>
                  <a:gd name="T5" fmla="*/ 354658781 h 16"/>
                  <a:gd name="T6" fmla="*/ 0 w 3"/>
                  <a:gd name="T7" fmla="*/ 0 h 16"/>
                  <a:gd name="T8" fmla="*/ 0 w 3"/>
                  <a:gd name="T9" fmla="*/ 2147483647 h 16"/>
                  <a:gd name="T10" fmla="*/ 0 60000 65536"/>
                  <a:gd name="T11" fmla="*/ 0 60000 65536"/>
                  <a:gd name="T12" fmla="*/ 0 60000 65536"/>
                  <a:gd name="T13" fmla="*/ 0 60000 65536"/>
                  <a:gd name="T14" fmla="*/ 0 60000 65536"/>
                  <a:gd name="T15" fmla="*/ 0 w 3"/>
                  <a:gd name="T16" fmla="*/ 0 h 16"/>
                  <a:gd name="T17" fmla="*/ 3 w 3"/>
                  <a:gd name="T18" fmla="*/ 16 h 16"/>
                </a:gdLst>
                <a:ahLst/>
                <a:cxnLst>
                  <a:cxn ang="T10">
                    <a:pos x="T0" y="T1"/>
                  </a:cxn>
                  <a:cxn ang="T11">
                    <a:pos x="T2" y="T3"/>
                  </a:cxn>
                  <a:cxn ang="T12">
                    <a:pos x="T4" y="T5"/>
                  </a:cxn>
                  <a:cxn ang="T13">
                    <a:pos x="T6" y="T7"/>
                  </a:cxn>
                  <a:cxn ang="T14">
                    <a:pos x="T8" y="T9"/>
                  </a:cxn>
                </a:cxnLst>
                <a:rect l="T15" t="T16" r="T17" b="T18"/>
                <a:pathLst>
                  <a:path w="3" h="16">
                    <a:moveTo>
                      <a:pt x="0" y="15"/>
                    </a:moveTo>
                    <a:lnTo>
                      <a:pt x="2" y="14"/>
                    </a:lnTo>
                    <a:lnTo>
                      <a:pt x="2" y="1"/>
                    </a:lnTo>
                    <a:lnTo>
                      <a:pt x="0" y="0"/>
                    </a:lnTo>
                    <a:lnTo>
                      <a:pt x="0" y="15"/>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48" name="Freeform 296"/>
              <p:cNvSpPr>
                <a:spLocks/>
              </p:cNvSpPr>
              <p:nvPr/>
            </p:nvSpPr>
            <p:spPr bwMode="auto">
              <a:xfrm flipH="1">
                <a:off x="4152" y="3095"/>
                <a:ext cx="33" cy="21"/>
              </a:xfrm>
              <a:custGeom>
                <a:avLst/>
                <a:gdLst>
                  <a:gd name="T0" fmla="*/ 0 w 10"/>
                  <a:gd name="T1" fmla="*/ 1162259779 h 7"/>
                  <a:gd name="T2" fmla="*/ 2147483647 w 10"/>
                  <a:gd name="T3" fmla="*/ 0 h 7"/>
                  <a:gd name="T4" fmla="*/ 2147483647 w 10"/>
                  <a:gd name="T5" fmla="*/ 2147483647 h 7"/>
                  <a:gd name="T6" fmla="*/ 2147483647 w 10"/>
                  <a:gd name="T7" fmla="*/ 2147483647 h 7"/>
                  <a:gd name="T8" fmla="*/ 0 w 10"/>
                  <a:gd name="T9" fmla="*/ 1162259779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2"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49" name="Freeform 297"/>
              <p:cNvSpPr>
                <a:spLocks/>
              </p:cNvSpPr>
              <p:nvPr/>
            </p:nvSpPr>
            <p:spPr bwMode="auto">
              <a:xfrm flipH="1">
                <a:off x="4152" y="3076"/>
                <a:ext cx="27" cy="16"/>
              </a:xfrm>
              <a:custGeom>
                <a:avLst/>
                <a:gdLst>
                  <a:gd name="T0" fmla="*/ 2147483647 w 8"/>
                  <a:gd name="T1" fmla="*/ 607868223 h 6"/>
                  <a:gd name="T2" fmla="*/ 0 w 8"/>
                  <a:gd name="T3" fmla="*/ 136945834 h 6"/>
                  <a:gd name="T4" fmla="*/ 0 w 8"/>
                  <a:gd name="T5" fmla="*/ 0 h 6"/>
                  <a:gd name="T6" fmla="*/ 2147483647 w 8"/>
                  <a:gd name="T7" fmla="*/ 503128416 h 6"/>
                  <a:gd name="T8" fmla="*/ 2147483647 w 8"/>
                  <a:gd name="T9" fmla="*/ 607868223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50" name="Freeform 298"/>
              <p:cNvSpPr>
                <a:spLocks/>
              </p:cNvSpPr>
              <p:nvPr/>
            </p:nvSpPr>
            <p:spPr bwMode="auto">
              <a:xfrm flipH="1">
                <a:off x="4204" y="3036"/>
                <a:ext cx="23" cy="48"/>
              </a:xfrm>
              <a:custGeom>
                <a:avLst/>
                <a:gdLst>
                  <a:gd name="T0" fmla="*/ 2147483647 w 7"/>
                  <a:gd name="T1" fmla="*/ 2147483647 h 17"/>
                  <a:gd name="T2" fmla="*/ 0 w 7"/>
                  <a:gd name="T3" fmla="*/ 2147483647 h 17"/>
                  <a:gd name="T4" fmla="*/ 0 w 7"/>
                  <a:gd name="T5" fmla="*/ 0 h 17"/>
                  <a:gd name="T6" fmla="*/ 2147483647 w 7"/>
                  <a:gd name="T7" fmla="*/ 1432341765 h 17"/>
                  <a:gd name="T8" fmla="*/ 2147483647 w 7"/>
                  <a:gd name="T9" fmla="*/ 2147483647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6" y="16"/>
                    </a:moveTo>
                    <a:lnTo>
                      <a:pt x="0" y="12"/>
                    </a:lnTo>
                    <a:lnTo>
                      <a:pt x="0" y="0"/>
                    </a:lnTo>
                    <a:lnTo>
                      <a:pt x="6" y="4"/>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51" name="Freeform 299"/>
              <p:cNvSpPr>
                <a:spLocks/>
              </p:cNvSpPr>
              <p:nvPr/>
            </p:nvSpPr>
            <p:spPr bwMode="auto">
              <a:xfrm flipH="1">
                <a:off x="4225" y="3033"/>
                <a:ext cx="13" cy="43"/>
              </a:xfrm>
              <a:custGeom>
                <a:avLst/>
                <a:gdLst>
                  <a:gd name="T0" fmla="*/ 0 w 4"/>
                  <a:gd name="T1" fmla="*/ 2147483647 h 15"/>
                  <a:gd name="T2" fmla="*/ 2147483647 w 4"/>
                  <a:gd name="T3" fmla="*/ 2147483647 h 15"/>
                  <a:gd name="T4" fmla="*/ 2147483647 w 4"/>
                  <a:gd name="T5" fmla="*/ 543950458 h 15"/>
                  <a:gd name="T6" fmla="*/ 0 w 4"/>
                  <a:gd name="T7" fmla="*/ 0 h 15"/>
                  <a:gd name="T8" fmla="*/ 0 w 4"/>
                  <a:gd name="T9" fmla="*/ 2147483647 h 15"/>
                  <a:gd name="T10" fmla="*/ 0 60000 65536"/>
                  <a:gd name="T11" fmla="*/ 0 60000 65536"/>
                  <a:gd name="T12" fmla="*/ 0 60000 65536"/>
                  <a:gd name="T13" fmla="*/ 0 60000 65536"/>
                  <a:gd name="T14" fmla="*/ 0 60000 65536"/>
                  <a:gd name="T15" fmla="*/ 0 w 4"/>
                  <a:gd name="T16" fmla="*/ 0 h 15"/>
                  <a:gd name="T17" fmla="*/ 4 w 4"/>
                  <a:gd name="T18" fmla="*/ 15 h 15"/>
                </a:gdLst>
                <a:ahLst/>
                <a:cxnLst>
                  <a:cxn ang="T10">
                    <a:pos x="T0" y="T1"/>
                  </a:cxn>
                  <a:cxn ang="T11">
                    <a:pos x="T2" y="T3"/>
                  </a:cxn>
                  <a:cxn ang="T12">
                    <a:pos x="T4" y="T5"/>
                  </a:cxn>
                  <a:cxn ang="T13">
                    <a:pos x="T6" y="T7"/>
                  </a:cxn>
                  <a:cxn ang="T14">
                    <a:pos x="T8" y="T9"/>
                  </a:cxn>
                </a:cxnLst>
                <a:rect l="T15" t="T16" r="T17" b="T18"/>
                <a:pathLst>
                  <a:path w="4" h="15">
                    <a:moveTo>
                      <a:pt x="0" y="14"/>
                    </a:moveTo>
                    <a:lnTo>
                      <a:pt x="3" y="13"/>
                    </a:lnTo>
                    <a:lnTo>
                      <a:pt x="3"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52" name="Freeform 300"/>
              <p:cNvSpPr>
                <a:spLocks/>
              </p:cNvSpPr>
              <p:nvPr/>
            </p:nvSpPr>
            <p:spPr bwMode="auto">
              <a:xfrm flipH="1">
                <a:off x="4204" y="3068"/>
                <a:ext cx="34" cy="21"/>
              </a:xfrm>
              <a:custGeom>
                <a:avLst/>
                <a:gdLst>
                  <a:gd name="T0" fmla="*/ 0 w 10"/>
                  <a:gd name="T1" fmla="*/ 1162259779 h 7"/>
                  <a:gd name="T2" fmla="*/ 2147483647 w 10"/>
                  <a:gd name="T3" fmla="*/ 0 h 7"/>
                  <a:gd name="T4" fmla="*/ 2147483647 w 10"/>
                  <a:gd name="T5" fmla="*/ 2147483647 h 7"/>
                  <a:gd name="T6" fmla="*/ 2147483647 w 10"/>
                  <a:gd name="T7" fmla="*/ 2147483647 h 7"/>
                  <a:gd name="T8" fmla="*/ 0 w 10"/>
                  <a:gd name="T9" fmla="*/ 1162259779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3"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53" name="Freeform 301"/>
              <p:cNvSpPr>
                <a:spLocks/>
              </p:cNvSpPr>
              <p:nvPr/>
            </p:nvSpPr>
            <p:spPr bwMode="auto">
              <a:xfrm flipH="1">
                <a:off x="4204" y="3049"/>
                <a:ext cx="23" cy="19"/>
              </a:xfrm>
              <a:custGeom>
                <a:avLst/>
                <a:gdLst>
                  <a:gd name="T0" fmla="*/ 2147483647 w 7"/>
                  <a:gd name="T1" fmla="*/ 1016546886 h 7"/>
                  <a:gd name="T2" fmla="*/ 0 w 7"/>
                  <a:gd name="T3" fmla="*/ 191868853 h 7"/>
                  <a:gd name="T4" fmla="*/ 0 w 7"/>
                  <a:gd name="T5" fmla="*/ 0 h 7"/>
                  <a:gd name="T6" fmla="*/ 2147483647 w 7"/>
                  <a:gd name="T7" fmla="*/ 895471537 h 7"/>
                  <a:gd name="T8" fmla="*/ 2147483647 w 7"/>
                  <a:gd name="T9" fmla="*/ 1016546886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6" y="6"/>
                    </a:moveTo>
                    <a:lnTo>
                      <a:pt x="0" y="1"/>
                    </a:lnTo>
                    <a:lnTo>
                      <a:pt x="0" y="0"/>
                    </a:lnTo>
                    <a:lnTo>
                      <a:pt x="6" y="5"/>
                    </a:lnTo>
                    <a:lnTo>
                      <a:pt x="6" y="6"/>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54" name="Freeform 302"/>
              <p:cNvSpPr>
                <a:spLocks/>
              </p:cNvSpPr>
              <p:nvPr/>
            </p:nvSpPr>
            <p:spPr bwMode="auto">
              <a:xfrm flipH="1">
                <a:off x="4254" y="3009"/>
                <a:ext cx="25" cy="48"/>
              </a:xfrm>
              <a:custGeom>
                <a:avLst/>
                <a:gdLst>
                  <a:gd name="T0" fmla="*/ 2147483647 w 8"/>
                  <a:gd name="T1" fmla="*/ 2147483647 h 17"/>
                  <a:gd name="T2" fmla="*/ 0 w 8"/>
                  <a:gd name="T3" fmla="*/ 2147483647 h 17"/>
                  <a:gd name="T4" fmla="*/ 0 w 8"/>
                  <a:gd name="T5" fmla="*/ 0 h 17"/>
                  <a:gd name="T6" fmla="*/ 2147483647 w 8"/>
                  <a:gd name="T7" fmla="*/ 1432341765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2"/>
                    </a:lnTo>
                    <a:lnTo>
                      <a:pt x="0" y="0"/>
                    </a:lnTo>
                    <a:lnTo>
                      <a:pt x="7" y="4"/>
                    </a:lnTo>
                    <a:lnTo>
                      <a:pt x="7"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55" name="Freeform 303"/>
              <p:cNvSpPr>
                <a:spLocks/>
              </p:cNvSpPr>
              <p:nvPr/>
            </p:nvSpPr>
            <p:spPr bwMode="auto">
              <a:xfrm flipH="1">
                <a:off x="4277" y="3006"/>
                <a:ext cx="8" cy="43"/>
              </a:xfrm>
              <a:custGeom>
                <a:avLst/>
                <a:gdLst>
                  <a:gd name="T0" fmla="*/ 0 w 3"/>
                  <a:gd name="T1" fmla="*/ 2147483647 h 15"/>
                  <a:gd name="T2" fmla="*/ 227950605 w 3"/>
                  <a:gd name="T3" fmla="*/ 2147483647 h 15"/>
                  <a:gd name="T4" fmla="*/ 227950605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56" name="Freeform 304"/>
              <p:cNvSpPr>
                <a:spLocks/>
              </p:cNvSpPr>
              <p:nvPr/>
            </p:nvSpPr>
            <p:spPr bwMode="auto">
              <a:xfrm flipH="1">
                <a:off x="4254" y="3044"/>
                <a:ext cx="31" cy="21"/>
              </a:xfrm>
              <a:custGeom>
                <a:avLst/>
                <a:gdLst>
                  <a:gd name="T0" fmla="*/ 0 w 10"/>
                  <a:gd name="T1" fmla="*/ 106178175 h 8"/>
                  <a:gd name="T2" fmla="*/ 2147483647 w 10"/>
                  <a:gd name="T3" fmla="*/ 0 h 8"/>
                  <a:gd name="T4" fmla="*/ 2147483647 w 10"/>
                  <a:gd name="T5" fmla="*/ 384896048 h 8"/>
                  <a:gd name="T6" fmla="*/ 2147483647 w 10"/>
                  <a:gd name="T7" fmla="*/ 625443374 h 8"/>
                  <a:gd name="T8" fmla="*/ 0 w 10"/>
                  <a:gd name="T9" fmla="*/ 106178175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0" y="1"/>
                    </a:moveTo>
                    <a:lnTo>
                      <a:pt x="2" y="0"/>
                    </a:lnTo>
                    <a:lnTo>
                      <a:pt x="9" y="4"/>
                    </a:lnTo>
                    <a:lnTo>
                      <a:pt x="9" y="7"/>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57" name="Freeform 305"/>
              <p:cNvSpPr>
                <a:spLocks/>
              </p:cNvSpPr>
              <p:nvPr/>
            </p:nvSpPr>
            <p:spPr bwMode="auto">
              <a:xfrm flipH="1">
                <a:off x="4254" y="3022"/>
                <a:ext cx="25" cy="22"/>
              </a:xfrm>
              <a:custGeom>
                <a:avLst/>
                <a:gdLst>
                  <a:gd name="T0" fmla="*/ 2147483647 w 8"/>
                  <a:gd name="T1" fmla="*/ 2147483647 h 7"/>
                  <a:gd name="T2" fmla="*/ 0 w 8"/>
                  <a:gd name="T3" fmla="*/ 2147483647 h 7"/>
                  <a:gd name="T4" fmla="*/ 0 w 8"/>
                  <a:gd name="T5" fmla="*/ 0 h 7"/>
                  <a:gd name="T6" fmla="*/ 2147483647 w 8"/>
                  <a:gd name="T7" fmla="*/ 2147483647 h 7"/>
                  <a:gd name="T8" fmla="*/ 2147483647 w 8"/>
                  <a:gd name="T9" fmla="*/ 2147483647 h 7"/>
                  <a:gd name="T10" fmla="*/ 0 60000 65536"/>
                  <a:gd name="T11" fmla="*/ 0 60000 65536"/>
                  <a:gd name="T12" fmla="*/ 0 60000 65536"/>
                  <a:gd name="T13" fmla="*/ 0 60000 65536"/>
                  <a:gd name="T14" fmla="*/ 0 60000 65536"/>
                  <a:gd name="T15" fmla="*/ 0 w 8"/>
                  <a:gd name="T16" fmla="*/ 0 h 7"/>
                  <a:gd name="T17" fmla="*/ 8 w 8"/>
                  <a:gd name="T18" fmla="*/ 7 h 7"/>
                </a:gdLst>
                <a:ahLst/>
                <a:cxnLst>
                  <a:cxn ang="T10">
                    <a:pos x="T0" y="T1"/>
                  </a:cxn>
                  <a:cxn ang="T11">
                    <a:pos x="T2" y="T3"/>
                  </a:cxn>
                  <a:cxn ang="T12">
                    <a:pos x="T4" y="T5"/>
                  </a:cxn>
                  <a:cxn ang="T13">
                    <a:pos x="T6" y="T7"/>
                  </a:cxn>
                  <a:cxn ang="T14">
                    <a:pos x="T8" y="T9"/>
                  </a:cxn>
                </a:cxnLst>
                <a:rect l="T15" t="T16" r="T17" b="T18"/>
                <a:pathLst>
                  <a:path w="8" h="7">
                    <a:moveTo>
                      <a:pt x="7" y="6"/>
                    </a:moveTo>
                    <a:lnTo>
                      <a:pt x="0" y="1"/>
                    </a:lnTo>
                    <a:lnTo>
                      <a:pt x="0" y="0"/>
                    </a:lnTo>
                    <a:lnTo>
                      <a:pt x="7" y="5"/>
                    </a:lnTo>
                    <a:lnTo>
                      <a:pt x="7" y="6"/>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58" name="Freeform 306"/>
              <p:cNvSpPr>
                <a:spLocks/>
              </p:cNvSpPr>
              <p:nvPr/>
            </p:nvSpPr>
            <p:spPr bwMode="auto">
              <a:xfrm flipH="1">
                <a:off x="4306" y="2985"/>
                <a:ext cx="23" cy="45"/>
              </a:xfrm>
              <a:custGeom>
                <a:avLst/>
                <a:gdLst>
                  <a:gd name="T0" fmla="*/ 2147483647 w 7"/>
                  <a:gd name="T1" fmla="*/ 2147483647 h 16"/>
                  <a:gd name="T2" fmla="*/ 0 w 7"/>
                  <a:gd name="T3" fmla="*/ 2147483647 h 16"/>
                  <a:gd name="T4" fmla="*/ 0 w 7"/>
                  <a:gd name="T5" fmla="*/ 0 h 16"/>
                  <a:gd name="T6" fmla="*/ 2147483647 w 7"/>
                  <a:gd name="T7" fmla="*/ 1335307403 h 16"/>
                  <a:gd name="T8" fmla="*/ 2147483647 w 7"/>
                  <a:gd name="T9" fmla="*/ 2147483647 h 16"/>
                  <a:gd name="T10" fmla="*/ 0 60000 65536"/>
                  <a:gd name="T11" fmla="*/ 0 60000 65536"/>
                  <a:gd name="T12" fmla="*/ 0 60000 65536"/>
                  <a:gd name="T13" fmla="*/ 0 60000 65536"/>
                  <a:gd name="T14" fmla="*/ 0 60000 65536"/>
                  <a:gd name="T15" fmla="*/ 0 w 7"/>
                  <a:gd name="T16" fmla="*/ 0 h 16"/>
                  <a:gd name="T17" fmla="*/ 7 w 7"/>
                  <a:gd name="T18" fmla="*/ 16 h 16"/>
                </a:gdLst>
                <a:ahLst/>
                <a:cxnLst>
                  <a:cxn ang="T10">
                    <a:pos x="T0" y="T1"/>
                  </a:cxn>
                  <a:cxn ang="T11">
                    <a:pos x="T2" y="T3"/>
                  </a:cxn>
                  <a:cxn ang="T12">
                    <a:pos x="T4" y="T5"/>
                  </a:cxn>
                  <a:cxn ang="T13">
                    <a:pos x="T6" y="T7"/>
                  </a:cxn>
                  <a:cxn ang="T14">
                    <a:pos x="T8" y="T9"/>
                  </a:cxn>
                </a:cxnLst>
                <a:rect l="T15" t="T16" r="T17" b="T18"/>
                <a:pathLst>
                  <a:path w="7" h="16">
                    <a:moveTo>
                      <a:pt x="6" y="15"/>
                    </a:moveTo>
                    <a:lnTo>
                      <a:pt x="0" y="12"/>
                    </a:lnTo>
                    <a:lnTo>
                      <a:pt x="0" y="0"/>
                    </a:lnTo>
                    <a:lnTo>
                      <a:pt x="6" y="4"/>
                    </a:lnTo>
                    <a:lnTo>
                      <a:pt x="6"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59" name="Freeform 307"/>
              <p:cNvSpPr>
                <a:spLocks/>
              </p:cNvSpPr>
              <p:nvPr/>
            </p:nvSpPr>
            <p:spPr bwMode="auto">
              <a:xfrm flipH="1">
                <a:off x="4325" y="2982"/>
                <a:ext cx="10" cy="40"/>
              </a:xfrm>
              <a:custGeom>
                <a:avLst/>
                <a:gdLst>
                  <a:gd name="T0" fmla="*/ 0 w 3"/>
                  <a:gd name="T1" fmla="*/ 1725873054 h 15"/>
                  <a:gd name="T2" fmla="*/ 2147483647 w 3"/>
                  <a:gd name="T3" fmla="*/ 1620981348 h 15"/>
                  <a:gd name="T4" fmla="*/ 2147483647 w 3"/>
                  <a:gd name="T5" fmla="*/ 136945843 h 15"/>
                  <a:gd name="T6" fmla="*/ 0 w 3"/>
                  <a:gd name="T7" fmla="*/ 0 h 15"/>
                  <a:gd name="T8" fmla="*/ 0 w 3"/>
                  <a:gd name="T9" fmla="*/ 1725873054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60" name="Freeform 308"/>
              <p:cNvSpPr>
                <a:spLocks/>
              </p:cNvSpPr>
              <p:nvPr/>
            </p:nvSpPr>
            <p:spPr bwMode="auto">
              <a:xfrm flipH="1">
                <a:off x="4306" y="3017"/>
                <a:ext cx="29" cy="24"/>
              </a:xfrm>
              <a:custGeom>
                <a:avLst/>
                <a:gdLst>
                  <a:gd name="T0" fmla="*/ 0 w 9"/>
                  <a:gd name="T1" fmla="*/ 1162258006 h 8"/>
                  <a:gd name="T2" fmla="*/ 2147483647 w 9"/>
                  <a:gd name="T3" fmla="*/ 0 h 8"/>
                  <a:gd name="T4" fmla="*/ 2147483647 w 9"/>
                  <a:gd name="T5" fmla="*/ 2147483647 h 8"/>
                  <a:gd name="T6" fmla="*/ 2147483647 w 9"/>
                  <a:gd name="T7" fmla="*/ 2147483647 h 8"/>
                  <a:gd name="T8" fmla="*/ 0 w 9"/>
                  <a:gd name="T9" fmla="*/ 1162258006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2" y="0"/>
                    </a:lnTo>
                    <a:lnTo>
                      <a:pt x="8" y="3"/>
                    </a:lnTo>
                    <a:lnTo>
                      <a:pt x="8" y="7"/>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61" name="Freeform 309"/>
              <p:cNvSpPr>
                <a:spLocks/>
              </p:cNvSpPr>
              <p:nvPr/>
            </p:nvSpPr>
            <p:spPr bwMode="auto">
              <a:xfrm flipH="1">
                <a:off x="4306" y="3001"/>
                <a:ext cx="23" cy="16"/>
              </a:xfrm>
              <a:custGeom>
                <a:avLst/>
                <a:gdLst>
                  <a:gd name="T0" fmla="*/ 2147483647 w 7"/>
                  <a:gd name="T1" fmla="*/ 607868223 h 6"/>
                  <a:gd name="T2" fmla="*/ 0 w 7"/>
                  <a:gd name="T3" fmla="*/ 136945834 h 6"/>
                  <a:gd name="T4" fmla="*/ 0 w 7"/>
                  <a:gd name="T5" fmla="*/ 0 h 6"/>
                  <a:gd name="T6" fmla="*/ 2147483647 w 7"/>
                  <a:gd name="T7" fmla="*/ 503128416 h 6"/>
                  <a:gd name="T8" fmla="*/ 2147483647 w 7"/>
                  <a:gd name="T9" fmla="*/ 607868223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6" y="5"/>
                    </a:moveTo>
                    <a:lnTo>
                      <a:pt x="0" y="1"/>
                    </a:lnTo>
                    <a:lnTo>
                      <a:pt x="0" y="0"/>
                    </a:lnTo>
                    <a:lnTo>
                      <a:pt x="6" y="4"/>
                    </a:lnTo>
                    <a:lnTo>
                      <a:pt x="6" y="5"/>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62" name="Freeform 310"/>
              <p:cNvSpPr>
                <a:spLocks/>
              </p:cNvSpPr>
              <p:nvPr/>
            </p:nvSpPr>
            <p:spPr bwMode="auto">
              <a:xfrm flipH="1">
                <a:off x="4354" y="2958"/>
                <a:ext cx="27" cy="48"/>
              </a:xfrm>
              <a:custGeom>
                <a:avLst/>
                <a:gdLst>
                  <a:gd name="T0" fmla="*/ 2147483647 w 8"/>
                  <a:gd name="T1" fmla="*/ 2147483647 h 17"/>
                  <a:gd name="T2" fmla="*/ 0 w 8"/>
                  <a:gd name="T3" fmla="*/ 2147483647 h 17"/>
                  <a:gd name="T4" fmla="*/ 0 w 8"/>
                  <a:gd name="T5" fmla="*/ 0 h 17"/>
                  <a:gd name="T6" fmla="*/ 2147483647 w 8"/>
                  <a:gd name="T7" fmla="*/ 1432341765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2"/>
                    </a:lnTo>
                    <a:lnTo>
                      <a:pt x="0" y="0"/>
                    </a:lnTo>
                    <a:lnTo>
                      <a:pt x="7" y="4"/>
                    </a:lnTo>
                    <a:lnTo>
                      <a:pt x="7"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63" name="Freeform 311"/>
              <p:cNvSpPr>
                <a:spLocks/>
              </p:cNvSpPr>
              <p:nvPr/>
            </p:nvSpPr>
            <p:spPr bwMode="auto">
              <a:xfrm flipH="1">
                <a:off x="4377" y="2955"/>
                <a:ext cx="11" cy="43"/>
              </a:xfrm>
              <a:custGeom>
                <a:avLst/>
                <a:gdLst>
                  <a:gd name="T0" fmla="*/ 0 w 3"/>
                  <a:gd name="T1" fmla="*/ 2147483647 h 15"/>
                  <a:gd name="T2" fmla="*/ 2147483647 w 3"/>
                  <a:gd name="T3" fmla="*/ 2147483647 h 15"/>
                  <a:gd name="T4" fmla="*/ 2147483647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64" name="Freeform 312"/>
              <p:cNvSpPr>
                <a:spLocks/>
              </p:cNvSpPr>
              <p:nvPr/>
            </p:nvSpPr>
            <p:spPr bwMode="auto">
              <a:xfrm flipH="1">
                <a:off x="4354" y="2993"/>
                <a:ext cx="34" cy="21"/>
              </a:xfrm>
              <a:custGeom>
                <a:avLst/>
                <a:gdLst>
                  <a:gd name="T0" fmla="*/ 0 w 10"/>
                  <a:gd name="T1" fmla="*/ 106178175 h 8"/>
                  <a:gd name="T2" fmla="*/ 2147483647 w 10"/>
                  <a:gd name="T3" fmla="*/ 0 h 8"/>
                  <a:gd name="T4" fmla="*/ 2147483647 w 10"/>
                  <a:gd name="T5" fmla="*/ 384896048 h 8"/>
                  <a:gd name="T6" fmla="*/ 2147483647 w 10"/>
                  <a:gd name="T7" fmla="*/ 625443374 h 8"/>
                  <a:gd name="T8" fmla="*/ 0 w 10"/>
                  <a:gd name="T9" fmla="*/ 106178175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0" y="1"/>
                    </a:moveTo>
                    <a:lnTo>
                      <a:pt x="2" y="0"/>
                    </a:lnTo>
                    <a:lnTo>
                      <a:pt x="9" y="4"/>
                    </a:lnTo>
                    <a:lnTo>
                      <a:pt x="9" y="7"/>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65" name="Freeform 313"/>
              <p:cNvSpPr>
                <a:spLocks/>
              </p:cNvSpPr>
              <p:nvPr/>
            </p:nvSpPr>
            <p:spPr bwMode="auto">
              <a:xfrm flipH="1">
                <a:off x="4354" y="2974"/>
                <a:ext cx="27" cy="19"/>
              </a:xfrm>
              <a:custGeom>
                <a:avLst/>
                <a:gdLst>
                  <a:gd name="T0" fmla="*/ 2147483647 w 8"/>
                  <a:gd name="T1" fmla="*/ 2147483647 h 6"/>
                  <a:gd name="T2" fmla="*/ 0 w 8"/>
                  <a:gd name="T3" fmla="*/ 2147483647 h 6"/>
                  <a:gd name="T4" fmla="*/ 0 w 8"/>
                  <a:gd name="T5" fmla="*/ 0 h 6"/>
                  <a:gd name="T6" fmla="*/ 2147483647 w 8"/>
                  <a:gd name="T7" fmla="*/ 2147483647 h 6"/>
                  <a:gd name="T8" fmla="*/ 2147483647 w 8"/>
                  <a:gd name="T9" fmla="*/ 2147483647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66" name="Freeform 314"/>
              <p:cNvSpPr>
                <a:spLocks/>
              </p:cNvSpPr>
              <p:nvPr/>
            </p:nvSpPr>
            <p:spPr bwMode="auto">
              <a:xfrm flipH="1">
                <a:off x="4404" y="2931"/>
                <a:ext cx="25" cy="51"/>
              </a:xfrm>
              <a:custGeom>
                <a:avLst/>
                <a:gdLst>
                  <a:gd name="T0" fmla="*/ 2147483647 w 8"/>
                  <a:gd name="T1" fmla="*/ 2147483647 h 17"/>
                  <a:gd name="T2" fmla="*/ 0 w 8"/>
                  <a:gd name="T3" fmla="*/ 2147483647 h 17"/>
                  <a:gd name="T4" fmla="*/ 0 w 8"/>
                  <a:gd name="T5" fmla="*/ 0 h 17"/>
                  <a:gd name="T6" fmla="*/ 2147483647 w 8"/>
                  <a:gd name="T7" fmla="*/ 2147483647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3"/>
                    </a:lnTo>
                    <a:lnTo>
                      <a:pt x="0" y="0"/>
                    </a:lnTo>
                    <a:lnTo>
                      <a:pt x="7" y="4"/>
                    </a:lnTo>
                    <a:lnTo>
                      <a:pt x="7"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67" name="Freeform 315"/>
              <p:cNvSpPr>
                <a:spLocks/>
              </p:cNvSpPr>
              <p:nvPr/>
            </p:nvSpPr>
            <p:spPr bwMode="auto">
              <a:xfrm flipH="1">
                <a:off x="4427" y="2929"/>
                <a:ext cx="8" cy="45"/>
              </a:xfrm>
              <a:custGeom>
                <a:avLst/>
                <a:gdLst>
                  <a:gd name="T0" fmla="*/ 0 w 3"/>
                  <a:gd name="T1" fmla="*/ 2147483647 h 16"/>
                  <a:gd name="T2" fmla="*/ 227950605 w 3"/>
                  <a:gd name="T3" fmla="*/ 2147483647 h 16"/>
                  <a:gd name="T4" fmla="*/ 227950605 w 3"/>
                  <a:gd name="T5" fmla="*/ 354658781 h 16"/>
                  <a:gd name="T6" fmla="*/ 0 w 3"/>
                  <a:gd name="T7" fmla="*/ 0 h 16"/>
                  <a:gd name="T8" fmla="*/ 0 w 3"/>
                  <a:gd name="T9" fmla="*/ 2147483647 h 16"/>
                  <a:gd name="T10" fmla="*/ 0 60000 65536"/>
                  <a:gd name="T11" fmla="*/ 0 60000 65536"/>
                  <a:gd name="T12" fmla="*/ 0 60000 65536"/>
                  <a:gd name="T13" fmla="*/ 0 60000 65536"/>
                  <a:gd name="T14" fmla="*/ 0 60000 65536"/>
                  <a:gd name="T15" fmla="*/ 0 w 3"/>
                  <a:gd name="T16" fmla="*/ 0 h 16"/>
                  <a:gd name="T17" fmla="*/ 3 w 3"/>
                  <a:gd name="T18" fmla="*/ 16 h 16"/>
                </a:gdLst>
                <a:ahLst/>
                <a:cxnLst>
                  <a:cxn ang="T10">
                    <a:pos x="T0" y="T1"/>
                  </a:cxn>
                  <a:cxn ang="T11">
                    <a:pos x="T2" y="T3"/>
                  </a:cxn>
                  <a:cxn ang="T12">
                    <a:pos x="T4" y="T5"/>
                  </a:cxn>
                  <a:cxn ang="T13">
                    <a:pos x="T6" y="T7"/>
                  </a:cxn>
                  <a:cxn ang="T14">
                    <a:pos x="T8" y="T9"/>
                  </a:cxn>
                </a:cxnLst>
                <a:rect l="T15" t="T16" r="T17" b="T18"/>
                <a:pathLst>
                  <a:path w="3" h="16">
                    <a:moveTo>
                      <a:pt x="0" y="15"/>
                    </a:moveTo>
                    <a:lnTo>
                      <a:pt x="2" y="14"/>
                    </a:lnTo>
                    <a:lnTo>
                      <a:pt x="2" y="1"/>
                    </a:lnTo>
                    <a:lnTo>
                      <a:pt x="0" y="0"/>
                    </a:lnTo>
                    <a:lnTo>
                      <a:pt x="0" y="15"/>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68" name="Freeform 316"/>
              <p:cNvSpPr>
                <a:spLocks/>
              </p:cNvSpPr>
              <p:nvPr/>
            </p:nvSpPr>
            <p:spPr bwMode="auto">
              <a:xfrm flipH="1">
                <a:off x="4404" y="2969"/>
                <a:ext cx="31" cy="19"/>
              </a:xfrm>
              <a:custGeom>
                <a:avLst/>
                <a:gdLst>
                  <a:gd name="T0" fmla="*/ 0 w 10"/>
                  <a:gd name="T1" fmla="*/ 2147483647 h 6"/>
                  <a:gd name="T2" fmla="*/ 2147483647 w 10"/>
                  <a:gd name="T3" fmla="*/ 0 h 6"/>
                  <a:gd name="T4" fmla="*/ 2147483647 w 10"/>
                  <a:gd name="T5" fmla="*/ 2147483647 h 6"/>
                  <a:gd name="T6" fmla="*/ 2147483647 w 10"/>
                  <a:gd name="T7" fmla="*/ 2147483647 h 6"/>
                  <a:gd name="T8" fmla="*/ 0 w 10"/>
                  <a:gd name="T9" fmla="*/ 2147483647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1"/>
                    </a:moveTo>
                    <a:lnTo>
                      <a:pt x="2" y="0"/>
                    </a:lnTo>
                    <a:lnTo>
                      <a:pt x="9" y="3"/>
                    </a:lnTo>
                    <a:lnTo>
                      <a:pt x="9" y="5"/>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69" name="Freeform 317"/>
              <p:cNvSpPr>
                <a:spLocks/>
              </p:cNvSpPr>
              <p:nvPr/>
            </p:nvSpPr>
            <p:spPr bwMode="auto">
              <a:xfrm flipH="1">
                <a:off x="4404" y="2950"/>
                <a:ext cx="25" cy="16"/>
              </a:xfrm>
              <a:custGeom>
                <a:avLst/>
                <a:gdLst>
                  <a:gd name="T0" fmla="*/ 2147483647 w 8"/>
                  <a:gd name="T1" fmla="*/ 607868223 h 6"/>
                  <a:gd name="T2" fmla="*/ 0 w 8"/>
                  <a:gd name="T3" fmla="*/ 136945834 h 6"/>
                  <a:gd name="T4" fmla="*/ 0 w 8"/>
                  <a:gd name="T5" fmla="*/ 0 h 6"/>
                  <a:gd name="T6" fmla="*/ 2147483647 w 8"/>
                  <a:gd name="T7" fmla="*/ 503128416 h 6"/>
                  <a:gd name="T8" fmla="*/ 2147483647 w 8"/>
                  <a:gd name="T9" fmla="*/ 607868223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70" name="Freeform 318"/>
              <p:cNvSpPr>
                <a:spLocks/>
              </p:cNvSpPr>
              <p:nvPr/>
            </p:nvSpPr>
            <p:spPr bwMode="auto">
              <a:xfrm flipH="1">
                <a:off x="4415" y="2942"/>
                <a:ext cx="6" cy="35"/>
              </a:xfrm>
              <a:custGeom>
                <a:avLst/>
                <a:gdLst>
                  <a:gd name="T0" fmla="*/ 1162258006 w 2"/>
                  <a:gd name="T1" fmla="*/ 1769341019 h 13"/>
                  <a:gd name="T2" fmla="*/ 0 w 2"/>
                  <a:gd name="T3" fmla="*/ 1661166282 h 13"/>
                  <a:gd name="T4" fmla="*/ 0 w 2"/>
                  <a:gd name="T5" fmla="*/ 0 h 13"/>
                  <a:gd name="T6" fmla="*/ 1162258006 w 2"/>
                  <a:gd name="T7" fmla="*/ 0 h 13"/>
                  <a:gd name="T8" fmla="*/ 1162258006 w 2"/>
                  <a:gd name="T9" fmla="*/ 1769341019 h 13"/>
                  <a:gd name="T10" fmla="*/ 0 60000 65536"/>
                  <a:gd name="T11" fmla="*/ 0 60000 65536"/>
                  <a:gd name="T12" fmla="*/ 0 60000 65536"/>
                  <a:gd name="T13" fmla="*/ 0 60000 65536"/>
                  <a:gd name="T14" fmla="*/ 0 60000 65536"/>
                  <a:gd name="T15" fmla="*/ 0 w 2"/>
                  <a:gd name="T16" fmla="*/ 0 h 13"/>
                  <a:gd name="T17" fmla="*/ 2 w 2"/>
                  <a:gd name="T18" fmla="*/ 13 h 13"/>
                </a:gdLst>
                <a:ahLst/>
                <a:cxnLst>
                  <a:cxn ang="T10">
                    <a:pos x="T0" y="T1"/>
                  </a:cxn>
                  <a:cxn ang="T11">
                    <a:pos x="T2" y="T3"/>
                  </a:cxn>
                  <a:cxn ang="T12">
                    <a:pos x="T4" y="T5"/>
                  </a:cxn>
                  <a:cxn ang="T13">
                    <a:pos x="T6" y="T7"/>
                  </a:cxn>
                  <a:cxn ang="T14">
                    <a:pos x="T8" y="T9"/>
                  </a:cxn>
                </a:cxnLst>
                <a:rect l="T15" t="T16" r="T17" b="T18"/>
                <a:pathLst>
                  <a:path w="2" h="13">
                    <a:moveTo>
                      <a:pt x="1" y="12"/>
                    </a:moveTo>
                    <a:lnTo>
                      <a:pt x="0" y="11"/>
                    </a:lnTo>
                    <a:lnTo>
                      <a:pt x="0" y="0"/>
                    </a:lnTo>
                    <a:lnTo>
                      <a:pt x="1" y="0"/>
                    </a:lnTo>
                    <a:lnTo>
                      <a:pt x="1" y="12"/>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71" name="Freeform 319"/>
              <p:cNvSpPr>
                <a:spLocks/>
              </p:cNvSpPr>
              <p:nvPr/>
            </p:nvSpPr>
            <p:spPr bwMode="auto">
              <a:xfrm flipH="1">
                <a:off x="4152" y="3151"/>
                <a:ext cx="27" cy="51"/>
              </a:xfrm>
              <a:custGeom>
                <a:avLst/>
                <a:gdLst>
                  <a:gd name="T0" fmla="*/ 2147483647 w 8"/>
                  <a:gd name="T1" fmla="*/ 2147483647 h 18"/>
                  <a:gd name="T2" fmla="*/ 0 w 8"/>
                  <a:gd name="T3" fmla="*/ 2147483647 h 18"/>
                  <a:gd name="T4" fmla="*/ 0 w 8"/>
                  <a:gd name="T5" fmla="*/ 0 h 18"/>
                  <a:gd name="T6" fmla="*/ 2147483647 w 8"/>
                  <a:gd name="T7" fmla="*/ 1948999579 h 18"/>
                  <a:gd name="T8" fmla="*/ 2147483647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7" y="17"/>
                    </a:moveTo>
                    <a:lnTo>
                      <a:pt x="0" y="13"/>
                    </a:lnTo>
                    <a:lnTo>
                      <a:pt x="0" y="0"/>
                    </a:lnTo>
                    <a:lnTo>
                      <a:pt x="7" y="5"/>
                    </a:lnTo>
                    <a:lnTo>
                      <a:pt x="7" y="17"/>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72" name="Freeform 320"/>
              <p:cNvSpPr>
                <a:spLocks/>
              </p:cNvSpPr>
              <p:nvPr/>
            </p:nvSpPr>
            <p:spPr bwMode="auto">
              <a:xfrm flipH="1">
                <a:off x="4175" y="3148"/>
                <a:ext cx="10" cy="46"/>
              </a:xfrm>
              <a:custGeom>
                <a:avLst/>
                <a:gdLst>
                  <a:gd name="T0" fmla="*/ 0 w 3"/>
                  <a:gd name="T1" fmla="*/ 2147483647 h 16"/>
                  <a:gd name="T2" fmla="*/ 2147483647 w 3"/>
                  <a:gd name="T3" fmla="*/ 2147483647 h 16"/>
                  <a:gd name="T4" fmla="*/ 2147483647 w 3"/>
                  <a:gd name="T5" fmla="*/ 569233353 h 16"/>
                  <a:gd name="T6" fmla="*/ 0 w 3"/>
                  <a:gd name="T7" fmla="*/ 0 h 16"/>
                  <a:gd name="T8" fmla="*/ 0 w 3"/>
                  <a:gd name="T9" fmla="*/ 2147483647 h 16"/>
                  <a:gd name="T10" fmla="*/ 0 60000 65536"/>
                  <a:gd name="T11" fmla="*/ 0 60000 65536"/>
                  <a:gd name="T12" fmla="*/ 0 60000 65536"/>
                  <a:gd name="T13" fmla="*/ 0 60000 65536"/>
                  <a:gd name="T14" fmla="*/ 0 60000 65536"/>
                  <a:gd name="T15" fmla="*/ 0 w 3"/>
                  <a:gd name="T16" fmla="*/ 0 h 16"/>
                  <a:gd name="T17" fmla="*/ 3 w 3"/>
                  <a:gd name="T18" fmla="*/ 16 h 16"/>
                </a:gdLst>
                <a:ahLst/>
                <a:cxnLst>
                  <a:cxn ang="T10">
                    <a:pos x="T0" y="T1"/>
                  </a:cxn>
                  <a:cxn ang="T11">
                    <a:pos x="T2" y="T3"/>
                  </a:cxn>
                  <a:cxn ang="T12">
                    <a:pos x="T4" y="T5"/>
                  </a:cxn>
                  <a:cxn ang="T13">
                    <a:pos x="T6" y="T7"/>
                  </a:cxn>
                  <a:cxn ang="T14">
                    <a:pos x="T8" y="T9"/>
                  </a:cxn>
                </a:cxnLst>
                <a:rect l="T15" t="T16" r="T17" b="T18"/>
                <a:pathLst>
                  <a:path w="3" h="16">
                    <a:moveTo>
                      <a:pt x="0" y="15"/>
                    </a:moveTo>
                    <a:lnTo>
                      <a:pt x="2" y="14"/>
                    </a:lnTo>
                    <a:lnTo>
                      <a:pt x="2" y="1"/>
                    </a:lnTo>
                    <a:lnTo>
                      <a:pt x="0" y="0"/>
                    </a:lnTo>
                    <a:lnTo>
                      <a:pt x="0" y="15"/>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73" name="Freeform 321"/>
              <p:cNvSpPr>
                <a:spLocks/>
              </p:cNvSpPr>
              <p:nvPr/>
            </p:nvSpPr>
            <p:spPr bwMode="auto">
              <a:xfrm flipH="1">
                <a:off x="4152" y="3188"/>
                <a:ext cx="33" cy="22"/>
              </a:xfrm>
              <a:custGeom>
                <a:avLst/>
                <a:gdLst>
                  <a:gd name="T0" fmla="*/ 0 w 10"/>
                  <a:gd name="T1" fmla="*/ 2147483647 h 7"/>
                  <a:gd name="T2" fmla="*/ 2147483647 w 10"/>
                  <a:gd name="T3" fmla="*/ 0 h 7"/>
                  <a:gd name="T4" fmla="*/ 2147483647 w 10"/>
                  <a:gd name="T5" fmla="*/ 2147483647 h 7"/>
                  <a:gd name="T6" fmla="*/ 2147483647 w 10"/>
                  <a:gd name="T7" fmla="*/ 2147483647 h 7"/>
                  <a:gd name="T8" fmla="*/ 0 w 10"/>
                  <a:gd name="T9" fmla="*/ 2147483647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2"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74" name="Freeform 322"/>
              <p:cNvSpPr>
                <a:spLocks/>
              </p:cNvSpPr>
              <p:nvPr/>
            </p:nvSpPr>
            <p:spPr bwMode="auto">
              <a:xfrm flipH="1">
                <a:off x="4152" y="3170"/>
                <a:ext cx="27" cy="16"/>
              </a:xfrm>
              <a:custGeom>
                <a:avLst/>
                <a:gdLst>
                  <a:gd name="T0" fmla="*/ 2147483647 w 8"/>
                  <a:gd name="T1" fmla="*/ 607868223 h 6"/>
                  <a:gd name="T2" fmla="*/ 0 w 8"/>
                  <a:gd name="T3" fmla="*/ 136945834 h 6"/>
                  <a:gd name="T4" fmla="*/ 0 w 8"/>
                  <a:gd name="T5" fmla="*/ 0 h 6"/>
                  <a:gd name="T6" fmla="*/ 2147483647 w 8"/>
                  <a:gd name="T7" fmla="*/ 503128416 h 6"/>
                  <a:gd name="T8" fmla="*/ 2147483647 w 8"/>
                  <a:gd name="T9" fmla="*/ 607868223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75" name="Freeform 323"/>
              <p:cNvSpPr>
                <a:spLocks/>
              </p:cNvSpPr>
              <p:nvPr/>
            </p:nvSpPr>
            <p:spPr bwMode="auto">
              <a:xfrm flipH="1">
                <a:off x="4204" y="3129"/>
                <a:ext cx="23" cy="49"/>
              </a:xfrm>
              <a:custGeom>
                <a:avLst/>
                <a:gdLst>
                  <a:gd name="T0" fmla="*/ 2147483647 w 7"/>
                  <a:gd name="T1" fmla="*/ 2147483647 h 17"/>
                  <a:gd name="T2" fmla="*/ 0 w 7"/>
                  <a:gd name="T3" fmla="*/ 2147483647 h 17"/>
                  <a:gd name="T4" fmla="*/ 0 w 7"/>
                  <a:gd name="T5" fmla="*/ 0 h 17"/>
                  <a:gd name="T6" fmla="*/ 2147483647 w 7"/>
                  <a:gd name="T7" fmla="*/ 2147483647 h 17"/>
                  <a:gd name="T8" fmla="*/ 2147483647 w 7"/>
                  <a:gd name="T9" fmla="*/ 2147483647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6" y="16"/>
                    </a:moveTo>
                    <a:lnTo>
                      <a:pt x="0" y="12"/>
                    </a:lnTo>
                    <a:lnTo>
                      <a:pt x="0" y="0"/>
                    </a:lnTo>
                    <a:lnTo>
                      <a:pt x="6" y="4"/>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76" name="Freeform 324"/>
              <p:cNvSpPr>
                <a:spLocks/>
              </p:cNvSpPr>
              <p:nvPr/>
            </p:nvSpPr>
            <p:spPr bwMode="auto">
              <a:xfrm flipH="1">
                <a:off x="4225" y="3127"/>
                <a:ext cx="13" cy="43"/>
              </a:xfrm>
              <a:custGeom>
                <a:avLst/>
                <a:gdLst>
                  <a:gd name="T0" fmla="*/ 0 w 4"/>
                  <a:gd name="T1" fmla="*/ 2147483647 h 15"/>
                  <a:gd name="T2" fmla="*/ 2147483647 w 4"/>
                  <a:gd name="T3" fmla="*/ 2147483647 h 15"/>
                  <a:gd name="T4" fmla="*/ 2147483647 w 4"/>
                  <a:gd name="T5" fmla="*/ 543950458 h 15"/>
                  <a:gd name="T6" fmla="*/ 0 w 4"/>
                  <a:gd name="T7" fmla="*/ 0 h 15"/>
                  <a:gd name="T8" fmla="*/ 0 w 4"/>
                  <a:gd name="T9" fmla="*/ 2147483647 h 15"/>
                  <a:gd name="T10" fmla="*/ 0 60000 65536"/>
                  <a:gd name="T11" fmla="*/ 0 60000 65536"/>
                  <a:gd name="T12" fmla="*/ 0 60000 65536"/>
                  <a:gd name="T13" fmla="*/ 0 60000 65536"/>
                  <a:gd name="T14" fmla="*/ 0 60000 65536"/>
                  <a:gd name="T15" fmla="*/ 0 w 4"/>
                  <a:gd name="T16" fmla="*/ 0 h 15"/>
                  <a:gd name="T17" fmla="*/ 4 w 4"/>
                  <a:gd name="T18" fmla="*/ 15 h 15"/>
                </a:gdLst>
                <a:ahLst/>
                <a:cxnLst>
                  <a:cxn ang="T10">
                    <a:pos x="T0" y="T1"/>
                  </a:cxn>
                  <a:cxn ang="T11">
                    <a:pos x="T2" y="T3"/>
                  </a:cxn>
                  <a:cxn ang="T12">
                    <a:pos x="T4" y="T5"/>
                  </a:cxn>
                  <a:cxn ang="T13">
                    <a:pos x="T6" y="T7"/>
                  </a:cxn>
                  <a:cxn ang="T14">
                    <a:pos x="T8" y="T9"/>
                  </a:cxn>
                </a:cxnLst>
                <a:rect l="T15" t="T16" r="T17" b="T18"/>
                <a:pathLst>
                  <a:path w="4" h="15">
                    <a:moveTo>
                      <a:pt x="0" y="14"/>
                    </a:moveTo>
                    <a:lnTo>
                      <a:pt x="3" y="13"/>
                    </a:lnTo>
                    <a:lnTo>
                      <a:pt x="3"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77" name="Freeform 325"/>
              <p:cNvSpPr>
                <a:spLocks/>
              </p:cNvSpPr>
              <p:nvPr/>
            </p:nvSpPr>
            <p:spPr bwMode="auto">
              <a:xfrm flipH="1">
                <a:off x="4204" y="3164"/>
                <a:ext cx="34" cy="19"/>
              </a:xfrm>
              <a:custGeom>
                <a:avLst/>
                <a:gdLst>
                  <a:gd name="T0" fmla="*/ 0 w 10"/>
                  <a:gd name="T1" fmla="*/ 191868853 h 7"/>
                  <a:gd name="T2" fmla="*/ 2147483647 w 10"/>
                  <a:gd name="T3" fmla="*/ 0 h 7"/>
                  <a:gd name="T4" fmla="*/ 2147483647 w 10"/>
                  <a:gd name="T5" fmla="*/ 703122103 h 7"/>
                  <a:gd name="T6" fmla="*/ 2147483647 w 10"/>
                  <a:gd name="T7" fmla="*/ 1016546886 h 7"/>
                  <a:gd name="T8" fmla="*/ 0 w 10"/>
                  <a:gd name="T9" fmla="*/ 19186885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3"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78" name="Freeform 326"/>
              <p:cNvSpPr>
                <a:spLocks/>
              </p:cNvSpPr>
              <p:nvPr/>
            </p:nvSpPr>
            <p:spPr bwMode="auto">
              <a:xfrm flipH="1">
                <a:off x="4204" y="3143"/>
                <a:ext cx="23" cy="21"/>
              </a:xfrm>
              <a:custGeom>
                <a:avLst/>
                <a:gdLst>
                  <a:gd name="T0" fmla="*/ 2147483647 w 7"/>
                  <a:gd name="T1" fmla="*/ 2147483647 h 7"/>
                  <a:gd name="T2" fmla="*/ 0 w 7"/>
                  <a:gd name="T3" fmla="*/ 1162259779 h 7"/>
                  <a:gd name="T4" fmla="*/ 0 w 7"/>
                  <a:gd name="T5" fmla="*/ 0 h 7"/>
                  <a:gd name="T6" fmla="*/ 2147483647 w 7"/>
                  <a:gd name="T7" fmla="*/ 2147483647 h 7"/>
                  <a:gd name="T8" fmla="*/ 2147483647 w 7"/>
                  <a:gd name="T9" fmla="*/ 214748364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6" y="6"/>
                    </a:moveTo>
                    <a:lnTo>
                      <a:pt x="0" y="1"/>
                    </a:lnTo>
                    <a:lnTo>
                      <a:pt x="0" y="0"/>
                    </a:lnTo>
                    <a:lnTo>
                      <a:pt x="6" y="5"/>
                    </a:lnTo>
                    <a:lnTo>
                      <a:pt x="6" y="6"/>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79" name="Freeform 327"/>
              <p:cNvSpPr>
                <a:spLocks/>
              </p:cNvSpPr>
              <p:nvPr/>
            </p:nvSpPr>
            <p:spPr bwMode="auto">
              <a:xfrm flipH="1">
                <a:off x="4254" y="3103"/>
                <a:ext cx="25" cy="48"/>
              </a:xfrm>
              <a:custGeom>
                <a:avLst/>
                <a:gdLst>
                  <a:gd name="T0" fmla="*/ 2147483647 w 8"/>
                  <a:gd name="T1" fmla="*/ 2147483647 h 17"/>
                  <a:gd name="T2" fmla="*/ 0 w 8"/>
                  <a:gd name="T3" fmla="*/ 2147483647 h 17"/>
                  <a:gd name="T4" fmla="*/ 0 w 8"/>
                  <a:gd name="T5" fmla="*/ 0 h 17"/>
                  <a:gd name="T6" fmla="*/ 2147483647 w 8"/>
                  <a:gd name="T7" fmla="*/ 1432341765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2"/>
                    </a:lnTo>
                    <a:lnTo>
                      <a:pt x="0" y="0"/>
                    </a:lnTo>
                    <a:lnTo>
                      <a:pt x="7" y="4"/>
                    </a:lnTo>
                    <a:lnTo>
                      <a:pt x="7"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80" name="Freeform 328"/>
              <p:cNvSpPr>
                <a:spLocks/>
              </p:cNvSpPr>
              <p:nvPr/>
            </p:nvSpPr>
            <p:spPr bwMode="auto">
              <a:xfrm flipH="1">
                <a:off x="4277" y="3100"/>
                <a:ext cx="8" cy="43"/>
              </a:xfrm>
              <a:custGeom>
                <a:avLst/>
                <a:gdLst>
                  <a:gd name="T0" fmla="*/ 0 w 3"/>
                  <a:gd name="T1" fmla="*/ 2147483647 h 15"/>
                  <a:gd name="T2" fmla="*/ 227950605 w 3"/>
                  <a:gd name="T3" fmla="*/ 2147483647 h 15"/>
                  <a:gd name="T4" fmla="*/ 227950605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81" name="Freeform 329"/>
              <p:cNvSpPr>
                <a:spLocks/>
              </p:cNvSpPr>
              <p:nvPr/>
            </p:nvSpPr>
            <p:spPr bwMode="auto">
              <a:xfrm flipH="1">
                <a:off x="4254" y="3138"/>
                <a:ext cx="31" cy="24"/>
              </a:xfrm>
              <a:custGeom>
                <a:avLst/>
                <a:gdLst>
                  <a:gd name="T0" fmla="*/ 0 w 10"/>
                  <a:gd name="T1" fmla="*/ 1162258006 h 8"/>
                  <a:gd name="T2" fmla="*/ 2147483647 w 10"/>
                  <a:gd name="T3" fmla="*/ 0 h 8"/>
                  <a:gd name="T4" fmla="*/ 2147483647 w 10"/>
                  <a:gd name="T5" fmla="*/ 2147483647 h 8"/>
                  <a:gd name="T6" fmla="*/ 2147483647 w 10"/>
                  <a:gd name="T7" fmla="*/ 2147483647 h 8"/>
                  <a:gd name="T8" fmla="*/ 0 w 10"/>
                  <a:gd name="T9" fmla="*/ 1162258006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0" y="1"/>
                    </a:moveTo>
                    <a:lnTo>
                      <a:pt x="2" y="0"/>
                    </a:lnTo>
                    <a:lnTo>
                      <a:pt x="9" y="4"/>
                    </a:lnTo>
                    <a:lnTo>
                      <a:pt x="9" y="7"/>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82" name="Freeform 330"/>
              <p:cNvSpPr>
                <a:spLocks/>
              </p:cNvSpPr>
              <p:nvPr/>
            </p:nvSpPr>
            <p:spPr bwMode="auto">
              <a:xfrm flipH="1">
                <a:off x="4254" y="3119"/>
                <a:ext cx="25" cy="19"/>
              </a:xfrm>
              <a:custGeom>
                <a:avLst/>
                <a:gdLst>
                  <a:gd name="T0" fmla="*/ 2147483647 w 8"/>
                  <a:gd name="T1" fmla="*/ 1016546886 h 7"/>
                  <a:gd name="T2" fmla="*/ 0 w 8"/>
                  <a:gd name="T3" fmla="*/ 191868853 h 7"/>
                  <a:gd name="T4" fmla="*/ 0 w 8"/>
                  <a:gd name="T5" fmla="*/ 0 h 7"/>
                  <a:gd name="T6" fmla="*/ 2147483647 w 8"/>
                  <a:gd name="T7" fmla="*/ 895471537 h 7"/>
                  <a:gd name="T8" fmla="*/ 2147483647 w 8"/>
                  <a:gd name="T9" fmla="*/ 1016546886 h 7"/>
                  <a:gd name="T10" fmla="*/ 0 60000 65536"/>
                  <a:gd name="T11" fmla="*/ 0 60000 65536"/>
                  <a:gd name="T12" fmla="*/ 0 60000 65536"/>
                  <a:gd name="T13" fmla="*/ 0 60000 65536"/>
                  <a:gd name="T14" fmla="*/ 0 60000 65536"/>
                  <a:gd name="T15" fmla="*/ 0 w 8"/>
                  <a:gd name="T16" fmla="*/ 0 h 7"/>
                  <a:gd name="T17" fmla="*/ 8 w 8"/>
                  <a:gd name="T18" fmla="*/ 7 h 7"/>
                </a:gdLst>
                <a:ahLst/>
                <a:cxnLst>
                  <a:cxn ang="T10">
                    <a:pos x="T0" y="T1"/>
                  </a:cxn>
                  <a:cxn ang="T11">
                    <a:pos x="T2" y="T3"/>
                  </a:cxn>
                  <a:cxn ang="T12">
                    <a:pos x="T4" y="T5"/>
                  </a:cxn>
                  <a:cxn ang="T13">
                    <a:pos x="T6" y="T7"/>
                  </a:cxn>
                  <a:cxn ang="T14">
                    <a:pos x="T8" y="T9"/>
                  </a:cxn>
                </a:cxnLst>
                <a:rect l="T15" t="T16" r="T17" b="T18"/>
                <a:pathLst>
                  <a:path w="8" h="7">
                    <a:moveTo>
                      <a:pt x="7" y="6"/>
                    </a:moveTo>
                    <a:lnTo>
                      <a:pt x="0" y="1"/>
                    </a:lnTo>
                    <a:lnTo>
                      <a:pt x="0" y="0"/>
                    </a:lnTo>
                    <a:lnTo>
                      <a:pt x="7" y="5"/>
                    </a:lnTo>
                    <a:lnTo>
                      <a:pt x="7" y="6"/>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83" name="Freeform 331"/>
              <p:cNvSpPr>
                <a:spLocks/>
              </p:cNvSpPr>
              <p:nvPr/>
            </p:nvSpPr>
            <p:spPr bwMode="auto">
              <a:xfrm flipH="1">
                <a:off x="4306" y="3079"/>
                <a:ext cx="23" cy="50"/>
              </a:xfrm>
              <a:custGeom>
                <a:avLst/>
                <a:gdLst>
                  <a:gd name="T0" fmla="*/ 2147483647 w 7"/>
                  <a:gd name="T1" fmla="*/ 2147483647 h 18"/>
                  <a:gd name="T2" fmla="*/ 0 w 7"/>
                  <a:gd name="T3" fmla="*/ 2147483647 h 18"/>
                  <a:gd name="T4" fmla="*/ 0 w 7"/>
                  <a:gd name="T5" fmla="*/ 0 h 18"/>
                  <a:gd name="T6" fmla="*/ 2147483647 w 7"/>
                  <a:gd name="T7" fmla="*/ 1080966297 h 18"/>
                  <a:gd name="T8" fmla="*/ 2147483647 w 7"/>
                  <a:gd name="T9" fmla="*/ 2147483647 h 18"/>
                  <a:gd name="T10" fmla="*/ 0 60000 65536"/>
                  <a:gd name="T11" fmla="*/ 0 60000 65536"/>
                  <a:gd name="T12" fmla="*/ 0 60000 65536"/>
                  <a:gd name="T13" fmla="*/ 0 60000 65536"/>
                  <a:gd name="T14" fmla="*/ 0 60000 65536"/>
                  <a:gd name="T15" fmla="*/ 0 w 7"/>
                  <a:gd name="T16" fmla="*/ 0 h 18"/>
                  <a:gd name="T17" fmla="*/ 7 w 7"/>
                  <a:gd name="T18" fmla="*/ 18 h 18"/>
                </a:gdLst>
                <a:ahLst/>
                <a:cxnLst>
                  <a:cxn ang="T10">
                    <a:pos x="T0" y="T1"/>
                  </a:cxn>
                  <a:cxn ang="T11">
                    <a:pos x="T2" y="T3"/>
                  </a:cxn>
                  <a:cxn ang="T12">
                    <a:pos x="T4" y="T5"/>
                  </a:cxn>
                  <a:cxn ang="T13">
                    <a:pos x="T6" y="T7"/>
                  </a:cxn>
                  <a:cxn ang="T14">
                    <a:pos x="T8" y="T9"/>
                  </a:cxn>
                </a:cxnLst>
                <a:rect l="T15" t="T16" r="T17" b="T18"/>
                <a:pathLst>
                  <a:path w="7" h="18">
                    <a:moveTo>
                      <a:pt x="6" y="17"/>
                    </a:moveTo>
                    <a:lnTo>
                      <a:pt x="0" y="12"/>
                    </a:lnTo>
                    <a:lnTo>
                      <a:pt x="0" y="0"/>
                    </a:lnTo>
                    <a:lnTo>
                      <a:pt x="6" y="4"/>
                    </a:lnTo>
                    <a:lnTo>
                      <a:pt x="6" y="17"/>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84" name="Freeform 332"/>
              <p:cNvSpPr>
                <a:spLocks/>
              </p:cNvSpPr>
              <p:nvPr/>
            </p:nvSpPr>
            <p:spPr bwMode="auto">
              <a:xfrm flipH="1">
                <a:off x="4325" y="3076"/>
                <a:ext cx="10" cy="43"/>
              </a:xfrm>
              <a:custGeom>
                <a:avLst/>
                <a:gdLst>
                  <a:gd name="T0" fmla="*/ 0 w 3"/>
                  <a:gd name="T1" fmla="*/ 2147483647 h 15"/>
                  <a:gd name="T2" fmla="*/ 2147483647 w 3"/>
                  <a:gd name="T3" fmla="*/ 2147483647 h 15"/>
                  <a:gd name="T4" fmla="*/ 2147483647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85" name="Freeform 333"/>
              <p:cNvSpPr>
                <a:spLocks/>
              </p:cNvSpPr>
              <p:nvPr/>
            </p:nvSpPr>
            <p:spPr bwMode="auto">
              <a:xfrm flipH="1">
                <a:off x="4306" y="3111"/>
                <a:ext cx="29" cy="24"/>
              </a:xfrm>
              <a:custGeom>
                <a:avLst/>
                <a:gdLst>
                  <a:gd name="T0" fmla="*/ 0 w 9"/>
                  <a:gd name="T1" fmla="*/ 1162258006 h 8"/>
                  <a:gd name="T2" fmla="*/ 2147483647 w 9"/>
                  <a:gd name="T3" fmla="*/ 0 h 8"/>
                  <a:gd name="T4" fmla="*/ 2147483647 w 9"/>
                  <a:gd name="T5" fmla="*/ 2147483647 h 8"/>
                  <a:gd name="T6" fmla="*/ 2147483647 w 9"/>
                  <a:gd name="T7" fmla="*/ 2147483647 h 8"/>
                  <a:gd name="T8" fmla="*/ 0 w 9"/>
                  <a:gd name="T9" fmla="*/ 1162258006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2" y="0"/>
                    </a:lnTo>
                    <a:lnTo>
                      <a:pt x="8" y="5"/>
                    </a:lnTo>
                    <a:lnTo>
                      <a:pt x="8" y="7"/>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86" name="Freeform 334"/>
              <p:cNvSpPr>
                <a:spLocks/>
              </p:cNvSpPr>
              <p:nvPr/>
            </p:nvSpPr>
            <p:spPr bwMode="auto">
              <a:xfrm flipH="1">
                <a:off x="4306" y="3095"/>
                <a:ext cx="23" cy="16"/>
              </a:xfrm>
              <a:custGeom>
                <a:avLst/>
                <a:gdLst>
                  <a:gd name="T0" fmla="*/ 2147483647 w 7"/>
                  <a:gd name="T1" fmla="*/ 607868223 h 6"/>
                  <a:gd name="T2" fmla="*/ 0 w 7"/>
                  <a:gd name="T3" fmla="*/ 136945834 h 6"/>
                  <a:gd name="T4" fmla="*/ 0 w 7"/>
                  <a:gd name="T5" fmla="*/ 0 h 6"/>
                  <a:gd name="T6" fmla="*/ 2147483647 w 7"/>
                  <a:gd name="T7" fmla="*/ 503128416 h 6"/>
                  <a:gd name="T8" fmla="*/ 2147483647 w 7"/>
                  <a:gd name="T9" fmla="*/ 607868223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6" y="5"/>
                    </a:moveTo>
                    <a:lnTo>
                      <a:pt x="0" y="1"/>
                    </a:lnTo>
                    <a:lnTo>
                      <a:pt x="0" y="0"/>
                    </a:lnTo>
                    <a:lnTo>
                      <a:pt x="6" y="4"/>
                    </a:lnTo>
                    <a:lnTo>
                      <a:pt x="6" y="5"/>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87" name="Freeform 335"/>
              <p:cNvSpPr>
                <a:spLocks/>
              </p:cNvSpPr>
              <p:nvPr/>
            </p:nvSpPr>
            <p:spPr bwMode="auto">
              <a:xfrm flipH="1">
                <a:off x="4354" y="3052"/>
                <a:ext cx="27" cy="51"/>
              </a:xfrm>
              <a:custGeom>
                <a:avLst/>
                <a:gdLst>
                  <a:gd name="T0" fmla="*/ 2147483647 w 8"/>
                  <a:gd name="T1" fmla="*/ 2147483647 h 18"/>
                  <a:gd name="T2" fmla="*/ 0 w 8"/>
                  <a:gd name="T3" fmla="*/ 2147483647 h 18"/>
                  <a:gd name="T4" fmla="*/ 0 w 8"/>
                  <a:gd name="T5" fmla="*/ 0 h 18"/>
                  <a:gd name="T6" fmla="*/ 2147483647 w 8"/>
                  <a:gd name="T7" fmla="*/ 1948999579 h 18"/>
                  <a:gd name="T8" fmla="*/ 2147483647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7" y="17"/>
                    </a:moveTo>
                    <a:lnTo>
                      <a:pt x="0" y="12"/>
                    </a:lnTo>
                    <a:lnTo>
                      <a:pt x="0" y="0"/>
                    </a:lnTo>
                    <a:lnTo>
                      <a:pt x="7" y="5"/>
                    </a:lnTo>
                    <a:lnTo>
                      <a:pt x="7" y="17"/>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88" name="Freeform 336"/>
              <p:cNvSpPr>
                <a:spLocks/>
              </p:cNvSpPr>
              <p:nvPr/>
            </p:nvSpPr>
            <p:spPr bwMode="auto">
              <a:xfrm flipH="1">
                <a:off x="4377" y="3049"/>
                <a:ext cx="11" cy="43"/>
              </a:xfrm>
              <a:custGeom>
                <a:avLst/>
                <a:gdLst>
                  <a:gd name="T0" fmla="*/ 0 w 3"/>
                  <a:gd name="T1" fmla="*/ 2147483647 h 15"/>
                  <a:gd name="T2" fmla="*/ 2147483647 w 3"/>
                  <a:gd name="T3" fmla="*/ 2147483647 h 15"/>
                  <a:gd name="T4" fmla="*/ 2147483647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89" name="Freeform 337"/>
              <p:cNvSpPr>
                <a:spLocks/>
              </p:cNvSpPr>
              <p:nvPr/>
            </p:nvSpPr>
            <p:spPr bwMode="auto">
              <a:xfrm flipH="1">
                <a:off x="4354" y="3087"/>
                <a:ext cx="34" cy="21"/>
              </a:xfrm>
              <a:custGeom>
                <a:avLst/>
                <a:gdLst>
                  <a:gd name="T0" fmla="*/ 0 w 10"/>
                  <a:gd name="T1" fmla="*/ 106178175 h 8"/>
                  <a:gd name="T2" fmla="*/ 2147483647 w 10"/>
                  <a:gd name="T3" fmla="*/ 0 h 8"/>
                  <a:gd name="T4" fmla="*/ 2147483647 w 10"/>
                  <a:gd name="T5" fmla="*/ 452873520 h 8"/>
                  <a:gd name="T6" fmla="*/ 2147483647 w 10"/>
                  <a:gd name="T7" fmla="*/ 625443374 h 8"/>
                  <a:gd name="T8" fmla="*/ 0 w 10"/>
                  <a:gd name="T9" fmla="*/ 106178175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0" y="1"/>
                    </a:moveTo>
                    <a:lnTo>
                      <a:pt x="2" y="0"/>
                    </a:lnTo>
                    <a:lnTo>
                      <a:pt x="9" y="5"/>
                    </a:lnTo>
                    <a:lnTo>
                      <a:pt x="9" y="7"/>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90" name="Freeform 338"/>
              <p:cNvSpPr>
                <a:spLocks/>
              </p:cNvSpPr>
              <p:nvPr/>
            </p:nvSpPr>
            <p:spPr bwMode="auto">
              <a:xfrm flipH="1">
                <a:off x="4354" y="3068"/>
                <a:ext cx="27" cy="19"/>
              </a:xfrm>
              <a:custGeom>
                <a:avLst/>
                <a:gdLst>
                  <a:gd name="T0" fmla="*/ 2147483647 w 8"/>
                  <a:gd name="T1" fmla="*/ 2147483647 h 6"/>
                  <a:gd name="T2" fmla="*/ 0 w 8"/>
                  <a:gd name="T3" fmla="*/ 2147483647 h 6"/>
                  <a:gd name="T4" fmla="*/ 0 w 8"/>
                  <a:gd name="T5" fmla="*/ 0 h 6"/>
                  <a:gd name="T6" fmla="*/ 2147483647 w 8"/>
                  <a:gd name="T7" fmla="*/ 2147483647 h 6"/>
                  <a:gd name="T8" fmla="*/ 2147483647 w 8"/>
                  <a:gd name="T9" fmla="*/ 2147483647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91" name="Freeform 339"/>
              <p:cNvSpPr>
                <a:spLocks/>
              </p:cNvSpPr>
              <p:nvPr/>
            </p:nvSpPr>
            <p:spPr bwMode="auto">
              <a:xfrm flipH="1">
                <a:off x="4404" y="3028"/>
                <a:ext cx="25" cy="48"/>
              </a:xfrm>
              <a:custGeom>
                <a:avLst/>
                <a:gdLst>
                  <a:gd name="T0" fmla="*/ 2147483647 w 8"/>
                  <a:gd name="T1" fmla="*/ 2147483647 h 17"/>
                  <a:gd name="T2" fmla="*/ 0 w 8"/>
                  <a:gd name="T3" fmla="*/ 2147483647 h 17"/>
                  <a:gd name="T4" fmla="*/ 0 w 8"/>
                  <a:gd name="T5" fmla="*/ 0 h 17"/>
                  <a:gd name="T6" fmla="*/ 2147483647 w 8"/>
                  <a:gd name="T7" fmla="*/ 1432341765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3"/>
                    </a:lnTo>
                    <a:lnTo>
                      <a:pt x="0" y="0"/>
                    </a:lnTo>
                    <a:lnTo>
                      <a:pt x="7" y="4"/>
                    </a:lnTo>
                    <a:lnTo>
                      <a:pt x="7"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92" name="Freeform 340"/>
              <p:cNvSpPr>
                <a:spLocks/>
              </p:cNvSpPr>
              <p:nvPr/>
            </p:nvSpPr>
            <p:spPr bwMode="auto">
              <a:xfrm flipH="1">
                <a:off x="4427" y="3022"/>
                <a:ext cx="8" cy="46"/>
              </a:xfrm>
              <a:custGeom>
                <a:avLst/>
                <a:gdLst>
                  <a:gd name="T0" fmla="*/ 0 w 3"/>
                  <a:gd name="T1" fmla="*/ 2147483647 h 16"/>
                  <a:gd name="T2" fmla="*/ 227950605 w 3"/>
                  <a:gd name="T3" fmla="*/ 2147483647 h 16"/>
                  <a:gd name="T4" fmla="*/ 227950605 w 3"/>
                  <a:gd name="T5" fmla="*/ 569233353 h 16"/>
                  <a:gd name="T6" fmla="*/ 0 w 3"/>
                  <a:gd name="T7" fmla="*/ 0 h 16"/>
                  <a:gd name="T8" fmla="*/ 0 w 3"/>
                  <a:gd name="T9" fmla="*/ 2147483647 h 16"/>
                  <a:gd name="T10" fmla="*/ 0 60000 65536"/>
                  <a:gd name="T11" fmla="*/ 0 60000 65536"/>
                  <a:gd name="T12" fmla="*/ 0 60000 65536"/>
                  <a:gd name="T13" fmla="*/ 0 60000 65536"/>
                  <a:gd name="T14" fmla="*/ 0 60000 65536"/>
                  <a:gd name="T15" fmla="*/ 0 w 3"/>
                  <a:gd name="T16" fmla="*/ 0 h 16"/>
                  <a:gd name="T17" fmla="*/ 3 w 3"/>
                  <a:gd name="T18" fmla="*/ 16 h 16"/>
                </a:gdLst>
                <a:ahLst/>
                <a:cxnLst>
                  <a:cxn ang="T10">
                    <a:pos x="T0" y="T1"/>
                  </a:cxn>
                  <a:cxn ang="T11">
                    <a:pos x="T2" y="T3"/>
                  </a:cxn>
                  <a:cxn ang="T12">
                    <a:pos x="T4" y="T5"/>
                  </a:cxn>
                  <a:cxn ang="T13">
                    <a:pos x="T6" y="T7"/>
                  </a:cxn>
                  <a:cxn ang="T14">
                    <a:pos x="T8" y="T9"/>
                  </a:cxn>
                </a:cxnLst>
                <a:rect l="T15" t="T16" r="T17" b="T18"/>
                <a:pathLst>
                  <a:path w="3" h="16">
                    <a:moveTo>
                      <a:pt x="0" y="15"/>
                    </a:moveTo>
                    <a:lnTo>
                      <a:pt x="2" y="14"/>
                    </a:lnTo>
                    <a:lnTo>
                      <a:pt x="2" y="1"/>
                    </a:lnTo>
                    <a:lnTo>
                      <a:pt x="0" y="0"/>
                    </a:lnTo>
                    <a:lnTo>
                      <a:pt x="0" y="15"/>
                    </a:lnTo>
                  </a:path>
                </a:pathLst>
              </a:custGeom>
              <a:solidFill>
                <a:srgbClr val="00512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93" name="Freeform 341"/>
              <p:cNvSpPr>
                <a:spLocks/>
              </p:cNvSpPr>
              <p:nvPr/>
            </p:nvSpPr>
            <p:spPr bwMode="auto">
              <a:xfrm flipH="1">
                <a:off x="4404" y="3063"/>
                <a:ext cx="31" cy="21"/>
              </a:xfrm>
              <a:custGeom>
                <a:avLst/>
                <a:gdLst>
                  <a:gd name="T0" fmla="*/ 0 w 10"/>
                  <a:gd name="T1" fmla="*/ 1162259779 h 7"/>
                  <a:gd name="T2" fmla="*/ 2147483647 w 10"/>
                  <a:gd name="T3" fmla="*/ 0 h 7"/>
                  <a:gd name="T4" fmla="*/ 2147483647 w 10"/>
                  <a:gd name="T5" fmla="*/ 2147483647 h 7"/>
                  <a:gd name="T6" fmla="*/ 2147483647 w 10"/>
                  <a:gd name="T7" fmla="*/ 2147483647 h 7"/>
                  <a:gd name="T8" fmla="*/ 0 w 10"/>
                  <a:gd name="T9" fmla="*/ 1162259779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2" y="0"/>
                    </a:lnTo>
                    <a:lnTo>
                      <a:pt x="9" y="3"/>
                    </a:lnTo>
                    <a:lnTo>
                      <a:pt x="9" y="6"/>
                    </a:lnTo>
                    <a:lnTo>
                      <a:pt x="0" y="1"/>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94" name="Freeform 342"/>
              <p:cNvSpPr>
                <a:spLocks/>
              </p:cNvSpPr>
              <p:nvPr/>
            </p:nvSpPr>
            <p:spPr bwMode="auto">
              <a:xfrm flipH="1">
                <a:off x="4404" y="3044"/>
                <a:ext cx="25" cy="16"/>
              </a:xfrm>
              <a:custGeom>
                <a:avLst/>
                <a:gdLst>
                  <a:gd name="T0" fmla="*/ 2147483647 w 8"/>
                  <a:gd name="T1" fmla="*/ 607868223 h 6"/>
                  <a:gd name="T2" fmla="*/ 0 w 8"/>
                  <a:gd name="T3" fmla="*/ 136945834 h 6"/>
                  <a:gd name="T4" fmla="*/ 0 w 8"/>
                  <a:gd name="T5" fmla="*/ 0 h 6"/>
                  <a:gd name="T6" fmla="*/ 2147483647 w 8"/>
                  <a:gd name="T7" fmla="*/ 503128416 h 6"/>
                  <a:gd name="T8" fmla="*/ 2147483647 w 8"/>
                  <a:gd name="T9" fmla="*/ 607868223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95" name="Freeform 343"/>
              <p:cNvSpPr>
                <a:spLocks/>
              </p:cNvSpPr>
              <p:nvPr/>
            </p:nvSpPr>
            <p:spPr bwMode="auto">
              <a:xfrm flipH="1">
                <a:off x="3813" y="3119"/>
                <a:ext cx="183" cy="302"/>
              </a:xfrm>
              <a:custGeom>
                <a:avLst/>
                <a:gdLst>
                  <a:gd name="T0" fmla="*/ 0 w 56"/>
                  <a:gd name="T1" fmla="*/ 2147483647 h 107"/>
                  <a:gd name="T2" fmla="*/ 0 w 56"/>
                  <a:gd name="T3" fmla="*/ 2147483647 h 107"/>
                  <a:gd name="T4" fmla="*/ 2147483647 w 56"/>
                  <a:gd name="T5" fmla="*/ 0 h 107"/>
                  <a:gd name="T6" fmla="*/ 2147483647 w 56"/>
                  <a:gd name="T7" fmla="*/ 2147483647 h 107"/>
                  <a:gd name="T8" fmla="*/ 0 w 56"/>
                  <a:gd name="T9" fmla="*/ 2147483647 h 107"/>
                  <a:gd name="T10" fmla="*/ 0 60000 65536"/>
                  <a:gd name="T11" fmla="*/ 0 60000 65536"/>
                  <a:gd name="T12" fmla="*/ 0 60000 65536"/>
                  <a:gd name="T13" fmla="*/ 0 60000 65536"/>
                  <a:gd name="T14" fmla="*/ 0 60000 65536"/>
                  <a:gd name="T15" fmla="*/ 0 w 56"/>
                  <a:gd name="T16" fmla="*/ 0 h 107"/>
                  <a:gd name="T17" fmla="*/ 56 w 56"/>
                  <a:gd name="T18" fmla="*/ 107 h 107"/>
                </a:gdLst>
                <a:ahLst/>
                <a:cxnLst>
                  <a:cxn ang="T10">
                    <a:pos x="T0" y="T1"/>
                  </a:cxn>
                  <a:cxn ang="T11">
                    <a:pos x="T2" y="T3"/>
                  </a:cxn>
                  <a:cxn ang="T12">
                    <a:pos x="T4" y="T5"/>
                  </a:cxn>
                  <a:cxn ang="T13">
                    <a:pos x="T6" y="T7"/>
                  </a:cxn>
                  <a:cxn ang="T14">
                    <a:pos x="T8" y="T9"/>
                  </a:cxn>
                </a:cxnLst>
                <a:rect l="T15" t="T16" r="T17" b="T18"/>
                <a:pathLst>
                  <a:path w="56" h="107">
                    <a:moveTo>
                      <a:pt x="0" y="106"/>
                    </a:moveTo>
                    <a:lnTo>
                      <a:pt x="0" y="32"/>
                    </a:lnTo>
                    <a:lnTo>
                      <a:pt x="55" y="0"/>
                    </a:lnTo>
                    <a:lnTo>
                      <a:pt x="55" y="74"/>
                    </a:lnTo>
                    <a:lnTo>
                      <a:pt x="0" y="10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96" name="Freeform 344"/>
              <p:cNvSpPr>
                <a:spLocks/>
              </p:cNvSpPr>
              <p:nvPr/>
            </p:nvSpPr>
            <p:spPr bwMode="auto">
              <a:xfrm flipH="1">
                <a:off x="3813" y="3119"/>
                <a:ext cx="37" cy="211"/>
              </a:xfrm>
              <a:custGeom>
                <a:avLst/>
                <a:gdLst>
                  <a:gd name="T0" fmla="*/ 0 w 11"/>
                  <a:gd name="T1" fmla="*/ 2079827617 h 75"/>
                  <a:gd name="T2" fmla="*/ 2147483647 w 11"/>
                  <a:gd name="T3" fmla="*/ 0 h 75"/>
                  <a:gd name="T4" fmla="*/ 2147483647 w 11"/>
                  <a:gd name="T5" fmla="*/ 2147483647 h 75"/>
                  <a:gd name="T6" fmla="*/ 0 w 11"/>
                  <a:gd name="T7" fmla="*/ 2147483647 h 75"/>
                  <a:gd name="T8" fmla="*/ 0 w 11"/>
                  <a:gd name="T9" fmla="*/ 2079827617 h 75"/>
                  <a:gd name="T10" fmla="*/ 0 60000 65536"/>
                  <a:gd name="T11" fmla="*/ 0 60000 65536"/>
                  <a:gd name="T12" fmla="*/ 0 60000 65536"/>
                  <a:gd name="T13" fmla="*/ 0 60000 65536"/>
                  <a:gd name="T14" fmla="*/ 0 60000 65536"/>
                  <a:gd name="T15" fmla="*/ 0 w 11"/>
                  <a:gd name="T16" fmla="*/ 0 h 75"/>
                  <a:gd name="T17" fmla="*/ 11 w 11"/>
                  <a:gd name="T18" fmla="*/ 75 h 75"/>
                </a:gdLst>
                <a:ahLst/>
                <a:cxnLst>
                  <a:cxn ang="T10">
                    <a:pos x="T0" y="T1"/>
                  </a:cxn>
                  <a:cxn ang="T11">
                    <a:pos x="T2" y="T3"/>
                  </a:cxn>
                  <a:cxn ang="T12">
                    <a:pos x="T4" y="T5"/>
                  </a:cxn>
                  <a:cxn ang="T13">
                    <a:pos x="T6" y="T7"/>
                  </a:cxn>
                  <a:cxn ang="T14">
                    <a:pos x="T8" y="T9"/>
                  </a:cxn>
                </a:cxnLst>
                <a:rect l="T15" t="T16" r="T17" b="T18"/>
                <a:pathLst>
                  <a:path w="11" h="75">
                    <a:moveTo>
                      <a:pt x="0" y="6"/>
                    </a:moveTo>
                    <a:lnTo>
                      <a:pt x="10" y="0"/>
                    </a:lnTo>
                    <a:lnTo>
                      <a:pt x="10" y="74"/>
                    </a:lnTo>
                    <a:lnTo>
                      <a:pt x="0" y="69"/>
                    </a:lnTo>
                    <a:lnTo>
                      <a:pt x="0" y="6"/>
                    </a:lnTo>
                  </a:path>
                </a:pathLst>
              </a:custGeom>
              <a:solidFill>
                <a:srgbClr val="01917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97" name="Freeform 345"/>
              <p:cNvSpPr>
                <a:spLocks/>
              </p:cNvSpPr>
              <p:nvPr/>
            </p:nvSpPr>
            <p:spPr bwMode="auto">
              <a:xfrm flipH="1">
                <a:off x="3813" y="3314"/>
                <a:ext cx="183" cy="107"/>
              </a:xfrm>
              <a:custGeom>
                <a:avLst/>
                <a:gdLst>
                  <a:gd name="T0" fmla="*/ 0 w 56"/>
                  <a:gd name="T1" fmla="*/ 2147483647 h 38"/>
                  <a:gd name="T2" fmla="*/ 2147483647 w 56"/>
                  <a:gd name="T3" fmla="*/ 0 h 38"/>
                  <a:gd name="T4" fmla="*/ 2147483647 w 56"/>
                  <a:gd name="T5" fmla="*/ 1719367037 h 38"/>
                  <a:gd name="T6" fmla="*/ 0 w 56"/>
                  <a:gd name="T7" fmla="*/ 2147483647 h 38"/>
                  <a:gd name="T8" fmla="*/ 0 w 56"/>
                  <a:gd name="T9" fmla="*/ 2147483647 h 38"/>
                  <a:gd name="T10" fmla="*/ 0 60000 65536"/>
                  <a:gd name="T11" fmla="*/ 0 60000 65536"/>
                  <a:gd name="T12" fmla="*/ 0 60000 65536"/>
                  <a:gd name="T13" fmla="*/ 0 60000 65536"/>
                  <a:gd name="T14" fmla="*/ 0 60000 65536"/>
                  <a:gd name="T15" fmla="*/ 0 w 56"/>
                  <a:gd name="T16" fmla="*/ 0 h 38"/>
                  <a:gd name="T17" fmla="*/ 56 w 56"/>
                  <a:gd name="T18" fmla="*/ 38 h 38"/>
                </a:gdLst>
                <a:ahLst/>
                <a:cxnLst>
                  <a:cxn ang="T10">
                    <a:pos x="T0" y="T1"/>
                  </a:cxn>
                  <a:cxn ang="T11">
                    <a:pos x="T2" y="T3"/>
                  </a:cxn>
                  <a:cxn ang="T12">
                    <a:pos x="T4" y="T5"/>
                  </a:cxn>
                  <a:cxn ang="T13">
                    <a:pos x="T6" y="T7"/>
                  </a:cxn>
                  <a:cxn ang="T14">
                    <a:pos x="T8" y="T9"/>
                  </a:cxn>
                </a:cxnLst>
                <a:rect l="T15" t="T16" r="T17" b="T18"/>
                <a:pathLst>
                  <a:path w="56" h="38">
                    <a:moveTo>
                      <a:pt x="0" y="26"/>
                    </a:moveTo>
                    <a:lnTo>
                      <a:pt x="45" y="0"/>
                    </a:lnTo>
                    <a:lnTo>
                      <a:pt x="55" y="5"/>
                    </a:lnTo>
                    <a:lnTo>
                      <a:pt x="0" y="37"/>
                    </a:lnTo>
                    <a:lnTo>
                      <a:pt x="0" y="26"/>
                    </a:lnTo>
                  </a:path>
                </a:pathLst>
              </a:custGeom>
              <a:solidFill>
                <a:srgbClr val="66BCA4"/>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198" name="Line 346"/>
              <p:cNvSpPr>
                <a:spLocks noChangeShapeType="1"/>
              </p:cNvSpPr>
              <p:nvPr/>
            </p:nvSpPr>
            <p:spPr bwMode="auto">
              <a:xfrm flipH="1">
                <a:off x="3744" y="3483"/>
                <a:ext cx="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199" name="Freeform 347"/>
              <p:cNvSpPr>
                <a:spLocks/>
              </p:cNvSpPr>
              <p:nvPr/>
            </p:nvSpPr>
            <p:spPr bwMode="auto">
              <a:xfrm flipH="1">
                <a:off x="3738" y="3491"/>
                <a:ext cx="16" cy="16"/>
              </a:xfrm>
              <a:custGeom>
                <a:avLst/>
                <a:gdLst>
                  <a:gd name="T0" fmla="*/ 2147483647 w 5"/>
                  <a:gd name="T1" fmla="*/ 607868223 h 6"/>
                  <a:gd name="T2" fmla="*/ 2147483647 w 5"/>
                  <a:gd name="T3" fmla="*/ 503128416 h 6"/>
                  <a:gd name="T4" fmla="*/ 2147483647 w 5"/>
                  <a:gd name="T5" fmla="*/ 136945834 h 6"/>
                  <a:gd name="T6" fmla="*/ 2147483647 w 5"/>
                  <a:gd name="T7" fmla="*/ 0 h 6"/>
                  <a:gd name="T8" fmla="*/ 2147483647 w 5"/>
                  <a:gd name="T9" fmla="*/ 0 h 6"/>
                  <a:gd name="T10" fmla="*/ 2147483647 w 5"/>
                  <a:gd name="T11" fmla="*/ 136945834 h 6"/>
                  <a:gd name="T12" fmla="*/ 0 w 5"/>
                  <a:gd name="T13" fmla="*/ 227950605 h 6"/>
                  <a:gd name="T14" fmla="*/ 2147483647 w 5"/>
                  <a:gd name="T15" fmla="*/ 503128416 h 6"/>
                  <a:gd name="T16" fmla="*/ 2147483647 w 5"/>
                  <a:gd name="T17" fmla="*/ 607868223 h 6"/>
                  <a:gd name="T18" fmla="*/ 2147483647 w 5"/>
                  <a:gd name="T19" fmla="*/ 60786822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6"/>
                  <a:gd name="T32" fmla="*/ 5 w 5"/>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6">
                    <a:moveTo>
                      <a:pt x="3" y="5"/>
                    </a:moveTo>
                    <a:lnTo>
                      <a:pt x="4" y="4"/>
                    </a:lnTo>
                    <a:lnTo>
                      <a:pt x="3" y="1"/>
                    </a:lnTo>
                    <a:lnTo>
                      <a:pt x="2" y="0"/>
                    </a:lnTo>
                    <a:lnTo>
                      <a:pt x="1" y="0"/>
                    </a:lnTo>
                    <a:lnTo>
                      <a:pt x="1" y="1"/>
                    </a:lnTo>
                    <a:lnTo>
                      <a:pt x="0" y="2"/>
                    </a:lnTo>
                    <a:lnTo>
                      <a:pt x="1" y="4"/>
                    </a:lnTo>
                    <a:lnTo>
                      <a:pt x="2" y="5"/>
                    </a:lnTo>
                    <a:lnTo>
                      <a:pt x="3" y="5"/>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00" name="Freeform 348"/>
              <p:cNvSpPr>
                <a:spLocks/>
              </p:cNvSpPr>
              <p:nvPr/>
            </p:nvSpPr>
            <p:spPr bwMode="auto">
              <a:xfrm flipH="1">
                <a:off x="3742" y="3494"/>
                <a:ext cx="12" cy="13"/>
              </a:xfrm>
              <a:custGeom>
                <a:avLst/>
                <a:gdLst>
                  <a:gd name="T0" fmla="*/ 1162258006 w 4"/>
                  <a:gd name="T1" fmla="*/ 239896043 h 5"/>
                  <a:gd name="T2" fmla="*/ 0 w 4"/>
                  <a:gd name="T3" fmla="*/ 92267725 h 5"/>
                  <a:gd name="T4" fmla="*/ 1162258006 w 4"/>
                  <a:gd name="T5" fmla="*/ 0 h 5"/>
                  <a:gd name="T6" fmla="*/ 2147483647 w 4"/>
                  <a:gd name="T7" fmla="*/ 0 h 5"/>
                  <a:gd name="T8" fmla="*/ 2147483647 w 4"/>
                  <a:gd name="T9" fmla="*/ 92267725 h 5"/>
                  <a:gd name="T10" fmla="*/ 2147483647 w 4"/>
                  <a:gd name="T11" fmla="*/ 239896043 h 5"/>
                  <a:gd name="T12" fmla="*/ 2147483647 w 4"/>
                  <a:gd name="T13" fmla="*/ 296787016 h 5"/>
                  <a:gd name="T14" fmla="*/ 2147483647 w 4"/>
                  <a:gd name="T15" fmla="*/ 296787016 h 5"/>
                  <a:gd name="T16" fmla="*/ 1162258006 w 4"/>
                  <a:gd name="T17" fmla="*/ 23989604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1" y="3"/>
                    </a:moveTo>
                    <a:lnTo>
                      <a:pt x="0" y="1"/>
                    </a:lnTo>
                    <a:lnTo>
                      <a:pt x="1" y="0"/>
                    </a:lnTo>
                    <a:lnTo>
                      <a:pt x="2" y="0"/>
                    </a:lnTo>
                    <a:lnTo>
                      <a:pt x="3" y="1"/>
                    </a:lnTo>
                    <a:lnTo>
                      <a:pt x="3" y="3"/>
                    </a:lnTo>
                    <a:lnTo>
                      <a:pt x="3" y="4"/>
                    </a:lnTo>
                    <a:lnTo>
                      <a:pt x="2" y="4"/>
                    </a:lnTo>
                    <a:lnTo>
                      <a:pt x="1" y="3"/>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01" name="Freeform 349"/>
              <p:cNvSpPr>
                <a:spLocks/>
              </p:cNvSpPr>
              <p:nvPr/>
            </p:nvSpPr>
            <p:spPr bwMode="auto">
              <a:xfrm flipH="1">
                <a:off x="3685" y="3491"/>
                <a:ext cx="36" cy="32"/>
              </a:xfrm>
              <a:custGeom>
                <a:avLst/>
                <a:gdLst>
                  <a:gd name="T0" fmla="*/ 2147483647 w 11"/>
                  <a:gd name="T1" fmla="*/ 2147483647 h 11"/>
                  <a:gd name="T2" fmla="*/ 2147483647 w 11"/>
                  <a:gd name="T3" fmla="*/ 2147483647 h 11"/>
                  <a:gd name="T4" fmla="*/ 2147483647 w 11"/>
                  <a:gd name="T5" fmla="*/ 2147483647 h 11"/>
                  <a:gd name="T6" fmla="*/ 2147483647 w 11"/>
                  <a:gd name="T7" fmla="*/ 2147483647 h 11"/>
                  <a:gd name="T8" fmla="*/ 2147483647 w 11"/>
                  <a:gd name="T9" fmla="*/ 2147483647 h 11"/>
                  <a:gd name="T10" fmla="*/ 2147483647 w 11"/>
                  <a:gd name="T11" fmla="*/ 2147483647 h 11"/>
                  <a:gd name="T12" fmla="*/ 2147483647 w 11"/>
                  <a:gd name="T13" fmla="*/ 0 h 11"/>
                  <a:gd name="T14" fmla="*/ 2147483647 w 11"/>
                  <a:gd name="T15" fmla="*/ 0 h 11"/>
                  <a:gd name="T16" fmla="*/ 2147483647 w 11"/>
                  <a:gd name="T17" fmla="*/ 0 h 11"/>
                  <a:gd name="T18" fmla="*/ 2147483647 w 11"/>
                  <a:gd name="T19" fmla="*/ 687331090 h 11"/>
                  <a:gd name="T20" fmla="*/ 2147483647 w 11"/>
                  <a:gd name="T21" fmla="*/ 1293089995 h 11"/>
                  <a:gd name="T22" fmla="*/ 0 w 11"/>
                  <a:gd name="T23" fmla="*/ 2147483647 h 11"/>
                  <a:gd name="T24" fmla="*/ 2147483647 w 11"/>
                  <a:gd name="T25" fmla="*/ 2147483647 h 11"/>
                  <a:gd name="T26" fmla="*/ 2147483647 w 11"/>
                  <a:gd name="T27" fmla="*/ 2147483647 h 11"/>
                  <a:gd name="T28" fmla="*/ 2147483647 w 11"/>
                  <a:gd name="T29" fmla="*/ 2147483647 h 11"/>
                  <a:gd name="T30" fmla="*/ 2147483647 w 11"/>
                  <a:gd name="T31" fmla="*/ 2147483647 h 11"/>
                  <a:gd name="T32" fmla="*/ 2147483647 w 11"/>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1"/>
                  <a:gd name="T53" fmla="*/ 11 w 11"/>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1">
                    <a:moveTo>
                      <a:pt x="6" y="10"/>
                    </a:moveTo>
                    <a:lnTo>
                      <a:pt x="8" y="9"/>
                    </a:lnTo>
                    <a:lnTo>
                      <a:pt x="10" y="8"/>
                    </a:lnTo>
                    <a:lnTo>
                      <a:pt x="10" y="7"/>
                    </a:lnTo>
                    <a:lnTo>
                      <a:pt x="10" y="5"/>
                    </a:lnTo>
                    <a:lnTo>
                      <a:pt x="8" y="4"/>
                    </a:lnTo>
                    <a:lnTo>
                      <a:pt x="6" y="0"/>
                    </a:lnTo>
                    <a:lnTo>
                      <a:pt x="4" y="0"/>
                    </a:lnTo>
                    <a:lnTo>
                      <a:pt x="3" y="0"/>
                    </a:lnTo>
                    <a:lnTo>
                      <a:pt x="1" y="1"/>
                    </a:lnTo>
                    <a:lnTo>
                      <a:pt x="1" y="2"/>
                    </a:lnTo>
                    <a:lnTo>
                      <a:pt x="0" y="4"/>
                    </a:lnTo>
                    <a:lnTo>
                      <a:pt x="1" y="6"/>
                    </a:lnTo>
                    <a:lnTo>
                      <a:pt x="1" y="7"/>
                    </a:lnTo>
                    <a:lnTo>
                      <a:pt x="4" y="10"/>
                    </a:lnTo>
                    <a:lnTo>
                      <a:pt x="5" y="10"/>
                    </a:lnTo>
                    <a:lnTo>
                      <a:pt x="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02" name="Freeform 350"/>
              <p:cNvSpPr>
                <a:spLocks/>
              </p:cNvSpPr>
              <p:nvPr/>
            </p:nvSpPr>
            <p:spPr bwMode="auto">
              <a:xfrm flipH="1">
                <a:off x="3696" y="3494"/>
                <a:ext cx="25" cy="29"/>
              </a:xfrm>
              <a:custGeom>
                <a:avLst/>
                <a:gdLst>
                  <a:gd name="T0" fmla="*/ 2147483647 w 8"/>
                  <a:gd name="T1" fmla="*/ 2147483647 h 10"/>
                  <a:gd name="T2" fmla="*/ 2147483647 w 8"/>
                  <a:gd name="T3" fmla="*/ 2147483647 h 10"/>
                  <a:gd name="T4" fmla="*/ 0 w 8"/>
                  <a:gd name="T5" fmla="*/ 1880803609 h 10"/>
                  <a:gd name="T6" fmla="*/ 2147483647 w 8"/>
                  <a:gd name="T7" fmla="*/ 648553154 h 10"/>
                  <a:gd name="T8" fmla="*/ 2147483647 w 8"/>
                  <a:gd name="T9" fmla="*/ 0 h 10"/>
                  <a:gd name="T10" fmla="*/ 2147483647 w 8"/>
                  <a:gd name="T11" fmla="*/ 0 h 10"/>
                  <a:gd name="T12" fmla="*/ 2147483647 w 8"/>
                  <a:gd name="T13" fmla="*/ 0 h 10"/>
                  <a:gd name="T14" fmla="*/ 2147483647 w 8"/>
                  <a:gd name="T15" fmla="*/ 648553154 h 10"/>
                  <a:gd name="T16" fmla="*/ 2147483647 w 8"/>
                  <a:gd name="T17" fmla="*/ 2147483647 h 10"/>
                  <a:gd name="T18" fmla="*/ 2147483647 w 8"/>
                  <a:gd name="T19" fmla="*/ 2147483647 h 10"/>
                  <a:gd name="T20" fmla="*/ 2147483647 w 8"/>
                  <a:gd name="T21" fmla="*/ 2147483647 h 10"/>
                  <a:gd name="T22" fmla="*/ 2147483647 w 8"/>
                  <a:gd name="T23" fmla="*/ 2147483647 h 10"/>
                  <a:gd name="T24" fmla="*/ 2147483647 w 8"/>
                  <a:gd name="T25" fmla="*/ 2147483647 h 10"/>
                  <a:gd name="T26" fmla="*/ 2147483647 w 8"/>
                  <a:gd name="T27" fmla="*/ 2147483647 h 10"/>
                  <a:gd name="T28" fmla="*/ 2147483647 w 8"/>
                  <a:gd name="T29" fmla="*/ 2147483647 h 10"/>
                  <a:gd name="T30" fmla="*/ 2147483647 w 8"/>
                  <a:gd name="T31" fmla="*/ 2147483647 h 10"/>
                  <a:gd name="T32" fmla="*/ 2147483647 w 8"/>
                  <a:gd name="T33" fmla="*/ 2147483647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0"/>
                  <a:gd name="T53" fmla="*/ 8 w 8"/>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0">
                    <a:moveTo>
                      <a:pt x="1" y="6"/>
                    </a:moveTo>
                    <a:lnTo>
                      <a:pt x="1" y="5"/>
                    </a:lnTo>
                    <a:lnTo>
                      <a:pt x="0" y="3"/>
                    </a:lnTo>
                    <a:lnTo>
                      <a:pt x="1" y="1"/>
                    </a:lnTo>
                    <a:lnTo>
                      <a:pt x="1" y="0"/>
                    </a:lnTo>
                    <a:lnTo>
                      <a:pt x="2" y="0"/>
                    </a:lnTo>
                    <a:lnTo>
                      <a:pt x="4" y="0"/>
                    </a:lnTo>
                    <a:lnTo>
                      <a:pt x="5" y="1"/>
                    </a:lnTo>
                    <a:lnTo>
                      <a:pt x="6" y="4"/>
                    </a:lnTo>
                    <a:lnTo>
                      <a:pt x="7" y="5"/>
                    </a:lnTo>
                    <a:lnTo>
                      <a:pt x="7" y="7"/>
                    </a:lnTo>
                    <a:lnTo>
                      <a:pt x="7" y="8"/>
                    </a:lnTo>
                    <a:lnTo>
                      <a:pt x="6" y="9"/>
                    </a:lnTo>
                    <a:lnTo>
                      <a:pt x="5" y="9"/>
                    </a:lnTo>
                    <a:lnTo>
                      <a:pt x="4" y="9"/>
                    </a:lnTo>
                    <a:lnTo>
                      <a:pt x="2" y="8"/>
                    </a:lnTo>
                    <a:lnTo>
                      <a:pt x="1" y="6"/>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03" name="Freeform 351"/>
              <p:cNvSpPr>
                <a:spLocks/>
              </p:cNvSpPr>
              <p:nvPr/>
            </p:nvSpPr>
            <p:spPr bwMode="auto">
              <a:xfrm flipH="1">
                <a:off x="3702" y="3502"/>
                <a:ext cx="13" cy="13"/>
              </a:xfrm>
              <a:custGeom>
                <a:avLst/>
                <a:gdLst>
                  <a:gd name="T0" fmla="*/ 0 w 4"/>
                  <a:gd name="T1" fmla="*/ 239896043 h 5"/>
                  <a:gd name="T2" fmla="*/ 0 w 4"/>
                  <a:gd name="T3" fmla="*/ 92267725 h 5"/>
                  <a:gd name="T4" fmla="*/ 0 w 4"/>
                  <a:gd name="T5" fmla="*/ 0 h 5"/>
                  <a:gd name="T6" fmla="*/ 2147483647 w 4"/>
                  <a:gd name="T7" fmla="*/ 0 h 5"/>
                  <a:gd name="T8" fmla="*/ 2147483647 w 4"/>
                  <a:gd name="T9" fmla="*/ 92267725 h 5"/>
                  <a:gd name="T10" fmla="*/ 2147483647 w 4"/>
                  <a:gd name="T11" fmla="*/ 239896043 h 5"/>
                  <a:gd name="T12" fmla="*/ 2147483647 w 4"/>
                  <a:gd name="T13" fmla="*/ 296787016 h 5"/>
                  <a:gd name="T14" fmla="*/ 2147483647 w 4"/>
                  <a:gd name="T15" fmla="*/ 296787016 h 5"/>
                  <a:gd name="T16" fmla="*/ 0 w 4"/>
                  <a:gd name="T17" fmla="*/ 23989604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0" y="3"/>
                    </a:moveTo>
                    <a:lnTo>
                      <a:pt x="0" y="1"/>
                    </a:lnTo>
                    <a:lnTo>
                      <a:pt x="0" y="0"/>
                    </a:lnTo>
                    <a:lnTo>
                      <a:pt x="2" y="0"/>
                    </a:lnTo>
                    <a:lnTo>
                      <a:pt x="3" y="1"/>
                    </a:lnTo>
                    <a:lnTo>
                      <a:pt x="3" y="3"/>
                    </a:lnTo>
                    <a:lnTo>
                      <a:pt x="3" y="4"/>
                    </a:lnTo>
                    <a:lnTo>
                      <a:pt x="2" y="4"/>
                    </a:lnTo>
                    <a:lnTo>
                      <a:pt x="0" y="3"/>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04" name="Freeform 352"/>
              <p:cNvSpPr>
                <a:spLocks/>
              </p:cNvSpPr>
              <p:nvPr/>
            </p:nvSpPr>
            <p:spPr bwMode="auto">
              <a:xfrm flipH="1">
                <a:off x="3660" y="3504"/>
                <a:ext cx="36" cy="35"/>
              </a:xfrm>
              <a:custGeom>
                <a:avLst/>
                <a:gdLst>
                  <a:gd name="T0" fmla="*/ 2147483647 w 11"/>
                  <a:gd name="T1" fmla="*/ 2147483647 h 12"/>
                  <a:gd name="T2" fmla="*/ 2147483647 w 11"/>
                  <a:gd name="T3" fmla="*/ 2147483647 h 12"/>
                  <a:gd name="T4" fmla="*/ 2147483647 w 11"/>
                  <a:gd name="T5" fmla="*/ 2147483647 h 12"/>
                  <a:gd name="T6" fmla="*/ 2147483647 w 11"/>
                  <a:gd name="T7" fmla="*/ 2147483647 h 12"/>
                  <a:gd name="T8" fmla="*/ 2147483647 w 11"/>
                  <a:gd name="T9" fmla="*/ 2147483647 h 12"/>
                  <a:gd name="T10" fmla="*/ 2147483647 w 11"/>
                  <a:gd name="T11" fmla="*/ 2085967230 h 12"/>
                  <a:gd name="T12" fmla="*/ 2147483647 w 11"/>
                  <a:gd name="T13" fmla="*/ 715189026 h 12"/>
                  <a:gd name="T14" fmla="*/ 2147483647 w 11"/>
                  <a:gd name="T15" fmla="*/ 0 h 12"/>
                  <a:gd name="T16" fmla="*/ 2147483647 w 11"/>
                  <a:gd name="T17" fmla="*/ 0 h 12"/>
                  <a:gd name="T18" fmla="*/ 2147483647 w 11"/>
                  <a:gd name="T19" fmla="*/ 1456942950 h 12"/>
                  <a:gd name="T20" fmla="*/ 0 w 11"/>
                  <a:gd name="T21" fmla="*/ 1456942950 h 12"/>
                  <a:gd name="T22" fmla="*/ 0 w 11"/>
                  <a:gd name="T23" fmla="*/ 2147483647 h 12"/>
                  <a:gd name="T24" fmla="*/ 0 w 11"/>
                  <a:gd name="T25" fmla="*/ 2147483647 h 12"/>
                  <a:gd name="T26" fmla="*/ 2147483647 w 11"/>
                  <a:gd name="T27" fmla="*/ 2147483647 h 12"/>
                  <a:gd name="T28" fmla="*/ 2147483647 w 11"/>
                  <a:gd name="T29" fmla="*/ 2147483647 h 12"/>
                  <a:gd name="T30" fmla="*/ 2147483647 w 11"/>
                  <a:gd name="T31" fmla="*/ 2147483647 h 12"/>
                  <a:gd name="T32" fmla="*/ 2147483647 w 11"/>
                  <a:gd name="T33" fmla="*/ 2147483647 h 12"/>
                  <a:gd name="T34" fmla="*/ 2147483647 w 11"/>
                  <a:gd name="T35" fmla="*/ 2147483647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12"/>
                  <a:gd name="T56" fmla="*/ 11 w 11"/>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12">
                    <a:moveTo>
                      <a:pt x="7" y="10"/>
                    </a:moveTo>
                    <a:lnTo>
                      <a:pt x="9" y="8"/>
                    </a:lnTo>
                    <a:lnTo>
                      <a:pt x="9" y="7"/>
                    </a:lnTo>
                    <a:lnTo>
                      <a:pt x="10" y="6"/>
                    </a:lnTo>
                    <a:lnTo>
                      <a:pt x="9" y="5"/>
                    </a:lnTo>
                    <a:lnTo>
                      <a:pt x="9" y="3"/>
                    </a:lnTo>
                    <a:lnTo>
                      <a:pt x="6" y="1"/>
                    </a:lnTo>
                    <a:lnTo>
                      <a:pt x="5" y="0"/>
                    </a:lnTo>
                    <a:lnTo>
                      <a:pt x="4" y="0"/>
                    </a:lnTo>
                    <a:lnTo>
                      <a:pt x="2" y="2"/>
                    </a:lnTo>
                    <a:lnTo>
                      <a:pt x="0" y="2"/>
                    </a:lnTo>
                    <a:lnTo>
                      <a:pt x="0" y="4"/>
                    </a:lnTo>
                    <a:lnTo>
                      <a:pt x="0" y="5"/>
                    </a:lnTo>
                    <a:lnTo>
                      <a:pt x="2" y="7"/>
                    </a:lnTo>
                    <a:lnTo>
                      <a:pt x="4" y="10"/>
                    </a:lnTo>
                    <a:lnTo>
                      <a:pt x="5" y="11"/>
                    </a:lnTo>
                    <a:lnTo>
                      <a:pt x="6" y="10"/>
                    </a:lnTo>
                    <a:lnTo>
                      <a:pt x="7"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05" name="Freeform 353"/>
              <p:cNvSpPr>
                <a:spLocks/>
              </p:cNvSpPr>
              <p:nvPr/>
            </p:nvSpPr>
            <p:spPr bwMode="auto">
              <a:xfrm flipH="1">
                <a:off x="3669" y="3507"/>
                <a:ext cx="27" cy="32"/>
              </a:xfrm>
              <a:custGeom>
                <a:avLst/>
                <a:gdLst>
                  <a:gd name="T0" fmla="*/ 2147483647 w 8"/>
                  <a:gd name="T1" fmla="*/ 2147483647 h 11"/>
                  <a:gd name="T2" fmla="*/ 0 w 8"/>
                  <a:gd name="T3" fmla="*/ 2147483647 h 11"/>
                  <a:gd name="T4" fmla="*/ 0 w 8"/>
                  <a:gd name="T5" fmla="*/ 1999507880 h 11"/>
                  <a:gd name="T6" fmla="*/ 0 w 8"/>
                  <a:gd name="T7" fmla="*/ 687331090 h 11"/>
                  <a:gd name="T8" fmla="*/ 2147483647 w 8"/>
                  <a:gd name="T9" fmla="*/ 687331090 h 11"/>
                  <a:gd name="T10" fmla="*/ 2147483647 w 8"/>
                  <a:gd name="T11" fmla="*/ 0 h 11"/>
                  <a:gd name="T12" fmla="*/ 2147483647 w 8"/>
                  <a:gd name="T13" fmla="*/ 687331090 h 11"/>
                  <a:gd name="T14" fmla="*/ 2147483647 w 8"/>
                  <a:gd name="T15" fmla="*/ 1293089995 h 11"/>
                  <a:gd name="T16" fmla="*/ 2147483647 w 8"/>
                  <a:gd name="T17" fmla="*/ 1999507880 h 11"/>
                  <a:gd name="T18" fmla="*/ 2147483647 w 8"/>
                  <a:gd name="T19" fmla="*/ 2147483647 h 11"/>
                  <a:gd name="T20" fmla="*/ 2147483647 w 8"/>
                  <a:gd name="T21" fmla="*/ 2147483647 h 11"/>
                  <a:gd name="T22" fmla="*/ 2147483647 w 8"/>
                  <a:gd name="T23" fmla="*/ 2147483647 h 11"/>
                  <a:gd name="T24" fmla="*/ 2147483647 w 8"/>
                  <a:gd name="T25" fmla="*/ 2147483647 h 11"/>
                  <a:gd name="T26" fmla="*/ 2147483647 w 8"/>
                  <a:gd name="T27" fmla="*/ 2147483647 h 11"/>
                  <a:gd name="T28" fmla="*/ 2147483647 w 8"/>
                  <a:gd name="T29" fmla="*/ 2147483647 h 11"/>
                  <a:gd name="T30" fmla="*/ 2147483647 w 8"/>
                  <a:gd name="T31" fmla="*/ 2147483647 h 11"/>
                  <a:gd name="T32" fmla="*/ 2147483647 w 8"/>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1"/>
                  <a:gd name="T53" fmla="*/ 8 w 8"/>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1">
                    <a:moveTo>
                      <a:pt x="2" y="6"/>
                    </a:moveTo>
                    <a:lnTo>
                      <a:pt x="0" y="4"/>
                    </a:lnTo>
                    <a:lnTo>
                      <a:pt x="0" y="3"/>
                    </a:lnTo>
                    <a:lnTo>
                      <a:pt x="0" y="1"/>
                    </a:lnTo>
                    <a:lnTo>
                      <a:pt x="2" y="1"/>
                    </a:lnTo>
                    <a:lnTo>
                      <a:pt x="3" y="0"/>
                    </a:lnTo>
                    <a:lnTo>
                      <a:pt x="4" y="1"/>
                    </a:lnTo>
                    <a:lnTo>
                      <a:pt x="5" y="2"/>
                    </a:lnTo>
                    <a:lnTo>
                      <a:pt x="6" y="3"/>
                    </a:lnTo>
                    <a:lnTo>
                      <a:pt x="7" y="5"/>
                    </a:lnTo>
                    <a:lnTo>
                      <a:pt x="7" y="6"/>
                    </a:lnTo>
                    <a:lnTo>
                      <a:pt x="7" y="9"/>
                    </a:lnTo>
                    <a:lnTo>
                      <a:pt x="6" y="9"/>
                    </a:lnTo>
                    <a:lnTo>
                      <a:pt x="5" y="10"/>
                    </a:lnTo>
                    <a:lnTo>
                      <a:pt x="4" y="9"/>
                    </a:lnTo>
                    <a:lnTo>
                      <a:pt x="3" y="7"/>
                    </a:lnTo>
                    <a:lnTo>
                      <a:pt x="2" y="6"/>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06" name="Freeform 354"/>
              <p:cNvSpPr>
                <a:spLocks/>
              </p:cNvSpPr>
              <p:nvPr/>
            </p:nvSpPr>
            <p:spPr bwMode="auto">
              <a:xfrm flipH="1">
                <a:off x="3673" y="3515"/>
                <a:ext cx="12" cy="16"/>
              </a:xfrm>
              <a:custGeom>
                <a:avLst/>
                <a:gdLst>
                  <a:gd name="T0" fmla="*/ 0 w 4"/>
                  <a:gd name="T1" fmla="*/ 2147483647 h 5"/>
                  <a:gd name="T2" fmla="*/ 0 w 4"/>
                  <a:gd name="T3" fmla="*/ 2147483647 h 5"/>
                  <a:gd name="T4" fmla="*/ 0 w 4"/>
                  <a:gd name="T5" fmla="*/ 0 h 5"/>
                  <a:gd name="T6" fmla="*/ 1162258006 w 4"/>
                  <a:gd name="T7" fmla="*/ 0 h 5"/>
                  <a:gd name="T8" fmla="*/ 2147483647 w 4"/>
                  <a:gd name="T9" fmla="*/ 2147483647 h 5"/>
                  <a:gd name="T10" fmla="*/ 2147483647 w 4"/>
                  <a:gd name="T11" fmla="*/ 2147483647 h 5"/>
                  <a:gd name="T12" fmla="*/ 2147483647 w 4"/>
                  <a:gd name="T13" fmla="*/ 2147483647 h 5"/>
                  <a:gd name="T14" fmla="*/ 1162258006 w 4"/>
                  <a:gd name="T15" fmla="*/ 2147483647 h 5"/>
                  <a:gd name="T16" fmla="*/ 0 w 4"/>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0" y="2"/>
                    </a:moveTo>
                    <a:lnTo>
                      <a:pt x="0" y="1"/>
                    </a:lnTo>
                    <a:lnTo>
                      <a:pt x="0" y="0"/>
                    </a:lnTo>
                    <a:lnTo>
                      <a:pt x="1" y="0"/>
                    </a:lnTo>
                    <a:lnTo>
                      <a:pt x="2" y="1"/>
                    </a:lnTo>
                    <a:lnTo>
                      <a:pt x="3" y="3"/>
                    </a:lnTo>
                    <a:lnTo>
                      <a:pt x="2" y="4"/>
                    </a:lnTo>
                    <a:lnTo>
                      <a:pt x="1" y="3"/>
                    </a:lnTo>
                    <a:lnTo>
                      <a:pt x="0" y="2"/>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07" name="Freeform 355"/>
              <p:cNvSpPr>
                <a:spLocks/>
              </p:cNvSpPr>
              <p:nvPr/>
            </p:nvSpPr>
            <p:spPr bwMode="auto">
              <a:xfrm flipH="1">
                <a:off x="3702" y="3496"/>
                <a:ext cx="33" cy="32"/>
              </a:xfrm>
              <a:custGeom>
                <a:avLst/>
                <a:gdLst>
                  <a:gd name="T0" fmla="*/ 2147483647 w 10"/>
                  <a:gd name="T1" fmla="*/ 2147483647 h 11"/>
                  <a:gd name="T2" fmla="*/ 2147483647 w 10"/>
                  <a:gd name="T3" fmla="*/ 2147483647 h 11"/>
                  <a:gd name="T4" fmla="*/ 2147483647 w 10"/>
                  <a:gd name="T5" fmla="*/ 2147483647 h 11"/>
                  <a:gd name="T6" fmla="*/ 2147483647 w 10"/>
                  <a:gd name="T7" fmla="*/ 2147483647 h 11"/>
                  <a:gd name="T8" fmla="*/ 2147483647 w 10"/>
                  <a:gd name="T9" fmla="*/ 2147483647 h 11"/>
                  <a:gd name="T10" fmla="*/ 2147483647 w 10"/>
                  <a:gd name="T11" fmla="*/ 2147483647 h 11"/>
                  <a:gd name="T12" fmla="*/ 2147483647 w 10"/>
                  <a:gd name="T13" fmla="*/ 0 h 11"/>
                  <a:gd name="T14" fmla="*/ 2147483647 w 10"/>
                  <a:gd name="T15" fmla="*/ 0 h 11"/>
                  <a:gd name="T16" fmla="*/ 2147483647 w 10"/>
                  <a:gd name="T17" fmla="*/ 0 h 11"/>
                  <a:gd name="T18" fmla="*/ 2147483647 w 10"/>
                  <a:gd name="T19" fmla="*/ 1293089995 h 11"/>
                  <a:gd name="T20" fmla="*/ 0 w 10"/>
                  <a:gd name="T21" fmla="*/ 1999507880 h 11"/>
                  <a:gd name="T22" fmla="*/ 0 w 10"/>
                  <a:gd name="T23" fmla="*/ 2147483647 h 11"/>
                  <a:gd name="T24" fmla="*/ 0 w 10"/>
                  <a:gd name="T25" fmla="*/ 2147483647 h 11"/>
                  <a:gd name="T26" fmla="*/ 2147483647 w 10"/>
                  <a:gd name="T27" fmla="*/ 2147483647 h 11"/>
                  <a:gd name="T28" fmla="*/ 2147483647 w 10"/>
                  <a:gd name="T29" fmla="*/ 2147483647 h 11"/>
                  <a:gd name="T30" fmla="*/ 2147483647 w 10"/>
                  <a:gd name="T31" fmla="*/ 2147483647 h 11"/>
                  <a:gd name="T32" fmla="*/ 2147483647 w 10"/>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1"/>
                  <a:gd name="T53" fmla="*/ 10 w 10"/>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1">
                    <a:moveTo>
                      <a:pt x="6" y="10"/>
                    </a:moveTo>
                    <a:lnTo>
                      <a:pt x="8" y="9"/>
                    </a:lnTo>
                    <a:lnTo>
                      <a:pt x="9" y="8"/>
                    </a:lnTo>
                    <a:lnTo>
                      <a:pt x="9" y="7"/>
                    </a:lnTo>
                    <a:lnTo>
                      <a:pt x="9" y="5"/>
                    </a:lnTo>
                    <a:lnTo>
                      <a:pt x="8" y="4"/>
                    </a:lnTo>
                    <a:lnTo>
                      <a:pt x="6" y="0"/>
                    </a:lnTo>
                    <a:lnTo>
                      <a:pt x="5" y="0"/>
                    </a:lnTo>
                    <a:lnTo>
                      <a:pt x="4" y="0"/>
                    </a:lnTo>
                    <a:lnTo>
                      <a:pt x="1" y="2"/>
                    </a:lnTo>
                    <a:lnTo>
                      <a:pt x="0" y="3"/>
                    </a:lnTo>
                    <a:lnTo>
                      <a:pt x="0" y="4"/>
                    </a:lnTo>
                    <a:lnTo>
                      <a:pt x="0" y="6"/>
                    </a:lnTo>
                    <a:lnTo>
                      <a:pt x="1" y="7"/>
                    </a:lnTo>
                    <a:lnTo>
                      <a:pt x="4" y="10"/>
                    </a:lnTo>
                    <a:lnTo>
                      <a:pt x="5" y="10"/>
                    </a:lnTo>
                    <a:lnTo>
                      <a:pt x="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08" name="Freeform 356"/>
              <p:cNvSpPr>
                <a:spLocks/>
              </p:cNvSpPr>
              <p:nvPr/>
            </p:nvSpPr>
            <p:spPr bwMode="auto">
              <a:xfrm flipH="1">
                <a:off x="3708" y="3502"/>
                <a:ext cx="27" cy="26"/>
              </a:xfrm>
              <a:custGeom>
                <a:avLst/>
                <a:gdLst>
                  <a:gd name="T0" fmla="*/ 2147483647 w 8"/>
                  <a:gd name="T1" fmla="*/ 2147483647 h 9"/>
                  <a:gd name="T2" fmla="*/ 0 w 8"/>
                  <a:gd name="T3" fmla="*/ 2147483647 h 9"/>
                  <a:gd name="T4" fmla="*/ 0 w 8"/>
                  <a:gd name="T5" fmla="*/ 1155562092 h 9"/>
                  <a:gd name="T6" fmla="*/ 0 w 8"/>
                  <a:gd name="T7" fmla="*/ 611955524 h 9"/>
                  <a:gd name="T8" fmla="*/ 2147483647 w 8"/>
                  <a:gd name="T9" fmla="*/ 0 h 9"/>
                  <a:gd name="T10" fmla="*/ 2147483647 w 8"/>
                  <a:gd name="T11" fmla="*/ 0 h 9"/>
                  <a:gd name="T12" fmla="*/ 2147483647 w 8"/>
                  <a:gd name="T13" fmla="*/ 0 h 9"/>
                  <a:gd name="T14" fmla="*/ 2147483647 w 8"/>
                  <a:gd name="T15" fmla="*/ 611955524 h 9"/>
                  <a:gd name="T16" fmla="*/ 2147483647 w 8"/>
                  <a:gd name="T17" fmla="*/ 1767870568 h 9"/>
                  <a:gd name="T18" fmla="*/ 2147483647 w 8"/>
                  <a:gd name="T19" fmla="*/ 2147483647 h 9"/>
                  <a:gd name="T20" fmla="*/ 2147483647 w 8"/>
                  <a:gd name="T21" fmla="*/ 2147483647 h 9"/>
                  <a:gd name="T22" fmla="*/ 2147483647 w 8"/>
                  <a:gd name="T23" fmla="*/ 2147483647 h 9"/>
                  <a:gd name="T24" fmla="*/ 2147483647 w 8"/>
                  <a:gd name="T25" fmla="*/ 2147483647 h 9"/>
                  <a:gd name="T26" fmla="*/ 2147483647 w 8"/>
                  <a:gd name="T27" fmla="*/ 2147483647 h 9"/>
                  <a:gd name="T28" fmla="*/ 2147483647 w 8"/>
                  <a:gd name="T29" fmla="*/ 2147483647 h 9"/>
                  <a:gd name="T30" fmla="*/ 2147483647 w 8"/>
                  <a:gd name="T31" fmla="*/ 2147483647 h 9"/>
                  <a:gd name="T32" fmla="*/ 2147483647 w 8"/>
                  <a:gd name="T33" fmla="*/ 2147483647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9"/>
                  <a:gd name="T53" fmla="*/ 8 w 8"/>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9">
                    <a:moveTo>
                      <a:pt x="1" y="5"/>
                    </a:moveTo>
                    <a:lnTo>
                      <a:pt x="0" y="4"/>
                    </a:lnTo>
                    <a:lnTo>
                      <a:pt x="0" y="2"/>
                    </a:lnTo>
                    <a:lnTo>
                      <a:pt x="0" y="1"/>
                    </a:lnTo>
                    <a:lnTo>
                      <a:pt x="1" y="0"/>
                    </a:lnTo>
                    <a:lnTo>
                      <a:pt x="3" y="0"/>
                    </a:lnTo>
                    <a:lnTo>
                      <a:pt x="4" y="0"/>
                    </a:lnTo>
                    <a:lnTo>
                      <a:pt x="5" y="1"/>
                    </a:lnTo>
                    <a:lnTo>
                      <a:pt x="6" y="3"/>
                    </a:lnTo>
                    <a:lnTo>
                      <a:pt x="7" y="4"/>
                    </a:lnTo>
                    <a:lnTo>
                      <a:pt x="7" y="6"/>
                    </a:lnTo>
                    <a:lnTo>
                      <a:pt x="7" y="7"/>
                    </a:lnTo>
                    <a:lnTo>
                      <a:pt x="6" y="8"/>
                    </a:lnTo>
                    <a:lnTo>
                      <a:pt x="5" y="8"/>
                    </a:lnTo>
                    <a:lnTo>
                      <a:pt x="4" y="8"/>
                    </a:lnTo>
                    <a:lnTo>
                      <a:pt x="3" y="7"/>
                    </a:lnTo>
                    <a:lnTo>
                      <a:pt x="1" y="5"/>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09" name="Freeform 357"/>
              <p:cNvSpPr>
                <a:spLocks/>
              </p:cNvSpPr>
              <p:nvPr/>
            </p:nvSpPr>
            <p:spPr bwMode="auto">
              <a:xfrm flipH="1">
                <a:off x="3713" y="3507"/>
                <a:ext cx="18" cy="16"/>
              </a:xfrm>
              <a:custGeom>
                <a:avLst/>
                <a:gdLst>
                  <a:gd name="T0" fmla="*/ 2147483647 w 6"/>
                  <a:gd name="T1" fmla="*/ 2147483647 h 5"/>
                  <a:gd name="T2" fmla="*/ 0 w 6"/>
                  <a:gd name="T3" fmla="*/ 2147483647 h 5"/>
                  <a:gd name="T4" fmla="*/ 2147483647 w 6"/>
                  <a:gd name="T5" fmla="*/ 0 h 5"/>
                  <a:gd name="T6" fmla="*/ 2147483647 w 6"/>
                  <a:gd name="T7" fmla="*/ 0 h 5"/>
                  <a:gd name="T8" fmla="*/ 2147483647 w 6"/>
                  <a:gd name="T9" fmla="*/ 2147483647 h 5"/>
                  <a:gd name="T10" fmla="*/ 2147483647 w 6"/>
                  <a:gd name="T11" fmla="*/ 2147483647 h 5"/>
                  <a:gd name="T12" fmla="*/ 2147483647 w 6"/>
                  <a:gd name="T13" fmla="*/ 2147483647 h 5"/>
                  <a:gd name="T14" fmla="*/ 2147483647 w 6"/>
                  <a:gd name="T15" fmla="*/ 2147483647 h 5"/>
                  <a:gd name="T16" fmla="*/ 2147483647 w 6"/>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5"/>
                  <a:gd name="T29" fmla="*/ 6 w 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5">
                    <a:moveTo>
                      <a:pt x="2" y="3"/>
                    </a:moveTo>
                    <a:lnTo>
                      <a:pt x="0" y="1"/>
                    </a:lnTo>
                    <a:lnTo>
                      <a:pt x="2" y="0"/>
                    </a:lnTo>
                    <a:lnTo>
                      <a:pt x="3" y="0"/>
                    </a:lnTo>
                    <a:lnTo>
                      <a:pt x="4" y="1"/>
                    </a:lnTo>
                    <a:lnTo>
                      <a:pt x="5" y="3"/>
                    </a:lnTo>
                    <a:lnTo>
                      <a:pt x="4" y="4"/>
                    </a:lnTo>
                    <a:lnTo>
                      <a:pt x="3" y="4"/>
                    </a:lnTo>
                    <a:lnTo>
                      <a:pt x="2" y="3"/>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10" name="Freeform 358"/>
              <p:cNvSpPr>
                <a:spLocks/>
              </p:cNvSpPr>
              <p:nvPr/>
            </p:nvSpPr>
            <p:spPr bwMode="auto">
              <a:xfrm flipH="1">
                <a:off x="3673" y="3510"/>
                <a:ext cx="35" cy="34"/>
              </a:xfrm>
              <a:custGeom>
                <a:avLst/>
                <a:gdLst>
                  <a:gd name="T0" fmla="*/ 2147483647 w 11"/>
                  <a:gd name="T1" fmla="*/ 2147483647 h 12"/>
                  <a:gd name="T2" fmla="*/ 2147483647 w 11"/>
                  <a:gd name="T3" fmla="*/ 2147483647 h 12"/>
                  <a:gd name="T4" fmla="*/ 2147483647 w 11"/>
                  <a:gd name="T5" fmla="*/ 2147483647 h 12"/>
                  <a:gd name="T6" fmla="*/ 2147483647 w 11"/>
                  <a:gd name="T7" fmla="*/ 2147483647 h 12"/>
                  <a:gd name="T8" fmla="*/ 2147483647 w 11"/>
                  <a:gd name="T9" fmla="*/ 1948999786 h 12"/>
                  <a:gd name="T10" fmla="*/ 2147483647 w 11"/>
                  <a:gd name="T11" fmla="*/ 1278592895 h 12"/>
                  <a:gd name="T12" fmla="*/ 2147483647 w 11"/>
                  <a:gd name="T13" fmla="*/ 451268347 h 12"/>
                  <a:gd name="T14" fmla="*/ 2147483647 w 11"/>
                  <a:gd name="T15" fmla="*/ 0 h 12"/>
                  <a:gd name="T16" fmla="*/ 2147483647 w 11"/>
                  <a:gd name="T17" fmla="*/ 0 h 12"/>
                  <a:gd name="T18" fmla="*/ 2147483647 w 11"/>
                  <a:gd name="T19" fmla="*/ 827313849 h 12"/>
                  <a:gd name="T20" fmla="*/ 0 w 11"/>
                  <a:gd name="T21" fmla="*/ 1515244425 h 12"/>
                  <a:gd name="T22" fmla="*/ 2147483647 w 11"/>
                  <a:gd name="T23" fmla="*/ 1948999786 h 12"/>
                  <a:gd name="T24" fmla="*/ 2147483647 w 11"/>
                  <a:gd name="T25" fmla="*/ 2147483647 h 12"/>
                  <a:gd name="T26" fmla="*/ 2147483647 w 11"/>
                  <a:gd name="T27" fmla="*/ 2147483647 h 12"/>
                  <a:gd name="T28" fmla="*/ 2147483647 w 11"/>
                  <a:gd name="T29" fmla="*/ 2147483647 h 12"/>
                  <a:gd name="T30" fmla="*/ 2147483647 w 11"/>
                  <a:gd name="T31" fmla="*/ 2147483647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12"/>
                  <a:gd name="T50" fmla="*/ 11 w 11"/>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12">
                    <a:moveTo>
                      <a:pt x="7" y="10"/>
                    </a:moveTo>
                    <a:lnTo>
                      <a:pt x="9" y="9"/>
                    </a:lnTo>
                    <a:lnTo>
                      <a:pt x="10" y="8"/>
                    </a:lnTo>
                    <a:lnTo>
                      <a:pt x="10" y="6"/>
                    </a:lnTo>
                    <a:lnTo>
                      <a:pt x="10" y="5"/>
                    </a:lnTo>
                    <a:lnTo>
                      <a:pt x="9" y="3"/>
                    </a:lnTo>
                    <a:lnTo>
                      <a:pt x="7" y="1"/>
                    </a:lnTo>
                    <a:lnTo>
                      <a:pt x="6" y="0"/>
                    </a:lnTo>
                    <a:lnTo>
                      <a:pt x="3" y="0"/>
                    </a:lnTo>
                    <a:lnTo>
                      <a:pt x="1" y="2"/>
                    </a:lnTo>
                    <a:lnTo>
                      <a:pt x="0" y="4"/>
                    </a:lnTo>
                    <a:lnTo>
                      <a:pt x="1" y="5"/>
                    </a:lnTo>
                    <a:lnTo>
                      <a:pt x="1" y="8"/>
                    </a:lnTo>
                    <a:lnTo>
                      <a:pt x="4" y="10"/>
                    </a:lnTo>
                    <a:lnTo>
                      <a:pt x="6" y="11"/>
                    </a:lnTo>
                    <a:lnTo>
                      <a:pt x="7"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11" name="Freeform 359"/>
              <p:cNvSpPr>
                <a:spLocks/>
              </p:cNvSpPr>
              <p:nvPr/>
            </p:nvSpPr>
            <p:spPr bwMode="auto">
              <a:xfrm flipH="1">
                <a:off x="3679" y="3512"/>
                <a:ext cx="29" cy="32"/>
              </a:xfrm>
              <a:custGeom>
                <a:avLst/>
                <a:gdLst>
                  <a:gd name="T0" fmla="*/ 2147483647 w 9"/>
                  <a:gd name="T1" fmla="*/ 2147483647 h 11"/>
                  <a:gd name="T2" fmla="*/ 2147483647 w 9"/>
                  <a:gd name="T3" fmla="*/ 2147483647 h 11"/>
                  <a:gd name="T4" fmla="*/ 0 w 9"/>
                  <a:gd name="T5" fmla="*/ 1999507880 h 11"/>
                  <a:gd name="T6" fmla="*/ 2147483647 w 9"/>
                  <a:gd name="T7" fmla="*/ 687331090 h 11"/>
                  <a:gd name="T8" fmla="*/ 2147483647 w 9"/>
                  <a:gd name="T9" fmla="*/ 0 h 11"/>
                  <a:gd name="T10" fmla="*/ 2147483647 w 9"/>
                  <a:gd name="T11" fmla="*/ 687331090 h 11"/>
                  <a:gd name="T12" fmla="*/ 2147483647 w 9"/>
                  <a:gd name="T13" fmla="*/ 1293089995 h 11"/>
                  <a:gd name="T14" fmla="*/ 2147483647 w 9"/>
                  <a:gd name="T15" fmla="*/ 1999507880 h 11"/>
                  <a:gd name="T16" fmla="*/ 2147483647 w 9"/>
                  <a:gd name="T17" fmla="*/ 2147483647 h 11"/>
                  <a:gd name="T18" fmla="*/ 2147483647 w 9"/>
                  <a:gd name="T19" fmla="*/ 2147483647 h 11"/>
                  <a:gd name="T20" fmla="*/ 2147483647 w 9"/>
                  <a:gd name="T21" fmla="*/ 2147483647 h 11"/>
                  <a:gd name="T22" fmla="*/ 2147483647 w 9"/>
                  <a:gd name="T23" fmla="*/ 2147483647 h 11"/>
                  <a:gd name="T24" fmla="*/ 2147483647 w 9"/>
                  <a:gd name="T25" fmla="*/ 2147483647 h 11"/>
                  <a:gd name="T26" fmla="*/ 2147483647 w 9"/>
                  <a:gd name="T27" fmla="*/ 2147483647 h 11"/>
                  <a:gd name="T28" fmla="*/ 2147483647 w 9"/>
                  <a:gd name="T29" fmla="*/ 2147483647 h 11"/>
                  <a:gd name="T30" fmla="*/ 2147483647 w 9"/>
                  <a:gd name="T31" fmla="*/ 2147483647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11"/>
                  <a:gd name="T50" fmla="*/ 9 w 9"/>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11">
                    <a:moveTo>
                      <a:pt x="1" y="7"/>
                    </a:moveTo>
                    <a:lnTo>
                      <a:pt x="1" y="4"/>
                    </a:lnTo>
                    <a:lnTo>
                      <a:pt x="0" y="3"/>
                    </a:lnTo>
                    <a:lnTo>
                      <a:pt x="1" y="1"/>
                    </a:lnTo>
                    <a:lnTo>
                      <a:pt x="2" y="0"/>
                    </a:lnTo>
                    <a:lnTo>
                      <a:pt x="4" y="1"/>
                    </a:lnTo>
                    <a:lnTo>
                      <a:pt x="6" y="2"/>
                    </a:lnTo>
                    <a:lnTo>
                      <a:pt x="7" y="3"/>
                    </a:lnTo>
                    <a:lnTo>
                      <a:pt x="8" y="5"/>
                    </a:lnTo>
                    <a:lnTo>
                      <a:pt x="8" y="7"/>
                    </a:lnTo>
                    <a:lnTo>
                      <a:pt x="8" y="9"/>
                    </a:lnTo>
                    <a:lnTo>
                      <a:pt x="7" y="9"/>
                    </a:lnTo>
                    <a:lnTo>
                      <a:pt x="6" y="10"/>
                    </a:lnTo>
                    <a:lnTo>
                      <a:pt x="4" y="9"/>
                    </a:lnTo>
                    <a:lnTo>
                      <a:pt x="3" y="8"/>
                    </a:lnTo>
                    <a:lnTo>
                      <a:pt x="1" y="7"/>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12" name="Freeform 360"/>
              <p:cNvSpPr>
                <a:spLocks/>
              </p:cNvSpPr>
              <p:nvPr/>
            </p:nvSpPr>
            <p:spPr bwMode="auto">
              <a:xfrm flipH="1">
                <a:off x="3685" y="3523"/>
                <a:ext cx="17" cy="16"/>
              </a:xfrm>
              <a:custGeom>
                <a:avLst/>
                <a:gdLst>
                  <a:gd name="T0" fmla="*/ 2147483647 w 5"/>
                  <a:gd name="T1" fmla="*/ 227950605 h 6"/>
                  <a:gd name="T2" fmla="*/ 0 w 5"/>
                  <a:gd name="T3" fmla="*/ 136945834 h 6"/>
                  <a:gd name="T4" fmla="*/ 2147483647 w 5"/>
                  <a:gd name="T5" fmla="*/ 0 h 6"/>
                  <a:gd name="T6" fmla="*/ 2147483647 w 5"/>
                  <a:gd name="T7" fmla="*/ 0 h 6"/>
                  <a:gd name="T8" fmla="*/ 2147483647 w 5"/>
                  <a:gd name="T9" fmla="*/ 136945834 h 6"/>
                  <a:gd name="T10" fmla="*/ 2147483647 w 5"/>
                  <a:gd name="T11" fmla="*/ 503128416 h 6"/>
                  <a:gd name="T12" fmla="*/ 2147483647 w 5"/>
                  <a:gd name="T13" fmla="*/ 607868223 h 6"/>
                  <a:gd name="T14" fmla="*/ 2147483647 w 5"/>
                  <a:gd name="T15" fmla="*/ 607868223 h 6"/>
                  <a:gd name="T16" fmla="*/ 2147483647 w 5"/>
                  <a:gd name="T17" fmla="*/ 227950605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6"/>
                  <a:gd name="T29" fmla="*/ 5 w 5"/>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6">
                    <a:moveTo>
                      <a:pt x="1" y="2"/>
                    </a:moveTo>
                    <a:lnTo>
                      <a:pt x="0" y="1"/>
                    </a:lnTo>
                    <a:lnTo>
                      <a:pt x="1" y="0"/>
                    </a:lnTo>
                    <a:lnTo>
                      <a:pt x="2" y="0"/>
                    </a:lnTo>
                    <a:lnTo>
                      <a:pt x="4" y="1"/>
                    </a:lnTo>
                    <a:lnTo>
                      <a:pt x="4" y="4"/>
                    </a:lnTo>
                    <a:lnTo>
                      <a:pt x="4" y="5"/>
                    </a:lnTo>
                    <a:lnTo>
                      <a:pt x="2" y="5"/>
                    </a:lnTo>
                    <a:lnTo>
                      <a:pt x="1" y="2"/>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13" name="Freeform 361"/>
              <p:cNvSpPr>
                <a:spLocks/>
              </p:cNvSpPr>
              <p:nvPr/>
            </p:nvSpPr>
            <p:spPr bwMode="auto">
              <a:xfrm flipH="1">
                <a:off x="3565" y="3563"/>
                <a:ext cx="37" cy="35"/>
              </a:xfrm>
              <a:custGeom>
                <a:avLst/>
                <a:gdLst>
                  <a:gd name="T0" fmla="*/ 2147483647 w 11"/>
                  <a:gd name="T1" fmla="*/ 2147483647 h 12"/>
                  <a:gd name="T2" fmla="*/ 2147483647 w 11"/>
                  <a:gd name="T3" fmla="*/ 2147483647 h 12"/>
                  <a:gd name="T4" fmla="*/ 2147483647 w 11"/>
                  <a:gd name="T5" fmla="*/ 2147483647 h 12"/>
                  <a:gd name="T6" fmla="*/ 2147483647 w 11"/>
                  <a:gd name="T7" fmla="*/ 2147483647 h 12"/>
                  <a:gd name="T8" fmla="*/ 2147483647 w 11"/>
                  <a:gd name="T9" fmla="*/ 2085967230 h 12"/>
                  <a:gd name="T10" fmla="*/ 2147483647 w 11"/>
                  <a:gd name="T11" fmla="*/ 715189026 h 12"/>
                  <a:gd name="T12" fmla="*/ 2147483647 w 11"/>
                  <a:gd name="T13" fmla="*/ 0 h 12"/>
                  <a:gd name="T14" fmla="*/ 2147483647 w 11"/>
                  <a:gd name="T15" fmla="*/ 0 h 12"/>
                  <a:gd name="T16" fmla="*/ 2147483647 w 11"/>
                  <a:gd name="T17" fmla="*/ 1456942950 h 12"/>
                  <a:gd name="T18" fmla="*/ 0 w 11"/>
                  <a:gd name="T19" fmla="*/ 1456942950 h 12"/>
                  <a:gd name="T20" fmla="*/ 0 w 11"/>
                  <a:gd name="T21" fmla="*/ 2147483647 h 12"/>
                  <a:gd name="T22" fmla="*/ 0 w 11"/>
                  <a:gd name="T23" fmla="*/ 2147483647 h 12"/>
                  <a:gd name="T24" fmla="*/ 2147483647 w 11"/>
                  <a:gd name="T25" fmla="*/ 2147483647 h 12"/>
                  <a:gd name="T26" fmla="*/ 2147483647 w 11"/>
                  <a:gd name="T27" fmla="*/ 2147483647 h 12"/>
                  <a:gd name="T28" fmla="*/ 2147483647 w 11"/>
                  <a:gd name="T29" fmla="*/ 2147483647 h 12"/>
                  <a:gd name="T30" fmla="*/ 2147483647 w 11"/>
                  <a:gd name="T31" fmla="*/ 2147483647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12"/>
                  <a:gd name="T50" fmla="*/ 11 w 11"/>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12">
                    <a:moveTo>
                      <a:pt x="7" y="11"/>
                    </a:moveTo>
                    <a:lnTo>
                      <a:pt x="9" y="8"/>
                    </a:lnTo>
                    <a:lnTo>
                      <a:pt x="10" y="6"/>
                    </a:lnTo>
                    <a:lnTo>
                      <a:pt x="9" y="5"/>
                    </a:lnTo>
                    <a:lnTo>
                      <a:pt x="9" y="3"/>
                    </a:lnTo>
                    <a:lnTo>
                      <a:pt x="6" y="1"/>
                    </a:lnTo>
                    <a:lnTo>
                      <a:pt x="4" y="0"/>
                    </a:lnTo>
                    <a:lnTo>
                      <a:pt x="3" y="0"/>
                    </a:lnTo>
                    <a:lnTo>
                      <a:pt x="1" y="2"/>
                    </a:lnTo>
                    <a:lnTo>
                      <a:pt x="0" y="2"/>
                    </a:lnTo>
                    <a:lnTo>
                      <a:pt x="0" y="4"/>
                    </a:lnTo>
                    <a:lnTo>
                      <a:pt x="0" y="5"/>
                    </a:lnTo>
                    <a:lnTo>
                      <a:pt x="1" y="7"/>
                    </a:lnTo>
                    <a:lnTo>
                      <a:pt x="3" y="9"/>
                    </a:lnTo>
                    <a:lnTo>
                      <a:pt x="4" y="11"/>
                    </a:lnTo>
                    <a:lnTo>
                      <a:pt x="7"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14" name="Freeform 362"/>
              <p:cNvSpPr>
                <a:spLocks/>
              </p:cNvSpPr>
              <p:nvPr/>
            </p:nvSpPr>
            <p:spPr bwMode="auto">
              <a:xfrm flipH="1">
                <a:off x="3575" y="3569"/>
                <a:ext cx="27" cy="29"/>
              </a:xfrm>
              <a:custGeom>
                <a:avLst/>
                <a:gdLst>
                  <a:gd name="T0" fmla="*/ 2147483647 w 8"/>
                  <a:gd name="T1" fmla="*/ 604827165 h 11"/>
                  <a:gd name="T2" fmla="*/ 0 w 8"/>
                  <a:gd name="T3" fmla="*/ 412817282 h 11"/>
                  <a:gd name="T4" fmla="*/ 0 w 8"/>
                  <a:gd name="T5" fmla="*/ 299341229 h 11"/>
                  <a:gd name="T6" fmla="*/ 0 w 8"/>
                  <a:gd name="T7" fmla="*/ 113543249 h 11"/>
                  <a:gd name="T8" fmla="*/ 2147483647 w 8"/>
                  <a:gd name="T9" fmla="*/ 113543249 h 11"/>
                  <a:gd name="T10" fmla="*/ 2147483647 w 8"/>
                  <a:gd name="T11" fmla="*/ 0 h 11"/>
                  <a:gd name="T12" fmla="*/ 2147483647 w 8"/>
                  <a:gd name="T13" fmla="*/ 113543249 h 11"/>
                  <a:gd name="T14" fmla="*/ 2147483647 w 8"/>
                  <a:gd name="T15" fmla="*/ 185803336 h 11"/>
                  <a:gd name="T16" fmla="*/ 2147483647 w 8"/>
                  <a:gd name="T17" fmla="*/ 299341229 h 11"/>
                  <a:gd name="T18" fmla="*/ 2147483647 w 8"/>
                  <a:gd name="T19" fmla="*/ 489844968 h 11"/>
                  <a:gd name="T20" fmla="*/ 2147483647 w 8"/>
                  <a:gd name="T21" fmla="*/ 604827165 h 11"/>
                  <a:gd name="T22" fmla="*/ 2147483647 w 8"/>
                  <a:gd name="T23" fmla="*/ 789171939 h 11"/>
                  <a:gd name="T24" fmla="*/ 2147483647 w 8"/>
                  <a:gd name="T25" fmla="*/ 991175534 h 11"/>
                  <a:gd name="T26" fmla="*/ 2147483647 w 8"/>
                  <a:gd name="T27" fmla="*/ 991175534 h 11"/>
                  <a:gd name="T28" fmla="*/ 2147483647 w 8"/>
                  <a:gd name="T29" fmla="*/ 789171939 h 11"/>
                  <a:gd name="T30" fmla="*/ 2147483647 w 8"/>
                  <a:gd name="T31" fmla="*/ 675519481 h 11"/>
                  <a:gd name="T32" fmla="*/ 2147483647 w 8"/>
                  <a:gd name="T33" fmla="*/ 604827165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1"/>
                  <a:gd name="T53" fmla="*/ 8 w 8"/>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1">
                    <a:moveTo>
                      <a:pt x="1" y="6"/>
                    </a:moveTo>
                    <a:lnTo>
                      <a:pt x="0" y="4"/>
                    </a:lnTo>
                    <a:lnTo>
                      <a:pt x="0" y="3"/>
                    </a:lnTo>
                    <a:lnTo>
                      <a:pt x="0" y="1"/>
                    </a:lnTo>
                    <a:lnTo>
                      <a:pt x="1" y="1"/>
                    </a:lnTo>
                    <a:lnTo>
                      <a:pt x="2" y="0"/>
                    </a:lnTo>
                    <a:lnTo>
                      <a:pt x="3" y="1"/>
                    </a:lnTo>
                    <a:lnTo>
                      <a:pt x="4" y="2"/>
                    </a:lnTo>
                    <a:lnTo>
                      <a:pt x="7" y="3"/>
                    </a:lnTo>
                    <a:lnTo>
                      <a:pt x="7" y="5"/>
                    </a:lnTo>
                    <a:lnTo>
                      <a:pt x="7" y="6"/>
                    </a:lnTo>
                    <a:lnTo>
                      <a:pt x="7" y="8"/>
                    </a:lnTo>
                    <a:lnTo>
                      <a:pt x="7" y="10"/>
                    </a:lnTo>
                    <a:lnTo>
                      <a:pt x="4" y="10"/>
                    </a:lnTo>
                    <a:lnTo>
                      <a:pt x="3" y="8"/>
                    </a:lnTo>
                    <a:lnTo>
                      <a:pt x="2" y="7"/>
                    </a:lnTo>
                    <a:lnTo>
                      <a:pt x="1" y="6"/>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15" name="Freeform 363"/>
              <p:cNvSpPr>
                <a:spLocks/>
              </p:cNvSpPr>
              <p:nvPr/>
            </p:nvSpPr>
            <p:spPr bwMode="auto">
              <a:xfrm flipH="1">
                <a:off x="3579" y="3577"/>
                <a:ext cx="15" cy="13"/>
              </a:xfrm>
              <a:custGeom>
                <a:avLst/>
                <a:gdLst>
                  <a:gd name="T0" fmla="*/ 0 w 5"/>
                  <a:gd name="T1" fmla="*/ 147617336 h 5"/>
                  <a:gd name="T2" fmla="*/ 0 w 5"/>
                  <a:gd name="T3" fmla="*/ 92267725 h 5"/>
                  <a:gd name="T4" fmla="*/ 0 w 5"/>
                  <a:gd name="T5" fmla="*/ 0 h 5"/>
                  <a:gd name="T6" fmla="*/ 1162259653 w 5"/>
                  <a:gd name="T7" fmla="*/ 0 h 5"/>
                  <a:gd name="T8" fmla="*/ 2147483647 w 5"/>
                  <a:gd name="T9" fmla="*/ 92267725 h 5"/>
                  <a:gd name="T10" fmla="*/ 2147483647 w 5"/>
                  <a:gd name="T11" fmla="*/ 239896043 h 5"/>
                  <a:gd name="T12" fmla="*/ 2147483647 w 5"/>
                  <a:gd name="T13" fmla="*/ 296787016 h 5"/>
                  <a:gd name="T14" fmla="*/ 1162259653 w 5"/>
                  <a:gd name="T15" fmla="*/ 296787016 h 5"/>
                  <a:gd name="T16" fmla="*/ 0 w 5"/>
                  <a:gd name="T17" fmla="*/ 147617336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2"/>
                    </a:moveTo>
                    <a:lnTo>
                      <a:pt x="0" y="1"/>
                    </a:lnTo>
                    <a:lnTo>
                      <a:pt x="0" y="0"/>
                    </a:lnTo>
                    <a:lnTo>
                      <a:pt x="1" y="0"/>
                    </a:lnTo>
                    <a:lnTo>
                      <a:pt x="2" y="1"/>
                    </a:lnTo>
                    <a:lnTo>
                      <a:pt x="4" y="3"/>
                    </a:lnTo>
                    <a:lnTo>
                      <a:pt x="2" y="4"/>
                    </a:lnTo>
                    <a:lnTo>
                      <a:pt x="1" y="4"/>
                    </a:lnTo>
                    <a:lnTo>
                      <a:pt x="0" y="2"/>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16" name="Freeform 364"/>
              <p:cNvSpPr>
                <a:spLocks/>
              </p:cNvSpPr>
              <p:nvPr/>
            </p:nvSpPr>
            <p:spPr bwMode="auto">
              <a:xfrm flipH="1">
                <a:off x="3631" y="3400"/>
                <a:ext cx="71" cy="110"/>
              </a:xfrm>
              <a:custGeom>
                <a:avLst/>
                <a:gdLst>
                  <a:gd name="T0" fmla="*/ 0 w 22"/>
                  <a:gd name="T1" fmla="*/ 2147483647 h 39"/>
                  <a:gd name="T2" fmla="*/ 2147483647 w 22"/>
                  <a:gd name="T3" fmla="*/ 0 h 39"/>
                  <a:gd name="T4" fmla="*/ 2147483647 w 22"/>
                  <a:gd name="T5" fmla="*/ 2147483647 h 39"/>
                  <a:gd name="T6" fmla="*/ 0 w 22"/>
                  <a:gd name="T7" fmla="*/ 2147483647 h 39"/>
                  <a:gd name="T8" fmla="*/ 0 w 22"/>
                  <a:gd name="T9" fmla="*/ 2147483647 h 39"/>
                  <a:gd name="T10" fmla="*/ 0 60000 65536"/>
                  <a:gd name="T11" fmla="*/ 0 60000 65536"/>
                  <a:gd name="T12" fmla="*/ 0 60000 65536"/>
                  <a:gd name="T13" fmla="*/ 0 60000 65536"/>
                  <a:gd name="T14" fmla="*/ 0 60000 65536"/>
                  <a:gd name="T15" fmla="*/ 0 w 22"/>
                  <a:gd name="T16" fmla="*/ 0 h 39"/>
                  <a:gd name="T17" fmla="*/ 22 w 22"/>
                  <a:gd name="T18" fmla="*/ 39 h 39"/>
                </a:gdLst>
                <a:ahLst/>
                <a:cxnLst>
                  <a:cxn ang="T10">
                    <a:pos x="T0" y="T1"/>
                  </a:cxn>
                  <a:cxn ang="T11">
                    <a:pos x="T2" y="T3"/>
                  </a:cxn>
                  <a:cxn ang="T12">
                    <a:pos x="T4" y="T5"/>
                  </a:cxn>
                  <a:cxn ang="T13">
                    <a:pos x="T6" y="T7"/>
                  </a:cxn>
                  <a:cxn ang="T14">
                    <a:pos x="T8" y="T9"/>
                  </a:cxn>
                </a:cxnLst>
                <a:rect l="T15" t="T16" r="T17" b="T18"/>
                <a:pathLst>
                  <a:path w="22" h="39">
                    <a:moveTo>
                      <a:pt x="0" y="12"/>
                    </a:moveTo>
                    <a:lnTo>
                      <a:pt x="21" y="0"/>
                    </a:lnTo>
                    <a:lnTo>
                      <a:pt x="21" y="26"/>
                    </a:lnTo>
                    <a:lnTo>
                      <a:pt x="0" y="38"/>
                    </a:lnTo>
                    <a:lnTo>
                      <a:pt x="0" y="12"/>
                    </a:lnTo>
                  </a:path>
                </a:pathLst>
              </a:custGeom>
              <a:solidFill>
                <a:srgbClr val="7F7F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17" name="Freeform 365"/>
              <p:cNvSpPr>
                <a:spLocks/>
              </p:cNvSpPr>
              <p:nvPr/>
            </p:nvSpPr>
            <p:spPr bwMode="auto">
              <a:xfrm flipH="1">
                <a:off x="3902" y="3381"/>
                <a:ext cx="31" cy="35"/>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085967230 h 12"/>
                  <a:gd name="T12" fmla="*/ 2147483647 w 10"/>
                  <a:gd name="T13" fmla="*/ 715189026 h 12"/>
                  <a:gd name="T14" fmla="*/ 2147483647 w 10"/>
                  <a:gd name="T15" fmla="*/ 0 h 12"/>
                  <a:gd name="T16" fmla="*/ 2147483647 w 10"/>
                  <a:gd name="T17" fmla="*/ 715189026 h 12"/>
                  <a:gd name="T18" fmla="*/ 2043831105 w 10"/>
                  <a:gd name="T19" fmla="*/ 1456942950 h 12"/>
                  <a:gd name="T20" fmla="*/ 0 w 10"/>
                  <a:gd name="T21" fmla="*/ 2085967230 h 12"/>
                  <a:gd name="T22" fmla="*/ 0 w 10"/>
                  <a:gd name="T23" fmla="*/ 2147483647 h 12"/>
                  <a:gd name="T24" fmla="*/ 0 w 10"/>
                  <a:gd name="T25" fmla="*/ 2147483647 h 12"/>
                  <a:gd name="T26" fmla="*/ 2043831105 w 10"/>
                  <a:gd name="T27" fmla="*/ 2147483647 h 12"/>
                  <a:gd name="T28" fmla="*/ 2147483647 w 10"/>
                  <a:gd name="T29" fmla="*/ 2147483647 h 12"/>
                  <a:gd name="T30" fmla="*/ 2147483647 w 10"/>
                  <a:gd name="T31" fmla="*/ 2147483647 h 12"/>
                  <a:gd name="T32" fmla="*/ 2147483647 w 10"/>
                  <a:gd name="T33" fmla="*/ 2147483647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2"/>
                  <a:gd name="T53" fmla="*/ 10 w 10"/>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2">
                    <a:moveTo>
                      <a:pt x="5" y="11"/>
                    </a:moveTo>
                    <a:lnTo>
                      <a:pt x="7" y="9"/>
                    </a:lnTo>
                    <a:lnTo>
                      <a:pt x="9" y="9"/>
                    </a:lnTo>
                    <a:lnTo>
                      <a:pt x="9" y="6"/>
                    </a:lnTo>
                    <a:lnTo>
                      <a:pt x="9" y="5"/>
                    </a:lnTo>
                    <a:lnTo>
                      <a:pt x="7" y="3"/>
                    </a:lnTo>
                    <a:lnTo>
                      <a:pt x="5" y="1"/>
                    </a:lnTo>
                    <a:lnTo>
                      <a:pt x="4" y="0"/>
                    </a:lnTo>
                    <a:lnTo>
                      <a:pt x="3" y="1"/>
                    </a:lnTo>
                    <a:lnTo>
                      <a:pt x="1" y="2"/>
                    </a:lnTo>
                    <a:lnTo>
                      <a:pt x="0" y="3"/>
                    </a:lnTo>
                    <a:lnTo>
                      <a:pt x="0" y="4"/>
                    </a:lnTo>
                    <a:lnTo>
                      <a:pt x="0" y="5"/>
                    </a:lnTo>
                    <a:lnTo>
                      <a:pt x="1" y="7"/>
                    </a:lnTo>
                    <a:lnTo>
                      <a:pt x="3" y="10"/>
                    </a:lnTo>
                    <a:lnTo>
                      <a:pt x="4" y="11"/>
                    </a:lnTo>
                    <a:lnTo>
                      <a:pt x="5"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18" name="Freeform 366"/>
              <p:cNvSpPr>
                <a:spLocks/>
              </p:cNvSpPr>
              <p:nvPr/>
            </p:nvSpPr>
            <p:spPr bwMode="auto">
              <a:xfrm flipH="1">
                <a:off x="3910" y="3389"/>
                <a:ext cx="23" cy="27"/>
              </a:xfrm>
              <a:custGeom>
                <a:avLst/>
                <a:gdLst>
                  <a:gd name="T0" fmla="*/ 2147483647 w 7"/>
                  <a:gd name="T1" fmla="*/ 821893510 h 10"/>
                  <a:gd name="T2" fmla="*/ 0 w 7"/>
                  <a:gd name="T3" fmla="*/ 469346221 h 10"/>
                  <a:gd name="T4" fmla="*/ 0 w 7"/>
                  <a:gd name="T5" fmla="*/ 304405141 h 10"/>
                  <a:gd name="T6" fmla="*/ 0 w 7"/>
                  <a:gd name="T7" fmla="*/ 173831938 h 10"/>
                  <a:gd name="T8" fmla="*/ 2147483647 w 7"/>
                  <a:gd name="T9" fmla="*/ 0 h 10"/>
                  <a:gd name="T10" fmla="*/ 2147483647 w 7"/>
                  <a:gd name="T11" fmla="*/ 0 h 10"/>
                  <a:gd name="T12" fmla="*/ 2147483647 w 7"/>
                  <a:gd name="T13" fmla="*/ 0 h 10"/>
                  <a:gd name="T14" fmla="*/ 2147483647 w 7"/>
                  <a:gd name="T15" fmla="*/ 173831938 h 10"/>
                  <a:gd name="T16" fmla="*/ 2147483647 w 7"/>
                  <a:gd name="T17" fmla="*/ 304405141 h 10"/>
                  <a:gd name="T18" fmla="*/ 2147483647 w 7"/>
                  <a:gd name="T19" fmla="*/ 646739523 h 10"/>
                  <a:gd name="T20" fmla="*/ 2147483647 w 7"/>
                  <a:gd name="T21" fmla="*/ 1101865346 h 10"/>
                  <a:gd name="T22" fmla="*/ 2147483647 w 7"/>
                  <a:gd name="T23" fmla="*/ 1267234192 h 10"/>
                  <a:gd name="T24" fmla="*/ 2147483647 w 7"/>
                  <a:gd name="T25" fmla="*/ 1402647823 h 10"/>
                  <a:gd name="T26" fmla="*/ 2147483647 w 7"/>
                  <a:gd name="T27" fmla="*/ 1402647823 h 10"/>
                  <a:gd name="T28" fmla="*/ 2147483647 w 7"/>
                  <a:gd name="T29" fmla="*/ 1267234192 h 10"/>
                  <a:gd name="T30" fmla="*/ 2147483647 w 7"/>
                  <a:gd name="T31" fmla="*/ 1101865346 h 10"/>
                  <a:gd name="T32" fmla="*/ 2147483647 w 7"/>
                  <a:gd name="T33" fmla="*/ 82189351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10"/>
                  <a:gd name="T53" fmla="*/ 7 w 7"/>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10">
                    <a:moveTo>
                      <a:pt x="1" y="5"/>
                    </a:moveTo>
                    <a:lnTo>
                      <a:pt x="0" y="3"/>
                    </a:lnTo>
                    <a:lnTo>
                      <a:pt x="0" y="2"/>
                    </a:lnTo>
                    <a:lnTo>
                      <a:pt x="0" y="1"/>
                    </a:lnTo>
                    <a:lnTo>
                      <a:pt x="1" y="0"/>
                    </a:lnTo>
                    <a:lnTo>
                      <a:pt x="2" y="0"/>
                    </a:lnTo>
                    <a:lnTo>
                      <a:pt x="3" y="0"/>
                    </a:lnTo>
                    <a:lnTo>
                      <a:pt x="4" y="1"/>
                    </a:lnTo>
                    <a:lnTo>
                      <a:pt x="5" y="2"/>
                    </a:lnTo>
                    <a:lnTo>
                      <a:pt x="6" y="4"/>
                    </a:lnTo>
                    <a:lnTo>
                      <a:pt x="6" y="7"/>
                    </a:lnTo>
                    <a:lnTo>
                      <a:pt x="6" y="8"/>
                    </a:lnTo>
                    <a:lnTo>
                      <a:pt x="5" y="9"/>
                    </a:lnTo>
                    <a:lnTo>
                      <a:pt x="4" y="9"/>
                    </a:lnTo>
                    <a:lnTo>
                      <a:pt x="3" y="8"/>
                    </a:lnTo>
                    <a:lnTo>
                      <a:pt x="2" y="7"/>
                    </a:lnTo>
                    <a:lnTo>
                      <a:pt x="1" y="5"/>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19" name="Freeform 367"/>
              <p:cNvSpPr>
                <a:spLocks/>
              </p:cNvSpPr>
              <p:nvPr/>
            </p:nvSpPr>
            <p:spPr bwMode="auto">
              <a:xfrm flipH="1">
                <a:off x="3915" y="3395"/>
                <a:ext cx="16" cy="16"/>
              </a:xfrm>
              <a:custGeom>
                <a:avLst/>
                <a:gdLst>
                  <a:gd name="T0" fmla="*/ 2147483647 w 5"/>
                  <a:gd name="T1" fmla="*/ 227950605 h 6"/>
                  <a:gd name="T2" fmla="*/ 0 w 5"/>
                  <a:gd name="T3" fmla="*/ 136945834 h 6"/>
                  <a:gd name="T4" fmla="*/ 2147483647 w 5"/>
                  <a:gd name="T5" fmla="*/ 0 h 6"/>
                  <a:gd name="T6" fmla="*/ 2147483647 w 5"/>
                  <a:gd name="T7" fmla="*/ 0 h 6"/>
                  <a:gd name="T8" fmla="*/ 2147483647 w 5"/>
                  <a:gd name="T9" fmla="*/ 136945834 h 6"/>
                  <a:gd name="T10" fmla="*/ 2147483647 w 5"/>
                  <a:gd name="T11" fmla="*/ 365188833 h 6"/>
                  <a:gd name="T12" fmla="*/ 2147483647 w 5"/>
                  <a:gd name="T13" fmla="*/ 607868223 h 6"/>
                  <a:gd name="T14" fmla="*/ 2147483647 w 5"/>
                  <a:gd name="T15" fmla="*/ 607868223 h 6"/>
                  <a:gd name="T16" fmla="*/ 2147483647 w 5"/>
                  <a:gd name="T17" fmla="*/ 227950605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6"/>
                  <a:gd name="T29" fmla="*/ 5 w 5"/>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6">
                    <a:moveTo>
                      <a:pt x="1" y="2"/>
                    </a:moveTo>
                    <a:lnTo>
                      <a:pt x="0" y="1"/>
                    </a:lnTo>
                    <a:lnTo>
                      <a:pt x="1" y="0"/>
                    </a:lnTo>
                    <a:lnTo>
                      <a:pt x="2" y="0"/>
                    </a:lnTo>
                    <a:lnTo>
                      <a:pt x="3" y="1"/>
                    </a:lnTo>
                    <a:lnTo>
                      <a:pt x="4" y="3"/>
                    </a:lnTo>
                    <a:lnTo>
                      <a:pt x="3" y="5"/>
                    </a:lnTo>
                    <a:lnTo>
                      <a:pt x="2" y="5"/>
                    </a:lnTo>
                    <a:lnTo>
                      <a:pt x="1" y="2"/>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20" name="Freeform 368"/>
              <p:cNvSpPr>
                <a:spLocks/>
              </p:cNvSpPr>
              <p:nvPr/>
            </p:nvSpPr>
            <p:spPr bwMode="auto">
              <a:xfrm flipH="1">
                <a:off x="3875" y="3397"/>
                <a:ext cx="35" cy="30"/>
              </a:xfrm>
              <a:custGeom>
                <a:avLst/>
                <a:gdLst>
                  <a:gd name="T0" fmla="*/ 2147483647 w 11"/>
                  <a:gd name="T1" fmla="*/ 1892963649 h 11"/>
                  <a:gd name="T2" fmla="*/ 2147483647 w 11"/>
                  <a:gd name="T3" fmla="*/ 1734149682 h 11"/>
                  <a:gd name="T4" fmla="*/ 2147483647 w 11"/>
                  <a:gd name="T5" fmla="*/ 1535511438 h 11"/>
                  <a:gd name="T6" fmla="*/ 2147483647 w 11"/>
                  <a:gd name="T7" fmla="*/ 1328570768 h 11"/>
                  <a:gd name="T8" fmla="*/ 2147483647 w 11"/>
                  <a:gd name="T9" fmla="*/ 976223661 h 11"/>
                  <a:gd name="T10" fmla="*/ 2147483647 w 11"/>
                  <a:gd name="T11" fmla="*/ 769463471 h 11"/>
                  <a:gd name="T12" fmla="*/ 2147483647 w 11"/>
                  <a:gd name="T13" fmla="*/ 0 h 11"/>
                  <a:gd name="T14" fmla="*/ 2147483647 w 11"/>
                  <a:gd name="T15" fmla="*/ 0 h 11"/>
                  <a:gd name="T16" fmla="*/ 2147483647 w 11"/>
                  <a:gd name="T17" fmla="*/ 0 h 11"/>
                  <a:gd name="T18" fmla="*/ 2147483647 w 11"/>
                  <a:gd name="T19" fmla="*/ 206441208 h 11"/>
                  <a:gd name="T20" fmla="*/ 2147483647 w 11"/>
                  <a:gd name="T21" fmla="*/ 357948705 h 11"/>
                  <a:gd name="T22" fmla="*/ 0 w 11"/>
                  <a:gd name="T23" fmla="*/ 769463471 h 11"/>
                  <a:gd name="T24" fmla="*/ 2147483647 w 11"/>
                  <a:gd name="T25" fmla="*/ 1123496687 h 11"/>
                  <a:gd name="T26" fmla="*/ 2147483647 w 11"/>
                  <a:gd name="T27" fmla="*/ 1328570768 h 11"/>
                  <a:gd name="T28" fmla="*/ 2147483647 w 11"/>
                  <a:gd name="T29" fmla="*/ 1892963649 h 11"/>
                  <a:gd name="T30" fmla="*/ 2147483647 w 11"/>
                  <a:gd name="T31" fmla="*/ 1892963649 h 11"/>
                  <a:gd name="T32" fmla="*/ 2147483647 w 11"/>
                  <a:gd name="T33" fmla="*/ 1892963649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1"/>
                  <a:gd name="T53" fmla="*/ 11 w 11"/>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1">
                    <a:moveTo>
                      <a:pt x="7" y="10"/>
                    </a:moveTo>
                    <a:lnTo>
                      <a:pt x="9" y="9"/>
                    </a:lnTo>
                    <a:lnTo>
                      <a:pt x="10" y="8"/>
                    </a:lnTo>
                    <a:lnTo>
                      <a:pt x="10" y="7"/>
                    </a:lnTo>
                    <a:lnTo>
                      <a:pt x="10" y="5"/>
                    </a:lnTo>
                    <a:lnTo>
                      <a:pt x="9" y="4"/>
                    </a:lnTo>
                    <a:lnTo>
                      <a:pt x="7" y="0"/>
                    </a:lnTo>
                    <a:lnTo>
                      <a:pt x="6" y="0"/>
                    </a:lnTo>
                    <a:lnTo>
                      <a:pt x="5" y="0"/>
                    </a:lnTo>
                    <a:lnTo>
                      <a:pt x="2" y="1"/>
                    </a:lnTo>
                    <a:lnTo>
                      <a:pt x="2" y="2"/>
                    </a:lnTo>
                    <a:lnTo>
                      <a:pt x="0" y="4"/>
                    </a:lnTo>
                    <a:lnTo>
                      <a:pt x="2" y="6"/>
                    </a:lnTo>
                    <a:lnTo>
                      <a:pt x="2" y="7"/>
                    </a:lnTo>
                    <a:lnTo>
                      <a:pt x="5" y="10"/>
                    </a:lnTo>
                    <a:lnTo>
                      <a:pt x="6" y="10"/>
                    </a:lnTo>
                    <a:lnTo>
                      <a:pt x="7"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21" name="Freeform 369"/>
              <p:cNvSpPr>
                <a:spLocks/>
              </p:cNvSpPr>
              <p:nvPr/>
            </p:nvSpPr>
            <p:spPr bwMode="auto">
              <a:xfrm flipH="1">
                <a:off x="3881" y="3400"/>
                <a:ext cx="23" cy="27"/>
              </a:xfrm>
              <a:custGeom>
                <a:avLst/>
                <a:gdLst>
                  <a:gd name="T0" fmla="*/ 0 w 7"/>
                  <a:gd name="T1" fmla="*/ 924410873 h 10"/>
                  <a:gd name="T2" fmla="*/ 0 w 7"/>
                  <a:gd name="T3" fmla="*/ 821893510 h 10"/>
                  <a:gd name="T4" fmla="*/ 0 w 7"/>
                  <a:gd name="T5" fmla="*/ 469346221 h 10"/>
                  <a:gd name="T6" fmla="*/ 0 w 7"/>
                  <a:gd name="T7" fmla="*/ 173831938 h 10"/>
                  <a:gd name="T8" fmla="*/ 0 w 7"/>
                  <a:gd name="T9" fmla="*/ 0 h 10"/>
                  <a:gd name="T10" fmla="*/ 2147483647 w 7"/>
                  <a:gd name="T11" fmla="*/ 0 h 10"/>
                  <a:gd name="T12" fmla="*/ 2147483647 w 7"/>
                  <a:gd name="T13" fmla="*/ 0 h 10"/>
                  <a:gd name="T14" fmla="*/ 2147483647 w 7"/>
                  <a:gd name="T15" fmla="*/ 173831938 h 10"/>
                  <a:gd name="T16" fmla="*/ 2147483647 w 7"/>
                  <a:gd name="T17" fmla="*/ 646739523 h 10"/>
                  <a:gd name="T18" fmla="*/ 2147483647 w 7"/>
                  <a:gd name="T19" fmla="*/ 821893510 h 10"/>
                  <a:gd name="T20" fmla="*/ 2147483647 w 7"/>
                  <a:gd name="T21" fmla="*/ 1101865346 h 10"/>
                  <a:gd name="T22" fmla="*/ 2147483647 w 7"/>
                  <a:gd name="T23" fmla="*/ 1267234192 h 10"/>
                  <a:gd name="T24" fmla="*/ 2147483647 w 7"/>
                  <a:gd name="T25" fmla="*/ 1402647823 h 10"/>
                  <a:gd name="T26" fmla="*/ 2147483647 w 7"/>
                  <a:gd name="T27" fmla="*/ 1402647823 h 10"/>
                  <a:gd name="T28" fmla="*/ 2147483647 w 7"/>
                  <a:gd name="T29" fmla="*/ 1402647823 h 10"/>
                  <a:gd name="T30" fmla="*/ 2147483647 w 7"/>
                  <a:gd name="T31" fmla="*/ 1267234192 h 10"/>
                  <a:gd name="T32" fmla="*/ 0 w 7"/>
                  <a:gd name="T33" fmla="*/ 924410873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10"/>
                  <a:gd name="T53" fmla="*/ 7 w 7"/>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10">
                    <a:moveTo>
                      <a:pt x="0" y="6"/>
                    </a:moveTo>
                    <a:lnTo>
                      <a:pt x="0" y="5"/>
                    </a:lnTo>
                    <a:lnTo>
                      <a:pt x="0" y="3"/>
                    </a:lnTo>
                    <a:lnTo>
                      <a:pt x="0" y="1"/>
                    </a:lnTo>
                    <a:lnTo>
                      <a:pt x="0" y="0"/>
                    </a:lnTo>
                    <a:lnTo>
                      <a:pt x="2" y="0"/>
                    </a:lnTo>
                    <a:lnTo>
                      <a:pt x="3" y="0"/>
                    </a:lnTo>
                    <a:lnTo>
                      <a:pt x="4" y="1"/>
                    </a:lnTo>
                    <a:lnTo>
                      <a:pt x="5" y="4"/>
                    </a:lnTo>
                    <a:lnTo>
                      <a:pt x="6" y="5"/>
                    </a:lnTo>
                    <a:lnTo>
                      <a:pt x="6" y="7"/>
                    </a:lnTo>
                    <a:lnTo>
                      <a:pt x="6" y="8"/>
                    </a:lnTo>
                    <a:lnTo>
                      <a:pt x="5" y="9"/>
                    </a:lnTo>
                    <a:lnTo>
                      <a:pt x="4" y="9"/>
                    </a:lnTo>
                    <a:lnTo>
                      <a:pt x="3" y="9"/>
                    </a:lnTo>
                    <a:lnTo>
                      <a:pt x="2" y="8"/>
                    </a:lnTo>
                    <a:lnTo>
                      <a:pt x="0" y="6"/>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22" name="Freeform 370"/>
              <p:cNvSpPr>
                <a:spLocks/>
              </p:cNvSpPr>
              <p:nvPr/>
            </p:nvSpPr>
            <p:spPr bwMode="auto">
              <a:xfrm flipH="1">
                <a:off x="3888" y="3408"/>
                <a:ext cx="14" cy="13"/>
              </a:xfrm>
              <a:custGeom>
                <a:avLst/>
                <a:gdLst>
                  <a:gd name="T0" fmla="*/ 2147483647 w 4"/>
                  <a:gd name="T1" fmla="*/ 239896043 h 5"/>
                  <a:gd name="T2" fmla="*/ 0 w 4"/>
                  <a:gd name="T3" fmla="*/ 92267725 h 5"/>
                  <a:gd name="T4" fmla="*/ 2147483647 w 4"/>
                  <a:gd name="T5" fmla="*/ 0 h 5"/>
                  <a:gd name="T6" fmla="*/ 2147483647 w 4"/>
                  <a:gd name="T7" fmla="*/ 0 h 5"/>
                  <a:gd name="T8" fmla="*/ 2147483647 w 4"/>
                  <a:gd name="T9" fmla="*/ 147617336 h 5"/>
                  <a:gd name="T10" fmla="*/ 2147483647 w 4"/>
                  <a:gd name="T11" fmla="*/ 239896043 h 5"/>
                  <a:gd name="T12" fmla="*/ 2147483647 w 4"/>
                  <a:gd name="T13" fmla="*/ 296787016 h 5"/>
                  <a:gd name="T14" fmla="*/ 2147483647 w 4"/>
                  <a:gd name="T15" fmla="*/ 296787016 h 5"/>
                  <a:gd name="T16" fmla="*/ 2147483647 w 4"/>
                  <a:gd name="T17" fmla="*/ 23989604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1" y="3"/>
                    </a:moveTo>
                    <a:lnTo>
                      <a:pt x="0" y="1"/>
                    </a:lnTo>
                    <a:lnTo>
                      <a:pt x="1" y="0"/>
                    </a:lnTo>
                    <a:lnTo>
                      <a:pt x="2" y="0"/>
                    </a:lnTo>
                    <a:lnTo>
                      <a:pt x="3" y="2"/>
                    </a:lnTo>
                    <a:lnTo>
                      <a:pt x="3" y="3"/>
                    </a:lnTo>
                    <a:lnTo>
                      <a:pt x="3" y="4"/>
                    </a:lnTo>
                    <a:lnTo>
                      <a:pt x="2" y="4"/>
                    </a:lnTo>
                    <a:lnTo>
                      <a:pt x="1" y="3"/>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23" name="Freeform 371"/>
              <p:cNvSpPr>
                <a:spLocks/>
              </p:cNvSpPr>
              <p:nvPr/>
            </p:nvSpPr>
            <p:spPr bwMode="auto">
              <a:xfrm flipH="1">
                <a:off x="3915" y="3389"/>
                <a:ext cx="35" cy="32"/>
              </a:xfrm>
              <a:custGeom>
                <a:avLst/>
                <a:gdLst>
                  <a:gd name="T0" fmla="*/ 2147483647 w 11"/>
                  <a:gd name="T1" fmla="*/ 1341675435 h 12"/>
                  <a:gd name="T2" fmla="*/ 2147483647 w 11"/>
                  <a:gd name="T3" fmla="*/ 1255179548 h 12"/>
                  <a:gd name="T4" fmla="*/ 2147483647 w 11"/>
                  <a:gd name="T5" fmla="*/ 1118233927 h 12"/>
                  <a:gd name="T6" fmla="*/ 2147483647 w 11"/>
                  <a:gd name="T7" fmla="*/ 890046522 h 12"/>
                  <a:gd name="T8" fmla="*/ 2147483647 w 11"/>
                  <a:gd name="T9" fmla="*/ 607868223 h 12"/>
                  <a:gd name="T10" fmla="*/ 2147483647 w 11"/>
                  <a:gd name="T11" fmla="*/ 365188833 h 12"/>
                  <a:gd name="T12" fmla="*/ 2147483647 w 11"/>
                  <a:gd name="T13" fmla="*/ 136945834 h 12"/>
                  <a:gd name="T14" fmla="*/ 2147483647 w 11"/>
                  <a:gd name="T15" fmla="*/ 0 h 12"/>
                  <a:gd name="T16" fmla="*/ 2147483647 w 11"/>
                  <a:gd name="T17" fmla="*/ 136945834 h 12"/>
                  <a:gd name="T18" fmla="*/ 2147483647 w 11"/>
                  <a:gd name="T19" fmla="*/ 227950605 h 12"/>
                  <a:gd name="T20" fmla="*/ 2147483647 w 11"/>
                  <a:gd name="T21" fmla="*/ 365188833 h 12"/>
                  <a:gd name="T22" fmla="*/ 0 w 11"/>
                  <a:gd name="T23" fmla="*/ 503128416 h 12"/>
                  <a:gd name="T24" fmla="*/ 2147483647 w 11"/>
                  <a:gd name="T25" fmla="*/ 607868223 h 12"/>
                  <a:gd name="T26" fmla="*/ 2147483647 w 11"/>
                  <a:gd name="T27" fmla="*/ 973836320 h 12"/>
                  <a:gd name="T28" fmla="*/ 2147483647 w 11"/>
                  <a:gd name="T29" fmla="*/ 1255179548 h 12"/>
                  <a:gd name="T30" fmla="*/ 2147483647 w 11"/>
                  <a:gd name="T31" fmla="*/ 1341675435 h 12"/>
                  <a:gd name="T32" fmla="*/ 2147483647 w 11"/>
                  <a:gd name="T33" fmla="*/ 1341675435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2"/>
                  <a:gd name="T53" fmla="*/ 11 w 11"/>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2">
                    <a:moveTo>
                      <a:pt x="7" y="11"/>
                    </a:moveTo>
                    <a:lnTo>
                      <a:pt x="9" y="10"/>
                    </a:lnTo>
                    <a:lnTo>
                      <a:pt x="10" y="9"/>
                    </a:lnTo>
                    <a:lnTo>
                      <a:pt x="10" y="7"/>
                    </a:lnTo>
                    <a:lnTo>
                      <a:pt x="10" y="5"/>
                    </a:lnTo>
                    <a:lnTo>
                      <a:pt x="9" y="3"/>
                    </a:lnTo>
                    <a:lnTo>
                      <a:pt x="7" y="1"/>
                    </a:lnTo>
                    <a:lnTo>
                      <a:pt x="5" y="0"/>
                    </a:lnTo>
                    <a:lnTo>
                      <a:pt x="4" y="1"/>
                    </a:lnTo>
                    <a:lnTo>
                      <a:pt x="1" y="2"/>
                    </a:lnTo>
                    <a:lnTo>
                      <a:pt x="1" y="3"/>
                    </a:lnTo>
                    <a:lnTo>
                      <a:pt x="0" y="4"/>
                    </a:lnTo>
                    <a:lnTo>
                      <a:pt x="1" y="5"/>
                    </a:lnTo>
                    <a:lnTo>
                      <a:pt x="1" y="8"/>
                    </a:lnTo>
                    <a:lnTo>
                      <a:pt x="5" y="10"/>
                    </a:lnTo>
                    <a:lnTo>
                      <a:pt x="6" y="11"/>
                    </a:lnTo>
                    <a:lnTo>
                      <a:pt x="7"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24" name="Freeform 372"/>
              <p:cNvSpPr>
                <a:spLocks/>
              </p:cNvSpPr>
              <p:nvPr/>
            </p:nvSpPr>
            <p:spPr bwMode="auto">
              <a:xfrm flipH="1">
                <a:off x="3921" y="3395"/>
                <a:ext cx="29" cy="26"/>
              </a:xfrm>
              <a:custGeom>
                <a:avLst/>
                <a:gdLst>
                  <a:gd name="T0" fmla="*/ 2147483647 w 9"/>
                  <a:gd name="T1" fmla="*/ 474868977 h 10"/>
                  <a:gd name="T2" fmla="*/ 2147483647 w 9"/>
                  <a:gd name="T3" fmla="*/ 239896043 h 10"/>
                  <a:gd name="T4" fmla="*/ 0 w 9"/>
                  <a:gd name="T5" fmla="*/ 147617336 h 10"/>
                  <a:gd name="T6" fmla="*/ 2147483647 w 9"/>
                  <a:gd name="T7" fmla="*/ 92267725 h 10"/>
                  <a:gd name="T8" fmla="*/ 2147483647 w 9"/>
                  <a:gd name="T9" fmla="*/ 0 h 10"/>
                  <a:gd name="T10" fmla="*/ 2147483647 w 9"/>
                  <a:gd name="T11" fmla="*/ 0 h 10"/>
                  <a:gd name="T12" fmla="*/ 2147483647 w 9"/>
                  <a:gd name="T13" fmla="*/ 0 h 10"/>
                  <a:gd name="T14" fmla="*/ 2147483647 w 9"/>
                  <a:gd name="T15" fmla="*/ 92267725 h 10"/>
                  <a:gd name="T16" fmla="*/ 2147483647 w 9"/>
                  <a:gd name="T17" fmla="*/ 147617336 h 10"/>
                  <a:gd name="T18" fmla="*/ 2147483647 w 9"/>
                  <a:gd name="T19" fmla="*/ 383804948 h 10"/>
                  <a:gd name="T20" fmla="*/ 2147483647 w 9"/>
                  <a:gd name="T21" fmla="*/ 531422325 h 10"/>
                  <a:gd name="T22" fmla="*/ 2147483647 w 9"/>
                  <a:gd name="T23" fmla="*/ 623729362 h 10"/>
                  <a:gd name="T24" fmla="*/ 2147483647 w 9"/>
                  <a:gd name="T25" fmla="*/ 681356988 h 10"/>
                  <a:gd name="T26" fmla="*/ 2147483647 w 9"/>
                  <a:gd name="T27" fmla="*/ 681356988 h 10"/>
                  <a:gd name="T28" fmla="*/ 2147483647 w 9"/>
                  <a:gd name="T29" fmla="*/ 623729362 h 10"/>
                  <a:gd name="T30" fmla="*/ 2147483647 w 9"/>
                  <a:gd name="T31" fmla="*/ 531422325 h 10"/>
                  <a:gd name="T32" fmla="*/ 2147483647 w 9"/>
                  <a:gd name="T33" fmla="*/ 474868977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0"/>
                  <a:gd name="T53" fmla="*/ 9 w 9"/>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0">
                    <a:moveTo>
                      <a:pt x="1" y="6"/>
                    </a:moveTo>
                    <a:lnTo>
                      <a:pt x="1" y="3"/>
                    </a:lnTo>
                    <a:lnTo>
                      <a:pt x="0" y="2"/>
                    </a:lnTo>
                    <a:lnTo>
                      <a:pt x="1" y="1"/>
                    </a:lnTo>
                    <a:lnTo>
                      <a:pt x="1" y="0"/>
                    </a:lnTo>
                    <a:lnTo>
                      <a:pt x="3" y="0"/>
                    </a:lnTo>
                    <a:lnTo>
                      <a:pt x="5" y="0"/>
                    </a:lnTo>
                    <a:lnTo>
                      <a:pt x="6" y="1"/>
                    </a:lnTo>
                    <a:lnTo>
                      <a:pt x="7" y="2"/>
                    </a:lnTo>
                    <a:lnTo>
                      <a:pt x="8" y="5"/>
                    </a:lnTo>
                    <a:lnTo>
                      <a:pt x="8" y="7"/>
                    </a:lnTo>
                    <a:lnTo>
                      <a:pt x="8" y="8"/>
                    </a:lnTo>
                    <a:lnTo>
                      <a:pt x="7" y="9"/>
                    </a:lnTo>
                    <a:lnTo>
                      <a:pt x="6" y="9"/>
                    </a:lnTo>
                    <a:lnTo>
                      <a:pt x="5" y="8"/>
                    </a:lnTo>
                    <a:lnTo>
                      <a:pt x="3" y="7"/>
                    </a:lnTo>
                    <a:lnTo>
                      <a:pt x="1" y="6"/>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25" name="Freeform 373"/>
              <p:cNvSpPr>
                <a:spLocks/>
              </p:cNvSpPr>
              <p:nvPr/>
            </p:nvSpPr>
            <p:spPr bwMode="auto">
              <a:xfrm flipH="1">
                <a:off x="3927" y="3400"/>
                <a:ext cx="13" cy="16"/>
              </a:xfrm>
              <a:custGeom>
                <a:avLst/>
                <a:gdLst>
                  <a:gd name="T0" fmla="*/ 0 w 4"/>
                  <a:gd name="T1" fmla="*/ 365188833 h 6"/>
                  <a:gd name="T2" fmla="*/ 0 w 4"/>
                  <a:gd name="T3" fmla="*/ 136945834 h 6"/>
                  <a:gd name="T4" fmla="*/ 0 w 4"/>
                  <a:gd name="T5" fmla="*/ 0 h 6"/>
                  <a:gd name="T6" fmla="*/ 2147483647 w 4"/>
                  <a:gd name="T7" fmla="*/ 0 h 6"/>
                  <a:gd name="T8" fmla="*/ 2147483647 w 4"/>
                  <a:gd name="T9" fmla="*/ 136945834 h 6"/>
                  <a:gd name="T10" fmla="*/ 2147483647 w 4"/>
                  <a:gd name="T11" fmla="*/ 503128416 h 6"/>
                  <a:gd name="T12" fmla="*/ 2147483647 w 4"/>
                  <a:gd name="T13" fmla="*/ 607868223 h 6"/>
                  <a:gd name="T14" fmla="*/ 2147483647 w 4"/>
                  <a:gd name="T15" fmla="*/ 607868223 h 6"/>
                  <a:gd name="T16" fmla="*/ 0 w 4"/>
                  <a:gd name="T17" fmla="*/ 365188833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0" y="3"/>
                    </a:moveTo>
                    <a:lnTo>
                      <a:pt x="0" y="1"/>
                    </a:lnTo>
                    <a:lnTo>
                      <a:pt x="0" y="0"/>
                    </a:lnTo>
                    <a:lnTo>
                      <a:pt x="2" y="0"/>
                    </a:lnTo>
                    <a:lnTo>
                      <a:pt x="3" y="1"/>
                    </a:lnTo>
                    <a:lnTo>
                      <a:pt x="3" y="4"/>
                    </a:lnTo>
                    <a:lnTo>
                      <a:pt x="3" y="5"/>
                    </a:lnTo>
                    <a:lnTo>
                      <a:pt x="2" y="5"/>
                    </a:lnTo>
                    <a:lnTo>
                      <a:pt x="0" y="3"/>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26" name="Freeform 374"/>
              <p:cNvSpPr>
                <a:spLocks/>
              </p:cNvSpPr>
              <p:nvPr/>
            </p:nvSpPr>
            <p:spPr bwMode="auto">
              <a:xfrm flipH="1">
                <a:off x="3885" y="3403"/>
                <a:ext cx="36" cy="32"/>
              </a:xfrm>
              <a:custGeom>
                <a:avLst/>
                <a:gdLst>
                  <a:gd name="T0" fmla="*/ 2147483647 w 11"/>
                  <a:gd name="T1" fmla="*/ 2147483647 h 11"/>
                  <a:gd name="T2" fmla="*/ 2147483647 w 11"/>
                  <a:gd name="T3" fmla="*/ 2147483647 h 11"/>
                  <a:gd name="T4" fmla="*/ 2147483647 w 11"/>
                  <a:gd name="T5" fmla="*/ 2147483647 h 11"/>
                  <a:gd name="T6" fmla="*/ 2147483647 w 11"/>
                  <a:gd name="T7" fmla="*/ 2147483647 h 11"/>
                  <a:gd name="T8" fmla="*/ 2147483647 w 11"/>
                  <a:gd name="T9" fmla="*/ 2147483647 h 11"/>
                  <a:gd name="T10" fmla="*/ 2147483647 w 11"/>
                  <a:gd name="T11" fmla="*/ 2147483647 h 11"/>
                  <a:gd name="T12" fmla="*/ 2147483647 w 11"/>
                  <a:gd name="T13" fmla="*/ 0 h 11"/>
                  <a:gd name="T14" fmla="*/ 2147483647 w 11"/>
                  <a:gd name="T15" fmla="*/ 0 h 11"/>
                  <a:gd name="T16" fmla="*/ 2147483647 w 11"/>
                  <a:gd name="T17" fmla="*/ 0 h 11"/>
                  <a:gd name="T18" fmla="*/ 2147483647 w 11"/>
                  <a:gd name="T19" fmla="*/ 1293089995 h 11"/>
                  <a:gd name="T20" fmla="*/ 0 w 11"/>
                  <a:gd name="T21" fmla="*/ 1999507880 h 11"/>
                  <a:gd name="T22" fmla="*/ 0 w 11"/>
                  <a:gd name="T23" fmla="*/ 2147483647 h 11"/>
                  <a:gd name="T24" fmla="*/ 0 w 11"/>
                  <a:gd name="T25" fmla="*/ 2147483647 h 11"/>
                  <a:gd name="T26" fmla="*/ 2147483647 w 11"/>
                  <a:gd name="T27" fmla="*/ 2147483647 h 11"/>
                  <a:gd name="T28" fmla="*/ 2147483647 w 11"/>
                  <a:gd name="T29" fmla="*/ 2147483647 h 11"/>
                  <a:gd name="T30" fmla="*/ 2147483647 w 11"/>
                  <a:gd name="T31" fmla="*/ 2147483647 h 11"/>
                  <a:gd name="T32" fmla="*/ 2147483647 w 11"/>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1"/>
                  <a:gd name="T53" fmla="*/ 11 w 11"/>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1">
                    <a:moveTo>
                      <a:pt x="7" y="10"/>
                    </a:moveTo>
                    <a:lnTo>
                      <a:pt x="9" y="9"/>
                    </a:lnTo>
                    <a:lnTo>
                      <a:pt x="9" y="8"/>
                    </a:lnTo>
                    <a:lnTo>
                      <a:pt x="10" y="7"/>
                    </a:lnTo>
                    <a:lnTo>
                      <a:pt x="9" y="5"/>
                    </a:lnTo>
                    <a:lnTo>
                      <a:pt x="9" y="4"/>
                    </a:lnTo>
                    <a:lnTo>
                      <a:pt x="6" y="0"/>
                    </a:lnTo>
                    <a:lnTo>
                      <a:pt x="5" y="0"/>
                    </a:lnTo>
                    <a:lnTo>
                      <a:pt x="3" y="0"/>
                    </a:lnTo>
                    <a:lnTo>
                      <a:pt x="1" y="2"/>
                    </a:lnTo>
                    <a:lnTo>
                      <a:pt x="0" y="3"/>
                    </a:lnTo>
                    <a:lnTo>
                      <a:pt x="0" y="4"/>
                    </a:lnTo>
                    <a:lnTo>
                      <a:pt x="0" y="6"/>
                    </a:lnTo>
                    <a:lnTo>
                      <a:pt x="1" y="7"/>
                    </a:lnTo>
                    <a:lnTo>
                      <a:pt x="3" y="10"/>
                    </a:lnTo>
                    <a:lnTo>
                      <a:pt x="5" y="10"/>
                    </a:lnTo>
                    <a:lnTo>
                      <a:pt x="7"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27" name="Freeform 375"/>
              <p:cNvSpPr>
                <a:spLocks/>
              </p:cNvSpPr>
              <p:nvPr/>
            </p:nvSpPr>
            <p:spPr bwMode="auto">
              <a:xfrm flipH="1">
                <a:off x="3892" y="3408"/>
                <a:ext cx="29" cy="27"/>
              </a:xfrm>
              <a:custGeom>
                <a:avLst/>
                <a:gdLst>
                  <a:gd name="T0" fmla="*/ 2147483647 w 9"/>
                  <a:gd name="T1" fmla="*/ 2147483647 h 9"/>
                  <a:gd name="T2" fmla="*/ 0 w 9"/>
                  <a:gd name="T3" fmla="*/ 2147483647 h 9"/>
                  <a:gd name="T4" fmla="*/ 0 w 9"/>
                  <a:gd name="T5" fmla="*/ 2147483647 h 9"/>
                  <a:gd name="T6" fmla="*/ 0 w 9"/>
                  <a:gd name="T7" fmla="*/ 1162259603 h 9"/>
                  <a:gd name="T8" fmla="*/ 2147483647 w 9"/>
                  <a:gd name="T9" fmla="*/ 0 h 9"/>
                  <a:gd name="T10" fmla="*/ 2147483647 w 9"/>
                  <a:gd name="T11" fmla="*/ 0 h 9"/>
                  <a:gd name="T12" fmla="*/ 2147483647 w 9"/>
                  <a:gd name="T13" fmla="*/ 0 h 9"/>
                  <a:gd name="T14" fmla="*/ 2147483647 w 9"/>
                  <a:gd name="T15" fmla="*/ 1162259603 h 9"/>
                  <a:gd name="T16" fmla="*/ 2147483647 w 9"/>
                  <a:gd name="T17" fmla="*/ 2147483647 h 9"/>
                  <a:gd name="T18" fmla="*/ 2147483647 w 9"/>
                  <a:gd name="T19" fmla="*/ 2147483647 h 9"/>
                  <a:gd name="T20" fmla="*/ 2147483647 w 9"/>
                  <a:gd name="T21" fmla="*/ 2147483647 h 9"/>
                  <a:gd name="T22" fmla="*/ 2147483647 w 9"/>
                  <a:gd name="T23" fmla="*/ 2147483647 h 9"/>
                  <a:gd name="T24" fmla="*/ 2147483647 w 9"/>
                  <a:gd name="T25" fmla="*/ 2147483647 h 9"/>
                  <a:gd name="T26" fmla="*/ 2147483647 w 9"/>
                  <a:gd name="T27" fmla="*/ 2147483647 h 9"/>
                  <a:gd name="T28" fmla="*/ 2147483647 w 9"/>
                  <a:gd name="T29" fmla="*/ 2147483647 h 9"/>
                  <a:gd name="T30" fmla="*/ 2147483647 w 9"/>
                  <a:gd name="T31" fmla="*/ 2147483647 h 9"/>
                  <a:gd name="T32" fmla="*/ 2147483647 w 9"/>
                  <a:gd name="T33" fmla="*/ 2147483647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9"/>
                  <a:gd name="T53" fmla="*/ 9 w 9"/>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9">
                    <a:moveTo>
                      <a:pt x="1" y="5"/>
                    </a:moveTo>
                    <a:lnTo>
                      <a:pt x="0" y="4"/>
                    </a:lnTo>
                    <a:lnTo>
                      <a:pt x="0" y="2"/>
                    </a:lnTo>
                    <a:lnTo>
                      <a:pt x="0" y="1"/>
                    </a:lnTo>
                    <a:lnTo>
                      <a:pt x="1" y="0"/>
                    </a:lnTo>
                    <a:lnTo>
                      <a:pt x="2" y="0"/>
                    </a:lnTo>
                    <a:lnTo>
                      <a:pt x="3" y="0"/>
                    </a:lnTo>
                    <a:lnTo>
                      <a:pt x="5" y="1"/>
                    </a:lnTo>
                    <a:lnTo>
                      <a:pt x="7" y="3"/>
                    </a:lnTo>
                    <a:lnTo>
                      <a:pt x="7" y="4"/>
                    </a:lnTo>
                    <a:lnTo>
                      <a:pt x="8" y="6"/>
                    </a:lnTo>
                    <a:lnTo>
                      <a:pt x="7" y="7"/>
                    </a:lnTo>
                    <a:lnTo>
                      <a:pt x="7" y="8"/>
                    </a:lnTo>
                    <a:lnTo>
                      <a:pt x="5" y="8"/>
                    </a:lnTo>
                    <a:lnTo>
                      <a:pt x="3" y="8"/>
                    </a:lnTo>
                    <a:lnTo>
                      <a:pt x="2" y="7"/>
                    </a:lnTo>
                    <a:lnTo>
                      <a:pt x="1" y="5"/>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28" name="Freeform 376"/>
              <p:cNvSpPr>
                <a:spLocks/>
              </p:cNvSpPr>
              <p:nvPr/>
            </p:nvSpPr>
            <p:spPr bwMode="auto">
              <a:xfrm flipH="1">
                <a:off x="3898" y="3413"/>
                <a:ext cx="17" cy="14"/>
              </a:xfrm>
              <a:custGeom>
                <a:avLst/>
                <a:gdLst>
                  <a:gd name="T0" fmla="*/ 0 w 5"/>
                  <a:gd name="T1" fmla="*/ 886813511 h 5"/>
                  <a:gd name="T2" fmla="*/ 0 w 5"/>
                  <a:gd name="T3" fmla="*/ 316719124 h 5"/>
                  <a:gd name="T4" fmla="*/ 0 w 5"/>
                  <a:gd name="T5" fmla="*/ 0 h 5"/>
                  <a:gd name="T6" fmla="*/ 2147483647 w 5"/>
                  <a:gd name="T7" fmla="*/ 0 h 5"/>
                  <a:gd name="T8" fmla="*/ 2147483647 w 5"/>
                  <a:gd name="T9" fmla="*/ 682732924 h 5"/>
                  <a:gd name="T10" fmla="*/ 2147483647 w 5"/>
                  <a:gd name="T11" fmla="*/ 886813511 h 5"/>
                  <a:gd name="T12" fmla="*/ 2147483647 w 5"/>
                  <a:gd name="T13" fmla="*/ 1243283750 h 5"/>
                  <a:gd name="T14" fmla="*/ 2147483647 w 5"/>
                  <a:gd name="T15" fmla="*/ 1243283750 h 5"/>
                  <a:gd name="T16" fmla="*/ 0 w 5"/>
                  <a:gd name="T17" fmla="*/ 886813511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3"/>
                    </a:moveTo>
                    <a:lnTo>
                      <a:pt x="0" y="1"/>
                    </a:lnTo>
                    <a:lnTo>
                      <a:pt x="0" y="0"/>
                    </a:lnTo>
                    <a:lnTo>
                      <a:pt x="1" y="0"/>
                    </a:lnTo>
                    <a:lnTo>
                      <a:pt x="3" y="2"/>
                    </a:lnTo>
                    <a:lnTo>
                      <a:pt x="4" y="3"/>
                    </a:lnTo>
                    <a:lnTo>
                      <a:pt x="3" y="4"/>
                    </a:lnTo>
                    <a:lnTo>
                      <a:pt x="1" y="4"/>
                    </a:lnTo>
                    <a:lnTo>
                      <a:pt x="0" y="3"/>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29" name="Freeform 377"/>
              <p:cNvSpPr>
                <a:spLocks/>
              </p:cNvSpPr>
              <p:nvPr/>
            </p:nvSpPr>
            <p:spPr bwMode="auto">
              <a:xfrm flipH="1">
                <a:off x="3631" y="3263"/>
                <a:ext cx="346" cy="174"/>
              </a:xfrm>
              <a:custGeom>
                <a:avLst/>
                <a:gdLst>
                  <a:gd name="T0" fmla="*/ 0 w 106"/>
                  <a:gd name="T1" fmla="*/ 2147483647 h 61"/>
                  <a:gd name="T2" fmla="*/ 2147483647 w 106"/>
                  <a:gd name="T3" fmla="*/ 0 h 61"/>
                  <a:gd name="T4" fmla="*/ 2147483647 w 106"/>
                  <a:gd name="T5" fmla="*/ 2147483647 h 61"/>
                  <a:gd name="T6" fmla="*/ 2147483647 w 106"/>
                  <a:gd name="T7" fmla="*/ 2147483647 h 61"/>
                  <a:gd name="T8" fmla="*/ 0 w 106"/>
                  <a:gd name="T9" fmla="*/ 2147483647 h 61"/>
                  <a:gd name="T10" fmla="*/ 0 60000 65536"/>
                  <a:gd name="T11" fmla="*/ 0 60000 65536"/>
                  <a:gd name="T12" fmla="*/ 0 60000 65536"/>
                  <a:gd name="T13" fmla="*/ 0 60000 65536"/>
                  <a:gd name="T14" fmla="*/ 0 60000 65536"/>
                  <a:gd name="T15" fmla="*/ 0 w 106"/>
                  <a:gd name="T16" fmla="*/ 0 h 61"/>
                  <a:gd name="T17" fmla="*/ 106 w 106"/>
                  <a:gd name="T18" fmla="*/ 61 h 61"/>
                </a:gdLst>
                <a:ahLst/>
                <a:cxnLst>
                  <a:cxn ang="T10">
                    <a:pos x="T0" y="T1"/>
                  </a:cxn>
                  <a:cxn ang="T11">
                    <a:pos x="T2" y="T3"/>
                  </a:cxn>
                  <a:cxn ang="T12">
                    <a:pos x="T4" y="T5"/>
                  </a:cxn>
                  <a:cxn ang="T13">
                    <a:pos x="T6" y="T7"/>
                  </a:cxn>
                  <a:cxn ang="T14">
                    <a:pos x="T8" y="T9"/>
                  </a:cxn>
                </a:cxnLst>
                <a:rect l="T15" t="T16" r="T17" b="T18"/>
                <a:pathLst>
                  <a:path w="106" h="61">
                    <a:moveTo>
                      <a:pt x="0" y="12"/>
                    </a:moveTo>
                    <a:lnTo>
                      <a:pt x="22" y="0"/>
                    </a:lnTo>
                    <a:lnTo>
                      <a:pt x="105" y="48"/>
                    </a:lnTo>
                    <a:lnTo>
                      <a:pt x="84" y="60"/>
                    </a:lnTo>
                    <a:lnTo>
                      <a:pt x="0" y="12"/>
                    </a:lnTo>
                  </a:path>
                </a:pathLst>
              </a:custGeom>
              <a:solidFill>
                <a:srgbClr val="E6E6E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30" name="Freeform 378"/>
              <p:cNvSpPr>
                <a:spLocks/>
              </p:cNvSpPr>
              <p:nvPr/>
            </p:nvSpPr>
            <p:spPr bwMode="auto">
              <a:xfrm flipH="1">
                <a:off x="3700" y="3298"/>
                <a:ext cx="277" cy="212"/>
              </a:xfrm>
              <a:custGeom>
                <a:avLst/>
                <a:gdLst>
                  <a:gd name="T0" fmla="*/ 0 w 85"/>
                  <a:gd name="T1" fmla="*/ 0 h 75"/>
                  <a:gd name="T2" fmla="*/ 2147483647 w 85"/>
                  <a:gd name="T3" fmla="*/ 2147483647 h 75"/>
                  <a:gd name="T4" fmla="*/ 2147483647 w 85"/>
                  <a:gd name="T5" fmla="*/ 2147483647 h 75"/>
                  <a:gd name="T6" fmla="*/ 0 w 85"/>
                  <a:gd name="T7" fmla="*/ 2147483647 h 75"/>
                  <a:gd name="T8" fmla="*/ 0 w 85"/>
                  <a:gd name="T9" fmla="*/ 0 h 75"/>
                  <a:gd name="T10" fmla="*/ 0 60000 65536"/>
                  <a:gd name="T11" fmla="*/ 0 60000 65536"/>
                  <a:gd name="T12" fmla="*/ 0 60000 65536"/>
                  <a:gd name="T13" fmla="*/ 0 60000 65536"/>
                  <a:gd name="T14" fmla="*/ 0 60000 65536"/>
                  <a:gd name="T15" fmla="*/ 0 w 85"/>
                  <a:gd name="T16" fmla="*/ 0 h 75"/>
                  <a:gd name="T17" fmla="*/ 85 w 85"/>
                  <a:gd name="T18" fmla="*/ 75 h 75"/>
                </a:gdLst>
                <a:ahLst/>
                <a:cxnLst>
                  <a:cxn ang="T10">
                    <a:pos x="T0" y="T1"/>
                  </a:cxn>
                  <a:cxn ang="T11">
                    <a:pos x="T2" y="T3"/>
                  </a:cxn>
                  <a:cxn ang="T12">
                    <a:pos x="T4" y="T5"/>
                  </a:cxn>
                  <a:cxn ang="T13">
                    <a:pos x="T6" y="T7"/>
                  </a:cxn>
                  <a:cxn ang="T14">
                    <a:pos x="T8" y="T9"/>
                  </a:cxn>
                </a:cxnLst>
                <a:rect l="T15" t="T16" r="T17" b="T18"/>
                <a:pathLst>
                  <a:path w="85" h="75">
                    <a:moveTo>
                      <a:pt x="0" y="0"/>
                    </a:moveTo>
                    <a:lnTo>
                      <a:pt x="84" y="48"/>
                    </a:lnTo>
                    <a:lnTo>
                      <a:pt x="84" y="74"/>
                    </a:lnTo>
                    <a:lnTo>
                      <a:pt x="0" y="25"/>
                    </a:lnTo>
                    <a:lnTo>
                      <a:pt x="0"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31" name="Freeform 379"/>
              <p:cNvSpPr>
                <a:spLocks/>
              </p:cNvSpPr>
              <p:nvPr/>
            </p:nvSpPr>
            <p:spPr bwMode="auto">
              <a:xfrm flipH="1">
                <a:off x="3517" y="3518"/>
                <a:ext cx="41" cy="29"/>
              </a:xfrm>
              <a:custGeom>
                <a:avLst/>
                <a:gdLst>
                  <a:gd name="T0" fmla="*/ 2147483647 w 13"/>
                  <a:gd name="T1" fmla="*/ 0 h 10"/>
                  <a:gd name="T2" fmla="*/ 2147483647 w 13"/>
                  <a:gd name="T3" fmla="*/ 2147483647 h 10"/>
                  <a:gd name="T4" fmla="*/ 2147483647 w 13"/>
                  <a:gd name="T5" fmla="*/ 2147483647 h 10"/>
                  <a:gd name="T6" fmla="*/ 0 w 13"/>
                  <a:gd name="T7" fmla="*/ 1880803609 h 10"/>
                  <a:gd name="T8" fmla="*/ 2147483647 w 13"/>
                  <a:gd name="T9" fmla="*/ 0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4" y="0"/>
                    </a:moveTo>
                    <a:lnTo>
                      <a:pt x="12" y="6"/>
                    </a:lnTo>
                    <a:lnTo>
                      <a:pt x="10" y="9"/>
                    </a:lnTo>
                    <a:lnTo>
                      <a:pt x="0" y="3"/>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32" name="Freeform 380"/>
              <p:cNvSpPr>
                <a:spLocks/>
              </p:cNvSpPr>
              <p:nvPr/>
            </p:nvSpPr>
            <p:spPr bwMode="auto">
              <a:xfrm flipH="1">
                <a:off x="3513" y="3536"/>
                <a:ext cx="14" cy="38"/>
              </a:xfrm>
              <a:custGeom>
                <a:avLst/>
                <a:gdLst>
                  <a:gd name="T0" fmla="*/ 2147483647 w 4"/>
                  <a:gd name="T1" fmla="*/ 2147483647 h 13"/>
                  <a:gd name="T2" fmla="*/ 0 w 4"/>
                  <a:gd name="T3" fmla="*/ 2147483647 h 13"/>
                  <a:gd name="T4" fmla="*/ 0 w 4"/>
                  <a:gd name="T5" fmla="*/ 2147483647 h 13"/>
                  <a:gd name="T6" fmla="*/ 2147483647 w 4"/>
                  <a:gd name="T7" fmla="*/ 0 h 13"/>
                  <a:gd name="T8" fmla="*/ 2147483647 w 4"/>
                  <a:gd name="T9" fmla="*/ 2147483647 h 13"/>
                  <a:gd name="T10" fmla="*/ 0 60000 65536"/>
                  <a:gd name="T11" fmla="*/ 0 60000 65536"/>
                  <a:gd name="T12" fmla="*/ 0 60000 65536"/>
                  <a:gd name="T13" fmla="*/ 0 60000 65536"/>
                  <a:gd name="T14" fmla="*/ 0 60000 65536"/>
                  <a:gd name="T15" fmla="*/ 0 w 4"/>
                  <a:gd name="T16" fmla="*/ 0 h 13"/>
                  <a:gd name="T17" fmla="*/ 4 w 4"/>
                  <a:gd name="T18" fmla="*/ 13 h 13"/>
                </a:gdLst>
                <a:ahLst/>
                <a:cxnLst>
                  <a:cxn ang="T10">
                    <a:pos x="T0" y="T1"/>
                  </a:cxn>
                  <a:cxn ang="T11">
                    <a:pos x="T2" y="T3"/>
                  </a:cxn>
                  <a:cxn ang="T12">
                    <a:pos x="T4" y="T5"/>
                  </a:cxn>
                  <a:cxn ang="T13">
                    <a:pos x="T6" y="T7"/>
                  </a:cxn>
                  <a:cxn ang="T14">
                    <a:pos x="T8" y="T9"/>
                  </a:cxn>
                </a:cxnLst>
                <a:rect l="T15" t="T16" r="T17" b="T18"/>
                <a:pathLst>
                  <a:path w="4" h="13">
                    <a:moveTo>
                      <a:pt x="3" y="7"/>
                    </a:moveTo>
                    <a:lnTo>
                      <a:pt x="0" y="12"/>
                    </a:lnTo>
                    <a:lnTo>
                      <a:pt x="0" y="3"/>
                    </a:lnTo>
                    <a:lnTo>
                      <a:pt x="2" y="0"/>
                    </a:lnTo>
                    <a:lnTo>
                      <a:pt x="3" y="7"/>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33" name="Freeform 381"/>
              <p:cNvSpPr>
                <a:spLocks/>
              </p:cNvSpPr>
              <p:nvPr/>
            </p:nvSpPr>
            <p:spPr bwMode="auto">
              <a:xfrm flipH="1">
                <a:off x="3500" y="3558"/>
                <a:ext cx="63" cy="35"/>
              </a:xfrm>
              <a:custGeom>
                <a:avLst/>
                <a:gdLst>
                  <a:gd name="T0" fmla="*/ 2147483647 w 19"/>
                  <a:gd name="T1" fmla="*/ 2085967230 h 12"/>
                  <a:gd name="T2" fmla="*/ 2147483647 w 19"/>
                  <a:gd name="T3" fmla="*/ 2147483647 h 12"/>
                  <a:gd name="T4" fmla="*/ 0 w 19"/>
                  <a:gd name="T5" fmla="*/ 2147483647 h 12"/>
                  <a:gd name="T6" fmla="*/ 0 w 19"/>
                  <a:gd name="T7" fmla="*/ 2147483647 h 12"/>
                  <a:gd name="T8" fmla="*/ 2147483647 w 19"/>
                  <a:gd name="T9" fmla="*/ 2147483647 h 12"/>
                  <a:gd name="T10" fmla="*/ 2147483647 w 19"/>
                  <a:gd name="T11" fmla="*/ 0 h 12"/>
                  <a:gd name="T12" fmla="*/ 2147483647 w 19"/>
                  <a:gd name="T13" fmla="*/ 2085967230 h 12"/>
                  <a:gd name="T14" fmla="*/ 0 60000 65536"/>
                  <a:gd name="T15" fmla="*/ 0 60000 65536"/>
                  <a:gd name="T16" fmla="*/ 0 60000 65536"/>
                  <a:gd name="T17" fmla="*/ 0 60000 65536"/>
                  <a:gd name="T18" fmla="*/ 0 60000 65536"/>
                  <a:gd name="T19" fmla="*/ 0 60000 65536"/>
                  <a:gd name="T20" fmla="*/ 0 60000 65536"/>
                  <a:gd name="T21" fmla="*/ 0 w 19"/>
                  <a:gd name="T22" fmla="*/ 0 h 12"/>
                  <a:gd name="T23" fmla="*/ 19 w 1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2">
                    <a:moveTo>
                      <a:pt x="18" y="3"/>
                    </a:moveTo>
                    <a:lnTo>
                      <a:pt x="10" y="8"/>
                    </a:lnTo>
                    <a:lnTo>
                      <a:pt x="0" y="11"/>
                    </a:lnTo>
                    <a:lnTo>
                      <a:pt x="0" y="9"/>
                    </a:lnTo>
                    <a:lnTo>
                      <a:pt x="10" y="6"/>
                    </a:lnTo>
                    <a:lnTo>
                      <a:pt x="18" y="0"/>
                    </a:lnTo>
                    <a:lnTo>
                      <a:pt x="18" y="3"/>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34" name="Freeform 382"/>
              <p:cNvSpPr>
                <a:spLocks/>
              </p:cNvSpPr>
              <p:nvPr/>
            </p:nvSpPr>
            <p:spPr bwMode="auto">
              <a:xfrm flipH="1">
                <a:off x="3610" y="3542"/>
                <a:ext cx="53" cy="29"/>
              </a:xfrm>
              <a:custGeom>
                <a:avLst/>
                <a:gdLst>
                  <a:gd name="T0" fmla="*/ 2147483647 w 16"/>
                  <a:gd name="T1" fmla="*/ 0 h 10"/>
                  <a:gd name="T2" fmla="*/ 2147483647 w 16"/>
                  <a:gd name="T3" fmla="*/ 2147483647 h 10"/>
                  <a:gd name="T4" fmla="*/ 2147483647 w 16"/>
                  <a:gd name="T5" fmla="*/ 2147483647 h 10"/>
                  <a:gd name="T6" fmla="*/ 0 w 16"/>
                  <a:gd name="T7" fmla="*/ 1226273209 h 10"/>
                  <a:gd name="T8" fmla="*/ 2147483647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5" y="0"/>
                    </a:moveTo>
                    <a:lnTo>
                      <a:pt x="15" y="6"/>
                    </a:lnTo>
                    <a:lnTo>
                      <a:pt x="11" y="9"/>
                    </a:lnTo>
                    <a:lnTo>
                      <a:pt x="0" y="2"/>
                    </a:lnTo>
                    <a:lnTo>
                      <a:pt x="5"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35" name="Freeform 383"/>
              <p:cNvSpPr>
                <a:spLocks/>
              </p:cNvSpPr>
              <p:nvPr/>
            </p:nvSpPr>
            <p:spPr bwMode="auto">
              <a:xfrm flipH="1">
                <a:off x="3625" y="3547"/>
                <a:ext cx="38" cy="30"/>
              </a:xfrm>
              <a:custGeom>
                <a:avLst/>
                <a:gdLst>
                  <a:gd name="T0" fmla="*/ 0 w 12"/>
                  <a:gd name="T1" fmla="*/ 2147483647 h 10"/>
                  <a:gd name="T2" fmla="*/ 2147483647 w 12"/>
                  <a:gd name="T3" fmla="*/ 2147483647 h 10"/>
                  <a:gd name="T4" fmla="*/ 2147483647 w 12"/>
                  <a:gd name="T5" fmla="*/ 2147483647 h 10"/>
                  <a:gd name="T6" fmla="*/ 0 w 12"/>
                  <a:gd name="T7" fmla="*/ 0 h 10"/>
                  <a:gd name="T8" fmla="*/ 0 w 12"/>
                  <a:gd name="T9" fmla="*/ 2147483647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0" y="2"/>
                    </a:moveTo>
                    <a:lnTo>
                      <a:pt x="11" y="9"/>
                    </a:lnTo>
                    <a:lnTo>
                      <a:pt x="11" y="7"/>
                    </a:lnTo>
                    <a:lnTo>
                      <a:pt x="0" y="0"/>
                    </a:lnTo>
                    <a:lnTo>
                      <a:pt x="0" y="2"/>
                    </a:lnTo>
                  </a:path>
                </a:pathLst>
              </a:custGeom>
              <a:solidFill>
                <a:srgbClr val="CC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36" name="Freeform 384"/>
              <p:cNvSpPr>
                <a:spLocks/>
              </p:cNvSpPr>
              <p:nvPr/>
            </p:nvSpPr>
            <p:spPr bwMode="auto">
              <a:xfrm flipH="1">
                <a:off x="3608" y="3558"/>
                <a:ext cx="19" cy="19"/>
              </a:xfrm>
              <a:custGeom>
                <a:avLst/>
                <a:gdLst>
                  <a:gd name="T0" fmla="*/ 2147483647 w 6"/>
                  <a:gd name="T1" fmla="*/ 2147483647 h 6"/>
                  <a:gd name="T2" fmla="*/ 0 w 6"/>
                  <a:gd name="T3" fmla="*/ 2147483647 h 6"/>
                  <a:gd name="T4" fmla="*/ 0 w 6"/>
                  <a:gd name="T5" fmla="*/ 2147483647 h 6"/>
                  <a:gd name="T6" fmla="*/ 2147483647 w 6"/>
                  <a:gd name="T7" fmla="*/ 0 h 6"/>
                  <a:gd name="T8" fmla="*/ 2147483647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5" y="2"/>
                    </a:moveTo>
                    <a:lnTo>
                      <a:pt x="0" y="5"/>
                    </a:lnTo>
                    <a:lnTo>
                      <a:pt x="0" y="3"/>
                    </a:lnTo>
                    <a:lnTo>
                      <a:pt x="5" y="0"/>
                    </a:lnTo>
                    <a:lnTo>
                      <a:pt x="5" y="2"/>
                    </a:lnTo>
                  </a:path>
                </a:pathLst>
              </a:custGeom>
              <a:solidFill>
                <a:srgbClr val="8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37" name="Freeform 385"/>
              <p:cNvSpPr>
                <a:spLocks/>
              </p:cNvSpPr>
              <p:nvPr/>
            </p:nvSpPr>
            <p:spPr bwMode="auto">
              <a:xfrm flipH="1">
                <a:off x="3575" y="3440"/>
                <a:ext cx="104" cy="51"/>
              </a:xfrm>
              <a:custGeom>
                <a:avLst/>
                <a:gdLst>
                  <a:gd name="T0" fmla="*/ 2147483647 w 32"/>
                  <a:gd name="T1" fmla="*/ 0 h 18"/>
                  <a:gd name="T2" fmla="*/ 2147483647 w 32"/>
                  <a:gd name="T3" fmla="*/ 2147483647 h 18"/>
                  <a:gd name="T4" fmla="*/ 2147483647 w 32"/>
                  <a:gd name="T5" fmla="*/ 2147483647 h 18"/>
                  <a:gd name="T6" fmla="*/ 0 w 32"/>
                  <a:gd name="T7" fmla="*/ 2147483647 h 18"/>
                  <a:gd name="T8" fmla="*/ 2147483647 w 32"/>
                  <a:gd name="T9" fmla="*/ 0 h 18"/>
                  <a:gd name="T10" fmla="*/ 0 60000 65536"/>
                  <a:gd name="T11" fmla="*/ 0 60000 65536"/>
                  <a:gd name="T12" fmla="*/ 0 60000 65536"/>
                  <a:gd name="T13" fmla="*/ 0 60000 65536"/>
                  <a:gd name="T14" fmla="*/ 0 60000 65536"/>
                  <a:gd name="T15" fmla="*/ 0 w 32"/>
                  <a:gd name="T16" fmla="*/ 0 h 18"/>
                  <a:gd name="T17" fmla="*/ 32 w 32"/>
                  <a:gd name="T18" fmla="*/ 18 h 18"/>
                </a:gdLst>
                <a:ahLst/>
                <a:cxnLst>
                  <a:cxn ang="T10">
                    <a:pos x="T0" y="T1"/>
                  </a:cxn>
                  <a:cxn ang="T11">
                    <a:pos x="T2" y="T3"/>
                  </a:cxn>
                  <a:cxn ang="T12">
                    <a:pos x="T4" y="T5"/>
                  </a:cxn>
                  <a:cxn ang="T13">
                    <a:pos x="T6" y="T7"/>
                  </a:cxn>
                  <a:cxn ang="T14">
                    <a:pos x="T8" y="T9"/>
                  </a:cxn>
                </a:cxnLst>
                <a:rect l="T15" t="T16" r="T17" b="T18"/>
                <a:pathLst>
                  <a:path w="32" h="18">
                    <a:moveTo>
                      <a:pt x="20" y="0"/>
                    </a:moveTo>
                    <a:lnTo>
                      <a:pt x="31" y="6"/>
                    </a:lnTo>
                    <a:lnTo>
                      <a:pt x="11" y="17"/>
                    </a:lnTo>
                    <a:lnTo>
                      <a:pt x="0" y="11"/>
                    </a:lnTo>
                    <a:lnTo>
                      <a:pt x="20"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38" name="Freeform 386"/>
              <p:cNvSpPr>
                <a:spLocks/>
              </p:cNvSpPr>
              <p:nvPr/>
            </p:nvSpPr>
            <p:spPr bwMode="auto">
              <a:xfrm flipH="1">
                <a:off x="3640" y="3469"/>
                <a:ext cx="39" cy="83"/>
              </a:xfrm>
              <a:custGeom>
                <a:avLst/>
                <a:gdLst>
                  <a:gd name="T0" fmla="*/ 0 w 12"/>
                  <a:gd name="T1" fmla="*/ 2147483647 h 29"/>
                  <a:gd name="T2" fmla="*/ 2147483647 w 12"/>
                  <a:gd name="T3" fmla="*/ 2147483647 h 29"/>
                  <a:gd name="T4" fmla="*/ 2147483647 w 12"/>
                  <a:gd name="T5" fmla="*/ 2147483647 h 29"/>
                  <a:gd name="T6" fmla="*/ 0 w 12"/>
                  <a:gd name="T7" fmla="*/ 0 h 29"/>
                  <a:gd name="T8" fmla="*/ 0 w 12"/>
                  <a:gd name="T9" fmla="*/ 2147483647 h 29"/>
                  <a:gd name="T10" fmla="*/ 0 60000 65536"/>
                  <a:gd name="T11" fmla="*/ 0 60000 65536"/>
                  <a:gd name="T12" fmla="*/ 0 60000 65536"/>
                  <a:gd name="T13" fmla="*/ 0 60000 65536"/>
                  <a:gd name="T14" fmla="*/ 0 60000 65536"/>
                  <a:gd name="T15" fmla="*/ 0 w 12"/>
                  <a:gd name="T16" fmla="*/ 0 h 29"/>
                  <a:gd name="T17" fmla="*/ 12 w 12"/>
                  <a:gd name="T18" fmla="*/ 29 h 29"/>
                </a:gdLst>
                <a:ahLst/>
                <a:cxnLst>
                  <a:cxn ang="T10">
                    <a:pos x="T0" y="T1"/>
                  </a:cxn>
                  <a:cxn ang="T11">
                    <a:pos x="T2" y="T3"/>
                  </a:cxn>
                  <a:cxn ang="T12">
                    <a:pos x="T4" y="T5"/>
                  </a:cxn>
                  <a:cxn ang="T13">
                    <a:pos x="T6" y="T7"/>
                  </a:cxn>
                  <a:cxn ang="T14">
                    <a:pos x="T8" y="T9"/>
                  </a:cxn>
                </a:cxnLst>
                <a:rect l="T15" t="T16" r="T17" b="T18"/>
                <a:pathLst>
                  <a:path w="12" h="29">
                    <a:moveTo>
                      <a:pt x="0" y="23"/>
                    </a:moveTo>
                    <a:lnTo>
                      <a:pt x="11" y="28"/>
                    </a:lnTo>
                    <a:lnTo>
                      <a:pt x="11" y="6"/>
                    </a:lnTo>
                    <a:lnTo>
                      <a:pt x="0" y="0"/>
                    </a:lnTo>
                    <a:lnTo>
                      <a:pt x="0" y="23"/>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39" name="Freeform 387"/>
              <p:cNvSpPr>
                <a:spLocks/>
              </p:cNvSpPr>
              <p:nvPr/>
            </p:nvSpPr>
            <p:spPr bwMode="auto">
              <a:xfrm flipH="1">
                <a:off x="3575" y="3456"/>
                <a:ext cx="69" cy="96"/>
              </a:xfrm>
              <a:custGeom>
                <a:avLst/>
                <a:gdLst>
                  <a:gd name="T0" fmla="*/ 2147483647 w 21"/>
                  <a:gd name="T1" fmla="*/ 2147483647 h 34"/>
                  <a:gd name="T2" fmla="*/ 0 w 21"/>
                  <a:gd name="T3" fmla="*/ 2147483647 h 34"/>
                  <a:gd name="T4" fmla="*/ 0 w 21"/>
                  <a:gd name="T5" fmla="*/ 2147483647 h 34"/>
                  <a:gd name="T6" fmla="*/ 2147483647 w 21"/>
                  <a:gd name="T7" fmla="*/ 0 h 34"/>
                  <a:gd name="T8" fmla="*/ 2147483647 w 21"/>
                  <a:gd name="T9" fmla="*/ 2147483647 h 34"/>
                  <a:gd name="T10" fmla="*/ 0 60000 65536"/>
                  <a:gd name="T11" fmla="*/ 0 60000 65536"/>
                  <a:gd name="T12" fmla="*/ 0 60000 65536"/>
                  <a:gd name="T13" fmla="*/ 0 60000 65536"/>
                  <a:gd name="T14" fmla="*/ 0 60000 65536"/>
                  <a:gd name="T15" fmla="*/ 0 w 21"/>
                  <a:gd name="T16" fmla="*/ 0 h 34"/>
                  <a:gd name="T17" fmla="*/ 21 w 21"/>
                  <a:gd name="T18" fmla="*/ 34 h 34"/>
                </a:gdLst>
                <a:ahLst/>
                <a:cxnLst>
                  <a:cxn ang="T10">
                    <a:pos x="T0" y="T1"/>
                  </a:cxn>
                  <a:cxn ang="T11">
                    <a:pos x="T2" y="T3"/>
                  </a:cxn>
                  <a:cxn ang="T12">
                    <a:pos x="T4" y="T5"/>
                  </a:cxn>
                  <a:cxn ang="T13">
                    <a:pos x="T6" y="T7"/>
                  </a:cxn>
                  <a:cxn ang="T14">
                    <a:pos x="T8" y="T9"/>
                  </a:cxn>
                </a:cxnLst>
                <a:rect l="T15" t="T16" r="T17" b="T18"/>
                <a:pathLst>
                  <a:path w="21" h="34">
                    <a:moveTo>
                      <a:pt x="20" y="23"/>
                    </a:moveTo>
                    <a:lnTo>
                      <a:pt x="0" y="33"/>
                    </a:lnTo>
                    <a:lnTo>
                      <a:pt x="0" y="11"/>
                    </a:lnTo>
                    <a:lnTo>
                      <a:pt x="20" y="0"/>
                    </a:lnTo>
                    <a:lnTo>
                      <a:pt x="20" y="2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40" name="Freeform 388"/>
              <p:cNvSpPr>
                <a:spLocks/>
              </p:cNvSpPr>
              <p:nvPr/>
            </p:nvSpPr>
            <p:spPr bwMode="auto">
              <a:xfrm flipH="1">
                <a:off x="3563" y="3472"/>
                <a:ext cx="77" cy="43"/>
              </a:xfrm>
              <a:custGeom>
                <a:avLst/>
                <a:gdLst>
                  <a:gd name="T0" fmla="*/ 2147483647 w 24"/>
                  <a:gd name="T1" fmla="*/ 0 h 15"/>
                  <a:gd name="T2" fmla="*/ 2147483647 w 24"/>
                  <a:gd name="T3" fmla="*/ 1915996953 h 15"/>
                  <a:gd name="T4" fmla="*/ 2147483647 w 24"/>
                  <a:gd name="T5" fmla="*/ 2147483647 h 15"/>
                  <a:gd name="T6" fmla="*/ 2147483647 w 24"/>
                  <a:gd name="T7" fmla="*/ 2147483647 h 15"/>
                  <a:gd name="T8" fmla="*/ 0 w 24"/>
                  <a:gd name="T9" fmla="*/ 2147483647 h 15"/>
                  <a:gd name="T10" fmla="*/ 2147483647 w 24"/>
                  <a:gd name="T11" fmla="*/ 0 h 15"/>
                  <a:gd name="T12" fmla="*/ 0 60000 65536"/>
                  <a:gd name="T13" fmla="*/ 0 60000 65536"/>
                  <a:gd name="T14" fmla="*/ 0 60000 65536"/>
                  <a:gd name="T15" fmla="*/ 0 60000 65536"/>
                  <a:gd name="T16" fmla="*/ 0 60000 65536"/>
                  <a:gd name="T17" fmla="*/ 0 60000 65536"/>
                  <a:gd name="T18" fmla="*/ 0 w 24"/>
                  <a:gd name="T19" fmla="*/ 0 h 15"/>
                  <a:gd name="T20" fmla="*/ 24 w 24"/>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4" h="15">
                    <a:moveTo>
                      <a:pt x="16" y="0"/>
                    </a:moveTo>
                    <a:lnTo>
                      <a:pt x="23" y="4"/>
                    </a:lnTo>
                    <a:lnTo>
                      <a:pt x="20" y="12"/>
                    </a:lnTo>
                    <a:lnTo>
                      <a:pt x="9" y="14"/>
                    </a:lnTo>
                    <a:lnTo>
                      <a:pt x="0" y="10"/>
                    </a:lnTo>
                    <a:lnTo>
                      <a:pt x="16"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41" name="Freeform 389"/>
              <p:cNvSpPr>
                <a:spLocks/>
              </p:cNvSpPr>
              <p:nvPr/>
            </p:nvSpPr>
            <p:spPr bwMode="auto">
              <a:xfrm flipH="1">
                <a:off x="3602" y="3502"/>
                <a:ext cx="38" cy="72"/>
              </a:xfrm>
              <a:custGeom>
                <a:avLst/>
                <a:gdLst>
                  <a:gd name="T0" fmla="*/ 0 w 12"/>
                  <a:gd name="T1" fmla="*/ 2147483647 h 25"/>
                  <a:gd name="T2" fmla="*/ 2147483647 w 12"/>
                  <a:gd name="T3" fmla="*/ 2147483647 h 25"/>
                  <a:gd name="T4" fmla="*/ 2147483647 w 12"/>
                  <a:gd name="T5" fmla="*/ 2147483647 h 25"/>
                  <a:gd name="T6" fmla="*/ 2147483647 w 12"/>
                  <a:gd name="T7" fmla="*/ 2147483647 h 25"/>
                  <a:gd name="T8" fmla="*/ 0 w 12"/>
                  <a:gd name="T9" fmla="*/ 0 h 25"/>
                  <a:gd name="T10" fmla="*/ 0 w 12"/>
                  <a:gd name="T11" fmla="*/ 2147483647 h 25"/>
                  <a:gd name="T12" fmla="*/ 0 60000 65536"/>
                  <a:gd name="T13" fmla="*/ 0 60000 65536"/>
                  <a:gd name="T14" fmla="*/ 0 60000 65536"/>
                  <a:gd name="T15" fmla="*/ 0 60000 65536"/>
                  <a:gd name="T16" fmla="*/ 0 60000 65536"/>
                  <a:gd name="T17" fmla="*/ 0 60000 65536"/>
                  <a:gd name="T18" fmla="*/ 0 w 12"/>
                  <a:gd name="T19" fmla="*/ 0 h 25"/>
                  <a:gd name="T20" fmla="*/ 12 w 1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12" h="25">
                    <a:moveTo>
                      <a:pt x="0" y="17"/>
                    </a:moveTo>
                    <a:lnTo>
                      <a:pt x="11" y="24"/>
                    </a:lnTo>
                    <a:lnTo>
                      <a:pt x="11" y="11"/>
                    </a:lnTo>
                    <a:lnTo>
                      <a:pt x="9" y="4"/>
                    </a:lnTo>
                    <a:lnTo>
                      <a:pt x="0" y="0"/>
                    </a:lnTo>
                    <a:lnTo>
                      <a:pt x="0" y="1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42" name="Freeform 390"/>
              <p:cNvSpPr>
                <a:spLocks/>
              </p:cNvSpPr>
              <p:nvPr/>
            </p:nvSpPr>
            <p:spPr bwMode="auto">
              <a:xfrm flipH="1">
                <a:off x="3552" y="3534"/>
                <a:ext cx="52" cy="53"/>
              </a:xfrm>
              <a:custGeom>
                <a:avLst/>
                <a:gdLst>
                  <a:gd name="T0" fmla="*/ 0 w 16"/>
                  <a:gd name="T1" fmla="*/ 2147483647 h 19"/>
                  <a:gd name="T2" fmla="*/ 2147483647 w 16"/>
                  <a:gd name="T3" fmla="*/ 2147483647 h 19"/>
                  <a:gd name="T4" fmla="*/ 2147483647 w 16"/>
                  <a:gd name="T5" fmla="*/ 2147483647 h 19"/>
                  <a:gd name="T6" fmla="*/ 2147483647 w 16"/>
                  <a:gd name="T7" fmla="*/ 2147483647 h 19"/>
                  <a:gd name="T8" fmla="*/ 2147483647 w 16"/>
                  <a:gd name="T9" fmla="*/ 2147483647 h 19"/>
                  <a:gd name="T10" fmla="*/ 2147483647 w 16"/>
                  <a:gd name="T11" fmla="*/ 2095287546 h 19"/>
                  <a:gd name="T12" fmla="*/ 0 w 16"/>
                  <a:gd name="T13" fmla="*/ 0 h 19"/>
                  <a:gd name="T14" fmla="*/ 0 w 16"/>
                  <a:gd name="T15" fmla="*/ 2147483647 h 19"/>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9"/>
                  <a:gd name="T26" fmla="*/ 16 w 16"/>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9">
                    <a:moveTo>
                      <a:pt x="0" y="13"/>
                    </a:moveTo>
                    <a:lnTo>
                      <a:pt x="1" y="9"/>
                    </a:lnTo>
                    <a:lnTo>
                      <a:pt x="9" y="12"/>
                    </a:lnTo>
                    <a:lnTo>
                      <a:pt x="13" y="18"/>
                    </a:lnTo>
                    <a:lnTo>
                      <a:pt x="15" y="17"/>
                    </a:lnTo>
                    <a:lnTo>
                      <a:pt x="13" y="7"/>
                    </a:lnTo>
                    <a:lnTo>
                      <a:pt x="0" y="0"/>
                    </a:lnTo>
                    <a:lnTo>
                      <a:pt x="0" y="13"/>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43" name="Freeform 391"/>
              <p:cNvSpPr>
                <a:spLocks/>
              </p:cNvSpPr>
              <p:nvPr/>
            </p:nvSpPr>
            <p:spPr bwMode="auto">
              <a:xfrm flipH="1">
                <a:off x="3519" y="3539"/>
                <a:ext cx="44" cy="46"/>
              </a:xfrm>
              <a:custGeom>
                <a:avLst/>
                <a:gdLst>
                  <a:gd name="T0" fmla="*/ 2147483647 w 13"/>
                  <a:gd name="T1" fmla="*/ 2147483647 h 16"/>
                  <a:gd name="T2" fmla="*/ 2147483647 w 13"/>
                  <a:gd name="T3" fmla="*/ 2147483647 h 16"/>
                  <a:gd name="T4" fmla="*/ 0 w 13"/>
                  <a:gd name="T5" fmla="*/ 2147483647 h 16"/>
                  <a:gd name="T6" fmla="*/ 2147483647 w 13"/>
                  <a:gd name="T7" fmla="*/ 1636544532 h 16"/>
                  <a:gd name="T8" fmla="*/ 2147483647 w 13"/>
                  <a:gd name="T9" fmla="*/ 0 h 16"/>
                  <a:gd name="T10" fmla="*/ 2147483647 w 13"/>
                  <a:gd name="T11" fmla="*/ 2147483647 h 16"/>
                  <a:gd name="T12" fmla="*/ 0 60000 65536"/>
                  <a:gd name="T13" fmla="*/ 0 60000 65536"/>
                  <a:gd name="T14" fmla="*/ 0 60000 65536"/>
                  <a:gd name="T15" fmla="*/ 0 60000 65536"/>
                  <a:gd name="T16" fmla="*/ 0 60000 65536"/>
                  <a:gd name="T17" fmla="*/ 0 60000 65536"/>
                  <a:gd name="T18" fmla="*/ 0 w 13"/>
                  <a:gd name="T19" fmla="*/ 0 h 16"/>
                  <a:gd name="T20" fmla="*/ 13 w 1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 h="16">
                    <a:moveTo>
                      <a:pt x="12" y="11"/>
                    </a:moveTo>
                    <a:lnTo>
                      <a:pt x="2" y="15"/>
                    </a:lnTo>
                    <a:lnTo>
                      <a:pt x="0" y="5"/>
                    </a:lnTo>
                    <a:lnTo>
                      <a:pt x="8" y="3"/>
                    </a:lnTo>
                    <a:lnTo>
                      <a:pt x="11" y="0"/>
                    </a:lnTo>
                    <a:lnTo>
                      <a:pt x="12" y="11"/>
                    </a:lnTo>
                  </a:path>
                </a:pathLst>
              </a:custGeom>
              <a:solidFill>
                <a:srgbClr val="8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44" name="Freeform 392"/>
              <p:cNvSpPr>
                <a:spLocks/>
              </p:cNvSpPr>
              <p:nvPr/>
            </p:nvSpPr>
            <p:spPr bwMode="auto">
              <a:xfrm flipH="1">
                <a:off x="3563" y="3547"/>
                <a:ext cx="45" cy="27"/>
              </a:xfrm>
              <a:custGeom>
                <a:avLst/>
                <a:gdLst>
                  <a:gd name="T0" fmla="*/ 2147483647 w 14"/>
                  <a:gd name="T1" fmla="*/ 0 h 9"/>
                  <a:gd name="T2" fmla="*/ 2147483647 w 14"/>
                  <a:gd name="T3" fmla="*/ 2147483647 h 9"/>
                  <a:gd name="T4" fmla="*/ 2147483647 w 14"/>
                  <a:gd name="T5" fmla="*/ 2147483647 h 9"/>
                  <a:gd name="T6" fmla="*/ 0 w 14"/>
                  <a:gd name="T7" fmla="*/ 1162259603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3" y="0"/>
                    </a:moveTo>
                    <a:lnTo>
                      <a:pt x="13" y="7"/>
                    </a:lnTo>
                    <a:lnTo>
                      <a:pt x="10" y="8"/>
                    </a:lnTo>
                    <a:lnTo>
                      <a:pt x="0" y="1"/>
                    </a:lnTo>
                    <a:lnTo>
                      <a:pt x="3"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45" name="Freeform 393"/>
              <p:cNvSpPr>
                <a:spLocks/>
              </p:cNvSpPr>
              <p:nvPr/>
            </p:nvSpPr>
            <p:spPr bwMode="auto">
              <a:xfrm flipH="1">
                <a:off x="3569" y="3550"/>
                <a:ext cx="39" cy="37"/>
              </a:xfrm>
              <a:custGeom>
                <a:avLst/>
                <a:gdLst>
                  <a:gd name="T0" fmla="*/ 0 w 12"/>
                  <a:gd name="T1" fmla="*/ 2147483647 h 13"/>
                  <a:gd name="T2" fmla="*/ 2147483647 w 12"/>
                  <a:gd name="T3" fmla="*/ 2147483647 h 13"/>
                  <a:gd name="T4" fmla="*/ 2147483647 w 12"/>
                  <a:gd name="T5" fmla="*/ 1376079005 h 13"/>
                  <a:gd name="T6" fmla="*/ 2147483647 w 12"/>
                  <a:gd name="T7" fmla="*/ 2147483647 h 13"/>
                  <a:gd name="T8" fmla="*/ 2147483647 w 12"/>
                  <a:gd name="T9" fmla="*/ 2147483647 h 13"/>
                  <a:gd name="T10" fmla="*/ 2147483647 w 12"/>
                  <a:gd name="T11" fmla="*/ 2147483647 h 13"/>
                  <a:gd name="T12" fmla="*/ 2147483647 w 12"/>
                  <a:gd name="T13" fmla="*/ 2147483647 h 13"/>
                  <a:gd name="T14" fmla="*/ 0 w 12"/>
                  <a:gd name="T15" fmla="*/ 0 h 13"/>
                  <a:gd name="T16" fmla="*/ 0 w 12"/>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0" y="7"/>
                    </a:moveTo>
                    <a:lnTo>
                      <a:pt x="1" y="7"/>
                    </a:lnTo>
                    <a:lnTo>
                      <a:pt x="2" y="3"/>
                    </a:lnTo>
                    <a:lnTo>
                      <a:pt x="8" y="7"/>
                    </a:lnTo>
                    <a:lnTo>
                      <a:pt x="10" y="11"/>
                    </a:lnTo>
                    <a:lnTo>
                      <a:pt x="11" y="12"/>
                    </a:lnTo>
                    <a:lnTo>
                      <a:pt x="10" y="7"/>
                    </a:lnTo>
                    <a:lnTo>
                      <a:pt x="0" y="0"/>
                    </a:lnTo>
                    <a:lnTo>
                      <a:pt x="0" y="7"/>
                    </a:lnTo>
                  </a:path>
                </a:pathLst>
              </a:custGeom>
              <a:solidFill>
                <a:srgbClr val="CC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46" name="Freeform 394"/>
              <p:cNvSpPr>
                <a:spLocks/>
              </p:cNvSpPr>
              <p:nvPr/>
            </p:nvSpPr>
            <p:spPr bwMode="auto">
              <a:xfrm flipH="1">
                <a:off x="3558" y="3569"/>
                <a:ext cx="17" cy="18"/>
              </a:xfrm>
              <a:custGeom>
                <a:avLst/>
                <a:gdLst>
                  <a:gd name="T0" fmla="*/ 2147483647 w 5"/>
                  <a:gd name="T1" fmla="*/ 311142196 h 7"/>
                  <a:gd name="T2" fmla="*/ 2147483647 w 5"/>
                  <a:gd name="T3" fmla="*/ 365332179 h 7"/>
                  <a:gd name="T4" fmla="*/ 0 w 5"/>
                  <a:gd name="T5" fmla="*/ 76737312 h 7"/>
                  <a:gd name="T6" fmla="*/ 2147483647 w 5"/>
                  <a:gd name="T7" fmla="*/ 0 h 7"/>
                  <a:gd name="T8" fmla="*/ 2147483647 w 5"/>
                  <a:gd name="T9" fmla="*/ 311142196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4" y="5"/>
                    </a:moveTo>
                    <a:lnTo>
                      <a:pt x="1" y="6"/>
                    </a:lnTo>
                    <a:lnTo>
                      <a:pt x="0" y="1"/>
                    </a:lnTo>
                    <a:lnTo>
                      <a:pt x="3" y="0"/>
                    </a:lnTo>
                    <a:lnTo>
                      <a:pt x="4" y="5"/>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47" name="Freeform 395"/>
              <p:cNvSpPr>
                <a:spLocks/>
              </p:cNvSpPr>
              <p:nvPr/>
            </p:nvSpPr>
            <p:spPr bwMode="auto">
              <a:xfrm flipH="1">
                <a:off x="3604" y="3507"/>
                <a:ext cx="29" cy="29"/>
              </a:xfrm>
              <a:custGeom>
                <a:avLst/>
                <a:gdLst>
                  <a:gd name="T0" fmla="*/ 0 w 9"/>
                  <a:gd name="T1" fmla="*/ 2147483647 h 10"/>
                  <a:gd name="T2" fmla="*/ 2147483647 w 9"/>
                  <a:gd name="T3" fmla="*/ 2147483647 h 10"/>
                  <a:gd name="T4" fmla="*/ 2147483647 w 9"/>
                  <a:gd name="T5" fmla="*/ 1226273209 h 10"/>
                  <a:gd name="T6" fmla="*/ 0 w 9"/>
                  <a:gd name="T7" fmla="*/ 0 h 10"/>
                  <a:gd name="T8" fmla="*/ 0 w 9"/>
                  <a:gd name="T9" fmla="*/ 2147483647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5"/>
                    </a:moveTo>
                    <a:lnTo>
                      <a:pt x="8" y="9"/>
                    </a:lnTo>
                    <a:lnTo>
                      <a:pt x="5" y="2"/>
                    </a:lnTo>
                    <a:lnTo>
                      <a:pt x="0" y="0"/>
                    </a:lnTo>
                    <a:lnTo>
                      <a:pt x="0" y="5"/>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48" name="Freeform 396"/>
              <p:cNvSpPr>
                <a:spLocks/>
              </p:cNvSpPr>
              <p:nvPr/>
            </p:nvSpPr>
            <p:spPr bwMode="auto">
              <a:xfrm flipH="1">
                <a:off x="3533" y="3526"/>
                <a:ext cx="71" cy="29"/>
              </a:xfrm>
              <a:custGeom>
                <a:avLst/>
                <a:gdLst>
                  <a:gd name="T0" fmla="*/ 2147483647 w 22"/>
                  <a:gd name="T1" fmla="*/ 789171939 h 11"/>
                  <a:gd name="T2" fmla="*/ 2147483647 w 22"/>
                  <a:gd name="T3" fmla="*/ 991175534 h 11"/>
                  <a:gd name="T4" fmla="*/ 0 w 22"/>
                  <a:gd name="T5" fmla="*/ 299341229 h 11"/>
                  <a:gd name="T6" fmla="*/ 2147483647 w 22"/>
                  <a:gd name="T7" fmla="*/ 0 h 11"/>
                  <a:gd name="T8" fmla="*/ 2147483647 w 22"/>
                  <a:gd name="T9" fmla="*/ 789171939 h 11"/>
                  <a:gd name="T10" fmla="*/ 0 60000 65536"/>
                  <a:gd name="T11" fmla="*/ 0 60000 65536"/>
                  <a:gd name="T12" fmla="*/ 0 60000 65536"/>
                  <a:gd name="T13" fmla="*/ 0 60000 65536"/>
                  <a:gd name="T14" fmla="*/ 0 60000 65536"/>
                  <a:gd name="T15" fmla="*/ 0 w 22"/>
                  <a:gd name="T16" fmla="*/ 0 h 11"/>
                  <a:gd name="T17" fmla="*/ 22 w 22"/>
                  <a:gd name="T18" fmla="*/ 11 h 11"/>
                </a:gdLst>
                <a:ahLst/>
                <a:cxnLst>
                  <a:cxn ang="T10">
                    <a:pos x="T0" y="T1"/>
                  </a:cxn>
                  <a:cxn ang="T11">
                    <a:pos x="T2" y="T3"/>
                  </a:cxn>
                  <a:cxn ang="T12">
                    <a:pos x="T4" y="T5"/>
                  </a:cxn>
                  <a:cxn ang="T13">
                    <a:pos x="T6" y="T7"/>
                  </a:cxn>
                  <a:cxn ang="T14">
                    <a:pos x="T8" y="T9"/>
                  </a:cxn>
                </a:cxnLst>
                <a:rect l="T15" t="T16" r="T17" b="T18"/>
                <a:pathLst>
                  <a:path w="22" h="11">
                    <a:moveTo>
                      <a:pt x="21" y="8"/>
                    </a:moveTo>
                    <a:lnTo>
                      <a:pt x="13" y="10"/>
                    </a:lnTo>
                    <a:lnTo>
                      <a:pt x="0" y="3"/>
                    </a:lnTo>
                    <a:lnTo>
                      <a:pt x="12" y="0"/>
                    </a:lnTo>
                    <a:lnTo>
                      <a:pt x="21" y="8"/>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49" name="Freeform 397"/>
              <p:cNvSpPr>
                <a:spLocks/>
              </p:cNvSpPr>
              <p:nvPr/>
            </p:nvSpPr>
            <p:spPr bwMode="auto">
              <a:xfrm flipH="1">
                <a:off x="3523" y="3507"/>
                <a:ext cx="42" cy="43"/>
              </a:xfrm>
              <a:custGeom>
                <a:avLst/>
                <a:gdLst>
                  <a:gd name="T0" fmla="*/ 0 w 13"/>
                  <a:gd name="T1" fmla="*/ 2147483647 h 15"/>
                  <a:gd name="T2" fmla="*/ 2147483647 w 13"/>
                  <a:gd name="T3" fmla="*/ 0 h 15"/>
                  <a:gd name="T4" fmla="*/ 2147483647 w 13"/>
                  <a:gd name="T5" fmla="*/ 2147483647 h 15"/>
                  <a:gd name="T6" fmla="*/ 2147483647 w 13"/>
                  <a:gd name="T7" fmla="*/ 2147483647 h 15"/>
                  <a:gd name="T8" fmla="*/ 0 w 13"/>
                  <a:gd name="T9" fmla="*/ 2147483647 h 15"/>
                  <a:gd name="T10" fmla="*/ 0 60000 65536"/>
                  <a:gd name="T11" fmla="*/ 0 60000 65536"/>
                  <a:gd name="T12" fmla="*/ 0 60000 65536"/>
                  <a:gd name="T13" fmla="*/ 0 60000 65536"/>
                  <a:gd name="T14" fmla="*/ 0 60000 65536"/>
                  <a:gd name="T15" fmla="*/ 0 w 13"/>
                  <a:gd name="T16" fmla="*/ 0 h 15"/>
                  <a:gd name="T17" fmla="*/ 13 w 13"/>
                  <a:gd name="T18" fmla="*/ 15 h 15"/>
                </a:gdLst>
                <a:ahLst/>
                <a:cxnLst>
                  <a:cxn ang="T10">
                    <a:pos x="T0" y="T1"/>
                  </a:cxn>
                  <a:cxn ang="T11">
                    <a:pos x="T2" y="T3"/>
                  </a:cxn>
                  <a:cxn ang="T12">
                    <a:pos x="T4" y="T5"/>
                  </a:cxn>
                  <a:cxn ang="T13">
                    <a:pos x="T6" y="T7"/>
                  </a:cxn>
                  <a:cxn ang="T14">
                    <a:pos x="T8" y="T9"/>
                  </a:cxn>
                </a:cxnLst>
                <a:rect l="T15" t="T16" r="T17" b="T18"/>
                <a:pathLst>
                  <a:path w="13" h="15">
                    <a:moveTo>
                      <a:pt x="0" y="6"/>
                    </a:moveTo>
                    <a:lnTo>
                      <a:pt x="2" y="0"/>
                    </a:lnTo>
                    <a:lnTo>
                      <a:pt x="12" y="11"/>
                    </a:lnTo>
                    <a:lnTo>
                      <a:pt x="9" y="14"/>
                    </a:lnTo>
                    <a:lnTo>
                      <a:pt x="0" y="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50" name="Freeform 398"/>
              <p:cNvSpPr>
                <a:spLocks/>
              </p:cNvSpPr>
              <p:nvPr/>
            </p:nvSpPr>
            <p:spPr bwMode="auto">
              <a:xfrm flipH="1">
                <a:off x="3556" y="3486"/>
                <a:ext cx="19" cy="42"/>
              </a:xfrm>
              <a:custGeom>
                <a:avLst/>
                <a:gdLst>
                  <a:gd name="T0" fmla="*/ 0 w 6"/>
                  <a:gd name="T1" fmla="*/ 2147483647 h 15"/>
                  <a:gd name="T2" fmla="*/ 2147483647 w 6"/>
                  <a:gd name="T3" fmla="*/ 0 h 15"/>
                  <a:gd name="T4" fmla="*/ 2147483647 w 6"/>
                  <a:gd name="T5" fmla="*/ 2147483647 h 15"/>
                  <a:gd name="T6" fmla="*/ 2147483647 w 6"/>
                  <a:gd name="T7" fmla="*/ 2147483647 h 15"/>
                  <a:gd name="T8" fmla="*/ 0 w 6"/>
                  <a:gd name="T9" fmla="*/ 2147483647 h 15"/>
                  <a:gd name="T10" fmla="*/ 0 60000 65536"/>
                  <a:gd name="T11" fmla="*/ 0 60000 65536"/>
                  <a:gd name="T12" fmla="*/ 0 60000 65536"/>
                  <a:gd name="T13" fmla="*/ 0 60000 65536"/>
                  <a:gd name="T14" fmla="*/ 0 60000 65536"/>
                  <a:gd name="T15" fmla="*/ 0 w 6"/>
                  <a:gd name="T16" fmla="*/ 0 h 15"/>
                  <a:gd name="T17" fmla="*/ 6 w 6"/>
                  <a:gd name="T18" fmla="*/ 15 h 15"/>
                </a:gdLst>
                <a:ahLst/>
                <a:cxnLst>
                  <a:cxn ang="T10">
                    <a:pos x="T0" y="T1"/>
                  </a:cxn>
                  <a:cxn ang="T11">
                    <a:pos x="T2" y="T3"/>
                  </a:cxn>
                  <a:cxn ang="T12">
                    <a:pos x="T4" y="T5"/>
                  </a:cxn>
                  <a:cxn ang="T13">
                    <a:pos x="T6" y="T7"/>
                  </a:cxn>
                  <a:cxn ang="T14">
                    <a:pos x="T8" y="T9"/>
                  </a:cxn>
                </a:cxnLst>
                <a:rect l="T15" t="T16" r="T17" b="T18"/>
                <a:pathLst>
                  <a:path w="6" h="15">
                    <a:moveTo>
                      <a:pt x="0" y="8"/>
                    </a:moveTo>
                    <a:lnTo>
                      <a:pt x="3" y="0"/>
                    </a:lnTo>
                    <a:lnTo>
                      <a:pt x="5" y="8"/>
                    </a:lnTo>
                    <a:lnTo>
                      <a:pt x="3" y="14"/>
                    </a:lnTo>
                    <a:lnTo>
                      <a:pt x="0" y="8"/>
                    </a:lnTo>
                  </a:path>
                </a:pathLst>
              </a:custGeom>
              <a:solidFill>
                <a:srgbClr val="6E87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51" name="Freeform 399"/>
              <p:cNvSpPr>
                <a:spLocks/>
              </p:cNvSpPr>
              <p:nvPr/>
            </p:nvSpPr>
            <p:spPr bwMode="auto">
              <a:xfrm flipH="1">
                <a:off x="3563" y="3507"/>
                <a:ext cx="47" cy="29"/>
              </a:xfrm>
              <a:custGeom>
                <a:avLst/>
                <a:gdLst>
                  <a:gd name="T0" fmla="*/ 2147483647 w 15"/>
                  <a:gd name="T1" fmla="*/ 2147483647 h 10"/>
                  <a:gd name="T2" fmla="*/ 2147483647 w 15"/>
                  <a:gd name="T3" fmla="*/ 2147483647 h 10"/>
                  <a:gd name="T4" fmla="*/ 0 w 15"/>
                  <a:gd name="T5" fmla="*/ 1226273209 h 10"/>
                  <a:gd name="T6" fmla="*/ 2147483647 w 15"/>
                  <a:gd name="T7" fmla="*/ 0 h 10"/>
                  <a:gd name="T8" fmla="*/ 2147483647 w 15"/>
                  <a:gd name="T9" fmla="*/ 2147483647 h 10"/>
                  <a:gd name="T10" fmla="*/ 0 60000 65536"/>
                  <a:gd name="T11" fmla="*/ 0 60000 65536"/>
                  <a:gd name="T12" fmla="*/ 0 60000 65536"/>
                  <a:gd name="T13" fmla="*/ 0 60000 65536"/>
                  <a:gd name="T14" fmla="*/ 0 60000 65536"/>
                  <a:gd name="T15" fmla="*/ 0 w 15"/>
                  <a:gd name="T16" fmla="*/ 0 h 10"/>
                  <a:gd name="T17" fmla="*/ 15 w 15"/>
                  <a:gd name="T18" fmla="*/ 10 h 10"/>
                </a:gdLst>
                <a:ahLst/>
                <a:cxnLst>
                  <a:cxn ang="T10">
                    <a:pos x="T0" y="T1"/>
                  </a:cxn>
                  <a:cxn ang="T11">
                    <a:pos x="T2" y="T3"/>
                  </a:cxn>
                  <a:cxn ang="T12">
                    <a:pos x="T4" y="T5"/>
                  </a:cxn>
                  <a:cxn ang="T13">
                    <a:pos x="T6" y="T7"/>
                  </a:cxn>
                  <a:cxn ang="T14">
                    <a:pos x="T8" y="T9"/>
                  </a:cxn>
                </a:cxnLst>
                <a:rect l="T15" t="T16" r="T17" b="T18"/>
                <a:pathLst>
                  <a:path w="15" h="10">
                    <a:moveTo>
                      <a:pt x="14" y="6"/>
                    </a:moveTo>
                    <a:lnTo>
                      <a:pt x="2" y="9"/>
                    </a:lnTo>
                    <a:lnTo>
                      <a:pt x="0" y="2"/>
                    </a:lnTo>
                    <a:lnTo>
                      <a:pt x="11" y="0"/>
                    </a:lnTo>
                    <a:lnTo>
                      <a:pt x="14" y="6"/>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52" name="Freeform 400"/>
              <p:cNvSpPr>
                <a:spLocks/>
              </p:cNvSpPr>
              <p:nvPr/>
            </p:nvSpPr>
            <p:spPr bwMode="auto">
              <a:xfrm flipH="1">
                <a:off x="3500" y="3555"/>
                <a:ext cx="65" cy="32"/>
              </a:xfrm>
              <a:custGeom>
                <a:avLst/>
                <a:gdLst>
                  <a:gd name="T0" fmla="*/ 2147483647 w 20"/>
                  <a:gd name="T1" fmla="*/ 0 h 11"/>
                  <a:gd name="T2" fmla="*/ 2147483647 w 20"/>
                  <a:gd name="T3" fmla="*/ 687331090 h 11"/>
                  <a:gd name="T4" fmla="*/ 2147483647 w 20"/>
                  <a:gd name="T5" fmla="*/ 2147483647 h 11"/>
                  <a:gd name="T6" fmla="*/ 2147483647 w 20"/>
                  <a:gd name="T7" fmla="*/ 2147483647 h 11"/>
                  <a:gd name="T8" fmla="*/ 0 w 20"/>
                  <a:gd name="T9" fmla="*/ 2147483647 h 11"/>
                  <a:gd name="T10" fmla="*/ 2147483647 w 20"/>
                  <a:gd name="T11" fmla="*/ 2147483647 h 11"/>
                  <a:gd name="T12" fmla="*/ 2147483647 w 20"/>
                  <a:gd name="T13" fmla="*/ 0 h 11"/>
                  <a:gd name="T14" fmla="*/ 0 60000 65536"/>
                  <a:gd name="T15" fmla="*/ 0 60000 65536"/>
                  <a:gd name="T16" fmla="*/ 0 60000 65536"/>
                  <a:gd name="T17" fmla="*/ 0 60000 65536"/>
                  <a:gd name="T18" fmla="*/ 0 60000 65536"/>
                  <a:gd name="T19" fmla="*/ 0 60000 65536"/>
                  <a:gd name="T20" fmla="*/ 0 60000 65536"/>
                  <a:gd name="T21" fmla="*/ 0 w 20"/>
                  <a:gd name="T22" fmla="*/ 0 h 11"/>
                  <a:gd name="T23" fmla="*/ 20 w 20"/>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1">
                    <a:moveTo>
                      <a:pt x="17" y="0"/>
                    </a:moveTo>
                    <a:lnTo>
                      <a:pt x="19" y="1"/>
                    </a:lnTo>
                    <a:lnTo>
                      <a:pt x="11" y="7"/>
                    </a:lnTo>
                    <a:lnTo>
                      <a:pt x="1" y="10"/>
                    </a:lnTo>
                    <a:lnTo>
                      <a:pt x="0" y="10"/>
                    </a:lnTo>
                    <a:lnTo>
                      <a:pt x="10" y="6"/>
                    </a:lnTo>
                    <a:lnTo>
                      <a:pt x="17" y="0"/>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53" name="Freeform 401"/>
              <p:cNvSpPr>
                <a:spLocks/>
              </p:cNvSpPr>
              <p:nvPr/>
            </p:nvSpPr>
            <p:spPr bwMode="auto">
              <a:xfrm flipH="1">
                <a:off x="3558" y="3585"/>
                <a:ext cx="7" cy="8"/>
              </a:xfrm>
              <a:custGeom>
                <a:avLst/>
                <a:gdLst>
                  <a:gd name="T0" fmla="*/ 0 w 2"/>
                  <a:gd name="T1" fmla="*/ 136945834 h 3"/>
                  <a:gd name="T2" fmla="*/ 2147483647 w 2"/>
                  <a:gd name="T3" fmla="*/ 227950605 h 3"/>
                  <a:gd name="T4" fmla="*/ 2147483647 w 2"/>
                  <a:gd name="T5" fmla="*/ 0 h 3"/>
                  <a:gd name="T6" fmla="*/ 0 w 2"/>
                  <a:gd name="T7" fmla="*/ 0 h 3"/>
                  <a:gd name="T8" fmla="*/ 0 w 2"/>
                  <a:gd name="T9" fmla="*/ 136945834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1"/>
                    </a:moveTo>
                    <a:lnTo>
                      <a:pt x="1" y="2"/>
                    </a:lnTo>
                    <a:lnTo>
                      <a:pt x="1" y="0"/>
                    </a:lnTo>
                    <a:lnTo>
                      <a:pt x="0" y="0"/>
                    </a:lnTo>
                    <a:lnTo>
                      <a:pt x="0" y="1"/>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54" name="Freeform 402"/>
              <p:cNvSpPr>
                <a:spLocks/>
              </p:cNvSpPr>
              <p:nvPr/>
            </p:nvSpPr>
            <p:spPr bwMode="auto">
              <a:xfrm flipH="1">
                <a:off x="3563" y="3569"/>
                <a:ext cx="12" cy="8"/>
              </a:xfrm>
              <a:custGeom>
                <a:avLst/>
                <a:gdLst>
                  <a:gd name="T0" fmla="*/ 2147483647 w 4"/>
                  <a:gd name="T1" fmla="*/ 136945834 h 3"/>
                  <a:gd name="T2" fmla="*/ 0 w 4"/>
                  <a:gd name="T3" fmla="*/ 227950605 h 3"/>
                  <a:gd name="T4" fmla="*/ 0 w 4"/>
                  <a:gd name="T5" fmla="*/ 136945834 h 3"/>
                  <a:gd name="T6" fmla="*/ 2147483647 w 4"/>
                  <a:gd name="T7" fmla="*/ 0 h 3"/>
                  <a:gd name="T8" fmla="*/ 2147483647 w 4"/>
                  <a:gd name="T9" fmla="*/ 136945834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3" y="1"/>
                    </a:moveTo>
                    <a:lnTo>
                      <a:pt x="0" y="2"/>
                    </a:lnTo>
                    <a:lnTo>
                      <a:pt x="0" y="1"/>
                    </a:lnTo>
                    <a:lnTo>
                      <a:pt x="3" y="0"/>
                    </a:lnTo>
                    <a:lnTo>
                      <a:pt x="3" y="1"/>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sp>
            <p:nvSpPr>
              <p:cNvPr id="255" name="Freeform 403"/>
              <p:cNvSpPr>
                <a:spLocks/>
              </p:cNvSpPr>
              <p:nvPr/>
            </p:nvSpPr>
            <p:spPr bwMode="auto">
              <a:xfrm flipH="1">
                <a:off x="3517" y="3539"/>
                <a:ext cx="10" cy="11"/>
              </a:xfrm>
              <a:custGeom>
                <a:avLst/>
                <a:gdLst>
                  <a:gd name="T0" fmla="*/ 2147483647 w 3"/>
                  <a:gd name="T1" fmla="*/ 233450777 h 4"/>
                  <a:gd name="T2" fmla="*/ 2147483647 w 3"/>
                  <a:gd name="T3" fmla="*/ 641989438 h 4"/>
                  <a:gd name="T4" fmla="*/ 0 w 3"/>
                  <a:gd name="T5" fmla="*/ 471194895 h 4"/>
                  <a:gd name="T6" fmla="*/ 2147483647 w 3"/>
                  <a:gd name="T7" fmla="*/ 0 h 4"/>
                  <a:gd name="T8" fmla="*/ 2147483647 w 3"/>
                  <a:gd name="T9" fmla="*/ 23345077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2" y="1"/>
                    </a:moveTo>
                    <a:lnTo>
                      <a:pt x="1" y="3"/>
                    </a:lnTo>
                    <a:lnTo>
                      <a:pt x="0" y="2"/>
                    </a:lnTo>
                    <a:lnTo>
                      <a:pt x="2" y="0"/>
                    </a:lnTo>
                    <a:lnTo>
                      <a:pt x="2" y="1"/>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itchFamily="34" charset="-122"/>
                </a:endParaRPr>
              </a:p>
            </p:txBody>
          </p:sp>
        </p:grpSp>
        <p:grpSp>
          <p:nvGrpSpPr>
            <p:cNvPr id="42" name="Group 405"/>
            <p:cNvGrpSpPr>
              <a:grpSpLocks/>
            </p:cNvGrpSpPr>
            <p:nvPr/>
          </p:nvGrpSpPr>
          <p:grpSpPr bwMode="auto">
            <a:xfrm>
              <a:off x="4822750" y="1909763"/>
              <a:ext cx="541338" cy="371475"/>
              <a:chOff x="1019" y="3483"/>
              <a:chExt cx="514" cy="315"/>
            </a:xfrm>
          </p:grpSpPr>
          <p:sp>
            <p:nvSpPr>
              <p:cNvPr id="54" name="Freeform 406"/>
              <p:cNvSpPr>
                <a:spLocks/>
              </p:cNvSpPr>
              <p:nvPr/>
            </p:nvSpPr>
            <p:spPr bwMode="auto">
              <a:xfrm>
                <a:off x="1037" y="3565"/>
                <a:ext cx="496" cy="233"/>
              </a:xfrm>
              <a:custGeom>
                <a:avLst/>
                <a:gdLst>
                  <a:gd name="T0" fmla="*/ 0 w 1982"/>
                  <a:gd name="T1" fmla="*/ 0 h 933"/>
                  <a:gd name="T2" fmla="*/ 0 w 1982"/>
                  <a:gd name="T3" fmla="*/ 0 h 933"/>
                  <a:gd name="T4" fmla="*/ 0 w 1982"/>
                  <a:gd name="T5" fmla="*/ 0 h 933"/>
                  <a:gd name="T6" fmla="*/ 0 w 1982"/>
                  <a:gd name="T7" fmla="*/ 0 h 933"/>
                  <a:gd name="T8" fmla="*/ 0 w 1982"/>
                  <a:gd name="T9" fmla="*/ 0 h 933"/>
                  <a:gd name="T10" fmla="*/ 0 w 1982"/>
                  <a:gd name="T11" fmla="*/ 0 h 933"/>
                  <a:gd name="T12" fmla="*/ 0 w 1982"/>
                  <a:gd name="T13" fmla="*/ 0 h 933"/>
                  <a:gd name="T14" fmla="*/ 0 w 1982"/>
                  <a:gd name="T15" fmla="*/ 0 h 933"/>
                  <a:gd name="T16" fmla="*/ 0 w 1982"/>
                  <a:gd name="T17" fmla="*/ 0 h 933"/>
                  <a:gd name="T18" fmla="*/ 0 w 1982"/>
                  <a:gd name="T19" fmla="*/ 0 h 933"/>
                  <a:gd name="T20" fmla="*/ 0 w 1982"/>
                  <a:gd name="T21" fmla="*/ 0 h 933"/>
                  <a:gd name="T22" fmla="*/ 0 w 1982"/>
                  <a:gd name="T23" fmla="*/ 0 h 933"/>
                  <a:gd name="T24" fmla="*/ 0 w 1982"/>
                  <a:gd name="T25" fmla="*/ 0 h 933"/>
                  <a:gd name="T26" fmla="*/ 0 w 1982"/>
                  <a:gd name="T27" fmla="*/ 0 h 933"/>
                  <a:gd name="T28" fmla="*/ 0 w 1982"/>
                  <a:gd name="T29" fmla="*/ 0 h 933"/>
                  <a:gd name="T30" fmla="*/ 0 w 1982"/>
                  <a:gd name="T31" fmla="*/ 0 h 933"/>
                  <a:gd name="T32" fmla="*/ 0 w 1982"/>
                  <a:gd name="T33" fmla="*/ 0 h 933"/>
                  <a:gd name="T34" fmla="*/ 0 w 1982"/>
                  <a:gd name="T35" fmla="*/ 0 h 933"/>
                  <a:gd name="T36" fmla="*/ 0 w 1982"/>
                  <a:gd name="T37" fmla="*/ 0 h 933"/>
                  <a:gd name="T38" fmla="*/ 0 w 1982"/>
                  <a:gd name="T39" fmla="*/ 0 h 933"/>
                  <a:gd name="T40" fmla="*/ 0 w 1982"/>
                  <a:gd name="T41" fmla="*/ 0 h 933"/>
                  <a:gd name="T42" fmla="*/ 0 w 1982"/>
                  <a:gd name="T43" fmla="*/ 0 h 933"/>
                  <a:gd name="T44" fmla="*/ 0 w 1982"/>
                  <a:gd name="T45" fmla="*/ 0 h 933"/>
                  <a:gd name="T46" fmla="*/ 0 w 1982"/>
                  <a:gd name="T47" fmla="*/ 0 h 933"/>
                  <a:gd name="T48" fmla="*/ 0 w 1982"/>
                  <a:gd name="T49" fmla="*/ 0 h 933"/>
                  <a:gd name="T50" fmla="*/ 0 w 1982"/>
                  <a:gd name="T51" fmla="*/ 0 h 933"/>
                  <a:gd name="T52" fmla="*/ 0 w 1982"/>
                  <a:gd name="T53" fmla="*/ 0 h 933"/>
                  <a:gd name="T54" fmla="*/ 0 w 1982"/>
                  <a:gd name="T55" fmla="*/ 0 h 933"/>
                  <a:gd name="T56" fmla="*/ 0 w 1982"/>
                  <a:gd name="T57" fmla="*/ 0 h 933"/>
                  <a:gd name="T58" fmla="*/ 0 w 1982"/>
                  <a:gd name="T59" fmla="*/ 0 h 933"/>
                  <a:gd name="T60" fmla="*/ 0 w 1982"/>
                  <a:gd name="T61" fmla="*/ 0 h 933"/>
                  <a:gd name="T62" fmla="*/ 0 w 1982"/>
                  <a:gd name="T63" fmla="*/ 0 h 933"/>
                  <a:gd name="T64" fmla="*/ 0 w 1982"/>
                  <a:gd name="T65" fmla="*/ 0 h 933"/>
                  <a:gd name="T66" fmla="*/ 0 w 1982"/>
                  <a:gd name="T67" fmla="*/ 0 h 933"/>
                  <a:gd name="T68" fmla="*/ 0 w 1982"/>
                  <a:gd name="T69" fmla="*/ 0 h 933"/>
                  <a:gd name="T70" fmla="*/ 0 w 1982"/>
                  <a:gd name="T71" fmla="*/ 0 h 933"/>
                  <a:gd name="T72" fmla="*/ 0 w 1982"/>
                  <a:gd name="T73" fmla="*/ 0 h 933"/>
                  <a:gd name="T74" fmla="*/ 0 w 1982"/>
                  <a:gd name="T75" fmla="*/ 0 h 933"/>
                  <a:gd name="T76" fmla="*/ 0 w 1982"/>
                  <a:gd name="T77" fmla="*/ 0 h 933"/>
                  <a:gd name="T78" fmla="*/ 0 w 1982"/>
                  <a:gd name="T79" fmla="*/ 0 h 933"/>
                  <a:gd name="T80" fmla="*/ 0 w 1982"/>
                  <a:gd name="T81" fmla="*/ 0 h 933"/>
                  <a:gd name="T82" fmla="*/ 0 w 1982"/>
                  <a:gd name="T83" fmla="*/ 0 h 933"/>
                  <a:gd name="T84" fmla="*/ 0 w 1982"/>
                  <a:gd name="T85" fmla="*/ 0 h 933"/>
                  <a:gd name="T86" fmla="*/ 0 w 1982"/>
                  <a:gd name="T87" fmla="*/ 0 h 93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82"/>
                  <a:gd name="T133" fmla="*/ 0 h 933"/>
                  <a:gd name="T134" fmla="*/ 1982 w 1982"/>
                  <a:gd name="T135" fmla="*/ 933 h 93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82" h="933">
                    <a:moveTo>
                      <a:pt x="1476" y="933"/>
                    </a:moveTo>
                    <a:lnTo>
                      <a:pt x="20" y="933"/>
                    </a:lnTo>
                    <a:lnTo>
                      <a:pt x="0" y="828"/>
                    </a:lnTo>
                    <a:lnTo>
                      <a:pt x="58" y="792"/>
                    </a:lnTo>
                    <a:lnTo>
                      <a:pt x="63" y="633"/>
                    </a:lnTo>
                    <a:lnTo>
                      <a:pt x="85" y="613"/>
                    </a:lnTo>
                    <a:lnTo>
                      <a:pt x="85" y="579"/>
                    </a:lnTo>
                    <a:lnTo>
                      <a:pt x="188" y="482"/>
                    </a:lnTo>
                    <a:lnTo>
                      <a:pt x="212" y="484"/>
                    </a:lnTo>
                    <a:lnTo>
                      <a:pt x="212" y="433"/>
                    </a:lnTo>
                    <a:lnTo>
                      <a:pt x="214" y="429"/>
                    </a:lnTo>
                    <a:lnTo>
                      <a:pt x="220" y="420"/>
                    </a:lnTo>
                    <a:lnTo>
                      <a:pt x="230" y="406"/>
                    </a:lnTo>
                    <a:lnTo>
                      <a:pt x="243" y="393"/>
                    </a:lnTo>
                    <a:lnTo>
                      <a:pt x="258" y="381"/>
                    </a:lnTo>
                    <a:lnTo>
                      <a:pt x="274" y="375"/>
                    </a:lnTo>
                    <a:lnTo>
                      <a:pt x="292" y="376"/>
                    </a:lnTo>
                    <a:lnTo>
                      <a:pt x="310" y="387"/>
                    </a:lnTo>
                    <a:lnTo>
                      <a:pt x="327" y="504"/>
                    </a:lnTo>
                    <a:lnTo>
                      <a:pt x="383" y="516"/>
                    </a:lnTo>
                    <a:lnTo>
                      <a:pt x="454" y="575"/>
                    </a:lnTo>
                    <a:lnTo>
                      <a:pt x="456" y="667"/>
                    </a:lnTo>
                    <a:lnTo>
                      <a:pt x="921" y="511"/>
                    </a:lnTo>
                    <a:lnTo>
                      <a:pt x="1032" y="262"/>
                    </a:lnTo>
                    <a:lnTo>
                      <a:pt x="1033" y="261"/>
                    </a:lnTo>
                    <a:lnTo>
                      <a:pt x="1037" y="260"/>
                    </a:lnTo>
                    <a:lnTo>
                      <a:pt x="1042" y="257"/>
                    </a:lnTo>
                    <a:lnTo>
                      <a:pt x="1050" y="253"/>
                    </a:lnTo>
                    <a:lnTo>
                      <a:pt x="1061" y="248"/>
                    </a:lnTo>
                    <a:lnTo>
                      <a:pt x="1073" y="243"/>
                    </a:lnTo>
                    <a:lnTo>
                      <a:pt x="1087" y="236"/>
                    </a:lnTo>
                    <a:lnTo>
                      <a:pt x="1104" y="228"/>
                    </a:lnTo>
                    <a:lnTo>
                      <a:pt x="1122" y="220"/>
                    </a:lnTo>
                    <a:lnTo>
                      <a:pt x="1142" y="212"/>
                    </a:lnTo>
                    <a:lnTo>
                      <a:pt x="1164" y="202"/>
                    </a:lnTo>
                    <a:lnTo>
                      <a:pt x="1187" y="192"/>
                    </a:lnTo>
                    <a:lnTo>
                      <a:pt x="1212" y="182"/>
                    </a:lnTo>
                    <a:lnTo>
                      <a:pt x="1239" y="171"/>
                    </a:lnTo>
                    <a:lnTo>
                      <a:pt x="1266" y="161"/>
                    </a:lnTo>
                    <a:lnTo>
                      <a:pt x="1295" y="150"/>
                    </a:lnTo>
                    <a:lnTo>
                      <a:pt x="1326" y="138"/>
                    </a:lnTo>
                    <a:lnTo>
                      <a:pt x="1359" y="127"/>
                    </a:lnTo>
                    <a:lnTo>
                      <a:pt x="1392" y="116"/>
                    </a:lnTo>
                    <a:lnTo>
                      <a:pt x="1425" y="105"/>
                    </a:lnTo>
                    <a:lnTo>
                      <a:pt x="1460" y="94"/>
                    </a:lnTo>
                    <a:lnTo>
                      <a:pt x="1496" y="82"/>
                    </a:lnTo>
                    <a:lnTo>
                      <a:pt x="1533" y="72"/>
                    </a:lnTo>
                    <a:lnTo>
                      <a:pt x="1571" y="62"/>
                    </a:lnTo>
                    <a:lnTo>
                      <a:pt x="1609" y="52"/>
                    </a:lnTo>
                    <a:lnTo>
                      <a:pt x="1648" y="43"/>
                    </a:lnTo>
                    <a:lnTo>
                      <a:pt x="1688" y="35"/>
                    </a:lnTo>
                    <a:lnTo>
                      <a:pt x="1728" y="27"/>
                    </a:lnTo>
                    <a:lnTo>
                      <a:pt x="1768" y="19"/>
                    </a:lnTo>
                    <a:lnTo>
                      <a:pt x="1809" y="12"/>
                    </a:lnTo>
                    <a:lnTo>
                      <a:pt x="1850" y="7"/>
                    </a:lnTo>
                    <a:lnTo>
                      <a:pt x="1891" y="2"/>
                    </a:lnTo>
                    <a:lnTo>
                      <a:pt x="1894" y="2"/>
                    </a:lnTo>
                    <a:lnTo>
                      <a:pt x="1904" y="1"/>
                    </a:lnTo>
                    <a:lnTo>
                      <a:pt x="1917" y="0"/>
                    </a:lnTo>
                    <a:lnTo>
                      <a:pt x="1933" y="0"/>
                    </a:lnTo>
                    <a:lnTo>
                      <a:pt x="1948" y="0"/>
                    </a:lnTo>
                    <a:lnTo>
                      <a:pt x="1963" y="2"/>
                    </a:lnTo>
                    <a:lnTo>
                      <a:pt x="1974" y="5"/>
                    </a:lnTo>
                    <a:lnTo>
                      <a:pt x="1981" y="10"/>
                    </a:lnTo>
                    <a:lnTo>
                      <a:pt x="1982" y="11"/>
                    </a:lnTo>
                    <a:lnTo>
                      <a:pt x="1982" y="15"/>
                    </a:lnTo>
                    <a:lnTo>
                      <a:pt x="1982" y="23"/>
                    </a:lnTo>
                    <a:lnTo>
                      <a:pt x="1979" y="36"/>
                    </a:lnTo>
                    <a:lnTo>
                      <a:pt x="1971" y="53"/>
                    </a:lnTo>
                    <a:lnTo>
                      <a:pt x="1959" y="76"/>
                    </a:lnTo>
                    <a:lnTo>
                      <a:pt x="1938" y="105"/>
                    </a:lnTo>
                    <a:lnTo>
                      <a:pt x="1909" y="141"/>
                    </a:lnTo>
                    <a:lnTo>
                      <a:pt x="1904" y="149"/>
                    </a:lnTo>
                    <a:lnTo>
                      <a:pt x="1890" y="169"/>
                    </a:lnTo>
                    <a:lnTo>
                      <a:pt x="1869" y="200"/>
                    </a:lnTo>
                    <a:lnTo>
                      <a:pt x="1841" y="243"/>
                    </a:lnTo>
                    <a:lnTo>
                      <a:pt x="1808" y="294"/>
                    </a:lnTo>
                    <a:lnTo>
                      <a:pt x="1770" y="350"/>
                    </a:lnTo>
                    <a:lnTo>
                      <a:pt x="1731" y="413"/>
                    </a:lnTo>
                    <a:lnTo>
                      <a:pt x="1691" y="478"/>
                    </a:lnTo>
                    <a:lnTo>
                      <a:pt x="1650" y="545"/>
                    </a:lnTo>
                    <a:lnTo>
                      <a:pt x="1611" y="613"/>
                    </a:lnTo>
                    <a:lnTo>
                      <a:pt x="1575" y="679"/>
                    </a:lnTo>
                    <a:lnTo>
                      <a:pt x="1542" y="743"/>
                    </a:lnTo>
                    <a:lnTo>
                      <a:pt x="1515" y="802"/>
                    </a:lnTo>
                    <a:lnTo>
                      <a:pt x="1494" y="853"/>
                    </a:lnTo>
                    <a:lnTo>
                      <a:pt x="1481" y="898"/>
                    </a:lnTo>
                    <a:lnTo>
                      <a:pt x="1476" y="933"/>
                    </a:lnTo>
                    <a:close/>
                  </a:path>
                </a:pathLst>
              </a:custGeom>
              <a:solidFill>
                <a:srgbClr val="0059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5" name="Freeform 407"/>
              <p:cNvSpPr>
                <a:spLocks/>
              </p:cNvSpPr>
              <p:nvPr/>
            </p:nvSpPr>
            <p:spPr bwMode="auto">
              <a:xfrm>
                <a:off x="1103" y="3661"/>
                <a:ext cx="14" cy="29"/>
              </a:xfrm>
              <a:custGeom>
                <a:avLst/>
                <a:gdLst>
                  <a:gd name="T0" fmla="*/ 0 w 54"/>
                  <a:gd name="T1" fmla="*/ 0 h 118"/>
                  <a:gd name="T2" fmla="*/ 0 w 54"/>
                  <a:gd name="T3" fmla="*/ 0 h 118"/>
                  <a:gd name="T4" fmla="*/ 0 w 54"/>
                  <a:gd name="T5" fmla="*/ 0 h 118"/>
                  <a:gd name="T6" fmla="*/ 0 w 54"/>
                  <a:gd name="T7" fmla="*/ 0 h 118"/>
                  <a:gd name="T8" fmla="*/ 0 w 54"/>
                  <a:gd name="T9" fmla="*/ 0 h 118"/>
                  <a:gd name="T10" fmla="*/ 0 w 54"/>
                  <a:gd name="T11" fmla="*/ 0 h 118"/>
                  <a:gd name="T12" fmla="*/ 0 w 54"/>
                  <a:gd name="T13" fmla="*/ 0 h 118"/>
                  <a:gd name="T14" fmla="*/ 0 w 54"/>
                  <a:gd name="T15" fmla="*/ 0 h 118"/>
                  <a:gd name="T16" fmla="*/ 0 w 54"/>
                  <a:gd name="T17" fmla="*/ 0 h 118"/>
                  <a:gd name="T18" fmla="*/ 0 w 54"/>
                  <a:gd name="T19" fmla="*/ 0 h 118"/>
                  <a:gd name="T20" fmla="*/ 0 w 54"/>
                  <a:gd name="T21" fmla="*/ 0 h 118"/>
                  <a:gd name="T22" fmla="*/ 0 w 54"/>
                  <a:gd name="T23" fmla="*/ 0 h 1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18"/>
                  <a:gd name="T38" fmla="*/ 54 w 54"/>
                  <a:gd name="T39" fmla="*/ 118 h 1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18">
                    <a:moveTo>
                      <a:pt x="0" y="6"/>
                    </a:moveTo>
                    <a:lnTo>
                      <a:pt x="1" y="5"/>
                    </a:lnTo>
                    <a:lnTo>
                      <a:pt x="3" y="4"/>
                    </a:lnTo>
                    <a:lnTo>
                      <a:pt x="6" y="2"/>
                    </a:lnTo>
                    <a:lnTo>
                      <a:pt x="10" y="1"/>
                    </a:lnTo>
                    <a:lnTo>
                      <a:pt x="15" y="0"/>
                    </a:lnTo>
                    <a:lnTo>
                      <a:pt x="21" y="0"/>
                    </a:lnTo>
                    <a:lnTo>
                      <a:pt x="27" y="2"/>
                    </a:lnTo>
                    <a:lnTo>
                      <a:pt x="33" y="6"/>
                    </a:lnTo>
                    <a:lnTo>
                      <a:pt x="54" y="118"/>
                    </a:lnTo>
                    <a:lnTo>
                      <a:pt x="6" y="109"/>
                    </a:lnTo>
                    <a:lnTo>
                      <a:pt x="0" y="6"/>
                    </a:lnTo>
                    <a:close/>
                  </a:path>
                </a:pathLst>
              </a:custGeom>
              <a:solidFill>
                <a:srgbClr val="66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6" name="Freeform 408"/>
              <p:cNvSpPr>
                <a:spLocks/>
              </p:cNvSpPr>
              <p:nvPr/>
            </p:nvSpPr>
            <p:spPr bwMode="auto">
              <a:xfrm>
                <a:off x="1086" y="3689"/>
                <a:ext cx="46" cy="17"/>
              </a:xfrm>
              <a:custGeom>
                <a:avLst/>
                <a:gdLst>
                  <a:gd name="T0" fmla="*/ 0 w 183"/>
                  <a:gd name="T1" fmla="*/ 0 h 69"/>
                  <a:gd name="T2" fmla="*/ 0 w 183"/>
                  <a:gd name="T3" fmla="*/ 0 h 69"/>
                  <a:gd name="T4" fmla="*/ 0 w 183"/>
                  <a:gd name="T5" fmla="*/ 0 h 69"/>
                  <a:gd name="T6" fmla="*/ 0 w 183"/>
                  <a:gd name="T7" fmla="*/ 0 h 69"/>
                  <a:gd name="T8" fmla="*/ 0 w 183"/>
                  <a:gd name="T9" fmla="*/ 0 h 69"/>
                  <a:gd name="T10" fmla="*/ 0 60000 65536"/>
                  <a:gd name="T11" fmla="*/ 0 60000 65536"/>
                  <a:gd name="T12" fmla="*/ 0 60000 65536"/>
                  <a:gd name="T13" fmla="*/ 0 60000 65536"/>
                  <a:gd name="T14" fmla="*/ 0 60000 65536"/>
                  <a:gd name="T15" fmla="*/ 0 w 183"/>
                  <a:gd name="T16" fmla="*/ 0 h 69"/>
                  <a:gd name="T17" fmla="*/ 183 w 183"/>
                  <a:gd name="T18" fmla="*/ 69 h 69"/>
                </a:gdLst>
                <a:ahLst/>
                <a:cxnLst>
                  <a:cxn ang="T10">
                    <a:pos x="T0" y="T1"/>
                  </a:cxn>
                  <a:cxn ang="T11">
                    <a:pos x="T2" y="T3"/>
                  </a:cxn>
                  <a:cxn ang="T12">
                    <a:pos x="T4" y="T5"/>
                  </a:cxn>
                  <a:cxn ang="T13">
                    <a:pos x="T6" y="T7"/>
                  </a:cxn>
                  <a:cxn ang="T14">
                    <a:pos x="T8" y="T9"/>
                  </a:cxn>
                </a:cxnLst>
                <a:rect l="T15" t="T16" r="T17" b="T18"/>
                <a:pathLst>
                  <a:path w="183" h="69">
                    <a:moveTo>
                      <a:pt x="0" y="0"/>
                    </a:moveTo>
                    <a:lnTo>
                      <a:pt x="173" y="24"/>
                    </a:lnTo>
                    <a:lnTo>
                      <a:pt x="183" y="69"/>
                    </a:lnTo>
                    <a:lnTo>
                      <a:pt x="2" y="5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7" name="Freeform 409"/>
              <p:cNvSpPr>
                <a:spLocks/>
              </p:cNvSpPr>
              <p:nvPr/>
            </p:nvSpPr>
            <p:spPr bwMode="auto">
              <a:xfrm>
                <a:off x="1083" y="3705"/>
                <a:ext cx="66" cy="47"/>
              </a:xfrm>
              <a:custGeom>
                <a:avLst/>
                <a:gdLst>
                  <a:gd name="T0" fmla="*/ 0 w 265"/>
                  <a:gd name="T1" fmla="*/ 0 h 189"/>
                  <a:gd name="T2" fmla="*/ 0 w 265"/>
                  <a:gd name="T3" fmla="*/ 0 h 189"/>
                  <a:gd name="T4" fmla="*/ 0 w 265"/>
                  <a:gd name="T5" fmla="*/ 0 h 189"/>
                  <a:gd name="T6" fmla="*/ 0 w 265"/>
                  <a:gd name="T7" fmla="*/ 0 h 189"/>
                  <a:gd name="T8" fmla="*/ 0 w 265"/>
                  <a:gd name="T9" fmla="*/ 0 h 189"/>
                  <a:gd name="T10" fmla="*/ 0 60000 65536"/>
                  <a:gd name="T11" fmla="*/ 0 60000 65536"/>
                  <a:gd name="T12" fmla="*/ 0 60000 65536"/>
                  <a:gd name="T13" fmla="*/ 0 60000 65536"/>
                  <a:gd name="T14" fmla="*/ 0 60000 65536"/>
                  <a:gd name="T15" fmla="*/ 0 w 265"/>
                  <a:gd name="T16" fmla="*/ 0 h 189"/>
                  <a:gd name="T17" fmla="*/ 265 w 265"/>
                  <a:gd name="T18" fmla="*/ 189 h 189"/>
                </a:gdLst>
                <a:ahLst/>
                <a:cxnLst>
                  <a:cxn ang="T10">
                    <a:pos x="T0" y="T1"/>
                  </a:cxn>
                  <a:cxn ang="T11">
                    <a:pos x="T2" y="T3"/>
                  </a:cxn>
                  <a:cxn ang="T12">
                    <a:pos x="T4" y="T5"/>
                  </a:cxn>
                  <a:cxn ang="T13">
                    <a:pos x="T6" y="T7"/>
                  </a:cxn>
                  <a:cxn ang="T14">
                    <a:pos x="T8" y="T9"/>
                  </a:cxn>
                </a:cxnLst>
                <a:rect l="T15" t="T16" r="T17" b="T18"/>
                <a:pathLst>
                  <a:path w="265" h="189">
                    <a:moveTo>
                      <a:pt x="265" y="109"/>
                    </a:moveTo>
                    <a:lnTo>
                      <a:pt x="0" y="189"/>
                    </a:lnTo>
                    <a:lnTo>
                      <a:pt x="0" y="0"/>
                    </a:lnTo>
                    <a:lnTo>
                      <a:pt x="262" y="22"/>
                    </a:lnTo>
                    <a:lnTo>
                      <a:pt x="265"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8" name="Freeform 410"/>
              <p:cNvSpPr>
                <a:spLocks/>
              </p:cNvSpPr>
              <p:nvPr/>
            </p:nvSpPr>
            <p:spPr bwMode="auto">
              <a:xfrm>
                <a:off x="1288" y="3567"/>
                <a:ext cx="242" cy="88"/>
              </a:xfrm>
              <a:custGeom>
                <a:avLst/>
                <a:gdLst>
                  <a:gd name="T0" fmla="*/ 0 w 967"/>
                  <a:gd name="T1" fmla="*/ 0 h 353"/>
                  <a:gd name="T2" fmla="*/ 0 w 967"/>
                  <a:gd name="T3" fmla="*/ 0 h 353"/>
                  <a:gd name="T4" fmla="*/ 0 w 967"/>
                  <a:gd name="T5" fmla="*/ 0 h 353"/>
                  <a:gd name="T6" fmla="*/ 0 w 967"/>
                  <a:gd name="T7" fmla="*/ 0 h 353"/>
                  <a:gd name="T8" fmla="*/ 0 w 967"/>
                  <a:gd name="T9" fmla="*/ 0 h 353"/>
                  <a:gd name="T10" fmla="*/ 0 w 967"/>
                  <a:gd name="T11" fmla="*/ 0 h 353"/>
                  <a:gd name="T12" fmla="*/ 0 w 967"/>
                  <a:gd name="T13" fmla="*/ 0 h 353"/>
                  <a:gd name="T14" fmla="*/ 0 w 967"/>
                  <a:gd name="T15" fmla="*/ 0 h 353"/>
                  <a:gd name="T16" fmla="*/ 0 w 967"/>
                  <a:gd name="T17" fmla="*/ 0 h 353"/>
                  <a:gd name="T18" fmla="*/ 0 w 967"/>
                  <a:gd name="T19" fmla="*/ 0 h 353"/>
                  <a:gd name="T20" fmla="*/ 0 w 967"/>
                  <a:gd name="T21" fmla="*/ 0 h 353"/>
                  <a:gd name="T22" fmla="*/ 0 w 967"/>
                  <a:gd name="T23" fmla="*/ 0 h 353"/>
                  <a:gd name="T24" fmla="*/ 0 w 967"/>
                  <a:gd name="T25" fmla="*/ 0 h 353"/>
                  <a:gd name="T26" fmla="*/ 0 w 967"/>
                  <a:gd name="T27" fmla="*/ 0 h 353"/>
                  <a:gd name="T28" fmla="*/ 0 w 967"/>
                  <a:gd name="T29" fmla="*/ 0 h 353"/>
                  <a:gd name="T30" fmla="*/ 0 w 967"/>
                  <a:gd name="T31" fmla="*/ 0 h 353"/>
                  <a:gd name="T32" fmla="*/ 0 w 967"/>
                  <a:gd name="T33" fmla="*/ 0 h 353"/>
                  <a:gd name="T34" fmla="*/ 0 w 967"/>
                  <a:gd name="T35" fmla="*/ 0 h 353"/>
                  <a:gd name="T36" fmla="*/ 0 w 967"/>
                  <a:gd name="T37" fmla="*/ 0 h 353"/>
                  <a:gd name="T38" fmla="*/ 0 w 967"/>
                  <a:gd name="T39" fmla="*/ 0 h 353"/>
                  <a:gd name="T40" fmla="*/ 0 w 967"/>
                  <a:gd name="T41" fmla="*/ 0 h 353"/>
                  <a:gd name="T42" fmla="*/ 0 w 967"/>
                  <a:gd name="T43" fmla="*/ 0 h 353"/>
                  <a:gd name="T44" fmla="*/ 0 w 967"/>
                  <a:gd name="T45" fmla="*/ 0 h 353"/>
                  <a:gd name="T46" fmla="*/ 0 w 967"/>
                  <a:gd name="T47" fmla="*/ 0 h 353"/>
                  <a:gd name="T48" fmla="*/ 0 w 967"/>
                  <a:gd name="T49" fmla="*/ 0 h 353"/>
                  <a:gd name="T50" fmla="*/ 0 w 967"/>
                  <a:gd name="T51" fmla="*/ 0 h 353"/>
                  <a:gd name="T52" fmla="*/ 0 w 967"/>
                  <a:gd name="T53" fmla="*/ 0 h 353"/>
                  <a:gd name="T54" fmla="*/ 0 w 967"/>
                  <a:gd name="T55" fmla="*/ 0 h 353"/>
                  <a:gd name="T56" fmla="*/ 0 w 967"/>
                  <a:gd name="T57" fmla="*/ 0 h 353"/>
                  <a:gd name="T58" fmla="*/ 0 w 967"/>
                  <a:gd name="T59" fmla="*/ 0 h 353"/>
                  <a:gd name="T60" fmla="*/ 0 w 967"/>
                  <a:gd name="T61" fmla="*/ 0 h 353"/>
                  <a:gd name="T62" fmla="*/ 0 w 967"/>
                  <a:gd name="T63" fmla="*/ 0 h 353"/>
                  <a:gd name="T64" fmla="*/ 0 w 967"/>
                  <a:gd name="T65" fmla="*/ 0 h 353"/>
                  <a:gd name="T66" fmla="*/ 0 w 967"/>
                  <a:gd name="T67" fmla="*/ 0 h 353"/>
                  <a:gd name="T68" fmla="*/ 0 w 967"/>
                  <a:gd name="T69" fmla="*/ 0 h 353"/>
                  <a:gd name="T70" fmla="*/ 0 w 967"/>
                  <a:gd name="T71" fmla="*/ 0 h 353"/>
                  <a:gd name="T72" fmla="*/ 0 w 967"/>
                  <a:gd name="T73" fmla="*/ 0 h 353"/>
                  <a:gd name="T74" fmla="*/ 0 w 967"/>
                  <a:gd name="T75" fmla="*/ 0 h 353"/>
                  <a:gd name="T76" fmla="*/ 0 w 967"/>
                  <a:gd name="T77" fmla="*/ 0 h 353"/>
                  <a:gd name="T78" fmla="*/ 0 w 967"/>
                  <a:gd name="T79" fmla="*/ 0 h 353"/>
                  <a:gd name="T80" fmla="*/ 0 w 967"/>
                  <a:gd name="T81" fmla="*/ 0 h 35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67"/>
                  <a:gd name="T124" fmla="*/ 0 h 353"/>
                  <a:gd name="T125" fmla="*/ 967 w 967"/>
                  <a:gd name="T126" fmla="*/ 353 h 35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67" h="353">
                    <a:moveTo>
                      <a:pt x="0" y="353"/>
                    </a:moveTo>
                    <a:lnTo>
                      <a:pt x="38" y="261"/>
                    </a:lnTo>
                    <a:lnTo>
                      <a:pt x="39" y="261"/>
                    </a:lnTo>
                    <a:lnTo>
                      <a:pt x="41" y="259"/>
                    </a:lnTo>
                    <a:lnTo>
                      <a:pt x="45" y="257"/>
                    </a:lnTo>
                    <a:lnTo>
                      <a:pt x="51" y="254"/>
                    </a:lnTo>
                    <a:lnTo>
                      <a:pt x="59" y="250"/>
                    </a:lnTo>
                    <a:lnTo>
                      <a:pt x="68" y="245"/>
                    </a:lnTo>
                    <a:lnTo>
                      <a:pt x="79" y="240"/>
                    </a:lnTo>
                    <a:lnTo>
                      <a:pt x="92" y="235"/>
                    </a:lnTo>
                    <a:lnTo>
                      <a:pt x="105" y="228"/>
                    </a:lnTo>
                    <a:lnTo>
                      <a:pt x="122" y="221"/>
                    </a:lnTo>
                    <a:lnTo>
                      <a:pt x="139" y="213"/>
                    </a:lnTo>
                    <a:lnTo>
                      <a:pt x="158" y="206"/>
                    </a:lnTo>
                    <a:lnTo>
                      <a:pt x="179" y="197"/>
                    </a:lnTo>
                    <a:lnTo>
                      <a:pt x="201" y="188"/>
                    </a:lnTo>
                    <a:lnTo>
                      <a:pt x="225" y="179"/>
                    </a:lnTo>
                    <a:lnTo>
                      <a:pt x="250" y="169"/>
                    </a:lnTo>
                    <a:lnTo>
                      <a:pt x="278" y="159"/>
                    </a:lnTo>
                    <a:lnTo>
                      <a:pt x="306" y="149"/>
                    </a:lnTo>
                    <a:lnTo>
                      <a:pt x="337" y="139"/>
                    </a:lnTo>
                    <a:lnTo>
                      <a:pt x="369" y="128"/>
                    </a:lnTo>
                    <a:lnTo>
                      <a:pt x="402" y="118"/>
                    </a:lnTo>
                    <a:lnTo>
                      <a:pt x="437" y="107"/>
                    </a:lnTo>
                    <a:lnTo>
                      <a:pt x="475" y="96"/>
                    </a:lnTo>
                    <a:lnTo>
                      <a:pt x="513" y="85"/>
                    </a:lnTo>
                    <a:lnTo>
                      <a:pt x="552" y="75"/>
                    </a:lnTo>
                    <a:lnTo>
                      <a:pt x="594" y="64"/>
                    </a:lnTo>
                    <a:lnTo>
                      <a:pt x="637" y="53"/>
                    </a:lnTo>
                    <a:lnTo>
                      <a:pt x="681" y="42"/>
                    </a:lnTo>
                    <a:lnTo>
                      <a:pt x="727" y="32"/>
                    </a:lnTo>
                    <a:lnTo>
                      <a:pt x="775" y="23"/>
                    </a:lnTo>
                    <a:lnTo>
                      <a:pt x="824" y="12"/>
                    </a:lnTo>
                    <a:lnTo>
                      <a:pt x="875" y="3"/>
                    </a:lnTo>
                    <a:lnTo>
                      <a:pt x="879" y="3"/>
                    </a:lnTo>
                    <a:lnTo>
                      <a:pt x="888" y="2"/>
                    </a:lnTo>
                    <a:lnTo>
                      <a:pt x="903" y="1"/>
                    </a:lnTo>
                    <a:lnTo>
                      <a:pt x="919" y="0"/>
                    </a:lnTo>
                    <a:lnTo>
                      <a:pt x="936" y="0"/>
                    </a:lnTo>
                    <a:lnTo>
                      <a:pt x="950" y="0"/>
                    </a:lnTo>
                    <a:lnTo>
                      <a:pt x="962" y="3"/>
                    </a:lnTo>
                    <a:lnTo>
                      <a:pt x="967" y="7"/>
                    </a:lnTo>
                    <a:lnTo>
                      <a:pt x="967" y="8"/>
                    </a:lnTo>
                    <a:lnTo>
                      <a:pt x="967" y="11"/>
                    </a:lnTo>
                    <a:lnTo>
                      <a:pt x="966" y="17"/>
                    </a:lnTo>
                    <a:lnTo>
                      <a:pt x="962" y="25"/>
                    </a:lnTo>
                    <a:lnTo>
                      <a:pt x="956" y="37"/>
                    </a:lnTo>
                    <a:lnTo>
                      <a:pt x="946" y="54"/>
                    </a:lnTo>
                    <a:lnTo>
                      <a:pt x="932" y="76"/>
                    </a:lnTo>
                    <a:lnTo>
                      <a:pt x="912" y="102"/>
                    </a:lnTo>
                    <a:lnTo>
                      <a:pt x="886" y="142"/>
                    </a:lnTo>
                    <a:lnTo>
                      <a:pt x="883" y="142"/>
                    </a:lnTo>
                    <a:lnTo>
                      <a:pt x="875" y="143"/>
                    </a:lnTo>
                    <a:lnTo>
                      <a:pt x="861" y="143"/>
                    </a:lnTo>
                    <a:lnTo>
                      <a:pt x="843" y="145"/>
                    </a:lnTo>
                    <a:lnTo>
                      <a:pt x="819" y="147"/>
                    </a:lnTo>
                    <a:lnTo>
                      <a:pt x="792" y="149"/>
                    </a:lnTo>
                    <a:lnTo>
                      <a:pt x="762" y="152"/>
                    </a:lnTo>
                    <a:lnTo>
                      <a:pt x="728" y="156"/>
                    </a:lnTo>
                    <a:lnTo>
                      <a:pt x="692" y="161"/>
                    </a:lnTo>
                    <a:lnTo>
                      <a:pt x="652" y="168"/>
                    </a:lnTo>
                    <a:lnTo>
                      <a:pt x="611" y="174"/>
                    </a:lnTo>
                    <a:lnTo>
                      <a:pt x="569" y="182"/>
                    </a:lnTo>
                    <a:lnTo>
                      <a:pt x="524" y="191"/>
                    </a:lnTo>
                    <a:lnTo>
                      <a:pt x="480" y="202"/>
                    </a:lnTo>
                    <a:lnTo>
                      <a:pt x="435" y="214"/>
                    </a:lnTo>
                    <a:lnTo>
                      <a:pt x="390" y="228"/>
                    </a:lnTo>
                    <a:lnTo>
                      <a:pt x="386" y="229"/>
                    </a:lnTo>
                    <a:lnTo>
                      <a:pt x="374" y="233"/>
                    </a:lnTo>
                    <a:lnTo>
                      <a:pt x="358" y="238"/>
                    </a:lnTo>
                    <a:lnTo>
                      <a:pt x="335" y="245"/>
                    </a:lnTo>
                    <a:lnTo>
                      <a:pt x="307" y="254"/>
                    </a:lnTo>
                    <a:lnTo>
                      <a:pt x="277" y="263"/>
                    </a:lnTo>
                    <a:lnTo>
                      <a:pt x="244" y="273"/>
                    </a:lnTo>
                    <a:lnTo>
                      <a:pt x="210" y="284"/>
                    </a:lnTo>
                    <a:lnTo>
                      <a:pt x="176" y="295"/>
                    </a:lnTo>
                    <a:lnTo>
                      <a:pt x="140" y="306"/>
                    </a:lnTo>
                    <a:lnTo>
                      <a:pt x="108" y="317"/>
                    </a:lnTo>
                    <a:lnTo>
                      <a:pt x="77" y="326"/>
                    </a:lnTo>
                    <a:lnTo>
                      <a:pt x="50" y="335"/>
                    </a:lnTo>
                    <a:lnTo>
                      <a:pt x="28" y="343"/>
                    </a:lnTo>
                    <a:lnTo>
                      <a:pt x="11" y="349"/>
                    </a:lnTo>
                    <a:lnTo>
                      <a:pt x="0" y="3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9" name="Freeform 411"/>
              <p:cNvSpPr>
                <a:spLocks/>
              </p:cNvSpPr>
              <p:nvPr/>
            </p:nvSpPr>
            <p:spPr bwMode="auto">
              <a:xfrm>
                <a:off x="1476" y="3580"/>
                <a:ext cx="13" cy="14"/>
              </a:xfrm>
              <a:custGeom>
                <a:avLst/>
                <a:gdLst>
                  <a:gd name="T0" fmla="*/ 0 w 51"/>
                  <a:gd name="T1" fmla="*/ 0 h 56"/>
                  <a:gd name="T2" fmla="*/ 0 w 51"/>
                  <a:gd name="T3" fmla="*/ 0 h 56"/>
                  <a:gd name="T4" fmla="*/ 0 w 51"/>
                  <a:gd name="T5" fmla="*/ 0 h 56"/>
                  <a:gd name="T6" fmla="*/ 0 w 51"/>
                  <a:gd name="T7" fmla="*/ 0 h 56"/>
                  <a:gd name="T8" fmla="*/ 0 w 51"/>
                  <a:gd name="T9" fmla="*/ 0 h 56"/>
                  <a:gd name="T10" fmla="*/ 0 w 51"/>
                  <a:gd name="T11" fmla="*/ 0 h 56"/>
                  <a:gd name="T12" fmla="*/ 0 w 51"/>
                  <a:gd name="T13" fmla="*/ 0 h 56"/>
                  <a:gd name="T14" fmla="*/ 0 w 51"/>
                  <a:gd name="T15" fmla="*/ 0 h 56"/>
                  <a:gd name="T16" fmla="*/ 0 w 51"/>
                  <a:gd name="T17" fmla="*/ 0 h 56"/>
                  <a:gd name="T18" fmla="*/ 0 w 51"/>
                  <a:gd name="T19" fmla="*/ 0 h 56"/>
                  <a:gd name="T20" fmla="*/ 0 w 51"/>
                  <a:gd name="T21" fmla="*/ 0 h 56"/>
                  <a:gd name="T22" fmla="*/ 0 w 51"/>
                  <a:gd name="T23" fmla="*/ 0 h 56"/>
                  <a:gd name="T24" fmla="*/ 0 w 51"/>
                  <a:gd name="T25" fmla="*/ 0 h 56"/>
                  <a:gd name="T26" fmla="*/ 0 w 51"/>
                  <a:gd name="T27" fmla="*/ 0 h 56"/>
                  <a:gd name="T28" fmla="*/ 0 w 51"/>
                  <a:gd name="T29" fmla="*/ 0 h 56"/>
                  <a:gd name="T30" fmla="*/ 0 w 51"/>
                  <a:gd name="T31" fmla="*/ 0 h 56"/>
                  <a:gd name="T32" fmla="*/ 0 w 51"/>
                  <a:gd name="T33" fmla="*/ 0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56"/>
                  <a:gd name="T53" fmla="*/ 51 w 51"/>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56">
                    <a:moveTo>
                      <a:pt x="21" y="56"/>
                    </a:moveTo>
                    <a:lnTo>
                      <a:pt x="31" y="56"/>
                    </a:lnTo>
                    <a:lnTo>
                      <a:pt x="39" y="50"/>
                    </a:lnTo>
                    <a:lnTo>
                      <a:pt x="46" y="43"/>
                    </a:lnTo>
                    <a:lnTo>
                      <a:pt x="51" y="33"/>
                    </a:lnTo>
                    <a:lnTo>
                      <a:pt x="51" y="22"/>
                    </a:lnTo>
                    <a:lnTo>
                      <a:pt x="46" y="11"/>
                    </a:lnTo>
                    <a:lnTo>
                      <a:pt x="39" y="4"/>
                    </a:lnTo>
                    <a:lnTo>
                      <a:pt x="30" y="0"/>
                    </a:lnTo>
                    <a:lnTo>
                      <a:pt x="20" y="1"/>
                    </a:lnTo>
                    <a:lnTo>
                      <a:pt x="10" y="5"/>
                    </a:lnTo>
                    <a:lnTo>
                      <a:pt x="3" y="13"/>
                    </a:lnTo>
                    <a:lnTo>
                      <a:pt x="0" y="24"/>
                    </a:lnTo>
                    <a:lnTo>
                      <a:pt x="0" y="35"/>
                    </a:lnTo>
                    <a:lnTo>
                      <a:pt x="4" y="44"/>
                    </a:lnTo>
                    <a:lnTo>
                      <a:pt x="11" y="52"/>
                    </a:lnTo>
                    <a:lnTo>
                      <a:pt x="21" y="56"/>
                    </a:lnTo>
                    <a:close/>
                  </a:path>
                </a:pathLst>
              </a:custGeom>
              <a:solidFill>
                <a:srgbClr val="0059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0" name="Freeform 412"/>
              <p:cNvSpPr>
                <a:spLocks/>
              </p:cNvSpPr>
              <p:nvPr/>
            </p:nvSpPr>
            <p:spPr bwMode="auto">
              <a:xfrm>
                <a:off x="1306" y="3628"/>
                <a:ext cx="20" cy="13"/>
              </a:xfrm>
              <a:custGeom>
                <a:avLst/>
                <a:gdLst>
                  <a:gd name="T0" fmla="*/ 0 w 81"/>
                  <a:gd name="T1" fmla="*/ 0 h 50"/>
                  <a:gd name="T2" fmla="*/ 0 w 81"/>
                  <a:gd name="T3" fmla="*/ 0 h 50"/>
                  <a:gd name="T4" fmla="*/ 0 w 81"/>
                  <a:gd name="T5" fmla="*/ 0 h 50"/>
                  <a:gd name="T6" fmla="*/ 0 w 81"/>
                  <a:gd name="T7" fmla="*/ 0 h 50"/>
                  <a:gd name="T8" fmla="*/ 0 w 81"/>
                  <a:gd name="T9" fmla="*/ 0 h 50"/>
                  <a:gd name="T10" fmla="*/ 0 w 81"/>
                  <a:gd name="T11" fmla="*/ 0 h 50"/>
                  <a:gd name="T12" fmla="*/ 0 w 81"/>
                  <a:gd name="T13" fmla="*/ 0 h 50"/>
                  <a:gd name="T14" fmla="*/ 0 w 81"/>
                  <a:gd name="T15" fmla="*/ 0 h 50"/>
                  <a:gd name="T16" fmla="*/ 0 w 81"/>
                  <a:gd name="T17" fmla="*/ 0 h 50"/>
                  <a:gd name="T18" fmla="*/ 0 w 81"/>
                  <a:gd name="T19" fmla="*/ 0 h 50"/>
                  <a:gd name="T20" fmla="*/ 0 w 81"/>
                  <a:gd name="T21" fmla="*/ 0 h 50"/>
                  <a:gd name="T22" fmla="*/ 0 w 81"/>
                  <a:gd name="T23" fmla="*/ 0 h 50"/>
                  <a:gd name="T24" fmla="*/ 0 w 81"/>
                  <a:gd name="T25" fmla="*/ 0 h 50"/>
                  <a:gd name="T26" fmla="*/ 0 w 81"/>
                  <a:gd name="T27" fmla="*/ 0 h 50"/>
                  <a:gd name="T28" fmla="*/ 0 w 81"/>
                  <a:gd name="T29" fmla="*/ 0 h 50"/>
                  <a:gd name="T30" fmla="*/ 0 w 81"/>
                  <a:gd name="T31" fmla="*/ 0 h 50"/>
                  <a:gd name="T32" fmla="*/ 0 w 81"/>
                  <a:gd name="T33" fmla="*/ 0 h 50"/>
                  <a:gd name="T34" fmla="*/ 0 w 81"/>
                  <a:gd name="T35" fmla="*/ 0 h 50"/>
                  <a:gd name="T36" fmla="*/ 0 w 81"/>
                  <a:gd name="T37" fmla="*/ 0 h 50"/>
                  <a:gd name="T38" fmla="*/ 0 w 81"/>
                  <a:gd name="T39" fmla="*/ 0 h 50"/>
                  <a:gd name="T40" fmla="*/ 0 w 81"/>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50"/>
                  <a:gd name="T65" fmla="*/ 81 w 81"/>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50">
                    <a:moveTo>
                      <a:pt x="68" y="33"/>
                    </a:moveTo>
                    <a:lnTo>
                      <a:pt x="74" y="30"/>
                    </a:lnTo>
                    <a:lnTo>
                      <a:pt x="79" y="25"/>
                    </a:lnTo>
                    <a:lnTo>
                      <a:pt x="81" y="19"/>
                    </a:lnTo>
                    <a:lnTo>
                      <a:pt x="80" y="12"/>
                    </a:lnTo>
                    <a:lnTo>
                      <a:pt x="77" y="5"/>
                    </a:lnTo>
                    <a:lnTo>
                      <a:pt x="70" y="1"/>
                    </a:lnTo>
                    <a:lnTo>
                      <a:pt x="64" y="0"/>
                    </a:lnTo>
                    <a:lnTo>
                      <a:pt x="57" y="0"/>
                    </a:lnTo>
                    <a:lnTo>
                      <a:pt x="12" y="16"/>
                    </a:lnTo>
                    <a:lnTo>
                      <a:pt x="6" y="19"/>
                    </a:lnTo>
                    <a:lnTo>
                      <a:pt x="2" y="24"/>
                    </a:lnTo>
                    <a:lnTo>
                      <a:pt x="0" y="30"/>
                    </a:lnTo>
                    <a:lnTo>
                      <a:pt x="1" y="37"/>
                    </a:lnTo>
                    <a:lnTo>
                      <a:pt x="4" y="44"/>
                    </a:lnTo>
                    <a:lnTo>
                      <a:pt x="10" y="48"/>
                    </a:lnTo>
                    <a:lnTo>
                      <a:pt x="17" y="50"/>
                    </a:lnTo>
                    <a:lnTo>
                      <a:pt x="23" y="49"/>
                    </a:lnTo>
                    <a:lnTo>
                      <a:pt x="68" y="33"/>
                    </a:lnTo>
                    <a:close/>
                  </a:path>
                </a:pathLst>
              </a:custGeom>
              <a:solidFill>
                <a:srgbClr val="0059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1" name="Freeform 413"/>
              <p:cNvSpPr>
                <a:spLocks/>
              </p:cNvSpPr>
              <p:nvPr/>
            </p:nvSpPr>
            <p:spPr bwMode="auto">
              <a:xfrm>
                <a:off x="1382" y="3602"/>
                <a:ext cx="22" cy="14"/>
              </a:xfrm>
              <a:custGeom>
                <a:avLst/>
                <a:gdLst>
                  <a:gd name="T0" fmla="*/ 0 w 89"/>
                  <a:gd name="T1" fmla="*/ 0 h 55"/>
                  <a:gd name="T2" fmla="*/ 0 w 89"/>
                  <a:gd name="T3" fmla="*/ 0 h 55"/>
                  <a:gd name="T4" fmla="*/ 0 w 89"/>
                  <a:gd name="T5" fmla="*/ 0 h 55"/>
                  <a:gd name="T6" fmla="*/ 0 w 89"/>
                  <a:gd name="T7" fmla="*/ 0 h 55"/>
                  <a:gd name="T8" fmla="*/ 0 w 89"/>
                  <a:gd name="T9" fmla="*/ 0 h 55"/>
                  <a:gd name="T10" fmla="*/ 0 w 89"/>
                  <a:gd name="T11" fmla="*/ 0 h 55"/>
                  <a:gd name="T12" fmla="*/ 0 w 89"/>
                  <a:gd name="T13" fmla="*/ 0 h 55"/>
                  <a:gd name="T14" fmla="*/ 0 w 89"/>
                  <a:gd name="T15" fmla="*/ 0 h 55"/>
                  <a:gd name="T16" fmla="*/ 0 w 89"/>
                  <a:gd name="T17" fmla="*/ 0 h 55"/>
                  <a:gd name="T18" fmla="*/ 0 w 89"/>
                  <a:gd name="T19" fmla="*/ 0 h 55"/>
                  <a:gd name="T20" fmla="*/ 0 w 89"/>
                  <a:gd name="T21" fmla="*/ 0 h 55"/>
                  <a:gd name="T22" fmla="*/ 0 w 89"/>
                  <a:gd name="T23" fmla="*/ 0 h 55"/>
                  <a:gd name="T24" fmla="*/ 0 w 89"/>
                  <a:gd name="T25" fmla="*/ 0 h 55"/>
                  <a:gd name="T26" fmla="*/ 0 w 89"/>
                  <a:gd name="T27" fmla="*/ 0 h 55"/>
                  <a:gd name="T28" fmla="*/ 0 w 89"/>
                  <a:gd name="T29" fmla="*/ 0 h 55"/>
                  <a:gd name="T30" fmla="*/ 0 w 89"/>
                  <a:gd name="T31" fmla="*/ 0 h 55"/>
                  <a:gd name="T32" fmla="*/ 0 w 89"/>
                  <a:gd name="T33" fmla="*/ 0 h 55"/>
                  <a:gd name="T34" fmla="*/ 0 w 89"/>
                  <a:gd name="T35" fmla="*/ 0 h 55"/>
                  <a:gd name="T36" fmla="*/ 0 w 89"/>
                  <a:gd name="T37" fmla="*/ 0 h 55"/>
                  <a:gd name="T38" fmla="*/ 0 w 89"/>
                  <a:gd name="T39" fmla="*/ 0 h 55"/>
                  <a:gd name="T40" fmla="*/ 0 w 89"/>
                  <a:gd name="T41" fmla="*/ 0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9"/>
                  <a:gd name="T64" fmla="*/ 0 h 55"/>
                  <a:gd name="T65" fmla="*/ 89 w 8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9" h="55">
                    <a:moveTo>
                      <a:pt x="73" y="44"/>
                    </a:moveTo>
                    <a:lnTo>
                      <a:pt x="81" y="40"/>
                    </a:lnTo>
                    <a:lnTo>
                      <a:pt x="87" y="34"/>
                    </a:lnTo>
                    <a:lnTo>
                      <a:pt x="89" y="26"/>
                    </a:lnTo>
                    <a:lnTo>
                      <a:pt x="89" y="16"/>
                    </a:lnTo>
                    <a:lnTo>
                      <a:pt x="85" y="8"/>
                    </a:lnTo>
                    <a:lnTo>
                      <a:pt x="79" y="2"/>
                    </a:lnTo>
                    <a:lnTo>
                      <a:pt x="71" y="0"/>
                    </a:lnTo>
                    <a:lnTo>
                      <a:pt x="61" y="0"/>
                    </a:lnTo>
                    <a:lnTo>
                      <a:pt x="17" y="10"/>
                    </a:lnTo>
                    <a:lnTo>
                      <a:pt x="9" y="14"/>
                    </a:lnTo>
                    <a:lnTo>
                      <a:pt x="3" y="20"/>
                    </a:lnTo>
                    <a:lnTo>
                      <a:pt x="0" y="29"/>
                    </a:lnTo>
                    <a:lnTo>
                      <a:pt x="0" y="38"/>
                    </a:lnTo>
                    <a:lnTo>
                      <a:pt x="4" y="46"/>
                    </a:lnTo>
                    <a:lnTo>
                      <a:pt x="11" y="52"/>
                    </a:lnTo>
                    <a:lnTo>
                      <a:pt x="19" y="55"/>
                    </a:lnTo>
                    <a:lnTo>
                      <a:pt x="28" y="55"/>
                    </a:lnTo>
                    <a:lnTo>
                      <a:pt x="73" y="44"/>
                    </a:lnTo>
                    <a:close/>
                  </a:path>
                </a:pathLst>
              </a:custGeom>
              <a:solidFill>
                <a:srgbClr val="0059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2" name="Freeform 414"/>
              <p:cNvSpPr>
                <a:spLocks/>
              </p:cNvSpPr>
              <p:nvPr/>
            </p:nvSpPr>
            <p:spPr bwMode="auto">
              <a:xfrm>
                <a:off x="1019" y="3483"/>
                <a:ext cx="227" cy="315"/>
              </a:xfrm>
              <a:custGeom>
                <a:avLst/>
                <a:gdLst>
                  <a:gd name="T0" fmla="*/ 0 w 909"/>
                  <a:gd name="T1" fmla="*/ 0 h 1261"/>
                  <a:gd name="T2" fmla="*/ 0 w 909"/>
                  <a:gd name="T3" fmla="*/ 0 h 1261"/>
                  <a:gd name="T4" fmla="*/ 0 w 909"/>
                  <a:gd name="T5" fmla="*/ 0 h 1261"/>
                  <a:gd name="T6" fmla="*/ 0 w 909"/>
                  <a:gd name="T7" fmla="*/ 0 h 1261"/>
                  <a:gd name="T8" fmla="*/ 0 w 909"/>
                  <a:gd name="T9" fmla="*/ 0 h 1261"/>
                  <a:gd name="T10" fmla="*/ 0 w 909"/>
                  <a:gd name="T11" fmla="*/ 0 h 1261"/>
                  <a:gd name="T12" fmla="*/ 0 w 909"/>
                  <a:gd name="T13" fmla="*/ 0 h 1261"/>
                  <a:gd name="T14" fmla="*/ 0 w 909"/>
                  <a:gd name="T15" fmla="*/ 0 h 1261"/>
                  <a:gd name="T16" fmla="*/ 0 w 909"/>
                  <a:gd name="T17" fmla="*/ 0 h 1261"/>
                  <a:gd name="T18" fmla="*/ 0 w 909"/>
                  <a:gd name="T19" fmla="*/ 0 h 1261"/>
                  <a:gd name="T20" fmla="*/ 0 w 909"/>
                  <a:gd name="T21" fmla="*/ 0 h 1261"/>
                  <a:gd name="T22" fmla="*/ 0 w 909"/>
                  <a:gd name="T23" fmla="*/ 0 h 1261"/>
                  <a:gd name="T24" fmla="*/ 0 w 909"/>
                  <a:gd name="T25" fmla="*/ 0 h 1261"/>
                  <a:gd name="T26" fmla="*/ 0 w 909"/>
                  <a:gd name="T27" fmla="*/ 0 h 1261"/>
                  <a:gd name="T28" fmla="*/ 0 w 909"/>
                  <a:gd name="T29" fmla="*/ 0 h 1261"/>
                  <a:gd name="T30" fmla="*/ 0 w 909"/>
                  <a:gd name="T31" fmla="*/ 0 h 1261"/>
                  <a:gd name="T32" fmla="*/ 0 w 909"/>
                  <a:gd name="T33" fmla="*/ 0 h 1261"/>
                  <a:gd name="T34" fmla="*/ 0 w 909"/>
                  <a:gd name="T35" fmla="*/ 0 h 1261"/>
                  <a:gd name="T36" fmla="*/ 0 w 909"/>
                  <a:gd name="T37" fmla="*/ 0 h 1261"/>
                  <a:gd name="T38" fmla="*/ 0 w 909"/>
                  <a:gd name="T39" fmla="*/ 0 h 1261"/>
                  <a:gd name="T40" fmla="*/ 0 w 909"/>
                  <a:gd name="T41" fmla="*/ 0 h 1261"/>
                  <a:gd name="T42" fmla="*/ 0 w 909"/>
                  <a:gd name="T43" fmla="*/ 0 h 1261"/>
                  <a:gd name="T44" fmla="*/ 0 w 909"/>
                  <a:gd name="T45" fmla="*/ 0 h 1261"/>
                  <a:gd name="T46" fmla="*/ 0 w 909"/>
                  <a:gd name="T47" fmla="*/ 0 h 1261"/>
                  <a:gd name="T48" fmla="*/ 0 w 909"/>
                  <a:gd name="T49" fmla="*/ 0 h 1261"/>
                  <a:gd name="T50" fmla="*/ 0 w 909"/>
                  <a:gd name="T51" fmla="*/ 0 h 1261"/>
                  <a:gd name="T52" fmla="*/ 0 w 909"/>
                  <a:gd name="T53" fmla="*/ 0 h 1261"/>
                  <a:gd name="T54" fmla="*/ 0 w 909"/>
                  <a:gd name="T55" fmla="*/ 0 h 1261"/>
                  <a:gd name="T56" fmla="*/ 0 w 909"/>
                  <a:gd name="T57" fmla="*/ 0 h 1261"/>
                  <a:gd name="T58" fmla="*/ 0 w 909"/>
                  <a:gd name="T59" fmla="*/ 0 h 1261"/>
                  <a:gd name="T60" fmla="*/ 0 w 909"/>
                  <a:gd name="T61" fmla="*/ 0 h 1261"/>
                  <a:gd name="T62" fmla="*/ 0 w 909"/>
                  <a:gd name="T63" fmla="*/ 0 h 1261"/>
                  <a:gd name="T64" fmla="*/ 0 w 909"/>
                  <a:gd name="T65" fmla="*/ 0 h 1261"/>
                  <a:gd name="T66" fmla="*/ 0 w 909"/>
                  <a:gd name="T67" fmla="*/ 0 h 1261"/>
                  <a:gd name="T68" fmla="*/ 0 w 909"/>
                  <a:gd name="T69" fmla="*/ 0 h 1261"/>
                  <a:gd name="T70" fmla="*/ 0 w 909"/>
                  <a:gd name="T71" fmla="*/ 0 h 1261"/>
                  <a:gd name="T72" fmla="*/ 0 w 909"/>
                  <a:gd name="T73" fmla="*/ 0 h 1261"/>
                  <a:gd name="T74" fmla="*/ 0 w 909"/>
                  <a:gd name="T75" fmla="*/ 0 h 1261"/>
                  <a:gd name="T76" fmla="*/ 0 w 909"/>
                  <a:gd name="T77" fmla="*/ 0 h 1261"/>
                  <a:gd name="T78" fmla="*/ 0 w 909"/>
                  <a:gd name="T79" fmla="*/ 0 h 1261"/>
                  <a:gd name="T80" fmla="*/ 0 w 909"/>
                  <a:gd name="T81" fmla="*/ 0 h 1261"/>
                  <a:gd name="T82" fmla="*/ 0 w 909"/>
                  <a:gd name="T83" fmla="*/ 0 h 1261"/>
                  <a:gd name="T84" fmla="*/ 0 w 909"/>
                  <a:gd name="T85" fmla="*/ 0 h 1261"/>
                  <a:gd name="T86" fmla="*/ 0 w 909"/>
                  <a:gd name="T87" fmla="*/ 0 h 1261"/>
                  <a:gd name="T88" fmla="*/ 0 w 909"/>
                  <a:gd name="T89" fmla="*/ 0 h 1261"/>
                  <a:gd name="T90" fmla="*/ 0 w 909"/>
                  <a:gd name="T91" fmla="*/ 0 h 1261"/>
                  <a:gd name="T92" fmla="*/ 0 w 909"/>
                  <a:gd name="T93" fmla="*/ 0 h 1261"/>
                  <a:gd name="T94" fmla="*/ 0 w 909"/>
                  <a:gd name="T95" fmla="*/ 0 h 1261"/>
                  <a:gd name="T96" fmla="*/ 0 w 909"/>
                  <a:gd name="T97" fmla="*/ 0 h 1261"/>
                  <a:gd name="T98" fmla="*/ 0 w 909"/>
                  <a:gd name="T99" fmla="*/ 0 h 1261"/>
                  <a:gd name="T100" fmla="*/ 0 w 909"/>
                  <a:gd name="T101" fmla="*/ 0 h 1261"/>
                  <a:gd name="T102" fmla="*/ 0 w 909"/>
                  <a:gd name="T103" fmla="*/ 0 h 1261"/>
                  <a:gd name="T104" fmla="*/ 0 w 909"/>
                  <a:gd name="T105" fmla="*/ 0 h 1261"/>
                  <a:gd name="T106" fmla="*/ 0 w 909"/>
                  <a:gd name="T107" fmla="*/ 0 h 1261"/>
                  <a:gd name="T108" fmla="*/ 0 w 909"/>
                  <a:gd name="T109" fmla="*/ 0 h 1261"/>
                  <a:gd name="T110" fmla="*/ 0 w 909"/>
                  <a:gd name="T111" fmla="*/ 0 h 1261"/>
                  <a:gd name="T112" fmla="*/ 0 w 909"/>
                  <a:gd name="T113" fmla="*/ 0 h 1261"/>
                  <a:gd name="T114" fmla="*/ 0 w 909"/>
                  <a:gd name="T115" fmla="*/ 0 h 1261"/>
                  <a:gd name="T116" fmla="*/ 0 w 909"/>
                  <a:gd name="T117" fmla="*/ 0 h 1261"/>
                  <a:gd name="T118" fmla="*/ 0 w 909"/>
                  <a:gd name="T119" fmla="*/ 0 h 1261"/>
                  <a:gd name="T120" fmla="*/ 0 w 909"/>
                  <a:gd name="T121" fmla="*/ 0 h 126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09"/>
                  <a:gd name="T184" fmla="*/ 0 h 1261"/>
                  <a:gd name="T185" fmla="*/ 909 w 909"/>
                  <a:gd name="T186" fmla="*/ 1261 h 126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09" h="1261">
                    <a:moveTo>
                      <a:pt x="353" y="1229"/>
                    </a:moveTo>
                    <a:lnTo>
                      <a:pt x="323" y="1229"/>
                    </a:lnTo>
                    <a:lnTo>
                      <a:pt x="305" y="1228"/>
                    </a:lnTo>
                    <a:lnTo>
                      <a:pt x="273" y="1228"/>
                    </a:lnTo>
                    <a:lnTo>
                      <a:pt x="273" y="1126"/>
                    </a:lnTo>
                    <a:lnTo>
                      <a:pt x="273" y="1089"/>
                    </a:lnTo>
                    <a:lnTo>
                      <a:pt x="273" y="985"/>
                    </a:lnTo>
                    <a:lnTo>
                      <a:pt x="273" y="974"/>
                    </a:lnTo>
                    <a:lnTo>
                      <a:pt x="273" y="856"/>
                    </a:lnTo>
                    <a:lnTo>
                      <a:pt x="282" y="847"/>
                    </a:lnTo>
                    <a:lnTo>
                      <a:pt x="351" y="849"/>
                    </a:lnTo>
                    <a:lnTo>
                      <a:pt x="314" y="962"/>
                    </a:lnTo>
                    <a:lnTo>
                      <a:pt x="314" y="999"/>
                    </a:lnTo>
                    <a:lnTo>
                      <a:pt x="345" y="1108"/>
                    </a:lnTo>
                    <a:lnTo>
                      <a:pt x="348" y="1119"/>
                    </a:lnTo>
                    <a:lnTo>
                      <a:pt x="314" y="1222"/>
                    </a:lnTo>
                    <a:lnTo>
                      <a:pt x="282" y="1118"/>
                    </a:lnTo>
                    <a:lnTo>
                      <a:pt x="348" y="1119"/>
                    </a:lnTo>
                    <a:lnTo>
                      <a:pt x="345" y="1108"/>
                    </a:lnTo>
                    <a:lnTo>
                      <a:pt x="279" y="1108"/>
                    </a:lnTo>
                    <a:lnTo>
                      <a:pt x="314" y="999"/>
                    </a:lnTo>
                    <a:lnTo>
                      <a:pt x="314" y="962"/>
                    </a:lnTo>
                    <a:lnTo>
                      <a:pt x="282" y="847"/>
                    </a:lnTo>
                    <a:lnTo>
                      <a:pt x="273" y="856"/>
                    </a:lnTo>
                    <a:lnTo>
                      <a:pt x="307" y="975"/>
                    </a:lnTo>
                    <a:lnTo>
                      <a:pt x="273" y="974"/>
                    </a:lnTo>
                    <a:lnTo>
                      <a:pt x="273" y="985"/>
                    </a:lnTo>
                    <a:lnTo>
                      <a:pt x="307" y="986"/>
                    </a:lnTo>
                    <a:lnTo>
                      <a:pt x="273" y="1089"/>
                    </a:lnTo>
                    <a:lnTo>
                      <a:pt x="273" y="1126"/>
                    </a:lnTo>
                    <a:lnTo>
                      <a:pt x="305" y="1228"/>
                    </a:lnTo>
                    <a:lnTo>
                      <a:pt x="323" y="1229"/>
                    </a:lnTo>
                    <a:lnTo>
                      <a:pt x="353" y="1137"/>
                    </a:lnTo>
                    <a:lnTo>
                      <a:pt x="353" y="1100"/>
                    </a:lnTo>
                    <a:lnTo>
                      <a:pt x="321" y="987"/>
                    </a:lnTo>
                    <a:lnTo>
                      <a:pt x="353" y="988"/>
                    </a:lnTo>
                    <a:lnTo>
                      <a:pt x="353" y="976"/>
                    </a:lnTo>
                    <a:lnTo>
                      <a:pt x="321" y="975"/>
                    </a:lnTo>
                    <a:lnTo>
                      <a:pt x="353" y="877"/>
                    </a:lnTo>
                    <a:lnTo>
                      <a:pt x="353" y="821"/>
                    </a:lnTo>
                    <a:lnTo>
                      <a:pt x="320" y="752"/>
                    </a:lnTo>
                    <a:lnTo>
                      <a:pt x="312" y="760"/>
                    </a:lnTo>
                    <a:lnTo>
                      <a:pt x="349" y="838"/>
                    </a:lnTo>
                    <a:lnTo>
                      <a:pt x="279" y="836"/>
                    </a:lnTo>
                    <a:lnTo>
                      <a:pt x="312" y="760"/>
                    </a:lnTo>
                    <a:lnTo>
                      <a:pt x="320" y="752"/>
                    </a:lnTo>
                    <a:lnTo>
                      <a:pt x="353" y="754"/>
                    </a:lnTo>
                    <a:lnTo>
                      <a:pt x="353" y="743"/>
                    </a:lnTo>
                    <a:lnTo>
                      <a:pt x="320" y="741"/>
                    </a:lnTo>
                    <a:lnTo>
                      <a:pt x="312" y="733"/>
                    </a:lnTo>
                    <a:lnTo>
                      <a:pt x="303" y="714"/>
                    </a:lnTo>
                    <a:lnTo>
                      <a:pt x="293" y="720"/>
                    </a:lnTo>
                    <a:lnTo>
                      <a:pt x="303" y="739"/>
                    </a:lnTo>
                    <a:lnTo>
                      <a:pt x="304" y="751"/>
                    </a:lnTo>
                    <a:lnTo>
                      <a:pt x="273" y="822"/>
                    </a:lnTo>
                    <a:lnTo>
                      <a:pt x="273" y="749"/>
                    </a:lnTo>
                    <a:lnTo>
                      <a:pt x="304" y="751"/>
                    </a:lnTo>
                    <a:lnTo>
                      <a:pt x="303" y="739"/>
                    </a:lnTo>
                    <a:lnTo>
                      <a:pt x="273" y="738"/>
                    </a:lnTo>
                    <a:lnTo>
                      <a:pt x="273" y="733"/>
                    </a:lnTo>
                    <a:lnTo>
                      <a:pt x="293" y="720"/>
                    </a:lnTo>
                    <a:lnTo>
                      <a:pt x="303" y="714"/>
                    </a:lnTo>
                    <a:lnTo>
                      <a:pt x="328" y="698"/>
                    </a:lnTo>
                    <a:lnTo>
                      <a:pt x="312" y="733"/>
                    </a:lnTo>
                    <a:lnTo>
                      <a:pt x="320" y="741"/>
                    </a:lnTo>
                    <a:lnTo>
                      <a:pt x="344" y="689"/>
                    </a:lnTo>
                    <a:lnTo>
                      <a:pt x="342" y="688"/>
                    </a:lnTo>
                    <a:lnTo>
                      <a:pt x="353" y="681"/>
                    </a:lnTo>
                    <a:lnTo>
                      <a:pt x="353" y="743"/>
                    </a:lnTo>
                    <a:lnTo>
                      <a:pt x="353" y="754"/>
                    </a:lnTo>
                    <a:lnTo>
                      <a:pt x="353" y="821"/>
                    </a:lnTo>
                    <a:lnTo>
                      <a:pt x="353" y="877"/>
                    </a:lnTo>
                    <a:lnTo>
                      <a:pt x="353" y="976"/>
                    </a:lnTo>
                    <a:lnTo>
                      <a:pt x="353" y="988"/>
                    </a:lnTo>
                    <a:lnTo>
                      <a:pt x="353" y="1100"/>
                    </a:lnTo>
                    <a:lnTo>
                      <a:pt x="353" y="1137"/>
                    </a:lnTo>
                    <a:lnTo>
                      <a:pt x="353" y="1229"/>
                    </a:lnTo>
                    <a:lnTo>
                      <a:pt x="368" y="1223"/>
                    </a:lnTo>
                    <a:lnTo>
                      <a:pt x="368" y="671"/>
                    </a:lnTo>
                    <a:lnTo>
                      <a:pt x="377" y="665"/>
                    </a:lnTo>
                    <a:lnTo>
                      <a:pt x="377" y="543"/>
                    </a:lnTo>
                    <a:lnTo>
                      <a:pt x="608" y="229"/>
                    </a:lnTo>
                    <a:lnTo>
                      <a:pt x="603" y="477"/>
                    </a:lnTo>
                    <a:lnTo>
                      <a:pt x="599" y="482"/>
                    </a:lnTo>
                    <a:lnTo>
                      <a:pt x="597" y="487"/>
                    </a:lnTo>
                    <a:lnTo>
                      <a:pt x="594" y="493"/>
                    </a:lnTo>
                    <a:lnTo>
                      <a:pt x="593" y="499"/>
                    </a:lnTo>
                    <a:lnTo>
                      <a:pt x="593" y="503"/>
                    </a:lnTo>
                    <a:lnTo>
                      <a:pt x="594" y="505"/>
                    </a:lnTo>
                    <a:lnTo>
                      <a:pt x="596" y="507"/>
                    </a:lnTo>
                    <a:lnTo>
                      <a:pt x="597" y="509"/>
                    </a:lnTo>
                    <a:lnTo>
                      <a:pt x="566" y="615"/>
                    </a:lnTo>
                    <a:lnTo>
                      <a:pt x="566" y="616"/>
                    </a:lnTo>
                    <a:lnTo>
                      <a:pt x="566" y="617"/>
                    </a:lnTo>
                    <a:lnTo>
                      <a:pt x="566" y="622"/>
                    </a:lnTo>
                    <a:lnTo>
                      <a:pt x="435" y="715"/>
                    </a:lnTo>
                    <a:lnTo>
                      <a:pt x="435" y="898"/>
                    </a:lnTo>
                    <a:lnTo>
                      <a:pt x="549" y="903"/>
                    </a:lnTo>
                    <a:lnTo>
                      <a:pt x="906" y="779"/>
                    </a:lnTo>
                    <a:lnTo>
                      <a:pt x="909" y="535"/>
                    </a:lnTo>
                    <a:lnTo>
                      <a:pt x="739" y="497"/>
                    </a:lnTo>
                    <a:lnTo>
                      <a:pt x="656" y="557"/>
                    </a:lnTo>
                    <a:lnTo>
                      <a:pt x="619" y="504"/>
                    </a:lnTo>
                    <a:lnTo>
                      <a:pt x="620" y="502"/>
                    </a:lnTo>
                    <a:lnTo>
                      <a:pt x="620" y="499"/>
                    </a:lnTo>
                    <a:lnTo>
                      <a:pt x="621" y="498"/>
                    </a:lnTo>
                    <a:lnTo>
                      <a:pt x="621" y="496"/>
                    </a:lnTo>
                    <a:lnTo>
                      <a:pt x="620" y="490"/>
                    </a:lnTo>
                    <a:lnTo>
                      <a:pt x="619" y="484"/>
                    </a:lnTo>
                    <a:lnTo>
                      <a:pt x="616" y="479"/>
                    </a:lnTo>
                    <a:lnTo>
                      <a:pt x="613" y="475"/>
                    </a:lnTo>
                    <a:lnTo>
                      <a:pt x="619" y="214"/>
                    </a:lnTo>
                    <a:lnTo>
                      <a:pt x="676" y="136"/>
                    </a:lnTo>
                    <a:lnTo>
                      <a:pt x="683" y="120"/>
                    </a:lnTo>
                    <a:lnTo>
                      <a:pt x="687" y="101"/>
                    </a:lnTo>
                    <a:lnTo>
                      <a:pt x="688" y="88"/>
                    </a:lnTo>
                    <a:lnTo>
                      <a:pt x="688" y="81"/>
                    </a:lnTo>
                    <a:lnTo>
                      <a:pt x="686" y="71"/>
                    </a:lnTo>
                    <a:lnTo>
                      <a:pt x="680" y="64"/>
                    </a:lnTo>
                    <a:lnTo>
                      <a:pt x="675" y="61"/>
                    </a:lnTo>
                    <a:lnTo>
                      <a:pt x="673" y="60"/>
                    </a:lnTo>
                    <a:lnTo>
                      <a:pt x="657" y="58"/>
                    </a:lnTo>
                    <a:lnTo>
                      <a:pt x="653" y="28"/>
                    </a:lnTo>
                    <a:lnTo>
                      <a:pt x="647" y="11"/>
                    </a:lnTo>
                    <a:lnTo>
                      <a:pt x="640" y="4"/>
                    </a:lnTo>
                    <a:lnTo>
                      <a:pt x="637" y="3"/>
                    </a:lnTo>
                    <a:lnTo>
                      <a:pt x="606" y="0"/>
                    </a:lnTo>
                    <a:lnTo>
                      <a:pt x="593" y="9"/>
                    </a:lnTo>
                    <a:lnTo>
                      <a:pt x="585" y="26"/>
                    </a:lnTo>
                    <a:lnTo>
                      <a:pt x="580" y="42"/>
                    </a:lnTo>
                    <a:lnTo>
                      <a:pt x="579" y="49"/>
                    </a:lnTo>
                    <a:lnTo>
                      <a:pt x="561" y="44"/>
                    </a:lnTo>
                    <a:lnTo>
                      <a:pt x="557" y="44"/>
                    </a:lnTo>
                    <a:lnTo>
                      <a:pt x="551" y="46"/>
                    </a:lnTo>
                    <a:lnTo>
                      <a:pt x="546" y="49"/>
                    </a:lnTo>
                    <a:lnTo>
                      <a:pt x="544" y="51"/>
                    </a:lnTo>
                    <a:lnTo>
                      <a:pt x="253" y="461"/>
                    </a:lnTo>
                    <a:lnTo>
                      <a:pt x="253" y="373"/>
                    </a:lnTo>
                    <a:lnTo>
                      <a:pt x="66" y="349"/>
                    </a:lnTo>
                    <a:lnTo>
                      <a:pt x="0" y="493"/>
                    </a:lnTo>
                    <a:lnTo>
                      <a:pt x="0" y="787"/>
                    </a:lnTo>
                    <a:lnTo>
                      <a:pt x="0" y="1220"/>
                    </a:lnTo>
                    <a:lnTo>
                      <a:pt x="14" y="1226"/>
                    </a:lnTo>
                    <a:lnTo>
                      <a:pt x="14" y="1145"/>
                    </a:lnTo>
                    <a:lnTo>
                      <a:pt x="23" y="1137"/>
                    </a:lnTo>
                    <a:lnTo>
                      <a:pt x="16" y="1115"/>
                    </a:lnTo>
                    <a:lnTo>
                      <a:pt x="86" y="1116"/>
                    </a:lnTo>
                    <a:lnTo>
                      <a:pt x="87" y="1106"/>
                    </a:lnTo>
                    <a:lnTo>
                      <a:pt x="18" y="1105"/>
                    </a:lnTo>
                    <a:lnTo>
                      <a:pt x="52" y="992"/>
                    </a:lnTo>
                    <a:lnTo>
                      <a:pt x="77" y="1074"/>
                    </a:lnTo>
                    <a:lnTo>
                      <a:pt x="90" y="1077"/>
                    </a:lnTo>
                    <a:lnTo>
                      <a:pt x="60" y="979"/>
                    </a:lnTo>
                    <a:lnTo>
                      <a:pt x="45" y="979"/>
                    </a:lnTo>
                    <a:lnTo>
                      <a:pt x="14" y="1080"/>
                    </a:lnTo>
                    <a:lnTo>
                      <a:pt x="14" y="977"/>
                    </a:lnTo>
                    <a:lnTo>
                      <a:pt x="14" y="966"/>
                    </a:lnTo>
                    <a:lnTo>
                      <a:pt x="14" y="871"/>
                    </a:lnTo>
                    <a:lnTo>
                      <a:pt x="25" y="870"/>
                    </a:lnTo>
                    <a:lnTo>
                      <a:pt x="16" y="839"/>
                    </a:lnTo>
                    <a:lnTo>
                      <a:pt x="85" y="841"/>
                    </a:lnTo>
                    <a:lnTo>
                      <a:pt x="84" y="830"/>
                    </a:lnTo>
                    <a:lnTo>
                      <a:pt x="18" y="827"/>
                    </a:lnTo>
                    <a:lnTo>
                      <a:pt x="38" y="789"/>
                    </a:lnTo>
                    <a:lnTo>
                      <a:pt x="26" y="789"/>
                    </a:lnTo>
                    <a:lnTo>
                      <a:pt x="14" y="811"/>
                    </a:lnTo>
                    <a:lnTo>
                      <a:pt x="14" y="788"/>
                    </a:lnTo>
                    <a:lnTo>
                      <a:pt x="26" y="789"/>
                    </a:lnTo>
                    <a:lnTo>
                      <a:pt x="38" y="789"/>
                    </a:lnTo>
                    <a:lnTo>
                      <a:pt x="66" y="790"/>
                    </a:lnTo>
                    <a:lnTo>
                      <a:pt x="78" y="791"/>
                    </a:lnTo>
                    <a:lnTo>
                      <a:pt x="90" y="791"/>
                    </a:lnTo>
                    <a:lnTo>
                      <a:pt x="90" y="816"/>
                    </a:lnTo>
                    <a:lnTo>
                      <a:pt x="78" y="791"/>
                    </a:lnTo>
                    <a:lnTo>
                      <a:pt x="66" y="790"/>
                    </a:lnTo>
                    <a:lnTo>
                      <a:pt x="84" y="830"/>
                    </a:lnTo>
                    <a:lnTo>
                      <a:pt x="85" y="841"/>
                    </a:lnTo>
                    <a:lnTo>
                      <a:pt x="79" y="864"/>
                    </a:lnTo>
                    <a:lnTo>
                      <a:pt x="90" y="865"/>
                    </a:lnTo>
                    <a:lnTo>
                      <a:pt x="90" y="968"/>
                    </a:lnTo>
                    <a:lnTo>
                      <a:pt x="60" y="968"/>
                    </a:lnTo>
                    <a:lnTo>
                      <a:pt x="90" y="865"/>
                    </a:lnTo>
                    <a:lnTo>
                      <a:pt x="79" y="864"/>
                    </a:lnTo>
                    <a:lnTo>
                      <a:pt x="52" y="954"/>
                    </a:lnTo>
                    <a:lnTo>
                      <a:pt x="25" y="870"/>
                    </a:lnTo>
                    <a:lnTo>
                      <a:pt x="14" y="871"/>
                    </a:lnTo>
                    <a:lnTo>
                      <a:pt x="44" y="967"/>
                    </a:lnTo>
                    <a:lnTo>
                      <a:pt x="14" y="966"/>
                    </a:lnTo>
                    <a:lnTo>
                      <a:pt x="14" y="977"/>
                    </a:lnTo>
                    <a:lnTo>
                      <a:pt x="45" y="979"/>
                    </a:lnTo>
                    <a:lnTo>
                      <a:pt x="60" y="979"/>
                    </a:lnTo>
                    <a:lnTo>
                      <a:pt x="90" y="980"/>
                    </a:lnTo>
                    <a:lnTo>
                      <a:pt x="90" y="1077"/>
                    </a:lnTo>
                    <a:lnTo>
                      <a:pt x="77" y="1074"/>
                    </a:lnTo>
                    <a:lnTo>
                      <a:pt x="87" y="1106"/>
                    </a:lnTo>
                    <a:lnTo>
                      <a:pt x="86" y="1116"/>
                    </a:lnTo>
                    <a:lnTo>
                      <a:pt x="81" y="1131"/>
                    </a:lnTo>
                    <a:lnTo>
                      <a:pt x="90" y="1140"/>
                    </a:lnTo>
                    <a:lnTo>
                      <a:pt x="90" y="1227"/>
                    </a:lnTo>
                    <a:lnTo>
                      <a:pt x="59" y="1227"/>
                    </a:lnTo>
                    <a:lnTo>
                      <a:pt x="90" y="1140"/>
                    </a:lnTo>
                    <a:lnTo>
                      <a:pt x="81" y="1131"/>
                    </a:lnTo>
                    <a:lnTo>
                      <a:pt x="51" y="1217"/>
                    </a:lnTo>
                    <a:lnTo>
                      <a:pt x="23" y="1137"/>
                    </a:lnTo>
                    <a:lnTo>
                      <a:pt x="14" y="1145"/>
                    </a:lnTo>
                    <a:lnTo>
                      <a:pt x="43" y="1227"/>
                    </a:lnTo>
                    <a:lnTo>
                      <a:pt x="14" y="1226"/>
                    </a:lnTo>
                    <a:lnTo>
                      <a:pt x="0" y="1220"/>
                    </a:lnTo>
                    <a:lnTo>
                      <a:pt x="0" y="1261"/>
                    </a:lnTo>
                    <a:lnTo>
                      <a:pt x="14" y="1261"/>
                    </a:lnTo>
                    <a:lnTo>
                      <a:pt x="14" y="1237"/>
                    </a:lnTo>
                    <a:lnTo>
                      <a:pt x="43" y="1237"/>
                    </a:lnTo>
                    <a:lnTo>
                      <a:pt x="35" y="1261"/>
                    </a:lnTo>
                    <a:lnTo>
                      <a:pt x="47" y="1261"/>
                    </a:lnTo>
                    <a:lnTo>
                      <a:pt x="51" y="1250"/>
                    </a:lnTo>
                    <a:lnTo>
                      <a:pt x="54" y="1261"/>
                    </a:lnTo>
                    <a:lnTo>
                      <a:pt x="67" y="1261"/>
                    </a:lnTo>
                    <a:lnTo>
                      <a:pt x="59" y="1237"/>
                    </a:lnTo>
                    <a:lnTo>
                      <a:pt x="90" y="1238"/>
                    </a:lnTo>
                    <a:lnTo>
                      <a:pt x="90" y="1261"/>
                    </a:lnTo>
                    <a:lnTo>
                      <a:pt x="97" y="1261"/>
                    </a:lnTo>
                    <a:lnTo>
                      <a:pt x="104" y="1261"/>
                    </a:lnTo>
                    <a:lnTo>
                      <a:pt x="105" y="792"/>
                    </a:lnTo>
                    <a:lnTo>
                      <a:pt x="121" y="792"/>
                    </a:lnTo>
                    <a:lnTo>
                      <a:pt x="121" y="1261"/>
                    </a:lnTo>
                    <a:lnTo>
                      <a:pt x="130" y="1261"/>
                    </a:lnTo>
                    <a:lnTo>
                      <a:pt x="137" y="1261"/>
                    </a:lnTo>
                    <a:lnTo>
                      <a:pt x="157" y="1210"/>
                    </a:lnTo>
                    <a:lnTo>
                      <a:pt x="179" y="1261"/>
                    </a:lnTo>
                    <a:lnTo>
                      <a:pt x="187" y="1261"/>
                    </a:lnTo>
                    <a:lnTo>
                      <a:pt x="193" y="1261"/>
                    </a:lnTo>
                    <a:lnTo>
                      <a:pt x="193" y="787"/>
                    </a:lnTo>
                    <a:lnTo>
                      <a:pt x="182" y="794"/>
                    </a:lnTo>
                    <a:lnTo>
                      <a:pt x="182" y="827"/>
                    </a:lnTo>
                    <a:lnTo>
                      <a:pt x="182" y="835"/>
                    </a:lnTo>
                    <a:lnTo>
                      <a:pt x="182" y="876"/>
                    </a:lnTo>
                    <a:lnTo>
                      <a:pt x="182" y="909"/>
                    </a:lnTo>
                    <a:lnTo>
                      <a:pt x="182" y="951"/>
                    </a:lnTo>
                    <a:lnTo>
                      <a:pt x="182" y="958"/>
                    </a:lnTo>
                    <a:lnTo>
                      <a:pt x="182" y="1007"/>
                    </a:lnTo>
                    <a:lnTo>
                      <a:pt x="182" y="1024"/>
                    </a:lnTo>
                    <a:lnTo>
                      <a:pt x="182" y="1075"/>
                    </a:lnTo>
                    <a:lnTo>
                      <a:pt x="182" y="1082"/>
                    </a:lnTo>
                    <a:lnTo>
                      <a:pt x="182" y="1132"/>
                    </a:lnTo>
                    <a:lnTo>
                      <a:pt x="182" y="1148"/>
                    </a:lnTo>
                    <a:lnTo>
                      <a:pt x="182" y="1198"/>
                    </a:lnTo>
                    <a:lnTo>
                      <a:pt x="182" y="1205"/>
                    </a:lnTo>
                    <a:lnTo>
                      <a:pt x="182" y="1249"/>
                    </a:lnTo>
                    <a:lnTo>
                      <a:pt x="162" y="1204"/>
                    </a:lnTo>
                    <a:lnTo>
                      <a:pt x="152" y="1204"/>
                    </a:lnTo>
                    <a:lnTo>
                      <a:pt x="132" y="1255"/>
                    </a:lnTo>
                    <a:lnTo>
                      <a:pt x="132" y="1204"/>
                    </a:lnTo>
                    <a:lnTo>
                      <a:pt x="132" y="1197"/>
                    </a:lnTo>
                    <a:lnTo>
                      <a:pt x="132" y="1153"/>
                    </a:lnTo>
                    <a:lnTo>
                      <a:pt x="132" y="1121"/>
                    </a:lnTo>
                    <a:lnTo>
                      <a:pt x="132" y="1080"/>
                    </a:lnTo>
                    <a:lnTo>
                      <a:pt x="132" y="1073"/>
                    </a:lnTo>
                    <a:lnTo>
                      <a:pt x="132" y="1032"/>
                    </a:lnTo>
                    <a:lnTo>
                      <a:pt x="132" y="1000"/>
                    </a:lnTo>
                    <a:lnTo>
                      <a:pt x="132" y="956"/>
                    </a:lnTo>
                    <a:lnTo>
                      <a:pt x="132" y="949"/>
                    </a:lnTo>
                    <a:lnTo>
                      <a:pt x="132" y="907"/>
                    </a:lnTo>
                    <a:lnTo>
                      <a:pt x="132" y="875"/>
                    </a:lnTo>
                    <a:lnTo>
                      <a:pt x="132" y="832"/>
                    </a:lnTo>
                    <a:lnTo>
                      <a:pt x="152" y="833"/>
                    </a:lnTo>
                    <a:lnTo>
                      <a:pt x="132" y="875"/>
                    </a:lnTo>
                    <a:lnTo>
                      <a:pt x="132" y="907"/>
                    </a:lnTo>
                    <a:lnTo>
                      <a:pt x="150" y="950"/>
                    </a:lnTo>
                    <a:lnTo>
                      <a:pt x="132" y="949"/>
                    </a:lnTo>
                    <a:lnTo>
                      <a:pt x="132" y="956"/>
                    </a:lnTo>
                    <a:lnTo>
                      <a:pt x="152" y="957"/>
                    </a:lnTo>
                    <a:lnTo>
                      <a:pt x="132" y="1000"/>
                    </a:lnTo>
                    <a:lnTo>
                      <a:pt x="132" y="1032"/>
                    </a:lnTo>
                    <a:lnTo>
                      <a:pt x="150" y="1073"/>
                    </a:lnTo>
                    <a:lnTo>
                      <a:pt x="132" y="1073"/>
                    </a:lnTo>
                    <a:lnTo>
                      <a:pt x="132" y="1080"/>
                    </a:lnTo>
                    <a:lnTo>
                      <a:pt x="150" y="1080"/>
                    </a:lnTo>
                    <a:lnTo>
                      <a:pt x="132" y="1121"/>
                    </a:lnTo>
                    <a:lnTo>
                      <a:pt x="132" y="1153"/>
                    </a:lnTo>
                    <a:lnTo>
                      <a:pt x="151" y="1197"/>
                    </a:lnTo>
                    <a:lnTo>
                      <a:pt x="132" y="1197"/>
                    </a:lnTo>
                    <a:lnTo>
                      <a:pt x="132" y="1204"/>
                    </a:lnTo>
                    <a:lnTo>
                      <a:pt x="152" y="1204"/>
                    </a:lnTo>
                    <a:lnTo>
                      <a:pt x="162" y="1204"/>
                    </a:lnTo>
                    <a:lnTo>
                      <a:pt x="182" y="1205"/>
                    </a:lnTo>
                    <a:lnTo>
                      <a:pt x="182" y="1198"/>
                    </a:lnTo>
                    <a:lnTo>
                      <a:pt x="163" y="1197"/>
                    </a:lnTo>
                    <a:lnTo>
                      <a:pt x="157" y="1192"/>
                    </a:lnTo>
                    <a:lnTo>
                      <a:pt x="135" y="1142"/>
                    </a:lnTo>
                    <a:lnTo>
                      <a:pt x="176" y="1143"/>
                    </a:lnTo>
                    <a:lnTo>
                      <a:pt x="175" y="1136"/>
                    </a:lnTo>
                    <a:lnTo>
                      <a:pt x="134" y="1135"/>
                    </a:lnTo>
                    <a:lnTo>
                      <a:pt x="155" y="1086"/>
                    </a:lnTo>
                    <a:lnTo>
                      <a:pt x="155" y="1069"/>
                    </a:lnTo>
                    <a:lnTo>
                      <a:pt x="134" y="1018"/>
                    </a:lnTo>
                    <a:lnTo>
                      <a:pt x="176" y="1020"/>
                    </a:lnTo>
                    <a:lnTo>
                      <a:pt x="175" y="1013"/>
                    </a:lnTo>
                    <a:lnTo>
                      <a:pt x="135" y="1011"/>
                    </a:lnTo>
                    <a:lnTo>
                      <a:pt x="156" y="965"/>
                    </a:lnTo>
                    <a:lnTo>
                      <a:pt x="157" y="946"/>
                    </a:lnTo>
                    <a:lnTo>
                      <a:pt x="134" y="894"/>
                    </a:lnTo>
                    <a:lnTo>
                      <a:pt x="180" y="897"/>
                    </a:lnTo>
                    <a:lnTo>
                      <a:pt x="180" y="888"/>
                    </a:lnTo>
                    <a:lnTo>
                      <a:pt x="135" y="886"/>
                    </a:lnTo>
                    <a:lnTo>
                      <a:pt x="158" y="837"/>
                    </a:lnTo>
                    <a:lnTo>
                      <a:pt x="180" y="888"/>
                    </a:lnTo>
                    <a:lnTo>
                      <a:pt x="180" y="897"/>
                    </a:lnTo>
                    <a:lnTo>
                      <a:pt x="157" y="946"/>
                    </a:lnTo>
                    <a:lnTo>
                      <a:pt x="156" y="965"/>
                    </a:lnTo>
                    <a:lnTo>
                      <a:pt x="175" y="1013"/>
                    </a:lnTo>
                    <a:lnTo>
                      <a:pt x="176" y="1020"/>
                    </a:lnTo>
                    <a:lnTo>
                      <a:pt x="155" y="1069"/>
                    </a:lnTo>
                    <a:lnTo>
                      <a:pt x="155" y="1086"/>
                    </a:lnTo>
                    <a:lnTo>
                      <a:pt x="175" y="1136"/>
                    </a:lnTo>
                    <a:lnTo>
                      <a:pt x="176" y="1143"/>
                    </a:lnTo>
                    <a:lnTo>
                      <a:pt x="157" y="1192"/>
                    </a:lnTo>
                    <a:lnTo>
                      <a:pt x="163" y="1197"/>
                    </a:lnTo>
                    <a:lnTo>
                      <a:pt x="182" y="1148"/>
                    </a:lnTo>
                    <a:lnTo>
                      <a:pt x="182" y="1132"/>
                    </a:lnTo>
                    <a:lnTo>
                      <a:pt x="160" y="1081"/>
                    </a:lnTo>
                    <a:lnTo>
                      <a:pt x="182" y="1082"/>
                    </a:lnTo>
                    <a:lnTo>
                      <a:pt x="182" y="1075"/>
                    </a:lnTo>
                    <a:lnTo>
                      <a:pt x="161" y="1074"/>
                    </a:lnTo>
                    <a:lnTo>
                      <a:pt x="182" y="1024"/>
                    </a:lnTo>
                    <a:lnTo>
                      <a:pt x="182" y="1007"/>
                    </a:lnTo>
                    <a:lnTo>
                      <a:pt x="161" y="957"/>
                    </a:lnTo>
                    <a:lnTo>
                      <a:pt x="182" y="958"/>
                    </a:lnTo>
                    <a:lnTo>
                      <a:pt x="182" y="951"/>
                    </a:lnTo>
                    <a:lnTo>
                      <a:pt x="163" y="950"/>
                    </a:lnTo>
                    <a:lnTo>
                      <a:pt x="182" y="909"/>
                    </a:lnTo>
                    <a:lnTo>
                      <a:pt x="182" y="876"/>
                    </a:lnTo>
                    <a:lnTo>
                      <a:pt x="164" y="834"/>
                    </a:lnTo>
                    <a:lnTo>
                      <a:pt x="182" y="835"/>
                    </a:lnTo>
                    <a:lnTo>
                      <a:pt x="182" y="827"/>
                    </a:lnTo>
                    <a:lnTo>
                      <a:pt x="162" y="826"/>
                    </a:lnTo>
                    <a:lnTo>
                      <a:pt x="176" y="795"/>
                    </a:lnTo>
                    <a:lnTo>
                      <a:pt x="168" y="794"/>
                    </a:lnTo>
                    <a:lnTo>
                      <a:pt x="158" y="818"/>
                    </a:lnTo>
                    <a:lnTo>
                      <a:pt x="148" y="794"/>
                    </a:lnTo>
                    <a:lnTo>
                      <a:pt x="139" y="793"/>
                    </a:lnTo>
                    <a:lnTo>
                      <a:pt x="153" y="825"/>
                    </a:lnTo>
                    <a:lnTo>
                      <a:pt x="132" y="824"/>
                    </a:lnTo>
                    <a:lnTo>
                      <a:pt x="132" y="793"/>
                    </a:lnTo>
                    <a:lnTo>
                      <a:pt x="139" y="793"/>
                    </a:lnTo>
                    <a:lnTo>
                      <a:pt x="148" y="794"/>
                    </a:lnTo>
                    <a:lnTo>
                      <a:pt x="168" y="794"/>
                    </a:lnTo>
                    <a:lnTo>
                      <a:pt x="176" y="795"/>
                    </a:lnTo>
                    <a:lnTo>
                      <a:pt x="182" y="794"/>
                    </a:lnTo>
                    <a:lnTo>
                      <a:pt x="193" y="787"/>
                    </a:lnTo>
                    <a:lnTo>
                      <a:pt x="258" y="744"/>
                    </a:lnTo>
                    <a:lnTo>
                      <a:pt x="258" y="1261"/>
                    </a:lnTo>
                    <a:lnTo>
                      <a:pt x="273" y="1261"/>
                    </a:lnTo>
                    <a:lnTo>
                      <a:pt x="273" y="1239"/>
                    </a:lnTo>
                    <a:lnTo>
                      <a:pt x="308" y="1239"/>
                    </a:lnTo>
                    <a:lnTo>
                      <a:pt x="301" y="1261"/>
                    </a:lnTo>
                    <a:lnTo>
                      <a:pt x="312" y="1261"/>
                    </a:lnTo>
                    <a:lnTo>
                      <a:pt x="313" y="1257"/>
                    </a:lnTo>
                    <a:lnTo>
                      <a:pt x="314" y="1261"/>
                    </a:lnTo>
                    <a:lnTo>
                      <a:pt x="327" y="1261"/>
                    </a:lnTo>
                    <a:lnTo>
                      <a:pt x="319" y="1239"/>
                    </a:lnTo>
                    <a:lnTo>
                      <a:pt x="353" y="1239"/>
                    </a:lnTo>
                    <a:lnTo>
                      <a:pt x="353" y="1261"/>
                    </a:lnTo>
                    <a:lnTo>
                      <a:pt x="368" y="1261"/>
                    </a:lnTo>
                    <a:lnTo>
                      <a:pt x="368" y="1223"/>
                    </a:lnTo>
                    <a:lnTo>
                      <a:pt x="353" y="1229"/>
                    </a:lnTo>
                    <a:close/>
                  </a:path>
                </a:pathLst>
              </a:custGeom>
              <a:solidFill>
                <a:srgbClr val="000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3" name="Freeform 415"/>
              <p:cNvSpPr>
                <a:spLocks/>
              </p:cNvSpPr>
              <p:nvPr/>
            </p:nvSpPr>
            <p:spPr bwMode="auto">
              <a:xfrm>
                <a:off x="1105" y="3518"/>
                <a:ext cx="58" cy="82"/>
              </a:xfrm>
              <a:custGeom>
                <a:avLst/>
                <a:gdLst>
                  <a:gd name="T0" fmla="*/ 0 w 233"/>
                  <a:gd name="T1" fmla="*/ 0 h 327"/>
                  <a:gd name="T2" fmla="*/ 0 w 233"/>
                  <a:gd name="T3" fmla="*/ 0 h 327"/>
                  <a:gd name="T4" fmla="*/ 0 w 233"/>
                  <a:gd name="T5" fmla="*/ 0 h 327"/>
                  <a:gd name="T6" fmla="*/ 0 w 233"/>
                  <a:gd name="T7" fmla="*/ 0 h 327"/>
                  <a:gd name="T8" fmla="*/ 0 w 233"/>
                  <a:gd name="T9" fmla="*/ 0 h 327"/>
                  <a:gd name="T10" fmla="*/ 0 w 233"/>
                  <a:gd name="T11" fmla="*/ 0 h 327"/>
                  <a:gd name="T12" fmla="*/ 0 w 233"/>
                  <a:gd name="T13" fmla="*/ 0 h 327"/>
                  <a:gd name="T14" fmla="*/ 0 w 233"/>
                  <a:gd name="T15" fmla="*/ 0 h 327"/>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327"/>
                  <a:gd name="T26" fmla="*/ 233 w 233"/>
                  <a:gd name="T27" fmla="*/ 327 h 3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327">
                    <a:moveTo>
                      <a:pt x="13" y="327"/>
                    </a:moveTo>
                    <a:lnTo>
                      <a:pt x="0" y="325"/>
                    </a:lnTo>
                    <a:lnTo>
                      <a:pt x="225" y="0"/>
                    </a:lnTo>
                    <a:lnTo>
                      <a:pt x="226" y="12"/>
                    </a:lnTo>
                    <a:lnTo>
                      <a:pt x="229" y="22"/>
                    </a:lnTo>
                    <a:lnTo>
                      <a:pt x="232" y="29"/>
                    </a:lnTo>
                    <a:lnTo>
                      <a:pt x="233" y="32"/>
                    </a:lnTo>
                    <a:lnTo>
                      <a:pt x="13" y="327"/>
                    </a:lnTo>
                    <a:close/>
                  </a:path>
                </a:pathLst>
              </a:custGeom>
              <a:solidFill>
                <a:srgbClr val="000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4" name="Freeform 416"/>
              <p:cNvSpPr>
                <a:spLocks/>
              </p:cNvSpPr>
              <p:nvPr/>
            </p:nvSpPr>
            <p:spPr bwMode="auto">
              <a:xfrm>
                <a:off x="1163" y="3611"/>
                <a:ext cx="18" cy="25"/>
              </a:xfrm>
              <a:custGeom>
                <a:avLst/>
                <a:gdLst>
                  <a:gd name="T0" fmla="*/ 0 w 68"/>
                  <a:gd name="T1" fmla="*/ 0 h 100"/>
                  <a:gd name="T2" fmla="*/ 0 w 68"/>
                  <a:gd name="T3" fmla="*/ 0 h 100"/>
                  <a:gd name="T4" fmla="*/ 0 w 68"/>
                  <a:gd name="T5" fmla="*/ 0 h 100"/>
                  <a:gd name="T6" fmla="*/ 0 w 68"/>
                  <a:gd name="T7" fmla="*/ 0 h 100"/>
                  <a:gd name="T8" fmla="*/ 0 w 68"/>
                  <a:gd name="T9" fmla="*/ 0 h 100"/>
                  <a:gd name="T10" fmla="*/ 0 w 68"/>
                  <a:gd name="T11" fmla="*/ 0 h 100"/>
                  <a:gd name="T12" fmla="*/ 0 w 68"/>
                  <a:gd name="T13" fmla="*/ 0 h 100"/>
                  <a:gd name="T14" fmla="*/ 0 w 68"/>
                  <a:gd name="T15" fmla="*/ 0 h 100"/>
                  <a:gd name="T16" fmla="*/ 0 w 68"/>
                  <a:gd name="T17" fmla="*/ 0 h 100"/>
                  <a:gd name="T18" fmla="*/ 0 w 68"/>
                  <a:gd name="T19" fmla="*/ 0 h 100"/>
                  <a:gd name="T20" fmla="*/ 0 w 68"/>
                  <a:gd name="T21" fmla="*/ 0 h 100"/>
                  <a:gd name="T22" fmla="*/ 0 w 68"/>
                  <a:gd name="T23" fmla="*/ 0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00"/>
                  <a:gd name="T38" fmla="*/ 68 w 68"/>
                  <a:gd name="T39" fmla="*/ 100 h 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00">
                    <a:moveTo>
                      <a:pt x="0" y="100"/>
                    </a:moveTo>
                    <a:lnTo>
                      <a:pt x="29" y="1"/>
                    </a:lnTo>
                    <a:lnTo>
                      <a:pt x="30" y="1"/>
                    </a:lnTo>
                    <a:lnTo>
                      <a:pt x="31" y="1"/>
                    </a:lnTo>
                    <a:lnTo>
                      <a:pt x="32" y="1"/>
                    </a:lnTo>
                    <a:lnTo>
                      <a:pt x="33" y="1"/>
                    </a:lnTo>
                    <a:lnTo>
                      <a:pt x="34" y="0"/>
                    </a:lnTo>
                    <a:lnTo>
                      <a:pt x="68" y="53"/>
                    </a:lnTo>
                    <a:lnTo>
                      <a:pt x="0" y="100"/>
                    </a:lnTo>
                    <a:close/>
                  </a:path>
                </a:pathLst>
              </a:custGeom>
              <a:solidFill>
                <a:srgbClr val="000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5" name="Freeform 417"/>
              <p:cNvSpPr>
                <a:spLocks/>
              </p:cNvSpPr>
              <p:nvPr/>
            </p:nvSpPr>
            <p:spPr bwMode="auto">
              <a:xfrm>
                <a:off x="1160" y="3497"/>
                <a:ext cx="4" cy="11"/>
              </a:xfrm>
              <a:custGeom>
                <a:avLst/>
                <a:gdLst>
                  <a:gd name="T0" fmla="*/ 0 w 16"/>
                  <a:gd name="T1" fmla="*/ 0 h 43"/>
                  <a:gd name="T2" fmla="*/ 0 w 16"/>
                  <a:gd name="T3" fmla="*/ 0 h 43"/>
                  <a:gd name="T4" fmla="*/ 0 w 16"/>
                  <a:gd name="T5" fmla="*/ 0 h 43"/>
                  <a:gd name="T6" fmla="*/ 0 w 16"/>
                  <a:gd name="T7" fmla="*/ 0 h 43"/>
                  <a:gd name="T8" fmla="*/ 0 w 16"/>
                  <a:gd name="T9" fmla="*/ 0 h 43"/>
                  <a:gd name="T10" fmla="*/ 0 w 16"/>
                  <a:gd name="T11" fmla="*/ 0 h 43"/>
                  <a:gd name="T12" fmla="*/ 0 w 16"/>
                  <a:gd name="T13" fmla="*/ 0 h 43"/>
                  <a:gd name="T14" fmla="*/ 0 w 16"/>
                  <a:gd name="T15" fmla="*/ 0 h 43"/>
                  <a:gd name="T16" fmla="*/ 0 w 16"/>
                  <a:gd name="T17" fmla="*/ 0 h 43"/>
                  <a:gd name="T18" fmla="*/ 0 w 16"/>
                  <a:gd name="T19" fmla="*/ 0 h 43"/>
                  <a:gd name="T20" fmla="*/ 0 w 16"/>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43"/>
                  <a:gd name="T35" fmla="*/ 16 w 16"/>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43">
                    <a:moveTo>
                      <a:pt x="0" y="0"/>
                    </a:moveTo>
                    <a:lnTo>
                      <a:pt x="3" y="2"/>
                    </a:lnTo>
                    <a:lnTo>
                      <a:pt x="6" y="9"/>
                    </a:lnTo>
                    <a:lnTo>
                      <a:pt x="8" y="22"/>
                    </a:lnTo>
                    <a:lnTo>
                      <a:pt x="5" y="41"/>
                    </a:lnTo>
                    <a:lnTo>
                      <a:pt x="13" y="43"/>
                    </a:lnTo>
                    <a:lnTo>
                      <a:pt x="14" y="38"/>
                    </a:lnTo>
                    <a:lnTo>
                      <a:pt x="16" y="26"/>
                    </a:lnTo>
                    <a:lnTo>
                      <a:pt x="16" y="13"/>
                    </a:lnTo>
                    <a:lnTo>
                      <a:pt x="10" y="2"/>
                    </a:lnTo>
                    <a:lnTo>
                      <a:pt x="0" y="0"/>
                    </a:lnTo>
                    <a:close/>
                  </a:path>
                </a:pathLst>
              </a:custGeom>
              <a:solidFill>
                <a:srgbClr val="A5BF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6" name="Freeform 418"/>
              <p:cNvSpPr>
                <a:spLocks/>
              </p:cNvSpPr>
              <p:nvPr/>
            </p:nvSpPr>
            <p:spPr bwMode="auto">
              <a:xfrm>
                <a:off x="1175" y="3487"/>
                <a:ext cx="6" cy="23"/>
              </a:xfrm>
              <a:custGeom>
                <a:avLst/>
                <a:gdLst>
                  <a:gd name="T0" fmla="*/ 0 w 20"/>
                  <a:gd name="T1" fmla="*/ 0 h 94"/>
                  <a:gd name="T2" fmla="*/ 0 w 20"/>
                  <a:gd name="T3" fmla="*/ 0 h 94"/>
                  <a:gd name="T4" fmla="*/ 0 w 20"/>
                  <a:gd name="T5" fmla="*/ 0 h 94"/>
                  <a:gd name="T6" fmla="*/ 0 w 20"/>
                  <a:gd name="T7" fmla="*/ 0 h 94"/>
                  <a:gd name="T8" fmla="*/ 0 w 20"/>
                  <a:gd name="T9" fmla="*/ 0 h 94"/>
                  <a:gd name="T10" fmla="*/ 0 w 20"/>
                  <a:gd name="T11" fmla="*/ 0 h 94"/>
                  <a:gd name="T12" fmla="*/ 0 w 20"/>
                  <a:gd name="T13" fmla="*/ 0 h 94"/>
                  <a:gd name="T14" fmla="*/ 0 w 20"/>
                  <a:gd name="T15" fmla="*/ 0 h 94"/>
                  <a:gd name="T16" fmla="*/ 0 w 20"/>
                  <a:gd name="T17" fmla="*/ 0 h 94"/>
                  <a:gd name="T18" fmla="*/ 0 w 20"/>
                  <a:gd name="T19" fmla="*/ 0 h 94"/>
                  <a:gd name="T20" fmla="*/ 0 w 20"/>
                  <a:gd name="T21" fmla="*/ 0 h 94"/>
                  <a:gd name="T22" fmla="*/ 0 w 20"/>
                  <a:gd name="T23" fmla="*/ 0 h 94"/>
                  <a:gd name="T24" fmla="*/ 0 w 20"/>
                  <a:gd name="T25" fmla="*/ 0 h 94"/>
                  <a:gd name="T26" fmla="*/ 0 w 20"/>
                  <a:gd name="T27" fmla="*/ 0 h 94"/>
                  <a:gd name="T28" fmla="*/ 0 w 20"/>
                  <a:gd name="T29" fmla="*/ 0 h 94"/>
                  <a:gd name="T30" fmla="*/ 0 w 20"/>
                  <a:gd name="T31" fmla="*/ 0 h 94"/>
                  <a:gd name="T32" fmla="*/ 0 w 20"/>
                  <a:gd name="T33" fmla="*/ 0 h 94"/>
                  <a:gd name="T34" fmla="*/ 0 w 20"/>
                  <a:gd name="T35" fmla="*/ 0 h 94"/>
                  <a:gd name="T36" fmla="*/ 0 w 20"/>
                  <a:gd name="T37" fmla="*/ 0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
                  <a:gd name="T58" fmla="*/ 0 h 94"/>
                  <a:gd name="T59" fmla="*/ 20 w 20"/>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 h="94">
                    <a:moveTo>
                      <a:pt x="0" y="0"/>
                    </a:moveTo>
                    <a:lnTo>
                      <a:pt x="6" y="2"/>
                    </a:lnTo>
                    <a:lnTo>
                      <a:pt x="8" y="3"/>
                    </a:lnTo>
                    <a:lnTo>
                      <a:pt x="13" y="8"/>
                    </a:lnTo>
                    <a:lnTo>
                      <a:pt x="18" y="21"/>
                    </a:lnTo>
                    <a:lnTo>
                      <a:pt x="20" y="41"/>
                    </a:lnTo>
                    <a:lnTo>
                      <a:pt x="20" y="46"/>
                    </a:lnTo>
                    <a:lnTo>
                      <a:pt x="18" y="59"/>
                    </a:lnTo>
                    <a:lnTo>
                      <a:pt x="15" y="77"/>
                    </a:lnTo>
                    <a:lnTo>
                      <a:pt x="7" y="94"/>
                    </a:lnTo>
                    <a:lnTo>
                      <a:pt x="0" y="92"/>
                    </a:lnTo>
                    <a:lnTo>
                      <a:pt x="1" y="86"/>
                    </a:lnTo>
                    <a:lnTo>
                      <a:pt x="4" y="73"/>
                    </a:lnTo>
                    <a:lnTo>
                      <a:pt x="7" y="55"/>
                    </a:lnTo>
                    <a:lnTo>
                      <a:pt x="8" y="41"/>
                    </a:lnTo>
                    <a:lnTo>
                      <a:pt x="8" y="35"/>
                    </a:lnTo>
                    <a:lnTo>
                      <a:pt x="7" y="24"/>
                    </a:lnTo>
                    <a:lnTo>
                      <a:pt x="4" y="11"/>
                    </a:lnTo>
                    <a:lnTo>
                      <a:pt x="0" y="0"/>
                    </a:lnTo>
                    <a:close/>
                  </a:path>
                </a:pathLst>
              </a:custGeom>
              <a:solidFill>
                <a:srgbClr val="A5BF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7" name="Freeform 419"/>
              <p:cNvSpPr>
                <a:spLocks/>
              </p:cNvSpPr>
              <p:nvPr/>
            </p:nvSpPr>
            <p:spPr bwMode="auto">
              <a:xfrm>
                <a:off x="1185" y="3499"/>
                <a:ext cx="3" cy="11"/>
              </a:xfrm>
              <a:custGeom>
                <a:avLst/>
                <a:gdLst>
                  <a:gd name="T0" fmla="*/ 0 w 14"/>
                  <a:gd name="T1" fmla="*/ 0 h 42"/>
                  <a:gd name="T2" fmla="*/ 0 w 14"/>
                  <a:gd name="T3" fmla="*/ 0 h 42"/>
                  <a:gd name="T4" fmla="*/ 0 w 14"/>
                  <a:gd name="T5" fmla="*/ 0 h 42"/>
                  <a:gd name="T6" fmla="*/ 0 w 14"/>
                  <a:gd name="T7" fmla="*/ 0 h 42"/>
                  <a:gd name="T8" fmla="*/ 0 w 14"/>
                  <a:gd name="T9" fmla="*/ 0 h 42"/>
                  <a:gd name="T10" fmla="*/ 0 w 14"/>
                  <a:gd name="T11" fmla="*/ 0 h 42"/>
                  <a:gd name="T12" fmla="*/ 0 w 14"/>
                  <a:gd name="T13" fmla="*/ 0 h 42"/>
                  <a:gd name="T14" fmla="*/ 0 w 14"/>
                  <a:gd name="T15" fmla="*/ 0 h 42"/>
                  <a:gd name="T16" fmla="*/ 0 w 14"/>
                  <a:gd name="T17" fmla="*/ 0 h 42"/>
                  <a:gd name="T18" fmla="*/ 0 w 14"/>
                  <a:gd name="T19" fmla="*/ 0 h 42"/>
                  <a:gd name="T20" fmla="*/ 0 w 14"/>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2"/>
                  <a:gd name="T35" fmla="*/ 14 w 14"/>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2">
                    <a:moveTo>
                      <a:pt x="0" y="0"/>
                    </a:moveTo>
                    <a:lnTo>
                      <a:pt x="1" y="3"/>
                    </a:lnTo>
                    <a:lnTo>
                      <a:pt x="3" y="10"/>
                    </a:lnTo>
                    <a:lnTo>
                      <a:pt x="3" y="24"/>
                    </a:lnTo>
                    <a:lnTo>
                      <a:pt x="0" y="40"/>
                    </a:lnTo>
                    <a:lnTo>
                      <a:pt x="9" y="42"/>
                    </a:lnTo>
                    <a:lnTo>
                      <a:pt x="11" y="38"/>
                    </a:lnTo>
                    <a:lnTo>
                      <a:pt x="13" y="29"/>
                    </a:lnTo>
                    <a:lnTo>
                      <a:pt x="14" y="16"/>
                    </a:lnTo>
                    <a:lnTo>
                      <a:pt x="11" y="3"/>
                    </a:lnTo>
                    <a:lnTo>
                      <a:pt x="0" y="0"/>
                    </a:lnTo>
                    <a:close/>
                  </a:path>
                </a:pathLst>
              </a:custGeom>
              <a:solidFill>
                <a:srgbClr val="A5BF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8" name="Freeform 420"/>
              <p:cNvSpPr>
                <a:spLocks/>
              </p:cNvSpPr>
              <p:nvPr/>
            </p:nvSpPr>
            <p:spPr bwMode="auto">
              <a:xfrm>
                <a:off x="1037" y="3573"/>
                <a:ext cx="42" cy="73"/>
              </a:xfrm>
              <a:custGeom>
                <a:avLst/>
                <a:gdLst>
                  <a:gd name="T0" fmla="*/ 0 w 171"/>
                  <a:gd name="T1" fmla="*/ 0 h 292"/>
                  <a:gd name="T2" fmla="*/ 0 w 171"/>
                  <a:gd name="T3" fmla="*/ 0 h 292"/>
                  <a:gd name="T4" fmla="*/ 0 w 171"/>
                  <a:gd name="T5" fmla="*/ 0 h 292"/>
                  <a:gd name="T6" fmla="*/ 0 w 171"/>
                  <a:gd name="T7" fmla="*/ 0 h 292"/>
                  <a:gd name="T8" fmla="*/ 0 w 171"/>
                  <a:gd name="T9" fmla="*/ 0 h 292"/>
                  <a:gd name="T10" fmla="*/ 0 60000 65536"/>
                  <a:gd name="T11" fmla="*/ 0 60000 65536"/>
                  <a:gd name="T12" fmla="*/ 0 60000 65536"/>
                  <a:gd name="T13" fmla="*/ 0 60000 65536"/>
                  <a:gd name="T14" fmla="*/ 0 60000 65536"/>
                  <a:gd name="T15" fmla="*/ 0 w 171"/>
                  <a:gd name="T16" fmla="*/ 0 h 292"/>
                  <a:gd name="T17" fmla="*/ 171 w 171"/>
                  <a:gd name="T18" fmla="*/ 292 h 292"/>
                </a:gdLst>
                <a:ahLst/>
                <a:cxnLst>
                  <a:cxn ang="T10">
                    <a:pos x="T0" y="T1"/>
                  </a:cxn>
                  <a:cxn ang="T11">
                    <a:pos x="T2" y="T3"/>
                  </a:cxn>
                  <a:cxn ang="T12">
                    <a:pos x="T4" y="T5"/>
                  </a:cxn>
                  <a:cxn ang="T13">
                    <a:pos x="T6" y="T7"/>
                  </a:cxn>
                  <a:cxn ang="T14">
                    <a:pos x="T8" y="T9"/>
                  </a:cxn>
                </a:cxnLst>
                <a:rect l="T15" t="T16" r="T17" b="T18"/>
                <a:pathLst>
                  <a:path w="171" h="292">
                    <a:moveTo>
                      <a:pt x="0" y="0"/>
                    </a:moveTo>
                    <a:lnTo>
                      <a:pt x="171" y="21"/>
                    </a:lnTo>
                    <a:lnTo>
                      <a:pt x="171" y="292"/>
                    </a:lnTo>
                    <a:lnTo>
                      <a:pt x="2" y="284"/>
                    </a:lnTo>
                    <a:lnTo>
                      <a:pt x="0" y="0"/>
                    </a:lnTo>
                    <a:close/>
                  </a:path>
                </a:pathLst>
              </a:custGeom>
              <a:solidFill>
                <a:srgbClr val="F2BF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9" name="Freeform 421"/>
              <p:cNvSpPr>
                <a:spLocks/>
              </p:cNvSpPr>
              <p:nvPr/>
            </p:nvSpPr>
            <p:spPr bwMode="auto">
              <a:xfrm>
                <a:off x="1082" y="3626"/>
                <a:ext cx="29" cy="21"/>
              </a:xfrm>
              <a:custGeom>
                <a:avLst/>
                <a:gdLst>
                  <a:gd name="T0" fmla="*/ 0 w 117"/>
                  <a:gd name="T1" fmla="*/ 0 h 84"/>
                  <a:gd name="T2" fmla="*/ 0 w 117"/>
                  <a:gd name="T3" fmla="*/ 0 h 84"/>
                  <a:gd name="T4" fmla="*/ 0 w 117"/>
                  <a:gd name="T5" fmla="*/ 0 h 84"/>
                  <a:gd name="T6" fmla="*/ 0 w 117"/>
                  <a:gd name="T7" fmla="*/ 0 h 84"/>
                  <a:gd name="T8" fmla="*/ 0 w 117"/>
                  <a:gd name="T9" fmla="*/ 0 h 84"/>
                  <a:gd name="T10" fmla="*/ 0 60000 65536"/>
                  <a:gd name="T11" fmla="*/ 0 60000 65536"/>
                  <a:gd name="T12" fmla="*/ 0 60000 65536"/>
                  <a:gd name="T13" fmla="*/ 0 60000 65536"/>
                  <a:gd name="T14" fmla="*/ 0 60000 65536"/>
                  <a:gd name="T15" fmla="*/ 0 w 117"/>
                  <a:gd name="T16" fmla="*/ 0 h 84"/>
                  <a:gd name="T17" fmla="*/ 117 w 117"/>
                  <a:gd name="T18" fmla="*/ 84 h 84"/>
                </a:gdLst>
                <a:ahLst/>
                <a:cxnLst>
                  <a:cxn ang="T10">
                    <a:pos x="T0" y="T1"/>
                  </a:cxn>
                  <a:cxn ang="T11">
                    <a:pos x="T2" y="T3"/>
                  </a:cxn>
                  <a:cxn ang="T12">
                    <a:pos x="T4" y="T5"/>
                  </a:cxn>
                  <a:cxn ang="T13">
                    <a:pos x="T6" y="T7"/>
                  </a:cxn>
                  <a:cxn ang="T14">
                    <a:pos x="T8" y="T9"/>
                  </a:cxn>
                </a:cxnLst>
                <a:rect l="T15" t="T16" r="T17" b="T18"/>
                <a:pathLst>
                  <a:path w="117" h="84">
                    <a:moveTo>
                      <a:pt x="0" y="0"/>
                    </a:moveTo>
                    <a:lnTo>
                      <a:pt x="114" y="7"/>
                    </a:lnTo>
                    <a:lnTo>
                      <a:pt x="117" y="84"/>
                    </a:lnTo>
                    <a:lnTo>
                      <a:pt x="0" y="80"/>
                    </a:lnTo>
                    <a:lnTo>
                      <a:pt x="0" y="0"/>
                    </a:lnTo>
                    <a:close/>
                  </a:path>
                </a:pathLst>
              </a:custGeom>
              <a:solidFill>
                <a:srgbClr val="F2BF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0" name="Freeform 422"/>
              <p:cNvSpPr>
                <a:spLocks/>
              </p:cNvSpPr>
              <p:nvPr/>
            </p:nvSpPr>
            <p:spPr bwMode="auto">
              <a:xfrm>
                <a:off x="1043" y="3585"/>
                <a:ext cx="29" cy="35"/>
              </a:xfrm>
              <a:custGeom>
                <a:avLst/>
                <a:gdLst>
                  <a:gd name="T0" fmla="*/ 0 w 116"/>
                  <a:gd name="T1" fmla="*/ 0 h 141"/>
                  <a:gd name="T2" fmla="*/ 0 w 116"/>
                  <a:gd name="T3" fmla="*/ 0 h 141"/>
                  <a:gd name="T4" fmla="*/ 0 w 116"/>
                  <a:gd name="T5" fmla="*/ 0 h 141"/>
                  <a:gd name="T6" fmla="*/ 0 w 116"/>
                  <a:gd name="T7" fmla="*/ 0 h 141"/>
                  <a:gd name="T8" fmla="*/ 0 w 116"/>
                  <a:gd name="T9" fmla="*/ 0 h 141"/>
                  <a:gd name="T10" fmla="*/ 0 60000 65536"/>
                  <a:gd name="T11" fmla="*/ 0 60000 65536"/>
                  <a:gd name="T12" fmla="*/ 0 60000 65536"/>
                  <a:gd name="T13" fmla="*/ 0 60000 65536"/>
                  <a:gd name="T14" fmla="*/ 0 60000 65536"/>
                  <a:gd name="T15" fmla="*/ 0 w 116"/>
                  <a:gd name="T16" fmla="*/ 0 h 141"/>
                  <a:gd name="T17" fmla="*/ 116 w 116"/>
                  <a:gd name="T18" fmla="*/ 141 h 141"/>
                </a:gdLst>
                <a:ahLst/>
                <a:cxnLst>
                  <a:cxn ang="T10">
                    <a:pos x="T0" y="T1"/>
                  </a:cxn>
                  <a:cxn ang="T11">
                    <a:pos x="T2" y="T3"/>
                  </a:cxn>
                  <a:cxn ang="T12">
                    <a:pos x="T4" y="T5"/>
                  </a:cxn>
                  <a:cxn ang="T13">
                    <a:pos x="T6" y="T7"/>
                  </a:cxn>
                  <a:cxn ang="T14">
                    <a:pos x="T8" y="T9"/>
                  </a:cxn>
                </a:cxnLst>
                <a:rect l="T15" t="T16" r="T17" b="T18"/>
                <a:pathLst>
                  <a:path w="116" h="141">
                    <a:moveTo>
                      <a:pt x="0" y="0"/>
                    </a:moveTo>
                    <a:lnTo>
                      <a:pt x="0" y="136"/>
                    </a:lnTo>
                    <a:lnTo>
                      <a:pt x="116" y="141"/>
                    </a:lnTo>
                    <a:lnTo>
                      <a:pt x="116" y="11"/>
                    </a:lnTo>
                    <a:lnTo>
                      <a:pt x="0" y="0"/>
                    </a:lnTo>
                    <a:close/>
                  </a:path>
                </a:pathLst>
              </a:custGeom>
              <a:solidFill>
                <a:srgbClr val="000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1" name="Freeform 423"/>
              <p:cNvSpPr>
                <a:spLocks/>
              </p:cNvSpPr>
              <p:nvPr/>
            </p:nvSpPr>
            <p:spPr bwMode="auto">
              <a:xfrm>
                <a:off x="1056" y="3594"/>
                <a:ext cx="3" cy="2"/>
              </a:xfrm>
              <a:custGeom>
                <a:avLst/>
                <a:gdLst>
                  <a:gd name="T0" fmla="*/ 0 w 10"/>
                  <a:gd name="T1" fmla="*/ 0 h 10"/>
                  <a:gd name="T2" fmla="*/ 0 w 10"/>
                  <a:gd name="T3" fmla="*/ 0 h 10"/>
                  <a:gd name="T4" fmla="*/ 0 w 10"/>
                  <a:gd name="T5" fmla="*/ 0 h 10"/>
                  <a:gd name="T6" fmla="*/ 0 w 10"/>
                  <a:gd name="T7" fmla="*/ 0 h 10"/>
                  <a:gd name="T8" fmla="*/ 0 w 10"/>
                  <a:gd name="T9" fmla="*/ 0 h 10"/>
                  <a:gd name="T10" fmla="*/ 0 w 10"/>
                  <a:gd name="T11" fmla="*/ 0 h 10"/>
                  <a:gd name="T12" fmla="*/ 0 w 10"/>
                  <a:gd name="T13" fmla="*/ 0 h 10"/>
                  <a:gd name="T14" fmla="*/ 0 w 10"/>
                  <a:gd name="T15" fmla="*/ 0 h 10"/>
                  <a:gd name="T16" fmla="*/ 0 w 10"/>
                  <a:gd name="T17" fmla="*/ 0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8"/>
                    </a:moveTo>
                    <a:lnTo>
                      <a:pt x="10" y="10"/>
                    </a:lnTo>
                    <a:lnTo>
                      <a:pt x="10" y="9"/>
                    </a:lnTo>
                    <a:lnTo>
                      <a:pt x="9" y="6"/>
                    </a:lnTo>
                    <a:lnTo>
                      <a:pt x="7" y="2"/>
                    </a:lnTo>
                    <a:lnTo>
                      <a:pt x="5" y="0"/>
                    </a:lnTo>
                    <a:lnTo>
                      <a:pt x="4" y="0"/>
                    </a:lnTo>
                    <a:lnTo>
                      <a:pt x="3" y="1"/>
                    </a:lnTo>
                    <a:lnTo>
                      <a:pt x="1" y="3"/>
                    </a:lnTo>
                    <a:lnTo>
                      <a:pt x="0" y="8"/>
                    </a:lnTo>
                    <a:close/>
                  </a:path>
                </a:pathLst>
              </a:custGeom>
              <a:solidFill>
                <a:srgbClr val="99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2" name="Freeform 424"/>
              <p:cNvSpPr>
                <a:spLocks/>
              </p:cNvSpPr>
              <p:nvPr/>
            </p:nvSpPr>
            <p:spPr bwMode="auto">
              <a:xfrm>
                <a:off x="1057" y="3598"/>
                <a:ext cx="2" cy="4"/>
              </a:xfrm>
              <a:custGeom>
                <a:avLst/>
                <a:gdLst>
                  <a:gd name="T0" fmla="*/ 0 w 8"/>
                  <a:gd name="T1" fmla="*/ 0 h 16"/>
                  <a:gd name="T2" fmla="*/ 0 w 8"/>
                  <a:gd name="T3" fmla="*/ 0 h 16"/>
                  <a:gd name="T4" fmla="*/ 0 w 8"/>
                  <a:gd name="T5" fmla="*/ 0 h 16"/>
                  <a:gd name="T6" fmla="*/ 0 w 8"/>
                  <a:gd name="T7" fmla="*/ 0 h 16"/>
                  <a:gd name="T8" fmla="*/ 0 w 8"/>
                  <a:gd name="T9" fmla="*/ 0 h 16"/>
                  <a:gd name="T10" fmla="*/ 0 w 8"/>
                  <a:gd name="T11" fmla="*/ 0 h 16"/>
                  <a:gd name="T12" fmla="*/ 0 w 8"/>
                  <a:gd name="T13" fmla="*/ 0 h 16"/>
                  <a:gd name="T14" fmla="*/ 0 w 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6"/>
                  <a:gd name="T26" fmla="*/ 8 w 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6">
                    <a:moveTo>
                      <a:pt x="8" y="0"/>
                    </a:moveTo>
                    <a:lnTo>
                      <a:pt x="1" y="4"/>
                    </a:lnTo>
                    <a:lnTo>
                      <a:pt x="0" y="16"/>
                    </a:lnTo>
                    <a:lnTo>
                      <a:pt x="1" y="15"/>
                    </a:lnTo>
                    <a:lnTo>
                      <a:pt x="3" y="14"/>
                    </a:lnTo>
                    <a:lnTo>
                      <a:pt x="6" y="12"/>
                    </a:lnTo>
                    <a:lnTo>
                      <a:pt x="8" y="9"/>
                    </a:lnTo>
                    <a:lnTo>
                      <a:pt x="8" y="0"/>
                    </a:lnTo>
                    <a:close/>
                  </a:path>
                </a:pathLst>
              </a:custGeom>
              <a:solidFill>
                <a:srgbClr val="F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3" name="Freeform 425"/>
              <p:cNvSpPr>
                <a:spLocks/>
              </p:cNvSpPr>
              <p:nvPr/>
            </p:nvSpPr>
            <p:spPr bwMode="auto">
              <a:xfrm>
                <a:off x="1047" y="3610"/>
                <a:ext cx="7" cy="7"/>
              </a:xfrm>
              <a:custGeom>
                <a:avLst/>
                <a:gdLst>
                  <a:gd name="T0" fmla="*/ 0 w 27"/>
                  <a:gd name="T1" fmla="*/ 0 h 27"/>
                  <a:gd name="T2" fmla="*/ 0 w 27"/>
                  <a:gd name="T3" fmla="*/ 0 h 27"/>
                  <a:gd name="T4" fmla="*/ 0 w 27"/>
                  <a:gd name="T5" fmla="*/ 0 h 27"/>
                  <a:gd name="T6" fmla="*/ 0 w 27"/>
                  <a:gd name="T7" fmla="*/ 0 h 27"/>
                  <a:gd name="T8" fmla="*/ 0 w 27"/>
                  <a:gd name="T9" fmla="*/ 0 h 27"/>
                  <a:gd name="T10" fmla="*/ 0 w 27"/>
                  <a:gd name="T11" fmla="*/ 0 h 27"/>
                  <a:gd name="T12" fmla="*/ 0 w 27"/>
                  <a:gd name="T13" fmla="*/ 0 h 27"/>
                  <a:gd name="T14" fmla="*/ 0 w 27"/>
                  <a:gd name="T15" fmla="*/ 0 h 27"/>
                  <a:gd name="T16" fmla="*/ 0 w 2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7"/>
                  <a:gd name="T29" fmla="*/ 27 w 2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7">
                    <a:moveTo>
                      <a:pt x="16" y="2"/>
                    </a:moveTo>
                    <a:lnTo>
                      <a:pt x="0" y="27"/>
                    </a:lnTo>
                    <a:lnTo>
                      <a:pt x="5" y="27"/>
                    </a:lnTo>
                    <a:lnTo>
                      <a:pt x="17" y="17"/>
                    </a:lnTo>
                    <a:lnTo>
                      <a:pt x="27" y="15"/>
                    </a:lnTo>
                    <a:lnTo>
                      <a:pt x="27" y="5"/>
                    </a:lnTo>
                    <a:lnTo>
                      <a:pt x="24" y="0"/>
                    </a:lnTo>
                    <a:lnTo>
                      <a:pt x="16" y="2"/>
                    </a:lnTo>
                    <a:close/>
                  </a:path>
                </a:pathLst>
              </a:custGeom>
              <a:solidFill>
                <a:srgbClr val="F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4" name="Freeform 426"/>
              <p:cNvSpPr>
                <a:spLocks/>
              </p:cNvSpPr>
              <p:nvPr/>
            </p:nvSpPr>
            <p:spPr bwMode="auto">
              <a:xfrm>
                <a:off x="1051" y="3602"/>
                <a:ext cx="14" cy="15"/>
              </a:xfrm>
              <a:custGeom>
                <a:avLst/>
                <a:gdLst>
                  <a:gd name="T0" fmla="*/ 0 w 55"/>
                  <a:gd name="T1" fmla="*/ 0 h 61"/>
                  <a:gd name="T2" fmla="*/ 0 w 55"/>
                  <a:gd name="T3" fmla="*/ 0 h 61"/>
                  <a:gd name="T4" fmla="*/ 0 w 55"/>
                  <a:gd name="T5" fmla="*/ 0 h 61"/>
                  <a:gd name="T6" fmla="*/ 0 w 55"/>
                  <a:gd name="T7" fmla="*/ 0 h 61"/>
                  <a:gd name="T8" fmla="*/ 0 w 55"/>
                  <a:gd name="T9" fmla="*/ 0 h 61"/>
                  <a:gd name="T10" fmla="*/ 0 w 55"/>
                  <a:gd name="T11" fmla="*/ 0 h 61"/>
                  <a:gd name="T12" fmla="*/ 0 w 55"/>
                  <a:gd name="T13" fmla="*/ 0 h 61"/>
                  <a:gd name="T14" fmla="*/ 0 w 55"/>
                  <a:gd name="T15" fmla="*/ 0 h 61"/>
                  <a:gd name="T16" fmla="*/ 0 w 55"/>
                  <a:gd name="T17" fmla="*/ 0 h 61"/>
                  <a:gd name="T18" fmla="*/ 0 w 55"/>
                  <a:gd name="T19" fmla="*/ 0 h 61"/>
                  <a:gd name="T20" fmla="*/ 0 w 55"/>
                  <a:gd name="T21" fmla="*/ 0 h 61"/>
                  <a:gd name="T22" fmla="*/ 0 w 55"/>
                  <a:gd name="T23" fmla="*/ 0 h 61"/>
                  <a:gd name="T24" fmla="*/ 0 w 55"/>
                  <a:gd name="T25" fmla="*/ 0 h 61"/>
                  <a:gd name="T26" fmla="*/ 0 w 55"/>
                  <a:gd name="T27" fmla="*/ 0 h 61"/>
                  <a:gd name="T28" fmla="*/ 0 w 55"/>
                  <a:gd name="T29" fmla="*/ 0 h 61"/>
                  <a:gd name="T30" fmla="*/ 0 w 55"/>
                  <a:gd name="T31" fmla="*/ 0 h 61"/>
                  <a:gd name="T32" fmla="*/ 0 w 55"/>
                  <a:gd name="T33" fmla="*/ 0 h 61"/>
                  <a:gd name="T34" fmla="*/ 0 w 55"/>
                  <a:gd name="T35" fmla="*/ 0 h 61"/>
                  <a:gd name="T36" fmla="*/ 0 w 55"/>
                  <a:gd name="T37" fmla="*/ 0 h 61"/>
                  <a:gd name="T38" fmla="*/ 0 w 55"/>
                  <a:gd name="T39" fmla="*/ 0 h 61"/>
                  <a:gd name="T40" fmla="*/ 0 w 55"/>
                  <a:gd name="T41" fmla="*/ 0 h 61"/>
                  <a:gd name="T42" fmla="*/ 0 w 55"/>
                  <a:gd name="T43" fmla="*/ 0 h 61"/>
                  <a:gd name="T44" fmla="*/ 0 w 55"/>
                  <a:gd name="T45" fmla="*/ 0 h 61"/>
                  <a:gd name="T46" fmla="*/ 0 w 55"/>
                  <a:gd name="T47" fmla="*/ 0 h 61"/>
                  <a:gd name="T48" fmla="*/ 0 w 55"/>
                  <a:gd name="T49" fmla="*/ 0 h 61"/>
                  <a:gd name="T50" fmla="*/ 0 w 55"/>
                  <a:gd name="T51" fmla="*/ 0 h 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
                  <a:gd name="T79" fmla="*/ 0 h 61"/>
                  <a:gd name="T80" fmla="*/ 55 w 55"/>
                  <a:gd name="T81" fmla="*/ 61 h 6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 h="61">
                    <a:moveTo>
                      <a:pt x="12" y="50"/>
                    </a:moveTo>
                    <a:lnTo>
                      <a:pt x="7" y="52"/>
                    </a:lnTo>
                    <a:lnTo>
                      <a:pt x="7" y="59"/>
                    </a:lnTo>
                    <a:lnTo>
                      <a:pt x="31" y="60"/>
                    </a:lnTo>
                    <a:lnTo>
                      <a:pt x="31" y="27"/>
                    </a:lnTo>
                    <a:lnTo>
                      <a:pt x="36" y="27"/>
                    </a:lnTo>
                    <a:lnTo>
                      <a:pt x="39" y="42"/>
                    </a:lnTo>
                    <a:lnTo>
                      <a:pt x="41" y="40"/>
                    </a:lnTo>
                    <a:lnTo>
                      <a:pt x="41" y="61"/>
                    </a:lnTo>
                    <a:lnTo>
                      <a:pt x="55" y="61"/>
                    </a:lnTo>
                    <a:lnTo>
                      <a:pt x="45" y="19"/>
                    </a:lnTo>
                    <a:lnTo>
                      <a:pt x="46" y="11"/>
                    </a:lnTo>
                    <a:lnTo>
                      <a:pt x="43" y="8"/>
                    </a:lnTo>
                    <a:lnTo>
                      <a:pt x="36" y="6"/>
                    </a:lnTo>
                    <a:lnTo>
                      <a:pt x="33" y="0"/>
                    </a:lnTo>
                    <a:lnTo>
                      <a:pt x="27" y="6"/>
                    </a:lnTo>
                    <a:lnTo>
                      <a:pt x="29" y="13"/>
                    </a:lnTo>
                    <a:lnTo>
                      <a:pt x="18" y="22"/>
                    </a:lnTo>
                    <a:lnTo>
                      <a:pt x="14" y="19"/>
                    </a:lnTo>
                    <a:lnTo>
                      <a:pt x="7" y="8"/>
                    </a:lnTo>
                    <a:lnTo>
                      <a:pt x="0" y="7"/>
                    </a:lnTo>
                    <a:lnTo>
                      <a:pt x="1" y="11"/>
                    </a:lnTo>
                    <a:lnTo>
                      <a:pt x="6" y="13"/>
                    </a:lnTo>
                    <a:lnTo>
                      <a:pt x="5" y="28"/>
                    </a:lnTo>
                    <a:lnTo>
                      <a:pt x="12" y="32"/>
                    </a:lnTo>
                    <a:lnTo>
                      <a:pt x="12" y="50"/>
                    </a:lnTo>
                    <a:close/>
                  </a:path>
                </a:pathLst>
              </a:custGeom>
              <a:solidFill>
                <a:srgbClr val="CC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5" name="Freeform 427"/>
              <p:cNvSpPr>
                <a:spLocks/>
              </p:cNvSpPr>
              <p:nvPr/>
            </p:nvSpPr>
            <p:spPr bwMode="auto">
              <a:xfrm>
                <a:off x="1045" y="3587"/>
                <a:ext cx="24" cy="30"/>
              </a:xfrm>
              <a:custGeom>
                <a:avLst/>
                <a:gdLst>
                  <a:gd name="T0" fmla="*/ 0 w 96"/>
                  <a:gd name="T1" fmla="*/ 0 h 120"/>
                  <a:gd name="T2" fmla="*/ 0 w 96"/>
                  <a:gd name="T3" fmla="*/ 0 h 120"/>
                  <a:gd name="T4" fmla="*/ 0 w 96"/>
                  <a:gd name="T5" fmla="*/ 0 h 120"/>
                  <a:gd name="T6" fmla="*/ 0 w 96"/>
                  <a:gd name="T7" fmla="*/ 0 h 120"/>
                  <a:gd name="T8" fmla="*/ 0 w 96"/>
                  <a:gd name="T9" fmla="*/ 0 h 120"/>
                  <a:gd name="T10" fmla="*/ 0 w 96"/>
                  <a:gd name="T11" fmla="*/ 0 h 120"/>
                  <a:gd name="T12" fmla="*/ 0 w 96"/>
                  <a:gd name="T13" fmla="*/ 0 h 120"/>
                  <a:gd name="T14" fmla="*/ 0 w 96"/>
                  <a:gd name="T15" fmla="*/ 0 h 120"/>
                  <a:gd name="T16" fmla="*/ 0 w 96"/>
                  <a:gd name="T17" fmla="*/ 0 h 120"/>
                  <a:gd name="T18" fmla="*/ 0 w 96"/>
                  <a:gd name="T19" fmla="*/ 0 h 120"/>
                  <a:gd name="T20" fmla="*/ 0 w 96"/>
                  <a:gd name="T21" fmla="*/ 0 h 120"/>
                  <a:gd name="T22" fmla="*/ 0 w 96"/>
                  <a:gd name="T23" fmla="*/ 0 h 120"/>
                  <a:gd name="T24" fmla="*/ 0 w 96"/>
                  <a:gd name="T25" fmla="*/ 0 h 120"/>
                  <a:gd name="T26" fmla="*/ 0 w 96"/>
                  <a:gd name="T27" fmla="*/ 0 h 120"/>
                  <a:gd name="T28" fmla="*/ 0 w 96"/>
                  <a:gd name="T29" fmla="*/ 0 h 120"/>
                  <a:gd name="T30" fmla="*/ 0 w 96"/>
                  <a:gd name="T31" fmla="*/ 0 h 120"/>
                  <a:gd name="T32" fmla="*/ 0 w 96"/>
                  <a:gd name="T33" fmla="*/ 0 h 120"/>
                  <a:gd name="T34" fmla="*/ 0 w 96"/>
                  <a:gd name="T35" fmla="*/ 0 h 120"/>
                  <a:gd name="T36" fmla="*/ 0 w 96"/>
                  <a:gd name="T37" fmla="*/ 0 h 120"/>
                  <a:gd name="T38" fmla="*/ 0 w 96"/>
                  <a:gd name="T39" fmla="*/ 0 h 120"/>
                  <a:gd name="T40" fmla="*/ 0 w 96"/>
                  <a:gd name="T41" fmla="*/ 0 h 120"/>
                  <a:gd name="T42" fmla="*/ 0 w 96"/>
                  <a:gd name="T43" fmla="*/ 0 h 120"/>
                  <a:gd name="T44" fmla="*/ 0 w 96"/>
                  <a:gd name="T45" fmla="*/ 0 h 120"/>
                  <a:gd name="T46" fmla="*/ 0 w 96"/>
                  <a:gd name="T47" fmla="*/ 0 h 1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120"/>
                  <a:gd name="T74" fmla="*/ 96 w 96"/>
                  <a:gd name="T75" fmla="*/ 120 h 1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120">
                    <a:moveTo>
                      <a:pt x="0" y="0"/>
                    </a:moveTo>
                    <a:lnTo>
                      <a:pt x="96" y="7"/>
                    </a:lnTo>
                    <a:lnTo>
                      <a:pt x="96" y="120"/>
                    </a:lnTo>
                    <a:lnTo>
                      <a:pt x="85" y="119"/>
                    </a:lnTo>
                    <a:lnTo>
                      <a:pt x="77" y="76"/>
                    </a:lnTo>
                    <a:lnTo>
                      <a:pt x="78" y="65"/>
                    </a:lnTo>
                    <a:lnTo>
                      <a:pt x="62" y="57"/>
                    </a:lnTo>
                    <a:lnTo>
                      <a:pt x="60" y="54"/>
                    </a:lnTo>
                    <a:lnTo>
                      <a:pt x="60" y="38"/>
                    </a:lnTo>
                    <a:lnTo>
                      <a:pt x="60" y="35"/>
                    </a:lnTo>
                    <a:lnTo>
                      <a:pt x="59" y="29"/>
                    </a:lnTo>
                    <a:lnTo>
                      <a:pt x="55" y="21"/>
                    </a:lnTo>
                    <a:lnTo>
                      <a:pt x="46" y="17"/>
                    </a:lnTo>
                    <a:lnTo>
                      <a:pt x="44" y="18"/>
                    </a:lnTo>
                    <a:lnTo>
                      <a:pt x="38" y="21"/>
                    </a:lnTo>
                    <a:lnTo>
                      <a:pt x="34" y="27"/>
                    </a:lnTo>
                    <a:lnTo>
                      <a:pt x="31" y="33"/>
                    </a:lnTo>
                    <a:lnTo>
                      <a:pt x="32" y="57"/>
                    </a:lnTo>
                    <a:lnTo>
                      <a:pt x="29" y="57"/>
                    </a:lnTo>
                    <a:lnTo>
                      <a:pt x="23" y="58"/>
                    </a:lnTo>
                    <a:lnTo>
                      <a:pt x="16" y="60"/>
                    </a:lnTo>
                    <a:lnTo>
                      <a:pt x="10" y="63"/>
                    </a:lnTo>
                    <a:lnTo>
                      <a:pt x="0" y="91"/>
                    </a:lnTo>
                    <a:lnTo>
                      <a:pt x="0" y="0"/>
                    </a:lnTo>
                    <a:close/>
                  </a:path>
                </a:pathLst>
              </a:custGeom>
              <a:solidFill>
                <a:srgbClr val="4C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6" name="Freeform 428"/>
              <p:cNvSpPr>
                <a:spLocks/>
              </p:cNvSpPr>
              <p:nvPr/>
            </p:nvSpPr>
            <p:spPr bwMode="auto">
              <a:xfrm>
                <a:off x="1203" y="3610"/>
                <a:ext cx="41" cy="64"/>
              </a:xfrm>
              <a:custGeom>
                <a:avLst/>
                <a:gdLst>
                  <a:gd name="T0" fmla="*/ 0 w 165"/>
                  <a:gd name="T1" fmla="*/ 0 h 256"/>
                  <a:gd name="T2" fmla="*/ 0 w 165"/>
                  <a:gd name="T3" fmla="*/ 0 h 256"/>
                  <a:gd name="T4" fmla="*/ 0 w 165"/>
                  <a:gd name="T5" fmla="*/ 0 h 256"/>
                  <a:gd name="T6" fmla="*/ 0 w 165"/>
                  <a:gd name="T7" fmla="*/ 0 h 256"/>
                  <a:gd name="T8" fmla="*/ 0 w 165"/>
                  <a:gd name="T9" fmla="*/ 0 h 256"/>
                  <a:gd name="T10" fmla="*/ 0 60000 65536"/>
                  <a:gd name="T11" fmla="*/ 0 60000 65536"/>
                  <a:gd name="T12" fmla="*/ 0 60000 65536"/>
                  <a:gd name="T13" fmla="*/ 0 60000 65536"/>
                  <a:gd name="T14" fmla="*/ 0 60000 65536"/>
                  <a:gd name="T15" fmla="*/ 0 w 165"/>
                  <a:gd name="T16" fmla="*/ 0 h 256"/>
                  <a:gd name="T17" fmla="*/ 165 w 165"/>
                  <a:gd name="T18" fmla="*/ 256 h 256"/>
                </a:gdLst>
                <a:ahLst/>
                <a:cxnLst>
                  <a:cxn ang="T10">
                    <a:pos x="T0" y="T1"/>
                  </a:cxn>
                  <a:cxn ang="T11">
                    <a:pos x="T2" y="T3"/>
                  </a:cxn>
                  <a:cxn ang="T12">
                    <a:pos x="T4" y="T5"/>
                  </a:cxn>
                  <a:cxn ang="T13">
                    <a:pos x="T6" y="T7"/>
                  </a:cxn>
                  <a:cxn ang="T14">
                    <a:pos x="T8" y="T9"/>
                  </a:cxn>
                </a:cxnLst>
                <a:rect l="T15" t="T16" r="T17" b="T18"/>
                <a:pathLst>
                  <a:path w="165" h="256">
                    <a:moveTo>
                      <a:pt x="11" y="0"/>
                    </a:moveTo>
                    <a:lnTo>
                      <a:pt x="0" y="235"/>
                    </a:lnTo>
                    <a:lnTo>
                      <a:pt x="162" y="256"/>
                    </a:lnTo>
                    <a:lnTo>
                      <a:pt x="165" y="34"/>
                    </a:lnTo>
                    <a:lnTo>
                      <a:pt x="11" y="0"/>
                    </a:lnTo>
                    <a:close/>
                  </a:path>
                </a:pathLst>
              </a:custGeom>
              <a:solidFill>
                <a:srgbClr val="A5BF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7" name="Freeform 429"/>
              <p:cNvSpPr>
                <a:spLocks/>
              </p:cNvSpPr>
              <p:nvPr/>
            </p:nvSpPr>
            <p:spPr bwMode="auto">
              <a:xfrm>
                <a:off x="1130" y="3641"/>
                <a:ext cx="30" cy="64"/>
              </a:xfrm>
              <a:custGeom>
                <a:avLst/>
                <a:gdLst>
                  <a:gd name="T0" fmla="*/ 0 w 124"/>
                  <a:gd name="T1" fmla="*/ 0 h 255"/>
                  <a:gd name="T2" fmla="*/ 0 w 124"/>
                  <a:gd name="T3" fmla="*/ 0 h 255"/>
                  <a:gd name="T4" fmla="*/ 0 w 124"/>
                  <a:gd name="T5" fmla="*/ 0 h 255"/>
                  <a:gd name="T6" fmla="*/ 0 w 124"/>
                  <a:gd name="T7" fmla="*/ 0 h 255"/>
                  <a:gd name="T8" fmla="*/ 0 w 124"/>
                  <a:gd name="T9" fmla="*/ 0 h 255"/>
                  <a:gd name="T10" fmla="*/ 0 60000 65536"/>
                  <a:gd name="T11" fmla="*/ 0 60000 65536"/>
                  <a:gd name="T12" fmla="*/ 0 60000 65536"/>
                  <a:gd name="T13" fmla="*/ 0 60000 65536"/>
                  <a:gd name="T14" fmla="*/ 0 60000 65536"/>
                  <a:gd name="T15" fmla="*/ 0 w 124"/>
                  <a:gd name="T16" fmla="*/ 0 h 255"/>
                  <a:gd name="T17" fmla="*/ 124 w 124"/>
                  <a:gd name="T18" fmla="*/ 255 h 255"/>
                </a:gdLst>
                <a:ahLst/>
                <a:cxnLst>
                  <a:cxn ang="T10">
                    <a:pos x="T0" y="T1"/>
                  </a:cxn>
                  <a:cxn ang="T11">
                    <a:pos x="T2" y="T3"/>
                  </a:cxn>
                  <a:cxn ang="T12">
                    <a:pos x="T4" y="T5"/>
                  </a:cxn>
                  <a:cxn ang="T13">
                    <a:pos x="T6" y="T7"/>
                  </a:cxn>
                  <a:cxn ang="T14">
                    <a:pos x="T8" y="T9"/>
                  </a:cxn>
                </a:cxnLst>
                <a:rect l="T15" t="T16" r="T17" b="T18"/>
                <a:pathLst>
                  <a:path w="124" h="255">
                    <a:moveTo>
                      <a:pt x="0" y="87"/>
                    </a:moveTo>
                    <a:lnTo>
                      <a:pt x="0" y="255"/>
                    </a:lnTo>
                    <a:lnTo>
                      <a:pt x="124" y="191"/>
                    </a:lnTo>
                    <a:lnTo>
                      <a:pt x="124" y="0"/>
                    </a:lnTo>
                    <a:lnTo>
                      <a:pt x="0" y="87"/>
                    </a:lnTo>
                    <a:close/>
                  </a:path>
                </a:pathLst>
              </a:custGeom>
              <a:solidFill>
                <a:srgbClr val="59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8" name="Freeform 430"/>
              <p:cNvSpPr>
                <a:spLocks/>
              </p:cNvSpPr>
              <p:nvPr/>
            </p:nvSpPr>
            <p:spPr bwMode="auto">
              <a:xfrm>
                <a:off x="1163" y="3612"/>
                <a:ext cx="39" cy="75"/>
              </a:xfrm>
              <a:custGeom>
                <a:avLst/>
                <a:gdLst>
                  <a:gd name="T0" fmla="*/ 0 w 153"/>
                  <a:gd name="T1" fmla="*/ 0 h 301"/>
                  <a:gd name="T2" fmla="*/ 0 w 153"/>
                  <a:gd name="T3" fmla="*/ 0 h 301"/>
                  <a:gd name="T4" fmla="*/ 0 w 153"/>
                  <a:gd name="T5" fmla="*/ 0 h 301"/>
                  <a:gd name="T6" fmla="*/ 0 w 153"/>
                  <a:gd name="T7" fmla="*/ 0 h 301"/>
                  <a:gd name="T8" fmla="*/ 0 w 153"/>
                  <a:gd name="T9" fmla="*/ 0 h 301"/>
                  <a:gd name="T10" fmla="*/ 0 60000 65536"/>
                  <a:gd name="T11" fmla="*/ 0 60000 65536"/>
                  <a:gd name="T12" fmla="*/ 0 60000 65536"/>
                  <a:gd name="T13" fmla="*/ 0 60000 65536"/>
                  <a:gd name="T14" fmla="*/ 0 60000 65536"/>
                  <a:gd name="T15" fmla="*/ 0 w 153"/>
                  <a:gd name="T16" fmla="*/ 0 h 301"/>
                  <a:gd name="T17" fmla="*/ 153 w 153"/>
                  <a:gd name="T18" fmla="*/ 301 h 301"/>
                </a:gdLst>
                <a:ahLst/>
                <a:cxnLst>
                  <a:cxn ang="T10">
                    <a:pos x="T0" y="T1"/>
                  </a:cxn>
                  <a:cxn ang="T11">
                    <a:pos x="T2" y="T3"/>
                  </a:cxn>
                  <a:cxn ang="T12">
                    <a:pos x="T4" y="T5"/>
                  </a:cxn>
                  <a:cxn ang="T13">
                    <a:pos x="T6" y="T7"/>
                  </a:cxn>
                  <a:cxn ang="T14">
                    <a:pos x="T8" y="T9"/>
                  </a:cxn>
                </a:cxnLst>
                <a:rect l="T15" t="T16" r="T17" b="T18"/>
                <a:pathLst>
                  <a:path w="153" h="301">
                    <a:moveTo>
                      <a:pt x="153" y="0"/>
                    </a:moveTo>
                    <a:lnTo>
                      <a:pt x="0" y="108"/>
                    </a:lnTo>
                    <a:lnTo>
                      <a:pt x="0" y="301"/>
                    </a:lnTo>
                    <a:lnTo>
                      <a:pt x="143" y="227"/>
                    </a:lnTo>
                    <a:lnTo>
                      <a:pt x="153" y="0"/>
                    </a:lnTo>
                    <a:close/>
                  </a:path>
                </a:pathLst>
              </a:custGeom>
              <a:solidFill>
                <a:srgbClr val="59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9" name="Freeform 431"/>
              <p:cNvSpPr>
                <a:spLocks/>
              </p:cNvSpPr>
              <p:nvPr/>
            </p:nvSpPr>
            <p:spPr bwMode="auto">
              <a:xfrm>
                <a:off x="1160" y="3688"/>
                <a:ext cx="3" cy="2"/>
              </a:xfrm>
              <a:custGeom>
                <a:avLst/>
                <a:gdLst>
                  <a:gd name="T0" fmla="*/ 0 w 11"/>
                  <a:gd name="T1" fmla="*/ 0 h 8"/>
                  <a:gd name="T2" fmla="*/ 0 w 11"/>
                  <a:gd name="T3" fmla="*/ 0 h 8"/>
                  <a:gd name="T4" fmla="*/ 0 w 11"/>
                  <a:gd name="T5" fmla="*/ 0 h 8"/>
                  <a:gd name="T6" fmla="*/ 0 w 11"/>
                  <a:gd name="T7" fmla="*/ 0 h 8"/>
                  <a:gd name="T8" fmla="*/ 0 w 11"/>
                  <a:gd name="T9" fmla="*/ 0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0" y="8"/>
                    </a:moveTo>
                    <a:lnTo>
                      <a:pt x="11" y="8"/>
                    </a:lnTo>
                    <a:lnTo>
                      <a:pt x="11" y="0"/>
                    </a:lnTo>
                    <a:lnTo>
                      <a:pt x="0" y="5"/>
                    </a:lnTo>
                    <a:lnTo>
                      <a:pt x="0" y="8"/>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0" name="Freeform 432"/>
              <p:cNvSpPr>
                <a:spLocks/>
              </p:cNvSpPr>
              <p:nvPr/>
            </p:nvSpPr>
            <p:spPr bwMode="auto">
              <a:xfrm>
                <a:off x="1270" y="3588"/>
                <a:ext cx="127" cy="210"/>
              </a:xfrm>
              <a:custGeom>
                <a:avLst/>
                <a:gdLst>
                  <a:gd name="T0" fmla="*/ 0 w 507"/>
                  <a:gd name="T1" fmla="*/ 0 h 840"/>
                  <a:gd name="T2" fmla="*/ 0 w 507"/>
                  <a:gd name="T3" fmla="*/ 0 h 840"/>
                  <a:gd name="T4" fmla="*/ 0 w 507"/>
                  <a:gd name="T5" fmla="*/ 0 h 840"/>
                  <a:gd name="T6" fmla="*/ 0 w 507"/>
                  <a:gd name="T7" fmla="*/ 0 h 840"/>
                  <a:gd name="T8" fmla="*/ 0 w 507"/>
                  <a:gd name="T9" fmla="*/ 0 h 840"/>
                  <a:gd name="T10" fmla="*/ 0 w 507"/>
                  <a:gd name="T11" fmla="*/ 0 h 840"/>
                  <a:gd name="T12" fmla="*/ 0 w 507"/>
                  <a:gd name="T13" fmla="*/ 0 h 840"/>
                  <a:gd name="T14" fmla="*/ 0 w 507"/>
                  <a:gd name="T15" fmla="*/ 0 h 840"/>
                  <a:gd name="T16" fmla="*/ 0 w 507"/>
                  <a:gd name="T17" fmla="*/ 0 h 840"/>
                  <a:gd name="T18" fmla="*/ 0 w 507"/>
                  <a:gd name="T19" fmla="*/ 0 h 840"/>
                  <a:gd name="T20" fmla="*/ 0 w 507"/>
                  <a:gd name="T21" fmla="*/ 0 h 840"/>
                  <a:gd name="T22" fmla="*/ 0 w 507"/>
                  <a:gd name="T23" fmla="*/ 0 h 840"/>
                  <a:gd name="T24" fmla="*/ 0 w 507"/>
                  <a:gd name="T25" fmla="*/ 0 h 840"/>
                  <a:gd name="T26" fmla="*/ 0 w 507"/>
                  <a:gd name="T27" fmla="*/ 0 h 840"/>
                  <a:gd name="T28" fmla="*/ 0 w 507"/>
                  <a:gd name="T29" fmla="*/ 0 h 840"/>
                  <a:gd name="T30" fmla="*/ 0 w 507"/>
                  <a:gd name="T31" fmla="*/ 0 h 840"/>
                  <a:gd name="T32" fmla="*/ 0 w 507"/>
                  <a:gd name="T33" fmla="*/ 0 h 840"/>
                  <a:gd name="T34" fmla="*/ 0 w 507"/>
                  <a:gd name="T35" fmla="*/ 0 h 840"/>
                  <a:gd name="T36" fmla="*/ 0 w 507"/>
                  <a:gd name="T37" fmla="*/ 0 h 840"/>
                  <a:gd name="T38" fmla="*/ 0 w 507"/>
                  <a:gd name="T39" fmla="*/ 0 h 840"/>
                  <a:gd name="T40" fmla="*/ 0 w 507"/>
                  <a:gd name="T41" fmla="*/ 0 h 840"/>
                  <a:gd name="T42" fmla="*/ 0 w 507"/>
                  <a:gd name="T43" fmla="*/ 0 h 840"/>
                  <a:gd name="T44" fmla="*/ 0 w 507"/>
                  <a:gd name="T45" fmla="*/ 0 h 840"/>
                  <a:gd name="T46" fmla="*/ 0 w 507"/>
                  <a:gd name="T47" fmla="*/ 0 h 840"/>
                  <a:gd name="T48" fmla="*/ 0 w 507"/>
                  <a:gd name="T49" fmla="*/ 0 h 840"/>
                  <a:gd name="T50" fmla="*/ 0 w 507"/>
                  <a:gd name="T51" fmla="*/ 0 h 840"/>
                  <a:gd name="T52" fmla="*/ 0 w 507"/>
                  <a:gd name="T53" fmla="*/ 0 h 840"/>
                  <a:gd name="T54" fmla="*/ 0 w 507"/>
                  <a:gd name="T55" fmla="*/ 0 h 840"/>
                  <a:gd name="T56" fmla="*/ 0 w 507"/>
                  <a:gd name="T57" fmla="*/ 0 h 840"/>
                  <a:gd name="T58" fmla="*/ 0 w 507"/>
                  <a:gd name="T59" fmla="*/ 0 h 840"/>
                  <a:gd name="T60" fmla="*/ 0 w 507"/>
                  <a:gd name="T61" fmla="*/ 0 h 840"/>
                  <a:gd name="T62" fmla="*/ 0 w 507"/>
                  <a:gd name="T63" fmla="*/ 0 h 840"/>
                  <a:gd name="T64" fmla="*/ 0 w 507"/>
                  <a:gd name="T65" fmla="*/ 0 h 840"/>
                  <a:gd name="T66" fmla="*/ 0 w 507"/>
                  <a:gd name="T67" fmla="*/ 0 h 840"/>
                  <a:gd name="T68" fmla="*/ 0 w 507"/>
                  <a:gd name="T69" fmla="*/ 0 h 840"/>
                  <a:gd name="T70" fmla="*/ 0 w 507"/>
                  <a:gd name="T71" fmla="*/ 0 h 840"/>
                  <a:gd name="T72" fmla="*/ 0 w 507"/>
                  <a:gd name="T73" fmla="*/ 0 h 840"/>
                  <a:gd name="T74" fmla="*/ 0 w 507"/>
                  <a:gd name="T75" fmla="*/ 0 h 840"/>
                  <a:gd name="T76" fmla="*/ 0 w 507"/>
                  <a:gd name="T77" fmla="*/ 0 h 840"/>
                  <a:gd name="T78" fmla="*/ 0 w 507"/>
                  <a:gd name="T79" fmla="*/ 0 h 840"/>
                  <a:gd name="T80" fmla="*/ 0 w 507"/>
                  <a:gd name="T81" fmla="*/ 0 h 8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07"/>
                  <a:gd name="T124" fmla="*/ 0 h 840"/>
                  <a:gd name="T125" fmla="*/ 507 w 507"/>
                  <a:gd name="T126" fmla="*/ 840 h 8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07" h="840">
                    <a:moveTo>
                      <a:pt x="0" y="840"/>
                    </a:moveTo>
                    <a:lnTo>
                      <a:pt x="403" y="840"/>
                    </a:lnTo>
                    <a:lnTo>
                      <a:pt x="404" y="835"/>
                    </a:lnTo>
                    <a:lnTo>
                      <a:pt x="407" y="819"/>
                    </a:lnTo>
                    <a:lnTo>
                      <a:pt x="411" y="799"/>
                    </a:lnTo>
                    <a:lnTo>
                      <a:pt x="417" y="774"/>
                    </a:lnTo>
                    <a:lnTo>
                      <a:pt x="424" y="749"/>
                    </a:lnTo>
                    <a:lnTo>
                      <a:pt x="433" y="726"/>
                    </a:lnTo>
                    <a:lnTo>
                      <a:pt x="442" y="709"/>
                    </a:lnTo>
                    <a:lnTo>
                      <a:pt x="451" y="699"/>
                    </a:lnTo>
                    <a:lnTo>
                      <a:pt x="473" y="689"/>
                    </a:lnTo>
                    <a:lnTo>
                      <a:pt x="507" y="555"/>
                    </a:lnTo>
                    <a:lnTo>
                      <a:pt x="431" y="389"/>
                    </a:lnTo>
                    <a:lnTo>
                      <a:pt x="447" y="376"/>
                    </a:lnTo>
                    <a:lnTo>
                      <a:pt x="439" y="350"/>
                    </a:lnTo>
                    <a:lnTo>
                      <a:pt x="439" y="346"/>
                    </a:lnTo>
                    <a:lnTo>
                      <a:pt x="439" y="339"/>
                    </a:lnTo>
                    <a:lnTo>
                      <a:pt x="439" y="328"/>
                    </a:lnTo>
                    <a:lnTo>
                      <a:pt x="438" y="315"/>
                    </a:lnTo>
                    <a:lnTo>
                      <a:pt x="437" y="315"/>
                    </a:lnTo>
                    <a:lnTo>
                      <a:pt x="435" y="314"/>
                    </a:lnTo>
                    <a:lnTo>
                      <a:pt x="431" y="313"/>
                    </a:lnTo>
                    <a:lnTo>
                      <a:pt x="426" y="311"/>
                    </a:lnTo>
                    <a:lnTo>
                      <a:pt x="420" y="310"/>
                    </a:lnTo>
                    <a:lnTo>
                      <a:pt x="414" y="309"/>
                    </a:lnTo>
                    <a:lnTo>
                      <a:pt x="409" y="308"/>
                    </a:lnTo>
                    <a:lnTo>
                      <a:pt x="404" y="308"/>
                    </a:lnTo>
                    <a:lnTo>
                      <a:pt x="381" y="244"/>
                    </a:lnTo>
                    <a:lnTo>
                      <a:pt x="385" y="239"/>
                    </a:lnTo>
                    <a:lnTo>
                      <a:pt x="364" y="177"/>
                    </a:lnTo>
                    <a:lnTo>
                      <a:pt x="364" y="168"/>
                    </a:lnTo>
                    <a:lnTo>
                      <a:pt x="367" y="147"/>
                    </a:lnTo>
                    <a:lnTo>
                      <a:pt x="372" y="116"/>
                    </a:lnTo>
                    <a:lnTo>
                      <a:pt x="381" y="81"/>
                    </a:lnTo>
                    <a:lnTo>
                      <a:pt x="381" y="31"/>
                    </a:lnTo>
                    <a:lnTo>
                      <a:pt x="368" y="18"/>
                    </a:lnTo>
                    <a:lnTo>
                      <a:pt x="363" y="11"/>
                    </a:lnTo>
                    <a:lnTo>
                      <a:pt x="342" y="0"/>
                    </a:lnTo>
                    <a:lnTo>
                      <a:pt x="337" y="7"/>
                    </a:lnTo>
                    <a:lnTo>
                      <a:pt x="313" y="19"/>
                    </a:lnTo>
                    <a:lnTo>
                      <a:pt x="294" y="99"/>
                    </a:lnTo>
                    <a:lnTo>
                      <a:pt x="286" y="86"/>
                    </a:lnTo>
                    <a:lnTo>
                      <a:pt x="284" y="83"/>
                    </a:lnTo>
                    <a:lnTo>
                      <a:pt x="278" y="78"/>
                    </a:lnTo>
                    <a:lnTo>
                      <a:pt x="269" y="79"/>
                    </a:lnTo>
                    <a:lnTo>
                      <a:pt x="261" y="91"/>
                    </a:lnTo>
                    <a:lnTo>
                      <a:pt x="260" y="97"/>
                    </a:lnTo>
                    <a:lnTo>
                      <a:pt x="258" y="112"/>
                    </a:lnTo>
                    <a:lnTo>
                      <a:pt x="258" y="132"/>
                    </a:lnTo>
                    <a:lnTo>
                      <a:pt x="264" y="154"/>
                    </a:lnTo>
                    <a:lnTo>
                      <a:pt x="266" y="158"/>
                    </a:lnTo>
                    <a:lnTo>
                      <a:pt x="272" y="169"/>
                    </a:lnTo>
                    <a:lnTo>
                      <a:pt x="281" y="182"/>
                    </a:lnTo>
                    <a:lnTo>
                      <a:pt x="288" y="191"/>
                    </a:lnTo>
                    <a:lnTo>
                      <a:pt x="290" y="194"/>
                    </a:lnTo>
                    <a:lnTo>
                      <a:pt x="294" y="205"/>
                    </a:lnTo>
                    <a:lnTo>
                      <a:pt x="296" y="221"/>
                    </a:lnTo>
                    <a:lnTo>
                      <a:pt x="290" y="246"/>
                    </a:lnTo>
                    <a:lnTo>
                      <a:pt x="289" y="248"/>
                    </a:lnTo>
                    <a:lnTo>
                      <a:pt x="290" y="252"/>
                    </a:lnTo>
                    <a:lnTo>
                      <a:pt x="293" y="257"/>
                    </a:lnTo>
                    <a:lnTo>
                      <a:pt x="301" y="261"/>
                    </a:lnTo>
                    <a:lnTo>
                      <a:pt x="310" y="299"/>
                    </a:lnTo>
                    <a:lnTo>
                      <a:pt x="307" y="299"/>
                    </a:lnTo>
                    <a:lnTo>
                      <a:pt x="299" y="298"/>
                    </a:lnTo>
                    <a:lnTo>
                      <a:pt x="289" y="299"/>
                    </a:lnTo>
                    <a:lnTo>
                      <a:pt x="275" y="301"/>
                    </a:lnTo>
                    <a:lnTo>
                      <a:pt x="261" y="305"/>
                    </a:lnTo>
                    <a:lnTo>
                      <a:pt x="245" y="312"/>
                    </a:lnTo>
                    <a:lnTo>
                      <a:pt x="230" y="325"/>
                    </a:lnTo>
                    <a:lnTo>
                      <a:pt x="216" y="341"/>
                    </a:lnTo>
                    <a:lnTo>
                      <a:pt x="169" y="343"/>
                    </a:lnTo>
                    <a:lnTo>
                      <a:pt x="167" y="349"/>
                    </a:lnTo>
                    <a:lnTo>
                      <a:pt x="194" y="384"/>
                    </a:lnTo>
                    <a:lnTo>
                      <a:pt x="193" y="399"/>
                    </a:lnTo>
                    <a:lnTo>
                      <a:pt x="191" y="435"/>
                    </a:lnTo>
                    <a:lnTo>
                      <a:pt x="191" y="481"/>
                    </a:lnTo>
                    <a:lnTo>
                      <a:pt x="196" y="523"/>
                    </a:lnTo>
                    <a:lnTo>
                      <a:pt x="182" y="536"/>
                    </a:lnTo>
                    <a:lnTo>
                      <a:pt x="167" y="555"/>
                    </a:lnTo>
                    <a:lnTo>
                      <a:pt x="49" y="605"/>
                    </a:lnTo>
                    <a:lnTo>
                      <a:pt x="49" y="651"/>
                    </a:lnTo>
                    <a:lnTo>
                      <a:pt x="0"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1" name="Freeform 433"/>
              <p:cNvSpPr>
                <a:spLocks/>
              </p:cNvSpPr>
              <p:nvPr/>
            </p:nvSpPr>
            <p:spPr bwMode="auto">
              <a:xfrm>
                <a:off x="1287" y="3684"/>
                <a:ext cx="107" cy="114"/>
              </a:xfrm>
              <a:custGeom>
                <a:avLst/>
                <a:gdLst>
                  <a:gd name="T0" fmla="*/ 0 w 429"/>
                  <a:gd name="T1" fmla="*/ 0 h 454"/>
                  <a:gd name="T2" fmla="*/ 0 w 429"/>
                  <a:gd name="T3" fmla="*/ 0 h 454"/>
                  <a:gd name="T4" fmla="*/ 0 w 429"/>
                  <a:gd name="T5" fmla="*/ 0 h 454"/>
                  <a:gd name="T6" fmla="*/ 0 w 429"/>
                  <a:gd name="T7" fmla="*/ 0 h 454"/>
                  <a:gd name="T8" fmla="*/ 0 w 429"/>
                  <a:gd name="T9" fmla="*/ 0 h 454"/>
                  <a:gd name="T10" fmla="*/ 0 w 429"/>
                  <a:gd name="T11" fmla="*/ 0 h 454"/>
                  <a:gd name="T12" fmla="*/ 0 w 429"/>
                  <a:gd name="T13" fmla="*/ 0 h 454"/>
                  <a:gd name="T14" fmla="*/ 0 w 429"/>
                  <a:gd name="T15" fmla="*/ 0 h 454"/>
                  <a:gd name="T16" fmla="*/ 0 w 429"/>
                  <a:gd name="T17" fmla="*/ 0 h 454"/>
                  <a:gd name="T18" fmla="*/ 0 w 429"/>
                  <a:gd name="T19" fmla="*/ 0 h 454"/>
                  <a:gd name="T20" fmla="*/ 0 w 429"/>
                  <a:gd name="T21" fmla="*/ 0 h 454"/>
                  <a:gd name="T22" fmla="*/ 0 w 429"/>
                  <a:gd name="T23" fmla="*/ 0 h 454"/>
                  <a:gd name="T24" fmla="*/ 0 w 429"/>
                  <a:gd name="T25" fmla="*/ 0 h 454"/>
                  <a:gd name="T26" fmla="*/ 0 w 429"/>
                  <a:gd name="T27" fmla="*/ 0 h 454"/>
                  <a:gd name="T28" fmla="*/ 0 w 429"/>
                  <a:gd name="T29" fmla="*/ 0 h 454"/>
                  <a:gd name="T30" fmla="*/ 0 w 429"/>
                  <a:gd name="T31" fmla="*/ 0 h 454"/>
                  <a:gd name="T32" fmla="*/ 0 w 429"/>
                  <a:gd name="T33" fmla="*/ 0 h 454"/>
                  <a:gd name="T34" fmla="*/ 0 w 429"/>
                  <a:gd name="T35" fmla="*/ 0 h 454"/>
                  <a:gd name="T36" fmla="*/ 0 w 429"/>
                  <a:gd name="T37" fmla="*/ 0 h 454"/>
                  <a:gd name="T38" fmla="*/ 0 w 429"/>
                  <a:gd name="T39" fmla="*/ 0 h 454"/>
                  <a:gd name="T40" fmla="*/ 0 w 429"/>
                  <a:gd name="T41" fmla="*/ 0 h 454"/>
                  <a:gd name="T42" fmla="*/ 0 w 429"/>
                  <a:gd name="T43" fmla="*/ 0 h 454"/>
                  <a:gd name="T44" fmla="*/ 0 w 429"/>
                  <a:gd name="T45" fmla="*/ 0 h 454"/>
                  <a:gd name="T46" fmla="*/ 0 w 429"/>
                  <a:gd name="T47" fmla="*/ 0 h 454"/>
                  <a:gd name="T48" fmla="*/ 0 w 429"/>
                  <a:gd name="T49" fmla="*/ 0 h 454"/>
                  <a:gd name="T50" fmla="*/ 0 w 429"/>
                  <a:gd name="T51" fmla="*/ 0 h 454"/>
                  <a:gd name="T52" fmla="*/ 0 w 429"/>
                  <a:gd name="T53" fmla="*/ 0 h 454"/>
                  <a:gd name="T54" fmla="*/ 0 w 429"/>
                  <a:gd name="T55" fmla="*/ 0 h 454"/>
                  <a:gd name="T56" fmla="*/ 0 w 429"/>
                  <a:gd name="T57" fmla="*/ 0 h 454"/>
                  <a:gd name="T58" fmla="*/ 0 w 429"/>
                  <a:gd name="T59" fmla="*/ 0 h 454"/>
                  <a:gd name="T60" fmla="*/ 0 w 429"/>
                  <a:gd name="T61" fmla="*/ 0 h 454"/>
                  <a:gd name="T62" fmla="*/ 0 w 429"/>
                  <a:gd name="T63" fmla="*/ 0 h 454"/>
                  <a:gd name="T64" fmla="*/ 0 w 429"/>
                  <a:gd name="T65" fmla="*/ 0 h 454"/>
                  <a:gd name="T66" fmla="*/ 0 w 429"/>
                  <a:gd name="T67" fmla="*/ 0 h 454"/>
                  <a:gd name="T68" fmla="*/ 0 w 429"/>
                  <a:gd name="T69" fmla="*/ 0 h 454"/>
                  <a:gd name="T70" fmla="*/ 0 w 429"/>
                  <a:gd name="T71" fmla="*/ 0 h 454"/>
                  <a:gd name="T72" fmla="*/ 0 w 429"/>
                  <a:gd name="T73" fmla="*/ 0 h 454"/>
                  <a:gd name="T74" fmla="*/ 0 w 429"/>
                  <a:gd name="T75" fmla="*/ 0 h 454"/>
                  <a:gd name="T76" fmla="*/ 0 w 429"/>
                  <a:gd name="T77" fmla="*/ 0 h 454"/>
                  <a:gd name="T78" fmla="*/ 0 w 429"/>
                  <a:gd name="T79" fmla="*/ 0 h 454"/>
                  <a:gd name="T80" fmla="*/ 0 w 429"/>
                  <a:gd name="T81" fmla="*/ 0 h 454"/>
                  <a:gd name="T82" fmla="*/ 0 w 429"/>
                  <a:gd name="T83" fmla="*/ 0 h 454"/>
                  <a:gd name="T84" fmla="*/ 0 w 429"/>
                  <a:gd name="T85" fmla="*/ 0 h 454"/>
                  <a:gd name="T86" fmla="*/ 0 w 429"/>
                  <a:gd name="T87" fmla="*/ 0 h 4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9"/>
                  <a:gd name="T133" fmla="*/ 0 h 454"/>
                  <a:gd name="T134" fmla="*/ 429 w 429"/>
                  <a:gd name="T135" fmla="*/ 454 h 4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9" h="454">
                    <a:moveTo>
                      <a:pt x="355" y="1"/>
                    </a:moveTo>
                    <a:lnTo>
                      <a:pt x="354" y="1"/>
                    </a:lnTo>
                    <a:lnTo>
                      <a:pt x="350" y="0"/>
                    </a:lnTo>
                    <a:lnTo>
                      <a:pt x="344" y="0"/>
                    </a:lnTo>
                    <a:lnTo>
                      <a:pt x="338" y="0"/>
                    </a:lnTo>
                    <a:lnTo>
                      <a:pt x="331" y="0"/>
                    </a:lnTo>
                    <a:lnTo>
                      <a:pt x="323" y="0"/>
                    </a:lnTo>
                    <a:lnTo>
                      <a:pt x="317" y="1"/>
                    </a:lnTo>
                    <a:lnTo>
                      <a:pt x="312" y="3"/>
                    </a:lnTo>
                    <a:lnTo>
                      <a:pt x="311" y="7"/>
                    </a:lnTo>
                    <a:lnTo>
                      <a:pt x="309" y="17"/>
                    </a:lnTo>
                    <a:lnTo>
                      <a:pt x="306" y="29"/>
                    </a:lnTo>
                    <a:lnTo>
                      <a:pt x="302" y="38"/>
                    </a:lnTo>
                    <a:lnTo>
                      <a:pt x="302" y="40"/>
                    </a:lnTo>
                    <a:lnTo>
                      <a:pt x="304" y="46"/>
                    </a:lnTo>
                    <a:lnTo>
                      <a:pt x="306" y="56"/>
                    </a:lnTo>
                    <a:lnTo>
                      <a:pt x="310" y="66"/>
                    </a:lnTo>
                    <a:lnTo>
                      <a:pt x="315" y="76"/>
                    </a:lnTo>
                    <a:lnTo>
                      <a:pt x="321" y="87"/>
                    </a:lnTo>
                    <a:lnTo>
                      <a:pt x="331" y="95"/>
                    </a:lnTo>
                    <a:lnTo>
                      <a:pt x="342" y="100"/>
                    </a:lnTo>
                    <a:lnTo>
                      <a:pt x="343" y="120"/>
                    </a:lnTo>
                    <a:lnTo>
                      <a:pt x="347" y="124"/>
                    </a:lnTo>
                    <a:lnTo>
                      <a:pt x="356" y="132"/>
                    </a:lnTo>
                    <a:lnTo>
                      <a:pt x="366" y="144"/>
                    </a:lnTo>
                    <a:lnTo>
                      <a:pt x="370" y="153"/>
                    </a:lnTo>
                    <a:lnTo>
                      <a:pt x="367" y="153"/>
                    </a:lnTo>
                    <a:lnTo>
                      <a:pt x="358" y="155"/>
                    </a:lnTo>
                    <a:lnTo>
                      <a:pt x="346" y="157"/>
                    </a:lnTo>
                    <a:lnTo>
                      <a:pt x="333" y="160"/>
                    </a:lnTo>
                    <a:lnTo>
                      <a:pt x="317" y="163"/>
                    </a:lnTo>
                    <a:lnTo>
                      <a:pt x="304" y="167"/>
                    </a:lnTo>
                    <a:lnTo>
                      <a:pt x="292" y="173"/>
                    </a:lnTo>
                    <a:lnTo>
                      <a:pt x="284" y="177"/>
                    </a:lnTo>
                    <a:lnTo>
                      <a:pt x="275" y="169"/>
                    </a:lnTo>
                    <a:lnTo>
                      <a:pt x="269" y="169"/>
                    </a:lnTo>
                    <a:lnTo>
                      <a:pt x="254" y="170"/>
                    </a:lnTo>
                    <a:lnTo>
                      <a:pt x="232" y="172"/>
                    </a:lnTo>
                    <a:lnTo>
                      <a:pt x="206" y="173"/>
                    </a:lnTo>
                    <a:lnTo>
                      <a:pt x="179" y="175"/>
                    </a:lnTo>
                    <a:lnTo>
                      <a:pt x="154" y="177"/>
                    </a:lnTo>
                    <a:lnTo>
                      <a:pt x="132" y="180"/>
                    </a:lnTo>
                    <a:lnTo>
                      <a:pt x="116" y="183"/>
                    </a:lnTo>
                    <a:lnTo>
                      <a:pt x="11" y="221"/>
                    </a:lnTo>
                    <a:lnTo>
                      <a:pt x="8" y="230"/>
                    </a:lnTo>
                    <a:lnTo>
                      <a:pt x="10" y="232"/>
                    </a:lnTo>
                    <a:lnTo>
                      <a:pt x="14" y="234"/>
                    </a:lnTo>
                    <a:lnTo>
                      <a:pt x="20" y="238"/>
                    </a:lnTo>
                    <a:lnTo>
                      <a:pt x="28" y="243"/>
                    </a:lnTo>
                    <a:lnTo>
                      <a:pt x="37" y="248"/>
                    </a:lnTo>
                    <a:lnTo>
                      <a:pt x="45" y="255"/>
                    </a:lnTo>
                    <a:lnTo>
                      <a:pt x="51" y="262"/>
                    </a:lnTo>
                    <a:lnTo>
                      <a:pt x="56" y="269"/>
                    </a:lnTo>
                    <a:lnTo>
                      <a:pt x="59" y="293"/>
                    </a:lnTo>
                    <a:lnTo>
                      <a:pt x="57" y="293"/>
                    </a:lnTo>
                    <a:lnTo>
                      <a:pt x="52" y="295"/>
                    </a:lnTo>
                    <a:lnTo>
                      <a:pt x="46" y="297"/>
                    </a:lnTo>
                    <a:lnTo>
                      <a:pt x="38" y="299"/>
                    </a:lnTo>
                    <a:lnTo>
                      <a:pt x="29" y="303"/>
                    </a:lnTo>
                    <a:lnTo>
                      <a:pt x="23" y="307"/>
                    </a:lnTo>
                    <a:lnTo>
                      <a:pt x="18" y="312"/>
                    </a:lnTo>
                    <a:lnTo>
                      <a:pt x="16" y="318"/>
                    </a:lnTo>
                    <a:lnTo>
                      <a:pt x="13" y="337"/>
                    </a:lnTo>
                    <a:lnTo>
                      <a:pt x="8" y="378"/>
                    </a:lnTo>
                    <a:lnTo>
                      <a:pt x="3" y="424"/>
                    </a:lnTo>
                    <a:lnTo>
                      <a:pt x="0" y="454"/>
                    </a:lnTo>
                    <a:lnTo>
                      <a:pt x="84" y="454"/>
                    </a:lnTo>
                    <a:lnTo>
                      <a:pt x="87" y="434"/>
                    </a:lnTo>
                    <a:lnTo>
                      <a:pt x="90" y="411"/>
                    </a:lnTo>
                    <a:lnTo>
                      <a:pt x="94" y="388"/>
                    </a:lnTo>
                    <a:lnTo>
                      <a:pt x="94" y="371"/>
                    </a:lnTo>
                    <a:lnTo>
                      <a:pt x="92" y="353"/>
                    </a:lnTo>
                    <a:lnTo>
                      <a:pt x="104" y="341"/>
                    </a:lnTo>
                    <a:lnTo>
                      <a:pt x="107" y="352"/>
                    </a:lnTo>
                    <a:lnTo>
                      <a:pt x="112" y="378"/>
                    </a:lnTo>
                    <a:lnTo>
                      <a:pt x="112" y="415"/>
                    </a:lnTo>
                    <a:lnTo>
                      <a:pt x="103" y="454"/>
                    </a:lnTo>
                    <a:lnTo>
                      <a:pt x="328" y="454"/>
                    </a:lnTo>
                    <a:lnTo>
                      <a:pt x="329" y="448"/>
                    </a:lnTo>
                    <a:lnTo>
                      <a:pt x="332" y="430"/>
                    </a:lnTo>
                    <a:lnTo>
                      <a:pt x="337" y="405"/>
                    </a:lnTo>
                    <a:lnTo>
                      <a:pt x="344" y="377"/>
                    </a:lnTo>
                    <a:lnTo>
                      <a:pt x="353" y="348"/>
                    </a:lnTo>
                    <a:lnTo>
                      <a:pt x="366" y="323"/>
                    </a:lnTo>
                    <a:lnTo>
                      <a:pt x="381" y="304"/>
                    </a:lnTo>
                    <a:lnTo>
                      <a:pt x="400" y="296"/>
                    </a:lnTo>
                    <a:lnTo>
                      <a:pt x="429" y="167"/>
                    </a:lnTo>
                    <a:lnTo>
                      <a:pt x="355" y="1"/>
                    </a:lnTo>
                    <a:close/>
                  </a:path>
                </a:pathLst>
              </a:custGeom>
              <a:solidFill>
                <a:srgbClr val="FF4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2" name="Freeform 434"/>
              <p:cNvSpPr>
                <a:spLocks/>
              </p:cNvSpPr>
              <p:nvPr/>
            </p:nvSpPr>
            <p:spPr bwMode="auto">
              <a:xfrm>
                <a:off x="1342" y="3753"/>
                <a:ext cx="6" cy="38"/>
              </a:xfrm>
              <a:custGeom>
                <a:avLst/>
                <a:gdLst>
                  <a:gd name="T0" fmla="*/ 0 w 26"/>
                  <a:gd name="T1" fmla="*/ 0 h 150"/>
                  <a:gd name="T2" fmla="*/ 0 w 26"/>
                  <a:gd name="T3" fmla="*/ 0 h 150"/>
                  <a:gd name="T4" fmla="*/ 0 w 26"/>
                  <a:gd name="T5" fmla="*/ 0 h 150"/>
                  <a:gd name="T6" fmla="*/ 0 w 26"/>
                  <a:gd name="T7" fmla="*/ 0 h 150"/>
                  <a:gd name="T8" fmla="*/ 0 w 26"/>
                  <a:gd name="T9" fmla="*/ 0 h 150"/>
                  <a:gd name="T10" fmla="*/ 0 w 26"/>
                  <a:gd name="T11" fmla="*/ 0 h 150"/>
                  <a:gd name="T12" fmla="*/ 0 w 26"/>
                  <a:gd name="T13" fmla="*/ 0 h 150"/>
                  <a:gd name="T14" fmla="*/ 0 w 26"/>
                  <a:gd name="T15" fmla="*/ 0 h 150"/>
                  <a:gd name="T16" fmla="*/ 0 w 26"/>
                  <a:gd name="T17" fmla="*/ 0 h 150"/>
                  <a:gd name="T18" fmla="*/ 0 w 26"/>
                  <a:gd name="T19" fmla="*/ 0 h 150"/>
                  <a:gd name="T20" fmla="*/ 0 w 26"/>
                  <a:gd name="T21" fmla="*/ 0 h 150"/>
                  <a:gd name="T22" fmla="*/ 0 w 26"/>
                  <a:gd name="T23" fmla="*/ 0 h 150"/>
                  <a:gd name="T24" fmla="*/ 0 w 26"/>
                  <a:gd name="T25" fmla="*/ 0 h 150"/>
                  <a:gd name="T26" fmla="*/ 0 w 26"/>
                  <a:gd name="T27" fmla="*/ 0 h 150"/>
                  <a:gd name="T28" fmla="*/ 0 w 26"/>
                  <a:gd name="T29" fmla="*/ 0 h 150"/>
                  <a:gd name="T30" fmla="*/ 0 w 26"/>
                  <a:gd name="T31" fmla="*/ 0 h 1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50"/>
                  <a:gd name="T50" fmla="*/ 26 w 26"/>
                  <a:gd name="T51" fmla="*/ 150 h 1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50">
                    <a:moveTo>
                      <a:pt x="0" y="3"/>
                    </a:moveTo>
                    <a:lnTo>
                      <a:pt x="7" y="0"/>
                    </a:lnTo>
                    <a:lnTo>
                      <a:pt x="9" y="3"/>
                    </a:lnTo>
                    <a:lnTo>
                      <a:pt x="12" y="13"/>
                    </a:lnTo>
                    <a:lnTo>
                      <a:pt x="17" y="28"/>
                    </a:lnTo>
                    <a:lnTo>
                      <a:pt x="23" y="48"/>
                    </a:lnTo>
                    <a:lnTo>
                      <a:pt x="25" y="70"/>
                    </a:lnTo>
                    <a:lnTo>
                      <a:pt x="26" y="96"/>
                    </a:lnTo>
                    <a:lnTo>
                      <a:pt x="22" y="123"/>
                    </a:lnTo>
                    <a:lnTo>
                      <a:pt x="12" y="150"/>
                    </a:lnTo>
                    <a:lnTo>
                      <a:pt x="2" y="148"/>
                    </a:lnTo>
                    <a:lnTo>
                      <a:pt x="5" y="137"/>
                    </a:lnTo>
                    <a:lnTo>
                      <a:pt x="6" y="123"/>
                    </a:lnTo>
                    <a:lnTo>
                      <a:pt x="6" y="90"/>
                    </a:lnTo>
                    <a:lnTo>
                      <a:pt x="5" y="47"/>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3" name="Freeform 435"/>
              <p:cNvSpPr>
                <a:spLocks/>
              </p:cNvSpPr>
              <p:nvPr/>
            </p:nvSpPr>
            <p:spPr bwMode="auto">
              <a:xfrm>
                <a:off x="1337" y="3590"/>
                <a:ext cx="27" cy="58"/>
              </a:xfrm>
              <a:custGeom>
                <a:avLst/>
                <a:gdLst>
                  <a:gd name="T0" fmla="*/ 0 w 111"/>
                  <a:gd name="T1" fmla="*/ 0 h 232"/>
                  <a:gd name="T2" fmla="*/ 0 w 111"/>
                  <a:gd name="T3" fmla="*/ 0 h 232"/>
                  <a:gd name="T4" fmla="*/ 0 w 111"/>
                  <a:gd name="T5" fmla="*/ 0 h 232"/>
                  <a:gd name="T6" fmla="*/ 0 w 111"/>
                  <a:gd name="T7" fmla="*/ 0 h 232"/>
                  <a:gd name="T8" fmla="*/ 0 w 111"/>
                  <a:gd name="T9" fmla="*/ 0 h 232"/>
                  <a:gd name="T10" fmla="*/ 0 w 111"/>
                  <a:gd name="T11" fmla="*/ 0 h 232"/>
                  <a:gd name="T12" fmla="*/ 0 w 111"/>
                  <a:gd name="T13" fmla="*/ 0 h 232"/>
                  <a:gd name="T14" fmla="*/ 0 w 111"/>
                  <a:gd name="T15" fmla="*/ 0 h 232"/>
                  <a:gd name="T16" fmla="*/ 0 w 111"/>
                  <a:gd name="T17" fmla="*/ 0 h 232"/>
                  <a:gd name="T18" fmla="*/ 0 w 111"/>
                  <a:gd name="T19" fmla="*/ 0 h 232"/>
                  <a:gd name="T20" fmla="*/ 0 w 111"/>
                  <a:gd name="T21" fmla="*/ 0 h 232"/>
                  <a:gd name="T22" fmla="*/ 0 w 111"/>
                  <a:gd name="T23" fmla="*/ 0 h 232"/>
                  <a:gd name="T24" fmla="*/ 0 w 111"/>
                  <a:gd name="T25" fmla="*/ 0 h 232"/>
                  <a:gd name="T26" fmla="*/ 0 w 111"/>
                  <a:gd name="T27" fmla="*/ 0 h 232"/>
                  <a:gd name="T28" fmla="*/ 0 w 111"/>
                  <a:gd name="T29" fmla="*/ 0 h 232"/>
                  <a:gd name="T30" fmla="*/ 0 w 111"/>
                  <a:gd name="T31" fmla="*/ 0 h 232"/>
                  <a:gd name="T32" fmla="*/ 0 w 111"/>
                  <a:gd name="T33" fmla="*/ 0 h 232"/>
                  <a:gd name="T34" fmla="*/ 0 w 111"/>
                  <a:gd name="T35" fmla="*/ 0 h 232"/>
                  <a:gd name="T36" fmla="*/ 0 w 111"/>
                  <a:gd name="T37" fmla="*/ 0 h 232"/>
                  <a:gd name="T38" fmla="*/ 0 w 111"/>
                  <a:gd name="T39" fmla="*/ 0 h 232"/>
                  <a:gd name="T40" fmla="*/ 0 w 111"/>
                  <a:gd name="T41" fmla="*/ 0 h 232"/>
                  <a:gd name="T42" fmla="*/ 0 w 111"/>
                  <a:gd name="T43" fmla="*/ 0 h 232"/>
                  <a:gd name="T44" fmla="*/ 0 w 111"/>
                  <a:gd name="T45" fmla="*/ 0 h 232"/>
                  <a:gd name="T46" fmla="*/ 0 w 111"/>
                  <a:gd name="T47" fmla="*/ 0 h 232"/>
                  <a:gd name="T48" fmla="*/ 0 w 111"/>
                  <a:gd name="T49" fmla="*/ 0 h 232"/>
                  <a:gd name="T50" fmla="*/ 0 w 111"/>
                  <a:gd name="T51" fmla="*/ 0 h 232"/>
                  <a:gd name="T52" fmla="*/ 0 w 111"/>
                  <a:gd name="T53" fmla="*/ 0 h 232"/>
                  <a:gd name="T54" fmla="*/ 0 w 111"/>
                  <a:gd name="T55" fmla="*/ 0 h 232"/>
                  <a:gd name="T56" fmla="*/ 0 w 111"/>
                  <a:gd name="T57" fmla="*/ 0 h 232"/>
                  <a:gd name="T58" fmla="*/ 0 w 111"/>
                  <a:gd name="T59" fmla="*/ 0 h 232"/>
                  <a:gd name="T60" fmla="*/ 0 w 111"/>
                  <a:gd name="T61" fmla="*/ 0 h 232"/>
                  <a:gd name="T62" fmla="*/ 0 w 111"/>
                  <a:gd name="T63" fmla="*/ 0 h 232"/>
                  <a:gd name="T64" fmla="*/ 0 w 111"/>
                  <a:gd name="T65" fmla="*/ 0 h 232"/>
                  <a:gd name="T66" fmla="*/ 0 w 111"/>
                  <a:gd name="T67" fmla="*/ 0 h 232"/>
                  <a:gd name="T68" fmla="*/ 0 w 111"/>
                  <a:gd name="T69" fmla="*/ 0 h 232"/>
                  <a:gd name="T70" fmla="*/ 0 w 111"/>
                  <a:gd name="T71" fmla="*/ 0 h 232"/>
                  <a:gd name="T72" fmla="*/ 0 w 111"/>
                  <a:gd name="T73" fmla="*/ 0 h 232"/>
                  <a:gd name="T74" fmla="*/ 0 w 111"/>
                  <a:gd name="T75" fmla="*/ 0 h 232"/>
                  <a:gd name="T76" fmla="*/ 0 w 111"/>
                  <a:gd name="T77" fmla="*/ 0 h 232"/>
                  <a:gd name="T78" fmla="*/ 0 w 111"/>
                  <a:gd name="T79" fmla="*/ 0 h 232"/>
                  <a:gd name="T80" fmla="*/ 0 w 111"/>
                  <a:gd name="T81" fmla="*/ 0 h 232"/>
                  <a:gd name="T82" fmla="*/ 0 w 111"/>
                  <a:gd name="T83" fmla="*/ 0 h 232"/>
                  <a:gd name="T84" fmla="*/ 0 w 111"/>
                  <a:gd name="T85" fmla="*/ 0 h 232"/>
                  <a:gd name="T86" fmla="*/ 0 w 111"/>
                  <a:gd name="T87" fmla="*/ 0 h 232"/>
                  <a:gd name="T88" fmla="*/ 0 w 111"/>
                  <a:gd name="T89" fmla="*/ 0 h 232"/>
                  <a:gd name="T90" fmla="*/ 0 w 111"/>
                  <a:gd name="T91" fmla="*/ 0 h 2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1"/>
                  <a:gd name="T139" fmla="*/ 0 h 232"/>
                  <a:gd name="T140" fmla="*/ 111 w 111"/>
                  <a:gd name="T141" fmla="*/ 232 h 2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1" h="232">
                    <a:moveTo>
                      <a:pt x="22" y="123"/>
                    </a:moveTo>
                    <a:lnTo>
                      <a:pt x="16" y="84"/>
                    </a:lnTo>
                    <a:lnTo>
                      <a:pt x="14" y="83"/>
                    </a:lnTo>
                    <a:lnTo>
                      <a:pt x="11" y="81"/>
                    </a:lnTo>
                    <a:lnTo>
                      <a:pt x="5" y="83"/>
                    </a:lnTo>
                    <a:lnTo>
                      <a:pt x="1" y="92"/>
                    </a:lnTo>
                    <a:lnTo>
                      <a:pt x="1" y="94"/>
                    </a:lnTo>
                    <a:lnTo>
                      <a:pt x="0" y="100"/>
                    </a:lnTo>
                    <a:lnTo>
                      <a:pt x="0" y="111"/>
                    </a:lnTo>
                    <a:lnTo>
                      <a:pt x="1" y="122"/>
                    </a:lnTo>
                    <a:lnTo>
                      <a:pt x="4" y="137"/>
                    </a:lnTo>
                    <a:lnTo>
                      <a:pt x="9" y="151"/>
                    </a:lnTo>
                    <a:lnTo>
                      <a:pt x="19" y="165"/>
                    </a:lnTo>
                    <a:lnTo>
                      <a:pt x="32" y="178"/>
                    </a:lnTo>
                    <a:lnTo>
                      <a:pt x="33" y="180"/>
                    </a:lnTo>
                    <a:lnTo>
                      <a:pt x="36" y="186"/>
                    </a:lnTo>
                    <a:lnTo>
                      <a:pt x="39" y="195"/>
                    </a:lnTo>
                    <a:lnTo>
                      <a:pt x="41" y="205"/>
                    </a:lnTo>
                    <a:lnTo>
                      <a:pt x="35" y="232"/>
                    </a:lnTo>
                    <a:lnTo>
                      <a:pt x="36" y="231"/>
                    </a:lnTo>
                    <a:lnTo>
                      <a:pt x="39" y="229"/>
                    </a:lnTo>
                    <a:lnTo>
                      <a:pt x="46" y="226"/>
                    </a:lnTo>
                    <a:lnTo>
                      <a:pt x="54" y="223"/>
                    </a:lnTo>
                    <a:lnTo>
                      <a:pt x="64" y="221"/>
                    </a:lnTo>
                    <a:lnTo>
                      <a:pt x="78" y="219"/>
                    </a:lnTo>
                    <a:lnTo>
                      <a:pt x="93" y="221"/>
                    </a:lnTo>
                    <a:lnTo>
                      <a:pt x="111" y="224"/>
                    </a:lnTo>
                    <a:lnTo>
                      <a:pt x="90" y="166"/>
                    </a:lnTo>
                    <a:lnTo>
                      <a:pt x="91" y="152"/>
                    </a:lnTo>
                    <a:lnTo>
                      <a:pt x="95" y="122"/>
                    </a:lnTo>
                    <a:lnTo>
                      <a:pt x="102" y="89"/>
                    </a:lnTo>
                    <a:lnTo>
                      <a:pt x="108" y="67"/>
                    </a:lnTo>
                    <a:lnTo>
                      <a:pt x="109" y="27"/>
                    </a:lnTo>
                    <a:lnTo>
                      <a:pt x="97" y="18"/>
                    </a:lnTo>
                    <a:lnTo>
                      <a:pt x="94" y="7"/>
                    </a:lnTo>
                    <a:lnTo>
                      <a:pt x="79" y="0"/>
                    </a:lnTo>
                    <a:lnTo>
                      <a:pt x="74" y="10"/>
                    </a:lnTo>
                    <a:lnTo>
                      <a:pt x="53" y="21"/>
                    </a:lnTo>
                    <a:lnTo>
                      <a:pt x="51" y="31"/>
                    </a:lnTo>
                    <a:lnTo>
                      <a:pt x="45" y="57"/>
                    </a:lnTo>
                    <a:lnTo>
                      <a:pt x="39" y="87"/>
                    </a:lnTo>
                    <a:lnTo>
                      <a:pt x="35" y="110"/>
                    </a:lnTo>
                    <a:lnTo>
                      <a:pt x="34" y="113"/>
                    </a:lnTo>
                    <a:lnTo>
                      <a:pt x="32" y="118"/>
                    </a:lnTo>
                    <a:lnTo>
                      <a:pt x="27" y="123"/>
                    </a:lnTo>
                    <a:lnTo>
                      <a:pt x="22" y="123"/>
                    </a:lnTo>
                    <a:close/>
                  </a:path>
                </a:pathLst>
              </a:custGeom>
              <a:solidFill>
                <a:srgbClr val="BF7F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4" name="Freeform 436"/>
              <p:cNvSpPr>
                <a:spLocks/>
              </p:cNvSpPr>
              <p:nvPr/>
            </p:nvSpPr>
            <p:spPr bwMode="auto">
              <a:xfrm>
                <a:off x="1348" y="3648"/>
                <a:ext cx="20" cy="19"/>
              </a:xfrm>
              <a:custGeom>
                <a:avLst/>
                <a:gdLst>
                  <a:gd name="T0" fmla="*/ 0 w 79"/>
                  <a:gd name="T1" fmla="*/ 0 h 76"/>
                  <a:gd name="T2" fmla="*/ 0 w 79"/>
                  <a:gd name="T3" fmla="*/ 0 h 76"/>
                  <a:gd name="T4" fmla="*/ 0 w 79"/>
                  <a:gd name="T5" fmla="*/ 0 h 76"/>
                  <a:gd name="T6" fmla="*/ 0 w 79"/>
                  <a:gd name="T7" fmla="*/ 0 h 76"/>
                  <a:gd name="T8" fmla="*/ 0 w 79"/>
                  <a:gd name="T9" fmla="*/ 0 h 76"/>
                  <a:gd name="T10" fmla="*/ 0 w 79"/>
                  <a:gd name="T11" fmla="*/ 0 h 76"/>
                  <a:gd name="T12" fmla="*/ 0 w 79"/>
                  <a:gd name="T13" fmla="*/ 0 h 76"/>
                  <a:gd name="T14" fmla="*/ 0 w 79"/>
                  <a:gd name="T15" fmla="*/ 0 h 76"/>
                  <a:gd name="T16" fmla="*/ 0 w 79"/>
                  <a:gd name="T17" fmla="*/ 0 h 76"/>
                  <a:gd name="T18" fmla="*/ 0 w 79"/>
                  <a:gd name="T19" fmla="*/ 0 h 76"/>
                  <a:gd name="T20" fmla="*/ 0 w 79"/>
                  <a:gd name="T21" fmla="*/ 0 h 76"/>
                  <a:gd name="T22" fmla="*/ 0 w 79"/>
                  <a:gd name="T23" fmla="*/ 0 h 76"/>
                  <a:gd name="T24" fmla="*/ 0 w 79"/>
                  <a:gd name="T25" fmla="*/ 0 h 76"/>
                  <a:gd name="T26" fmla="*/ 0 w 79"/>
                  <a:gd name="T27" fmla="*/ 0 h 76"/>
                  <a:gd name="T28" fmla="*/ 0 w 79"/>
                  <a:gd name="T29" fmla="*/ 0 h 76"/>
                  <a:gd name="T30" fmla="*/ 0 w 79"/>
                  <a:gd name="T31" fmla="*/ 0 h 76"/>
                  <a:gd name="T32" fmla="*/ 0 w 79"/>
                  <a:gd name="T33" fmla="*/ 0 h 76"/>
                  <a:gd name="T34" fmla="*/ 0 w 79"/>
                  <a:gd name="T35" fmla="*/ 0 h 76"/>
                  <a:gd name="T36" fmla="*/ 0 w 79"/>
                  <a:gd name="T37" fmla="*/ 0 h 76"/>
                  <a:gd name="T38" fmla="*/ 0 w 79"/>
                  <a:gd name="T39" fmla="*/ 0 h 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
                  <a:gd name="T61" fmla="*/ 0 h 76"/>
                  <a:gd name="T62" fmla="*/ 79 w 79"/>
                  <a:gd name="T63" fmla="*/ 76 h 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 h="76">
                    <a:moveTo>
                      <a:pt x="0" y="9"/>
                    </a:moveTo>
                    <a:lnTo>
                      <a:pt x="1" y="8"/>
                    </a:lnTo>
                    <a:lnTo>
                      <a:pt x="5" y="7"/>
                    </a:lnTo>
                    <a:lnTo>
                      <a:pt x="10" y="5"/>
                    </a:lnTo>
                    <a:lnTo>
                      <a:pt x="18" y="2"/>
                    </a:lnTo>
                    <a:lnTo>
                      <a:pt x="27" y="1"/>
                    </a:lnTo>
                    <a:lnTo>
                      <a:pt x="36" y="0"/>
                    </a:lnTo>
                    <a:lnTo>
                      <a:pt x="46" y="0"/>
                    </a:lnTo>
                    <a:lnTo>
                      <a:pt x="56" y="2"/>
                    </a:lnTo>
                    <a:lnTo>
                      <a:pt x="79" y="66"/>
                    </a:lnTo>
                    <a:lnTo>
                      <a:pt x="47" y="76"/>
                    </a:lnTo>
                    <a:lnTo>
                      <a:pt x="46" y="75"/>
                    </a:lnTo>
                    <a:lnTo>
                      <a:pt x="43" y="74"/>
                    </a:lnTo>
                    <a:lnTo>
                      <a:pt x="39" y="72"/>
                    </a:lnTo>
                    <a:lnTo>
                      <a:pt x="34" y="69"/>
                    </a:lnTo>
                    <a:lnTo>
                      <a:pt x="28" y="67"/>
                    </a:lnTo>
                    <a:lnTo>
                      <a:pt x="22" y="64"/>
                    </a:lnTo>
                    <a:lnTo>
                      <a:pt x="16" y="62"/>
                    </a:lnTo>
                    <a:lnTo>
                      <a:pt x="11" y="61"/>
                    </a:lnTo>
                    <a:lnTo>
                      <a:pt x="0" y="9"/>
                    </a:lnTo>
                    <a:close/>
                  </a:path>
                </a:pathLst>
              </a:custGeom>
              <a:solidFill>
                <a:srgbClr val="FF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5" name="Freeform 437"/>
              <p:cNvSpPr>
                <a:spLocks/>
              </p:cNvSpPr>
              <p:nvPr/>
            </p:nvSpPr>
            <p:spPr bwMode="auto">
              <a:xfrm>
                <a:off x="1361" y="3667"/>
                <a:ext cx="18" cy="15"/>
              </a:xfrm>
              <a:custGeom>
                <a:avLst/>
                <a:gdLst>
                  <a:gd name="T0" fmla="*/ 0 w 72"/>
                  <a:gd name="T1" fmla="*/ 0 h 59"/>
                  <a:gd name="T2" fmla="*/ 0 w 72"/>
                  <a:gd name="T3" fmla="*/ 0 h 59"/>
                  <a:gd name="T4" fmla="*/ 0 w 72"/>
                  <a:gd name="T5" fmla="*/ 0 h 59"/>
                  <a:gd name="T6" fmla="*/ 0 w 72"/>
                  <a:gd name="T7" fmla="*/ 0 h 59"/>
                  <a:gd name="T8" fmla="*/ 0 w 72"/>
                  <a:gd name="T9" fmla="*/ 0 h 59"/>
                  <a:gd name="T10" fmla="*/ 0 w 72"/>
                  <a:gd name="T11" fmla="*/ 0 h 59"/>
                  <a:gd name="T12" fmla="*/ 0 w 72"/>
                  <a:gd name="T13" fmla="*/ 0 h 59"/>
                  <a:gd name="T14" fmla="*/ 0 w 72"/>
                  <a:gd name="T15" fmla="*/ 0 h 59"/>
                  <a:gd name="T16" fmla="*/ 0 w 72"/>
                  <a:gd name="T17" fmla="*/ 0 h 59"/>
                  <a:gd name="T18" fmla="*/ 0 w 72"/>
                  <a:gd name="T19" fmla="*/ 0 h 59"/>
                  <a:gd name="T20" fmla="*/ 0 w 72"/>
                  <a:gd name="T21" fmla="*/ 0 h 59"/>
                  <a:gd name="T22" fmla="*/ 0 w 72"/>
                  <a:gd name="T23" fmla="*/ 0 h 59"/>
                  <a:gd name="T24" fmla="*/ 0 w 72"/>
                  <a:gd name="T25" fmla="*/ 0 h 59"/>
                  <a:gd name="T26" fmla="*/ 0 w 72"/>
                  <a:gd name="T27" fmla="*/ 0 h 59"/>
                  <a:gd name="T28" fmla="*/ 0 w 72"/>
                  <a:gd name="T29" fmla="*/ 0 h 59"/>
                  <a:gd name="T30" fmla="*/ 0 w 72"/>
                  <a:gd name="T31" fmla="*/ 0 h 59"/>
                  <a:gd name="T32" fmla="*/ 0 w 72"/>
                  <a:gd name="T33" fmla="*/ 0 h 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59"/>
                  <a:gd name="T53" fmla="*/ 72 w 72"/>
                  <a:gd name="T54" fmla="*/ 59 h 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59">
                    <a:moveTo>
                      <a:pt x="0" y="10"/>
                    </a:moveTo>
                    <a:lnTo>
                      <a:pt x="4" y="13"/>
                    </a:lnTo>
                    <a:lnTo>
                      <a:pt x="11" y="22"/>
                    </a:lnTo>
                    <a:lnTo>
                      <a:pt x="17" y="38"/>
                    </a:lnTo>
                    <a:lnTo>
                      <a:pt x="17" y="59"/>
                    </a:lnTo>
                    <a:lnTo>
                      <a:pt x="19" y="58"/>
                    </a:lnTo>
                    <a:lnTo>
                      <a:pt x="24" y="57"/>
                    </a:lnTo>
                    <a:lnTo>
                      <a:pt x="31" y="56"/>
                    </a:lnTo>
                    <a:lnTo>
                      <a:pt x="40" y="54"/>
                    </a:lnTo>
                    <a:lnTo>
                      <a:pt x="49" y="53"/>
                    </a:lnTo>
                    <a:lnTo>
                      <a:pt x="58" y="52"/>
                    </a:lnTo>
                    <a:lnTo>
                      <a:pt x="66" y="52"/>
                    </a:lnTo>
                    <a:lnTo>
                      <a:pt x="72" y="54"/>
                    </a:lnTo>
                    <a:lnTo>
                      <a:pt x="69" y="35"/>
                    </a:lnTo>
                    <a:lnTo>
                      <a:pt x="68" y="5"/>
                    </a:lnTo>
                    <a:lnTo>
                      <a:pt x="36" y="0"/>
                    </a:lnTo>
                    <a:lnTo>
                      <a:pt x="0" y="10"/>
                    </a:lnTo>
                    <a:close/>
                  </a:path>
                </a:pathLst>
              </a:custGeom>
              <a:solidFill>
                <a:srgbClr val="FF4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6" name="Freeform 438"/>
              <p:cNvSpPr>
                <a:spLocks/>
              </p:cNvSpPr>
              <p:nvPr/>
            </p:nvSpPr>
            <p:spPr bwMode="auto">
              <a:xfrm>
                <a:off x="1334" y="3714"/>
                <a:ext cx="25" cy="9"/>
              </a:xfrm>
              <a:custGeom>
                <a:avLst/>
                <a:gdLst>
                  <a:gd name="T0" fmla="*/ 0 w 99"/>
                  <a:gd name="T1" fmla="*/ 0 h 39"/>
                  <a:gd name="T2" fmla="*/ 0 w 99"/>
                  <a:gd name="T3" fmla="*/ 0 h 39"/>
                  <a:gd name="T4" fmla="*/ 0 w 99"/>
                  <a:gd name="T5" fmla="*/ 0 h 39"/>
                  <a:gd name="T6" fmla="*/ 0 w 99"/>
                  <a:gd name="T7" fmla="*/ 0 h 39"/>
                  <a:gd name="T8" fmla="*/ 0 w 99"/>
                  <a:gd name="T9" fmla="*/ 0 h 39"/>
                  <a:gd name="T10" fmla="*/ 0 w 99"/>
                  <a:gd name="T11" fmla="*/ 0 h 39"/>
                  <a:gd name="T12" fmla="*/ 0 w 99"/>
                  <a:gd name="T13" fmla="*/ 0 h 39"/>
                  <a:gd name="T14" fmla="*/ 0 w 99"/>
                  <a:gd name="T15" fmla="*/ 0 h 39"/>
                  <a:gd name="T16" fmla="*/ 0 w 99"/>
                  <a:gd name="T17" fmla="*/ 0 h 39"/>
                  <a:gd name="T18" fmla="*/ 0 w 99"/>
                  <a:gd name="T19" fmla="*/ 0 h 39"/>
                  <a:gd name="T20" fmla="*/ 0 w 99"/>
                  <a:gd name="T21" fmla="*/ 0 h 39"/>
                  <a:gd name="T22" fmla="*/ 0 w 99"/>
                  <a:gd name="T23" fmla="*/ 0 h 39"/>
                  <a:gd name="T24" fmla="*/ 0 w 99"/>
                  <a:gd name="T25" fmla="*/ 0 h 39"/>
                  <a:gd name="T26" fmla="*/ 0 w 99"/>
                  <a:gd name="T27" fmla="*/ 0 h 39"/>
                  <a:gd name="T28" fmla="*/ 0 w 99"/>
                  <a:gd name="T29" fmla="*/ 0 h 39"/>
                  <a:gd name="T30" fmla="*/ 0 w 99"/>
                  <a:gd name="T31" fmla="*/ 0 h 39"/>
                  <a:gd name="T32" fmla="*/ 0 w 99"/>
                  <a:gd name="T33" fmla="*/ 0 h 39"/>
                  <a:gd name="T34" fmla="*/ 0 w 99"/>
                  <a:gd name="T35" fmla="*/ 0 h 39"/>
                  <a:gd name="T36" fmla="*/ 0 w 99"/>
                  <a:gd name="T37" fmla="*/ 0 h 39"/>
                  <a:gd name="T38" fmla="*/ 0 w 99"/>
                  <a:gd name="T39" fmla="*/ 0 h 39"/>
                  <a:gd name="T40" fmla="*/ 0 w 99"/>
                  <a:gd name="T41" fmla="*/ 0 h 39"/>
                  <a:gd name="T42" fmla="*/ 0 w 99"/>
                  <a:gd name="T43" fmla="*/ 0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9"/>
                  <a:gd name="T67" fmla="*/ 0 h 39"/>
                  <a:gd name="T68" fmla="*/ 99 w 99"/>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9" h="39">
                    <a:moveTo>
                      <a:pt x="92" y="3"/>
                    </a:moveTo>
                    <a:lnTo>
                      <a:pt x="99" y="39"/>
                    </a:lnTo>
                    <a:lnTo>
                      <a:pt x="96" y="39"/>
                    </a:lnTo>
                    <a:lnTo>
                      <a:pt x="88" y="38"/>
                    </a:lnTo>
                    <a:lnTo>
                      <a:pt x="75" y="38"/>
                    </a:lnTo>
                    <a:lnTo>
                      <a:pt x="60" y="37"/>
                    </a:lnTo>
                    <a:lnTo>
                      <a:pt x="43" y="37"/>
                    </a:lnTo>
                    <a:lnTo>
                      <a:pt x="27" y="37"/>
                    </a:lnTo>
                    <a:lnTo>
                      <a:pt x="12" y="37"/>
                    </a:lnTo>
                    <a:lnTo>
                      <a:pt x="0" y="38"/>
                    </a:lnTo>
                    <a:lnTo>
                      <a:pt x="0" y="34"/>
                    </a:lnTo>
                    <a:lnTo>
                      <a:pt x="11" y="30"/>
                    </a:lnTo>
                    <a:lnTo>
                      <a:pt x="13" y="17"/>
                    </a:lnTo>
                    <a:lnTo>
                      <a:pt x="10" y="11"/>
                    </a:lnTo>
                    <a:lnTo>
                      <a:pt x="12" y="10"/>
                    </a:lnTo>
                    <a:lnTo>
                      <a:pt x="17" y="8"/>
                    </a:lnTo>
                    <a:lnTo>
                      <a:pt x="27" y="6"/>
                    </a:lnTo>
                    <a:lnTo>
                      <a:pt x="37" y="3"/>
                    </a:lnTo>
                    <a:lnTo>
                      <a:pt x="49" y="1"/>
                    </a:lnTo>
                    <a:lnTo>
                      <a:pt x="63" y="0"/>
                    </a:lnTo>
                    <a:lnTo>
                      <a:pt x="77" y="0"/>
                    </a:lnTo>
                    <a:lnTo>
                      <a:pt x="92" y="3"/>
                    </a:lnTo>
                    <a:close/>
                  </a:path>
                </a:pathLst>
              </a:custGeom>
              <a:solidFill>
                <a:srgbClr val="FF4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7" name="Freeform 439"/>
              <p:cNvSpPr>
                <a:spLocks/>
              </p:cNvSpPr>
              <p:nvPr/>
            </p:nvSpPr>
            <p:spPr bwMode="auto">
              <a:xfrm>
                <a:off x="1330" y="3708"/>
                <a:ext cx="23" cy="6"/>
              </a:xfrm>
              <a:custGeom>
                <a:avLst/>
                <a:gdLst>
                  <a:gd name="T0" fmla="*/ 0 w 92"/>
                  <a:gd name="T1" fmla="*/ 0 h 27"/>
                  <a:gd name="T2" fmla="*/ 0 w 92"/>
                  <a:gd name="T3" fmla="*/ 0 h 27"/>
                  <a:gd name="T4" fmla="*/ 0 w 92"/>
                  <a:gd name="T5" fmla="*/ 0 h 27"/>
                  <a:gd name="T6" fmla="*/ 0 w 92"/>
                  <a:gd name="T7" fmla="*/ 0 h 27"/>
                  <a:gd name="T8" fmla="*/ 0 w 92"/>
                  <a:gd name="T9" fmla="*/ 0 h 27"/>
                  <a:gd name="T10" fmla="*/ 0 w 92"/>
                  <a:gd name="T11" fmla="*/ 0 h 27"/>
                  <a:gd name="T12" fmla="*/ 0 w 92"/>
                  <a:gd name="T13" fmla="*/ 0 h 27"/>
                  <a:gd name="T14" fmla="*/ 0 w 92"/>
                  <a:gd name="T15" fmla="*/ 0 h 27"/>
                  <a:gd name="T16" fmla="*/ 0 w 92"/>
                  <a:gd name="T17" fmla="*/ 0 h 27"/>
                  <a:gd name="T18" fmla="*/ 0 w 92"/>
                  <a:gd name="T19" fmla="*/ 0 h 27"/>
                  <a:gd name="T20" fmla="*/ 0 w 92"/>
                  <a:gd name="T21" fmla="*/ 0 h 27"/>
                  <a:gd name="T22" fmla="*/ 0 w 92"/>
                  <a:gd name="T23" fmla="*/ 0 h 27"/>
                  <a:gd name="T24" fmla="*/ 0 w 92"/>
                  <a:gd name="T25" fmla="*/ 0 h 27"/>
                  <a:gd name="T26" fmla="*/ 0 w 92"/>
                  <a:gd name="T27" fmla="*/ 0 h 27"/>
                  <a:gd name="T28" fmla="*/ 0 w 92"/>
                  <a:gd name="T29" fmla="*/ 0 h 27"/>
                  <a:gd name="T30" fmla="*/ 0 w 92"/>
                  <a:gd name="T31" fmla="*/ 0 h 27"/>
                  <a:gd name="T32" fmla="*/ 0 w 92"/>
                  <a:gd name="T33" fmla="*/ 0 h 27"/>
                  <a:gd name="T34" fmla="*/ 0 w 92"/>
                  <a:gd name="T35" fmla="*/ 0 h 27"/>
                  <a:gd name="T36" fmla="*/ 0 w 92"/>
                  <a:gd name="T37" fmla="*/ 0 h 27"/>
                  <a:gd name="T38" fmla="*/ 0 w 92"/>
                  <a:gd name="T39" fmla="*/ 0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2"/>
                  <a:gd name="T61" fmla="*/ 0 h 27"/>
                  <a:gd name="T62" fmla="*/ 92 w 92"/>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2" h="27">
                    <a:moveTo>
                      <a:pt x="20" y="0"/>
                    </a:moveTo>
                    <a:lnTo>
                      <a:pt x="22" y="1"/>
                    </a:lnTo>
                    <a:lnTo>
                      <a:pt x="29" y="2"/>
                    </a:lnTo>
                    <a:lnTo>
                      <a:pt x="40" y="4"/>
                    </a:lnTo>
                    <a:lnTo>
                      <a:pt x="51" y="5"/>
                    </a:lnTo>
                    <a:lnTo>
                      <a:pt x="62" y="7"/>
                    </a:lnTo>
                    <a:lnTo>
                      <a:pt x="74" y="7"/>
                    </a:lnTo>
                    <a:lnTo>
                      <a:pt x="83" y="6"/>
                    </a:lnTo>
                    <a:lnTo>
                      <a:pt x="88" y="4"/>
                    </a:lnTo>
                    <a:lnTo>
                      <a:pt x="92" y="13"/>
                    </a:lnTo>
                    <a:lnTo>
                      <a:pt x="89" y="13"/>
                    </a:lnTo>
                    <a:lnTo>
                      <a:pt x="81" y="13"/>
                    </a:lnTo>
                    <a:lnTo>
                      <a:pt x="70" y="13"/>
                    </a:lnTo>
                    <a:lnTo>
                      <a:pt x="55" y="14"/>
                    </a:lnTo>
                    <a:lnTo>
                      <a:pt x="40" y="16"/>
                    </a:lnTo>
                    <a:lnTo>
                      <a:pt x="25" y="19"/>
                    </a:lnTo>
                    <a:lnTo>
                      <a:pt x="11" y="22"/>
                    </a:lnTo>
                    <a:lnTo>
                      <a:pt x="0" y="27"/>
                    </a:lnTo>
                    <a:lnTo>
                      <a:pt x="8" y="4"/>
                    </a:lnTo>
                    <a:lnTo>
                      <a:pt x="20" y="0"/>
                    </a:lnTo>
                    <a:close/>
                  </a:path>
                </a:pathLst>
              </a:custGeom>
              <a:solidFill>
                <a:srgbClr val="FF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8" name="Freeform 440"/>
              <p:cNvSpPr>
                <a:spLocks/>
              </p:cNvSpPr>
              <p:nvPr/>
            </p:nvSpPr>
            <p:spPr bwMode="auto">
              <a:xfrm>
                <a:off x="1338" y="3666"/>
                <a:ext cx="25" cy="32"/>
              </a:xfrm>
              <a:custGeom>
                <a:avLst/>
                <a:gdLst>
                  <a:gd name="T0" fmla="*/ 0 w 99"/>
                  <a:gd name="T1" fmla="*/ 0 h 130"/>
                  <a:gd name="T2" fmla="*/ 0 w 99"/>
                  <a:gd name="T3" fmla="*/ 0 h 130"/>
                  <a:gd name="T4" fmla="*/ 0 w 99"/>
                  <a:gd name="T5" fmla="*/ 0 h 130"/>
                  <a:gd name="T6" fmla="*/ 0 w 99"/>
                  <a:gd name="T7" fmla="*/ 0 h 130"/>
                  <a:gd name="T8" fmla="*/ 0 w 99"/>
                  <a:gd name="T9" fmla="*/ 0 h 130"/>
                  <a:gd name="T10" fmla="*/ 0 w 99"/>
                  <a:gd name="T11" fmla="*/ 0 h 130"/>
                  <a:gd name="T12" fmla="*/ 0 w 99"/>
                  <a:gd name="T13" fmla="*/ 0 h 130"/>
                  <a:gd name="T14" fmla="*/ 0 w 99"/>
                  <a:gd name="T15" fmla="*/ 0 h 130"/>
                  <a:gd name="T16" fmla="*/ 0 w 99"/>
                  <a:gd name="T17" fmla="*/ 0 h 130"/>
                  <a:gd name="T18" fmla="*/ 0 w 99"/>
                  <a:gd name="T19" fmla="*/ 0 h 130"/>
                  <a:gd name="T20" fmla="*/ 0 w 99"/>
                  <a:gd name="T21" fmla="*/ 0 h 130"/>
                  <a:gd name="T22" fmla="*/ 0 w 99"/>
                  <a:gd name="T23" fmla="*/ 0 h 130"/>
                  <a:gd name="T24" fmla="*/ 0 w 99"/>
                  <a:gd name="T25" fmla="*/ 0 h 130"/>
                  <a:gd name="T26" fmla="*/ 0 w 99"/>
                  <a:gd name="T27" fmla="*/ 0 h 130"/>
                  <a:gd name="T28" fmla="*/ 0 w 99"/>
                  <a:gd name="T29" fmla="*/ 0 h 130"/>
                  <a:gd name="T30" fmla="*/ 0 w 99"/>
                  <a:gd name="T31" fmla="*/ 0 h 130"/>
                  <a:gd name="T32" fmla="*/ 0 w 99"/>
                  <a:gd name="T33" fmla="*/ 0 h 130"/>
                  <a:gd name="T34" fmla="*/ 0 w 99"/>
                  <a:gd name="T35" fmla="*/ 0 h 130"/>
                  <a:gd name="T36" fmla="*/ 0 w 99"/>
                  <a:gd name="T37" fmla="*/ 0 h 130"/>
                  <a:gd name="T38" fmla="*/ 0 w 99"/>
                  <a:gd name="T39" fmla="*/ 0 h 130"/>
                  <a:gd name="T40" fmla="*/ 0 w 99"/>
                  <a:gd name="T41" fmla="*/ 0 h 130"/>
                  <a:gd name="T42" fmla="*/ 0 w 99"/>
                  <a:gd name="T43" fmla="*/ 0 h 130"/>
                  <a:gd name="T44" fmla="*/ 0 w 99"/>
                  <a:gd name="T45" fmla="*/ 0 h 130"/>
                  <a:gd name="T46" fmla="*/ 0 w 99"/>
                  <a:gd name="T47" fmla="*/ 0 h 130"/>
                  <a:gd name="T48" fmla="*/ 0 w 99"/>
                  <a:gd name="T49" fmla="*/ 0 h 130"/>
                  <a:gd name="T50" fmla="*/ 0 w 99"/>
                  <a:gd name="T51" fmla="*/ 0 h 130"/>
                  <a:gd name="T52" fmla="*/ 0 w 99"/>
                  <a:gd name="T53" fmla="*/ 0 h 130"/>
                  <a:gd name="T54" fmla="*/ 0 w 99"/>
                  <a:gd name="T55" fmla="*/ 0 h 130"/>
                  <a:gd name="T56" fmla="*/ 0 w 99"/>
                  <a:gd name="T57" fmla="*/ 0 h 130"/>
                  <a:gd name="T58" fmla="*/ 0 w 99"/>
                  <a:gd name="T59" fmla="*/ 0 h 130"/>
                  <a:gd name="T60" fmla="*/ 0 w 99"/>
                  <a:gd name="T61" fmla="*/ 0 h 130"/>
                  <a:gd name="T62" fmla="*/ 0 w 99"/>
                  <a:gd name="T63" fmla="*/ 0 h 130"/>
                  <a:gd name="T64" fmla="*/ 0 w 99"/>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30"/>
                  <a:gd name="T101" fmla="*/ 99 w 99"/>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30">
                    <a:moveTo>
                      <a:pt x="3" y="108"/>
                    </a:moveTo>
                    <a:lnTo>
                      <a:pt x="6" y="109"/>
                    </a:lnTo>
                    <a:lnTo>
                      <a:pt x="13" y="113"/>
                    </a:lnTo>
                    <a:lnTo>
                      <a:pt x="23" y="117"/>
                    </a:lnTo>
                    <a:lnTo>
                      <a:pt x="36" y="122"/>
                    </a:lnTo>
                    <a:lnTo>
                      <a:pt x="48" y="126"/>
                    </a:lnTo>
                    <a:lnTo>
                      <a:pt x="61" y="130"/>
                    </a:lnTo>
                    <a:lnTo>
                      <a:pt x="73" y="130"/>
                    </a:lnTo>
                    <a:lnTo>
                      <a:pt x="82" y="125"/>
                    </a:lnTo>
                    <a:lnTo>
                      <a:pt x="85" y="117"/>
                    </a:lnTo>
                    <a:lnTo>
                      <a:pt x="93" y="96"/>
                    </a:lnTo>
                    <a:lnTo>
                      <a:pt x="99" y="70"/>
                    </a:lnTo>
                    <a:lnTo>
                      <a:pt x="99" y="42"/>
                    </a:lnTo>
                    <a:lnTo>
                      <a:pt x="99" y="41"/>
                    </a:lnTo>
                    <a:lnTo>
                      <a:pt x="97" y="36"/>
                    </a:lnTo>
                    <a:lnTo>
                      <a:pt x="95" y="30"/>
                    </a:lnTo>
                    <a:lnTo>
                      <a:pt x="90" y="24"/>
                    </a:lnTo>
                    <a:lnTo>
                      <a:pt x="85" y="17"/>
                    </a:lnTo>
                    <a:lnTo>
                      <a:pt x="77" y="10"/>
                    </a:lnTo>
                    <a:lnTo>
                      <a:pt x="68" y="4"/>
                    </a:lnTo>
                    <a:lnTo>
                      <a:pt x="55" y="0"/>
                    </a:lnTo>
                    <a:lnTo>
                      <a:pt x="53" y="0"/>
                    </a:lnTo>
                    <a:lnTo>
                      <a:pt x="49" y="1"/>
                    </a:lnTo>
                    <a:lnTo>
                      <a:pt x="43" y="3"/>
                    </a:lnTo>
                    <a:lnTo>
                      <a:pt x="36" y="7"/>
                    </a:lnTo>
                    <a:lnTo>
                      <a:pt x="26" y="14"/>
                    </a:lnTo>
                    <a:lnTo>
                      <a:pt x="18" y="22"/>
                    </a:lnTo>
                    <a:lnTo>
                      <a:pt x="10" y="33"/>
                    </a:lnTo>
                    <a:lnTo>
                      <a:pt x="3" y="48"/>
                    </a:lnTo>
                    <a:lnTo>
                      <a:pt x="2" y="54"/>
                    </a:lnTo>
                    <a:lnTo>
                      <a:pt x="0" y="69"/>
                    </a:lnTo>
                    <a:lnTo>
                      <a:pt x="0" y="88"/>
                    </a:lnTo>
                    <a:lnTo>
                      <a:pt x="3" y="108"/>
                    </a:lnTo>
                    <a:close/>
                  </a:path>
                </a:pathLst>
              </a:custGeom>
              <a:solidFill>
                <a:srgbClr val="4CF2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9" name="Freeform 441"/>
              <p:cNvSpPr>
                <a:spLocks/>
              </p:cNvSpPr>
              <p:nvPr/>
            </p:nvSpPr>
            <p:spPr bwMode="auto">
              <a:xfrm>
                <a:off x="1319" y="3688"/>
                <a:ext cx="11" cy="30"/>
              </a:xfrm>
              <a:custGeom>
                <a:avLst/>
                <a:gdLst>
                  <a:gd name="T0" fmla="*/ 0 w 42"/>
                  <a:gd name="T1" fmla="*/ 0 h 120"/>
                  <a:gd name="T2" fmla="*/ 0 w 42"/>
                  <a:gd name="T3" fmla="*/ 0 h 120"/>
                  <a:gd name="T4" fmla="*/ 0 w 42"/>
                  <a:gd name="T5" fmla="*/ 0 h 120"/>
                  <a:gd name="T6" fmla="*/ 0 w 42"/>
                  <a:gd name="T7" fmla="*/ 0 h 120"/>
                  <a:gd name="T8" fmla="*/ 0 w 42"/>
                  <a:gd name="T9" fmla="*/ 0 h 120"/>
                  <a:gd name="T10" fmla="*/ 0 w 42"/>
                  <a:gd name="T11" fmla="*/ 0 h 120"/>
                  <a:gd name="T12" fmla="*/ 0 w 42"/>
                  <a:gd name="T13" fmla="*/ 0 h 120"/>
                  <a:gd name="T14" fmla="*/ 0 w 42"/>
                  <a:gd name="T15" fmla="*/ 0 h 120"/>
                  <a:gd name="T16" fmla="*/ 0 w 42"/>
                  <a:gd name="T17" fmla="*/ 0 h 120"/>
                  <a:gd name="T18" fmla="*/ 0 w 42"/>
                  <a:gd name="T19" fmla="*/ 0 h 120"/>
                  <a:gd name="T20" fmla="*/ 0 w 42"/>
                  <a:gd name="T21" fmla="*/ 0 h 120"/>
                  <a:gd name="T22" fmla="*/ 0 w 42"/>
                  <a:gd name="T23" fmla="*/ 0 h 120"/>
                  <a:gd name="T24" fmla="*/ 0 w 42"/>
                  <a:gd name="T25" fmla="*/ 0 h 120"/>
                  <a:gd name="T26" fmla="*/ 0 w 42"/>
                  <a:gd name="T27" fmla="*/ 0 h 120"/>
                  <a:gd name="T28" fmla="*/ 0 w 42"/>
                  <a:gd name="T29" fmla="*/ 0 h 120"/>
                  <a:gd name="T30" fmla="*/ 0 w 42"/>
                  <a:gd name="T31" fmla="*/ 0 h 120"/>
                  <a:gd name="T32" fmla="*/ 0 w 42"/>
                  <a:gd name="T33" fmla="*/ 0 h 120"/>
                  <a:gd name="T34" fmla="*/ 0 w 42"/>
                  <a:gd name="T35" fmla="*/ 0 h 120"/>
                  <a:gd name="T36" fmla="*/ 0 w 42"/>
                  <a:gd name="T37" fmla="*/ 0 h 120"/>
                  <a:gd name="T38" fmla="*/ 0 w 42"/>
                  <a:gd name="T39" fmla="*/ 0 h 120"/>
                  <a:gd name="T40" fmla="*/ 0 w 42"/>
                  <a:gd name="T41" fmla="*/ 0 h 120"/>
                  <a:gd name="T42" fmla="*/ 0 w 42"/>
                  <a:gd name="T43" fmla="*/ 0 h 120"/>
                  <a:gd name="T44" fmla="*/ 0 w 42"/>
                  <a:gd name="T45" fmla="*/ 0 h 120"/>
                  <a:gd name="T46" fmla="*/ 0 w 42"/>
                  <a:gd name="T47" fmla="*/ 0 h 120"/>
                  <a:gd name="T48" fmla="*/ 0 w 42"/>
                  <a:gd name="T49" fmla="*/ 0 h 120"/>
                  <a:gd name="T50" fmla="*/ 0 w 42"/>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120"/>
                  <a:gd name="T80" fmla="*/ 42 w 42"/>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120">
                    <a:moveTo>
                      <a:pt x="6" y="0"/>
                    </a:moveTo>
                    <a:lnTo>
                      <a:pt x="7" y="3"/>
                    </a:lnTo>
                    <a:lnTo>
                      <a:pt x="8" y="11"/>
                    </a:lnTo>
                    <a:lnTo>
                      <a:pt x="8" y="18"/>
                    </a:lnTo>
                    <a:lnTo>
                      <a:pt x="7" y="24"/>
                    </a:lnTo>
                    <a:lnTo>
                      <a:pt x="13" y="31"/>
                    </a:lnTo>
                    <a:lnTo>
                      <a:pt x="18" y="31"/>
                    </a:lnTo>
                    <a:lnTo>
                      <a:pt x="19" y="26"/>
                    </a:lnTo>
                    <a:lnTo>
                      <a:pt x="31" y="15"/>
                    </a:lnTo>
                    <a:lnTo>
                      <a:pt x="33" y="14"/>
                    </a:lnTo>
                    <a:lnTo>
                      <a:pt x="36" y="14"/>
                    </a:lnTo>
                    <a:lnTo>
                      <a:pt x="40" y="19"/>
                    </a:lnTo>
                    <a:lnTo>
                      <a:pt x="42" y="32"/>
                    </a:lnTo>
                    <a:lnTo>
                      <a:pt x="42" y="36"/>
                    </a:lnTo>
                    <a:lnTo>
                      <a:pt x="42" y="46"/>
                    </a:lnTo>
                    <a:lnTo>
                      <a:pt x="39" y="55"/>
                    </a:lnTo>
                    <a:lnTo>
                      <a:pt x="34" y="62"/>
                    </a:lnTo>
                    <a:lnTo>
                      <a:pt x="33" y="69"/>
                    </a:lnTo>
                    <a:lnTo>
                      <a:pt x="32" y="84"/>
                    </a:lnTo>
                    <a:lnTo>
                      <a:pt x="29" y="101"/>
                    </a:lnTo>
                    <a:lnTo>
                      <a:pt x="26" y="112"/>
                    </a:lnTo>
                    <a:lnTo>
                      <a:pt x="6" y="120"/>
                    </a:lnTo>
                    <a:lnTo>
                      <a:pt x="4" y="107"/>
                    </a:lnTo>
                    <a:lnTo>
                      <a:pt x="1" y="75"/>
                    </a:lnTo>
                    <a:lnTo>
                      <a:pt x="0" y="35"/>
                    </a:lnTo>
                    <a:lnTo>
                      <a:pt x="6" y="0"/>
                    </a:lnTo>
                    <a:close/>
                  </a:path>
                </a:pathLst>
              </a:custGeom>
              <a:solidFill>
                <a:srgbClr val="B2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grpSp>
        <p:sp>
          <p:nvSpPr>
            <p:cNvPr id="43" name="Rectangle 487"/>
            <p:cNvSpPr>
              <a:spLocks noChangeArrowheads="1"/>
            </p:cNvSpPr>
            <p:nvPr/>
          </p:nvSpPr>
          <p:spPr bwMode="auto">
            <a:xfrm>
              <a:off x="8101016" y="1844675"/>
              <a:ext cx="720725" cy="557212"/>
            </a:xfrm>
            <a:prstGeom prst="rect">
              <a:avLst/>
            </a:prstGeom>
            <a:solidFill>
              <a:srgbClr val="FF66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957263">
                <a:defRPr/>
              </a:pPr>
              <a:r>
                <a:rPr lang="en-US" altLang="ko-KR" sz="1400" kern="0" dirty="0">
                  <a:solidFill>
                    <a:srgbClr val="FFFFFF"/>
                  </a:solidFill>
                  <a:latin typeface="微软雅黑" pitchFamily="34" charset="-122"/>
                  <a:ea typeface="微软雅黑" pitchFamily="34" charset="-122"/>
                </a:rPr>
                <a:t>GOALS</a:t>
              </a:r>
            </a:p>
          </p:txBody>
        </p:sp>
        <p:sp>
          <p:nvSpPr>
            <p:cNvPr id="44" name="Rectangle 488"/>
            <p:cNvSpPr>
              <a:spLocks noChangeArrowheads="1"/>
            </p:cNvSpPr>
            <p:nvPr/>
          </p:nvSpPr>
          <p:spPr bwMode="auto">
            <a:xfrm>
              <a:off x="8101016" y="2492375"/>
              <a:ext cx="720725" cy="557212"/>
            </a:xfrm>
            <a:prstGeom prst="rect">
              <a:avLst/>
            </a:prstGeom>
            <a:solidFill>
              <a:srgbClr val="FF66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957263">
                <a:defRPr/>
              </a:pPr>
              <a:r>
                <a:rPr lang="en-US" altLang="ko-KR" sz="1400" kern="0" dirty="0" err="1">
                  <a:solidFill>
                    <a:srgbClr val="FFFFFF"/>
                  </a:solidFill>
                  <a:latin typeface="微软雅黑" pitchFamily="34" charset="-122"/>
                  <a:ea typeface="微软雅黑" pitchFamily="34" charset="-122"/>
                </a:rPr>
                <a:t>iTMS</a:t>
              </a:r>
              <a:endParaRPr lang="en-US" altLang="ko-KR" sz="1400" kern="0" dirty="0">
                <a:solidFill>
                  <a:srgbClr val="FFFFFF"/>
                </a:solidFill>
                <a:latin typeface="微软雅黑" pitchFamily="34" charset="-122"/>
                <a:ea typeface="微软雅黑" pitchFamily="34" charset="-122"/>
              </a:endParaRPr>
            </a:p>
          </p:txBody>
        </p:sp>
        <p:sp>
          <p:nvSpPr>
            <p:cNvPr id="45" name="Rectangle 489"/>
            <p:cNvSpPr>
              <a:spLocks noChangeArrowheads="1"/>
            </p:cNvSpPr>
            <p:nvPr/>
          </p:nvSpPr>
          <p:spPr bwMode="auto">
            <a:xfrm>
              <a:off x="8101016" y="3122613"/>
              <a:ext cx="720725" cy="557212"/>
            </a:xfrm>
            <a:prstGeom prst="rect">
              <a:avLst/>
            </a:prstGeom>
            <a:solidFill>
              <a:srgbClr val="FF66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957263">
                <a:defRPr/>
              </a:pPr>
              <a:r>
                <a:rPr lang="en-US" altLang="ko-KR" sz="1400" kern="0" dirty="0">
                  <a:solidFill>
                    <a:srgbClr val="FFFFFF"/>
                  </a:solidFill>
                  <a:latin typeface="微软雅黑" pitchFamily="34" charset="-122"/>
                  <a:ea typeface="微软雅黑" pitchFamily="34" charset="-122"/>
                </a:rPr>
                <a:t>WMS</a:t>
              </a:r>
            </a:p>
          </p:txBody>
        </p:sp>
        <p:sp>
          <p:nvSpPr>
            <p:cNvPr id="46" name="Rectangle 490"/>
            <p:cNvSpPr>
              <a:spLocks noChangeArrowheads="1"/>
            </p:cNvSpPr>
            <p:nvPr/>
          </p:nvSpPr>
          <p:spPr bwMode="auto">
            <a:xfrm>
              <a:off x="8101016" y="3760788"/>
              <a:ext cx="720725" cy="557212"/>
            </a:xfrm>
            <a:prstGeom prst="rect">
              <a:avLst/>
            </a:prstGeom>
            <a:solidFill>
              <a:srgbClr val="FF66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957263">
                <a:defRPr/>
              </a:pPr>
              <a:r>
                <a:rPr lang="en-US" altLang="ko-KR" sz="1400" kern="0" dirty="0">
                  <a:solidFill>
                    <a:srgbClr val="FFFFFF"/>
                  </a:solidFill>
                  <a:latin typeface="微软雅黑" pitchFamily="34" charset="-122"/>
                  <a:ea typeface="微软雅黑" pitchFamily="34" charset="-122"/>
                </a:rPr>
                <a:t>VPS</a:t>
              </a:r>
            </a:p>
          </p:txBody>
        </p:sp>
        <p:sp>
          <p:nvSpPr>
            <p:cNvPr id="47" name="Rectangle 491"/>
            <p:cNvSpPr>
              <a:spLocks noChangeArrowheads="1"/>
            </p:cNvSpPr>
            <p:nvPr/>
          </p:nvSpPr>
          <p:spPr bwMode="auto">
            <a:xfrm>
              <a:off x="8101016" y="4413250"/>
              <a:ext cx="720725" cy="557212"/>
            </a:xfrm>
            <a:prstGeom prst="rect">
              <a:avLst/>
            </a:prstGeom>
            <a:solidFill>
              <a:srgbClr val="FF66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957263">
                <a:defRPr/>
              </a:pPr>
              <a:r>
                <a:rPr lang="en-US" altLang="ko-KR" sz="1400" kern="0" dirty="0">
                  <a:solidFill>
                    <a:srgbClr val="FFFFFF"/>
                  </a:solidFill>
                  <a:latin typeface="微软雅黑" pitchFamily="34" charset="-122"/>
                  <a:ea typeface="微软雅黑" pitchFamily="34" charset="-122"/>
                </a:rPr>
                <a:t>SCEM</a:t>
              </a:r>
            </a:p>
          </p:txBody>
        </p:sp>
        <p:sp>
          <p:nvSpPr>
            <p:cNvPr id="48" name="AutoShape 492"/>
            <p:cNvSpPr>
              <a:spLocks noChangeArrowheads="1"/>
            </p:cNvSpPr>
            <p:nvPr/>
          </p:nvSpPr>
          <p:spPr bwMode="auto">
            <a:xfrm>
              <a:off x="4881487" y="2960688"/>
              <a:ext cx="333375" cy="214312"/>
            </a:xfrm>
            <a:prstGeom prst="upDownArrow">
              <a:avLst>
                <a:gd name="adj1" fmla="val 43806"/>
                <a:gd name="adj2" fmla="val 34074"/>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defRPr/>
              </a:pPr>
              <a:endParaRPr lang="ko-KR" altLang="en-US" kern="0">
                <a:solidFill>
                  <a:sysClr val="windowText" lastClr="000000"/>
                </a:solidFill>
                <a:latin typeface="微软雅黑" pitchFamily="34" charset="-122"/>
              </a:endParaRPr>
            </a:p>
          </p:txBody>
        </p:sp>
        <p:sp>
          <p:nvSpPr>
            <p:cNvPr id="49" name="AutoShape 493"/>
            <p:cNvSpPr>
              <a:spLocks noChangeArrowheads="1"/>
            </p:cNvSpPr>
            <p:nvPr/>
          </p:nvSpPr>
          <p:spPr bwMode="auto">
            <a:xfrm>
              <a:off x="4881487" y="3621088"/>
              <a:ext cx="333375" cy="214312"/>
            </a:xfrm>
            <a:prstGeom prst="upDownArrow">
              <a:avLst>
                <a:gd name="adj1" fmla="val 43806"/>
                <a:gd name="adj2" fmla="val 34074"/>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defRPr/>
              </a:pPr>
              <a:endParaRPr lang="ko-KR" altLang="en-US" kern="0">
                <a:solidFill>
                  <a:sysClr val="windowText" lastClr="000000"/>
                </a:solidFill>
                <a:latin typeface="微软雅黑" pitchFamily="34" charset="-122"/>
              </a:endParaRPr>
            </a:p>
          </p:txBody>
        </p:sp>
        <p:sp>
          <p:nvSpPr>
            <p:cNvPr id="50" name="AutoShape 494"/>
            <p:cNvSpPr>
              <a:spLocks noChangeArrowheads="1"/>
            </p:cNvSpPr>
            <p:nvPr/>
          </p:nvSpPr>
          <p:spPr bwMode="auto">
            <a:xfrm>
              <a:off x="4881487" y="4241800"/>
              <a:ext cx="333375" cy="214312"/>
            </a:xfrm>
            <a:prstGeom prst="upDownArrow">
              <a:avLst>
                <a:gd name="adj1" fmla="val 43806"/>
                <a:gd name="adj2" fmla="val 34074"/>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defRPr/>
              </a:pPr>
              <a:endParaRPr lang="ko-KR" altLang="en-US" kern="0">
                <a:solidFill>
                  <a:sysClr val="windowText" lastClr="000000"/>
                </a:solidFill>
                <a:latin typeface="微软雅黑" pitchFamily="34" charset="-122"/>
              </a:endParaRPr>
            </a:p>
          </p:txBody>
        </p:sp>
        <p:pic>
          <p:nvPicPr>
            <p:cNvPr id="51" name="Picture 504" descr="012 cop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4975" y="2565400"/>
              <a:ext cx="34925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05" descr="009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5450" y="3822700"/>
              <a:ext cx="3968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06" descr="013 cop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0212" y="4508500"/>
              <a:ext cx="3921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 name="Picture 507" descr="010 cop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5371" y="1844675"/>
            <a:ext cx="57269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 name="Picture 510" descr="그림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2519" y="3068638"/>
            <a:ext cx="937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 name="Picture 511" descr="그림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9421" y="3933825"/>
            <a:ext cx="85817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512" descr="그림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80148" y="4011635"/>
            <a:ext cx="885692"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灯片编号占位符 29"/>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19</a:t>
            </a:fld>
            <a:endParaRPr lang="en-US" altLang="ko-KR" sz="1100" dirty="0">
              <a:latin typeface="微软雅黑" pitchFamily="34" charset="-122"/>
              <a:ea typeface="微软雅黑" pitchFamily="34" charset="-122"/>
            </a:endParaRPr>
          </a:p>
        </p:txBody>
      </p:sp>
      <p:sp>
        <p:nvSpPr>
          <p:cNvPr id="264" name="TextBox 263"/>
          <p:cNvSpPr txBox="1"/>
          <p:nvPr/>
        </p:nvSpPr>
        <p:spPr>
          <a:xfrm>
            <a:off x="273973" y="44625"/>
            <a:ext cx="4712710" cy="461665"/>
          </a:xfrm>
          <a:prstGeom prst="rect">
            <a:avLst/>
          </a:prstGeom>
          <a:noFill/>
        </p:spPr>
        <p:txBody>
          <a:bodyPr wrap="square" rtlCol="0">
            <a:spAutoFit/>
          </a:bodyPr>
          <a:lstStyle/>
          <a:p>
            <a:pPr fontAlgn="base" latinLnBrk="1">
              <a:spcBef>
                <a:spcPct val="50000"/>
              </a:spcBef>
              <a:spcAft>
                <a:spcPct val="0"/>
              </a:spcAft>
            </a:pPr>
            <a:r>
              <a:rPr kumimoji="1" lang="zh-CN" altLang="en-US" sz="2400" dirty="0">
                <a:solidFill>
                  <a:srgbClr val="FFFFFF"/>
                </a:solidFill>
                <a:latin typeface="微软雅黑" pitchFamily="34" charset="-122"/>
                <a:ea typeface="微软雅黑" pitchFamily="34" charset="-122"/>
              </a:rPr>
              <a:t>物流信息系统</a:t>
            </a:r>
            <a:endParaRPr kumimoji="1" lang="ko-KR" altLang="en-US" sz="2400" dirty="0">
              <a:solidFill>
                <a:srgbClr val="FFFFFF"/>
              </a:solidFill>
              <a:latin typeface="微软雅黑" pitchFamily="34" charset="-122"/>
              <a:ea typeface="HDharmony M" pitchFamily="18" charset="-127"/>
            </a:endParaRPr>
          </a:p>
        </p:txBody>
      </p:sp>
    </p:spTree>
    <p:extLst>
      <p:ext uri="{BB962C8B-B14F-4D97-AF65-F5344CB8AC3E}">
        <p14:creationId xmlns:p14="http://schemas.microsoft.com/office/powerpoint/2010/main" val="2193619095"/>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2"/>
          <p:cNvSpPr txBox="1">
            <a:spLocks noChangeArrowheads="1"/>
          </p:cNvSpPr>
          <p:nvPr/>
        </p:nvSpPr>
        <p:spPr bwMode="auto">
          <a:xfrm>
            <a:off x="344488" y="33338"/>
            <a:ext cx="3240088" cy="461665"/>
          </a:xfrm>
          <a:prstGeom prst="rect">
            <a:avLst/>
          </a:prstGeom>
          <a:noFill/>
          <a:ln w="9525">
            <a:noFill/>
            <a:miter lim="800000"/>
            <a:headEnd/>
            <a:tailEnd/>
          </a:ln>
        </p:spPr>
        <p:txBody>
          <a:bodyPr>
            <a:spAutoFit/>
          </a:bodyPr>
          <a:lstStyle/>
          <a:p>
            <a:pPr fontAlgn="base" latinLnBrk="1">
              <a:spcBef>
                <a:spcPct val="50000"/>
              </a:spcBef>
              <a:spcAft>
                <a:spcPct val="0"/>
              </a:spcAft>
            </a:pPr>
            <a:r>
              <a:rPr kumimoji="1" lang="zh-CN" altLang="en-US" sz="2400" dirty="0">
                <a:solidFill>
                  <a:srgbClr val="FFFFFF"/>
                </a:solidFill>
                <a:latin typeface="微软雅黑" pitchFamily="34" charset="-122"/>
                <a:ea typeface="微软雅黑" pitchFamily="34" charset="-122"/>
              </a:rPr>
              <a:t>公司概要</a:t>
            </a:r>
            <a:endParaRPr kumimoji="1" lang="ko-KR" altLang="en-US" sz="2400" dirty="0">
              <a:solidFill>
                <a:srgbClr val="FFFFFF"/>
              </a:solidFill>
              <a:latin typeface="微软雅黑" pitchFamily="34" charset="-122"/>
              <a:ea typeface="현대하모니 B" pitchFamily="18" charset="-127"/>
            </a:endParaRPr>
          </a:p>
        </p:txBody>
      </p:sp>
      <p:pic>
        <p:nvPicPr>
          <p:cNvPr id="7171" name="Picture 63" descr="IMG_7953copy"/>
          <p:cNvPicPr>
            <a:picLocks noChangeAspect="1" noChangeArrowheads="1"/>
          </p:cNvPicPr>
          <p:nvPr/>
        </p:nvPicPr>
        <p:blipFill>
          <a:blip r:embed="rId2" cstate="print"/>
          <a:srcRect t="1909" b="19882"/>
          <a:stretch>
            <a:fillRect/>
          </a:stretch>
        </p:blipFill>
        <p:spPr bwMode="auto">
          <a:xfrm>
            <a:off x="0" y="543074"/>
            <a:ext cx="9906000" cy="6314926"/>
          </a:xfrm>
          <a:prstGeom prst="rect">
            <a:avLst/>
          </a:prstGeom>
          <a:noFill/>
          <a:ln w="9525">
            <a:noFill/>
            <a:miter lim="800000"/>
            <a:headEnd/>
            <a:tailEnd/>
          </a:ln>
        </p:spPr>
      </p:pic>
      <p:sp>
        <p:nvSpPr>
          <p:cNvPr id="7172" name="Text Box 64"/>
          <p:cNvSpPr txBox="1">
            <a:spLocks noChangeArrowheads="1"/>
          </p:cNvSpPr>
          <p:nvPr/>
        </p:nvSpPr>
        <p:spPr bwMode="auto">
          <a:xfrm>
            <a:off x="415925" y="1055688"/>
            <a:ext cx="9074150" cy="369332"/>
          </a:xfrm>
          <a:prstGeom prst="rect">
            <a:avLst/>
          </a:prstGeom>
          <a:noFill/>
          <a:ln w="9525">
            <a:noFill/>
            <a:miter lim="800000"/>
            <a:headEnd/>
            <a:tailEnd/>
          </a:ln>
        </p:spPr>
        <p:txBody>
          <a:bodyPr>
            <a:spAutoFit/>
          </a:bodyPr>
          <a:lstStyle/>
          <a:p>
            <a:pPr fontAlgn="base" latinLnBrk="1">
              <a:spcBef>
                <a:spcPct val="50000"/>
              </a:spcBef>
              <a:spcAft>
                <a:spcPct val="0"/>
              </a:spcAft>
            </a:pPr>
            <a:r>
              <a:rPr kumimoji="1" lang="zh-CN" altLang="en-US" b="1" dirty="0">
                <a:solidFill>
                  <a:srgbClr val="FFFFFF"/>
                </a:solidFill>
                <a:latin typeface="微软雅黑" pitchFamily="34" charset="-122"/>
                <a:ea typeface="微软雅黑" pitchFamily="34" charset="-122"/>
              </a:rPr>
              <a:t>支持与陪伴客户全物流链的</a:t>
            </a:r>
            <a:r>
              <a:rPr kumimoji="1" lang="ko-KR" altLang="en-US" b="1" dirty="0">
                <a:solidFill>
                  <a:srgbClr val="FFFFFF"/>
                </a:solidFill>
                <a:latin typeface="微软雅黑" pitchFamily="34" charset="-122"/>
                <a:ea typeface="현대하모니 M" pitchFamily="18" charset="-127"/>
              </a:rPr>
              <a:t> </a:t>
            </a:r>
            <a:r>
              <a:rPr kumimoji="1" lang="en-US" altLang="ko-KR" dirty="0">
                <a:solidFill>
                  <a:srgbClr val="FFFFFF"/>
                </a:solidFill>
                <a:latin typeface="微软雅黑" pitchFamily="34" charset="-122"/>
                <a:ea typeface="微软雅黑" pitchFamily="34" charset="-122"/>
              </a:rPr>
              <a:t>Your Value Chain Partner </a:t>
            </a:r>
            <a:r>
              <a:rPr kumimoji="1" lang="zh-CN" altLang="en-US" b="1" dirty="0">
                <a:solidFill>
                  <a:srgbClr val="FFFFFF"/>
                </a:solidFill>
                <a:latin typeface="微软雅黑" pitchFamily="34" charset="-122"/>
                <a:ea typeface="微软雅黑" pitchFamily="34" charset="-122"/>
              </a:rPr>
              <a:t>北京格罗唯视</a:t>
            </a:r>
            <a:endParaRPr kumimoji="1" lang="en-US" altLang="ko-KR" b="1" dirty="0">
              <a:solidFill>
                <a:srgbClr val="FFFFFF"/>
              </a:solidFill>
              <a:latin typeface="微软雅黑" pitchFamily="34" charset="-122"/>
              <a:ea typeface="微软雅黑" pitchFamily="34" charset="-122"/>
            </a:endParaRPr>
          </a:p>
        </p:txBody>
      </p:sp>
      <p:sp>
        <p:nvSpPr>
          <p:cNvPr id="7173" name="Text Box 66"/>
          <p:cNvSpPr txBox="1">
            <a:spLocks noChangeArrowheads="1"/>
          </p:cNvSpPr>
          <p:nvPr/>
        </p:nvSpPr>
        <p:spPr bwMode="auto">
          <a:xfrm>
            <a:off x="662530" y="1484784"/>
            <a:ext cx="9243470" cy="2769989"/>
          </a:xfrm>
          <a:prstGeom prst="rect">
            <a:avLst/>
          </a:prstGeom>
          <a:noFill/>
          <a:ln w="9525">
            <a:noFill/>
            <a:miter lim="800000"/>
            <a:headEnd/>
            <a:tailEnd/>
          </a:ln>
        </p:spPr>
        <p:txBody>
          <a:bodyPr wrap="square">
            <a:spAutoFit/>
          </a:bodyPr>
          <a:lstStyle/>
          <a:p>
            <a:pPr marL="177800" indent="-177800" fontAlgn="base" latinLnBrk="1">
              <a:spcBef>
                <a:spcPct val="50000"/>
              </a:spcBef>
              <a:spcAft>
                <a:spcPct val="0"/>
              </a:spcAft>
              <a:buClr>
                <a:srgbClr val="FFFF00"/>
              </a:buClr>
              <a:buFontTx/>
              <a:buChar char="•"/>
            </a:pPr>
            <a:r>
              <a:rPr kumimoji="1" lang="zh-CN" altLang="en-US" sz="1200" b="1" dirty="0">
                <a:solidFill>
                  <a:srgbClr val="FFFF00"/>
                </a:solidFill>
                <a:latin typeface="微软雅黑" pitchFamily="34" charset="-122"/>
                <a:ea typeface="微软雅黑" pitchFamily="34" charset="-122"/>
              </a:rPr>
              <a:t>公司成立</a:t>
            </a:r>
            <a:r>
              <a:rPr kumimoji="1" lang="ko-KR" altLang="en-US" sz="1200" b="1" dirty="0">
                <a:solidFill>
                  <a:srgbClr val="FFFF00"/>
                </a:solidFill>
                <a:latin typeface="微软雅黑" pitchFamily="34" charset="-122"/>
                <a:ea typeface="宋体" pitchFamily="2" charset="-122"/>
              </a:rPr>
              <a:t>   </a:t>
            </a:r>
            <a:r>
              <a:rPr kumimoji="1" lang="en-US" altLang="ko-KR" sz="1200" b="1" dirty="0">
                <a:solidFill>
                  <a:srgbClr val="FFFFFF"/>
                </a:solidFill>
                <a:latin typeface="微软雅黑" pitchFamily="34" charset="-122"/>
                <a:ea typeface="微软雅黑" pitchFamily="34" charset="-122"/>
              </a:rPr>
              <a:t>2005</a:t>
            </a:r>
            <a:r>
              <a:rPr kumimoji="1" lang="zh-CN" altLang="en-US" sz="1200" b="1" dirty="0">
                <a:solidFill>
                  <a:srgbClr val="FFFFFF"/>
                </a:solidFill>
                <a:latin typeface="微软雅黑" pitchFamily="34" charset="-122"/>
                <a:ea typeface="微软雅黑" pitchFamily="34" charset="-122"/>
              </a:rPr>
              <a:t>年</a:t>
            </a:r>
            <a:r>
              <a:rPr kumimoji="1" lang="en-US" altLang="ko-KR" sz="1200" b="1" dirty="0">
                <a:solidFill>
                  <a:srgbClr val="FFFFFF"/>
                </a:solidFill>
                <a:latin typeface="微软雅黑" pitchFamily="34" charset="-122"/>
                <a:ea typeface="微软雅黑" pitchFamily="34" charset="-122"/>
              </a:rPr>
              <a:t>7</a:t>
            </a:r>
            <a:r>
              <a:rPr kumimoji="1" lang="zh-CN" altLang="en-US" sz="1200" b="1" dirty="0">
                <a:solidFill>
                  <a:srgbClr val="FFFFFF"/>
                </a:solidFill>
                <a:latin typeface="微软雅黑" pitchFamily="34" charset="-122"/>
                <a:ea typeface="微软雅黑" pitchFamily="34" charset="-122"/>
              </a:rPr>
              <a:t>月</a:t>
            </a:r>
            <a:r>
              <a:rPr kumimoji="1" lang="en-US" altLang="ko-KR" sz="1200" b="1" dirty="0">
                <a:solidFill>
                  <a:srgbClr val="FFFFFF"/>
                </a:solidFill>
                <a:latin typeface="微软雅黑" pitchFamily="34" charset="-122"/>
                <a:ea typeface="微软雅黑" pitchFamily="34" charset="-122"/>
              </a:rPr>
              <a:t>22</a:t>
            </a:r>
            <a:r>
              <a:rPr kumimoji="1" lang="zh-CN" altLang="en-US" sz="1200" b="1" dirty="0">
                <a:solidFill>
                  <a:srgbClr val="FFFFFF"/>
                </a:solidFill>
                <a:latin typeface="微软雅黑" pitchFamily="34" charset="-122"/>
                <a:ea typeface="微软雅黑" pitchFamily="34" charset="-122"/>
              </a:rPr>
              <a:t>日</a:t>
            </a:r>
            <a:r>
              <a:rPr kumimoji="1" lang="ko-KR" altLang="en-US" sz="1200" b="1" dirty="0">
                <a:solidFill>
                  <a:srgbClr val="FFFFFF"/>
                </a:solidFill>
                <a:latin typeface="微软雅黑" pitchFamily="34" charset="-122"/>
                <a:ea typeface="HDharmony M" pitchFamily="18" charset="-127"/>
              </a:rPr>
              <a:t> </a:t>
            </a:r>
            <a:r>
              <a:rPr kumimoji="1" lang="en-US" altLang="ko-KR" sz="900" b="1" dirty="0">
                <a:solidFill>
                  <a:srgbClr val="FFFFFF"/>
                </a:solidFill>
                <a:latin typeface="微软雅黑" pitchFamily="34" charset="-122"/>
                <a:ea typeface="微软雅黑" pitchFamily="34" charset="-122"/>
              </a:rPr>
              <a:t>(</a:t>
            </a:r>
            <a:r>
              <a:rPr kumimoji="1" lang="zh-CN" altLang="en-US" sz="900" b="1" dirty="0">
                <a:solidFill>
                  <a:srgbClr val="FFFFFF"/>
                </a:solidFill>
                <a:latin typeface="微软雅黑" pitchFamily="34" charset="-122"/>
                <a:ea typeface="微软雅黑" pitchFamily="34" charset="-122"/>
              </a:rPr>
              <a:t>总公司</a:t>
            </a:r>
            <a:r>
              <a:rPr kumimoji="1" lang="en-US" altLang="ko-KR" sz="900" b="1" dirty="0">
                <a:solidFill>
                  <a:srgbClr val="FFFFFF"/>
                </a:solidFill>
                <a:latin typeface="微软雅黑" pitchFamily="34" charset="-122"/>
                <a:ea typeface="微软雅黑" pitchFamily="34" charset="-122"/>
              </a:rPr>
              <a:t>: </a:t>
            </a:r>
            <a:r>
              <a:rPr kumimoji="1" lang="zh-CN" altLang="en-US" sz="900" b="1" dirty="0">
                <a:solidFill>
                  <a:srgbClr val="FFFFFF"/>
                </a:solidFill>
                <a:latin typeface="微软雅黑" pitchFamily="34" charset="-122"/>
                <a:ea typeface="微软雅黑" pitchFamily="34" charset="-122"/>
              </a:rPr>
              <a:t>北京顺义区南法信镇焦各庄街</a:t>
            </a:r>
            <a:r>
              <a:rPr kumimoji="1" lang="en-US" altLang="zh-CN" sz="900" b="1" dirty="0">
                <a:solidFill>
                  <a:srgbClr val="FFFFFF"/>
                </a:solidFill>
                <a:latin typeface="微软雅黑" pitchFamily="34" charset="-122"/>
                <a:ea typeface="微软雅黑" pitchFamily="34" charset="-122"/>
              </a:rPr>
              <a:t>9</a:t>
            </a:r>
            <a:r>
              <a:rPr kumimoji="1" lang="zh-CN" altLang="en-US" sz="900" b="1" dirty="0">
                <a:solidFill>
                  <a:srgbClr val="FFFFFF"/>
                </a:solidFill>
                <a:latin typeface="微软雅黑" pitchFamily="34" charset="-122"/>
                <a:ea typeface="微软雅黑" pitchFamily="34" charset="-122"/>
              </a:rPr>
              <a:t>号院</a:t>
            </a:r>
            <a:r>
              <a:rPr kumimoji="1" lang="en-US" altLang="zh-CN" sz="900" b="1" dirty="0">
                <a:solidFill>
                  <a:srgbClr val="FFFFFF"/>
                </a:solidFill>
                <a:latin typeface="微软雅黑" pitchFamily="34" charset="-122"/>
                <a:ea typeface="微软雅黑" pitchFamily="34" charset="-122"/>
              </a:rPr>
              <a:t>4</a:t>
            </a:r>
            <a:r>
              <a:rPr kumimoji="1" lang="zh-CN" altLang="en-US" sz="900" b="1" dirty="0">
                <a:solidFill>
                  <a:srgbClr val="FFFFFF"/>
                </a:solidFill>
                <a:latin typeface="微软雅黑" pitchFamily="34" charset="-122"/>
                <a:ea typeface="微软雅黑" pitchFamily="34" charset="-122"/>
              </a:rPr>
              <a:t>号楼</a:t>
            </a:r>
            <a:r>
              <a:rPr kumimoji="1" lang="en-US" altLang="zh-CN" sz="900" b="1" dirty="0">
                <a:solidFill>
                  <a:srgbClr val="FFFFFF"/>
                </a:solidFill>
                <a:latin typeface="微软雅黑" pitchFamily="34" charset="-122"/>
                <a:ea typeface="微软雅黑" pitchFamily="34" charset="-122"/>
              </a:rPr>
              <a:t>5</a:t>
            </a:r>
            <a:r>
              <a:rPr kumimoji="1" lang="zh-CN" altLang="en-US" sz="900" b="1" dirty="0">
                <a:solidFill>
                  <a:srgbClr val="FFFFFF"/>
                </a:solidFill>
                <a:latin typeface="微软雅黑" pitchFamily="34" charset="-122"/>
                <a:ea typeface="微软雅黑" pitchFamily="34" charset="-122"/>
              </a:rPr>
              <a:t>层</a:t>
            </a:r>
            <a:r>
              <a:rPr kumimoji="1" lang="en-US" altLang="ko-KR" sz="900" b="1" dirty="0">
                <a:solidFill>
                  <a:srgbClr val="FFFFFF"/>
                </a:solidFill>
                <a:latin typeface="微软雅黑" pitchFamily="34" charset="-122"/>
                <a:ea typeface="微软雅黑" pitchFamily="34" charset="-122"/>
              </a:rPr>
              <a:t>)</a:t>
            </a:r>
          </a:p>
          <a:p>
            <a:pPr marL="177800" indent="-177800" fontAlgn="base" latinLnBrk="1">
              <a:spcBef>
                <a:spcPct val="50000"/>
              </a:spcBef>
              <a:spcAft>
                <a:spcPct val="0"/>
              </a:spcAft>
              <a:buClr>
                <a:srgbClr val="FFFF00"/>
              </a:buClr>
              <a:buFontTx/>
              <a:buChar char="•"/>
            </a:pPr>
            <a:r>
              <a:rPr kumimoji="1" lang="zh-CN" altLang="en-US" sz="1200" b="1" dirty="0">
                <a:solidFill>
                  <a:srgbClr val="FFFF00"/>
                </a:solidFill>
                <a:latin typeface="微软雅黑" pitchFamily="34" charset="-122"/>
                <a:ea typeface="微软雅黑" pitchFamily="34" charset="-122"/>
              </a:rPr>
              <a:t>资本构成   </a:t>
            </a:r>
            <a:r>
              <a:rPr kumimoji="1" lang="zh-CN" altLang="en-US" sz="1200" b="1" dirty="0">
                <a:solidFill>
                  <a:srgbClr val="FFFFFF"/>
                </a:solidFill>
                <a:latin typeface="微软雅黑" pitchFamily="34" charset="-122"/>
                <a:ea typeface="微软雅黑" pitchFamily="34" charset="-122"/>
              </a:rPr>
              <a:t>韩国现代格罗唯视株式会社</a:t>
            </a:r>
            <a:r>
              <a:rPr kumimoji="1" lang="en-US" altLang="zh-CN" sz="1200" b="1" dirty="0">
                <a:solidFill>
                  <a:srgbClr val="FFFFFF"/>
                </a:solidFill>
                <a:latin typeface="微软雅黑" pitchFamily="34" charset="-122"/>
                <a:ea typeface="微软雅黑" pitchFamily="34" charset="-122"/>
              </a:rPr>
              <a:t>100%</a:t>
            </a:r>
            <a:endParaRPr kumimoji="1" lang="en-US" altLang="ko-KR" sz="1200" b="1" dirty="0">
              <a:solidFill>
                <a:srgbClr val="FFFFFF"/>
              </a:solidFill>
              <a:latin typeface="微软雅黑" pitchFamily="34" charset="-122"/>
              <a:ea typeface="微软雅黑" pitchFamily="34" charset="-122"/>
            </a:endParaRPr>
          </a:p>
          <a:p>
            <a:pPr marL="177800" indent="-177800" fontAlgn="base" latinLnBrk="1">
              <a:spcBef>
                <a:spcPct val="50000"/>
              </a:spcBef>
              <a:spcAft>
                <a:spcPct val="0"/>
              </a:spcAft>
              <a:buClr>
                <a:srgbClr val="FFFF00"/>
              </a:buClr>
              <a:buFontTx/>
              <a:buChar char="•"/>
            </a:pPr>
            <a:r>
              <a:rPr kumimoji="1" lang="zh-CN" altLang="en-US" sz="1200" b="1" dirty="0">
                <a:solidFill>
                  <a:srgbClr val="FFFF00"/>
                </a:solidFill>
                <a:latin typeface="微软雅黑" pitchFamily="34" charset="-122"/>
                <a:ea typeface="微软雅黑" pitchFamily="34" charset="-122"/>
              </a:rPr>
              <a:t>人员现状   </a:t>
            </a:r>
            <a:r>
              <a:rPr kumimoji="1" lang="zh-CN" altLang="en-US" sz="1200" b="1" dirty="0">
                <a:solidFill>
                  <a:srgbClr val="FFFFFF"/>
                </a:solidFill>
                <a:latin typeface="微软雅黑" pitchFamily="34" charset="-122"/>
                <a:ea typeface="微软雅黑" pitchFamily="34" charset="-122"/>
              </a:rPr>
              <a:t>北京格罗唯视</a:t>
            </a:r>
            <a:r>
              <a:rPr kumimoji="1" lang="en-US" altLang="zh-CN" sz="1200" b="1" dirty="0" smtClean="0">
                <a:solidFill>
                  <a:srgbClr val="FFFFFF"/>
                </a:solidFill>
                <a:latin typeface="微软雅黑" pitchFamily="34" charset="-122"/>
                <a:ea typeface="微软雅黑" pitchFamily="34" charset="-122"/>
              </a:rPr>
              <a:t>-110</a:t>
            </a:r>
            <a:r>
              <a:rPr kumimoji="1" lang="zh-CN" altLang="en-US" sz="1200" b="1" dirty="0" smtClean="0">
                <a:solidFill>
                  <a:srgbClr val="FFFFFF"/>
                </a:solidFill>
                <a:latin typeface="微软雅黑" pitchFamily="34" charset="-122"/>
                <a:ea typeface="微软雅黑" pitchFamily="34" charset="-122"/>
              </a:rPr>
              <a:t>名 </a:t>
            </a:r>
            <a:r>
              <a:rPr kumimoji="1" lang="en-US" altLang="ko-KR"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天津格罗唯视</a:t>
            </a:r>
            <a:r>
              <a:rPr kumimoji="1" lang="en-US" altLang="zh-CN" sz="1200" b="1" dirty="0">
                <a:solidFill>
                  <a:srgbClr val="FFFFFF"/>
                </a:solidFill>
                <a:latin typeface="微软雅黑" pitchFamily="34" charset="-122"/>
                <a:ea typeface="微软雅黑" pitchFamily="34" charset="-122"/>
              </a:rPr>
              <a:t>-</a:t>
            </a:r>
            <a:r>
              <a:rPr kumimoji="1" lang="en-US" altLang="zh-CN" sz="1200" b="1" dirty="0" smtClean="0">
                <a:solidFill>
                  <a:srgbClr val="FFFFFF"/>
                </a:solidFill>
                <a:latin typeface="微软雅黑" pitchFamily="34" charset="-122"/>
                <a:ea typeface="微软雅黑" pitchFamily="34" charset="-122"/>
              </a:rPr>
              <a:t>54</a:t>
            </a:r>
            <a:r>
              <a:rPr kumimoji="1" lang="zh-CN" altLang="en-US" sz="1200" b="1" dirty="0" smtClean="0">
                <a:solidFill>
                  <a:srgbClr val="FFFFFF"/>
                </a:solidFill>
                <a:latin typeface="微软雅黑" pitchFamily="34" charset="-122"/>
                <a:ea typeface="微软雅黑" pitchFamily="34" charset="-122"/>
              </a:rPr>
              <a:t>名</a:t>
            </a:r>
            <a:r>
              <a:rPr kumimoji="1" lang="en-US" altLang="ko-KR" sz="1200" b="1" dirty="0" smtClean="0">
                <a:solidFill>
                  <a:srgbClr val="FFFFFF"/>
                </a:solidFill>
                <a:latin typeface="微软雅黑" pitchFamily="34" charset="-122"/>
                <a:ea typeface="微软雅黑" pitchFamily="34" charset="-122"/>
              </a:rPr>
              <a:t> </a:t>
            </a:r>
            <a:r>
              <a:rPr kumimoji="1" lang="en-US" altLang="ko-KR"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中都格罗唯视</a:t>
            </a:r>
            <a:r>
              <a:rPr kumimoji="1" lang="en-US" altLang="zh-CN" sz="1200" b="1" dirty="0" smtClean="0">
                <a:solidFill>
                  <a:srgbClr val="FFFFFF"/>
                </a:solidFill>
                <a:latin typeface="微软雅黑" pitchFamily="34" charset="-122"/>
                <a:ea typeface="微软雅黑" pitchFamily="34" charset="-122"/>
              </a:rPr>
              <a:t>-90</a:t>
            </a:r>
            <a:r>
              <a:rPr kumimoji="1" lang="zh-CN" altLang="en-US" sz="1200" b="1" dirty="0" smtClean="0">
                <a:solidFill>
                  <a:srgbClr val="FFFFFF"/>
                </a:solidFill>
                <a:latin typeface="微软雅黑" pitchFamily="34" charset="-122"/>
                <a:ea typeface="微软雅黑" pitchFamily="34" charset="-122"/>
              </a:rPr>
              <a:t>名 </a:t>
            </a:r>
            <a:r>
              <a:rPr kumimoji="1" lang="en-US" altLang="ko-KR"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沧州格罗唯视</a:t>
            </a:r>
            <a:r>
              <a:rPr kumimoji="1" lang="en-US" altLang="zh-CN" sz="1200" b="1" dirty="0" smtClean="0">
                <a:solidFill>
                  <a:srgbClr val="FFFFFF"/>
                </a:solidFill>
                <a:latin typeface="微软雅黑" pitchFamily="34" charset="-122"/>
                <a:ea typeface="微软雅黑" pitchFamily="34" charset="-122"/>
              </a:rPr>
              <a:t>-53</a:t>
            </a:r>
            <a:r>
              <a:rPr kumimoji="1" lang="zh-CN" altLang="en-US" sz="1200" b="1" dirty="0" smtClean="0">
                <a:solidFill>
                  <a:srgbClr val="FFFFFF"/>
                </a:solidFill>
                <a:latin typeface="微软雅黑" pitchFamily="34" charset="-122"/>
                <a:ea typeface="微软雅黑" pitchFamily="34" charset="-122"/>
              </a:rPr>
              <a:t>名</a:t>
            </a:r>
            <a:r>
              <a:rPr kumimoji="1" lang="en-US" altLang="zh-CN" sz="1200" b="1" dirty="0" smtClean="0">
                <a:solidFill>
                  <a:srgbClr val="FFFFFF"/>
                </a:solidFill>
                <a:latin typeface="微软雅黑" pitchFamily="34" charset="-122"/>
                <a:ea typeface="微软雅黑" pitchFamily="34" charset="-122"/>
              </a:rPr>
              <a:t> </a:t>
            </a:r>
            <a:r>
              <a:rPr kumimoji="1" lang="en-US" altLang="zh-CN"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重庆格罗唯视</a:t>
            </a:r>
            <a:r>
              <a:rPr kumimoji="1" lang="en-US" altLang="zh-CN" sz="1200" b="1" dirty="0" smtClean="0">
                <a:solidFill>
                  <a:srgbClr val="FFFFFF"/>
                </a:solidFill>
                <a:latin typeface="微软雅黑" pitchFamily="34" charset="-122"/>
                <a:ea typeface="微软雅黑" pitchFamily="34" charset="-122"/>
              </a:rPr>
              <a:t>-81</a:t>
            </a:r>
            <a:r>
              <a:rPr kumimoji="1" lang="zh-CN" altLang="en-US" sz="1200" b="1" dirty="0" smtClean="0">
                <a:solidFill>
                  <a:srgbClr val="FFFFFF"/>
                </a:solidFill>
                <a:latin typeface="微软雅黑" pitchFamily="34" charset="-122"/>
                <a:ea typeface="微软雅黑" pitchFamily="34" charset="-122"/>
              </a:rPr>
              <a:t>名 </a:t>
            </a:r>
            <a:endParaRPr kumimoji="1" lang="en-US" altLang="zh-CN" sz="1200" b="1" dirty="0">
              <a:solidFill>
                <a:srgbClr val="FFFFFF"/>
              </a:solidFill>
              <a:latin typeface="微软雅黑" pitchFamily="34" charset="-122"/>
              <a:ea typeface="微软雅黑" pitchFamily="34" charset="-122"/>
            </a:endParaRPr>
          </a:p>
          <a:p>
            <a:pPr fontAlgn="base" latinLnBrk="1">
              <a:spcBef>
                <a:spcPct val="50000"/>
              </a:spcBef>
              <a:spcAft>
                <a:spcPct val="0"/>
              </a:spcAft>
              <a:buClr>
                <a:srgbClr val="FFFF00"/>
              </a:buClr>
            </a:pPr>
            <a:r>
              <a:rPr kumimoji="1" lang="en-US" altLang="zh-CN" sz="1200" b="1" dirty="0">
                <a:solidFill>
                  <a:srgbClr val="FFFFFF"/>
                </a:solidFill>
                <a:latin typeface="微软雅黑" pitchFamily="34" charset="-122"/>
                <a:ea typeface="微软雅黑" pitchFamily="34" charset="-122"/>
              </a:rPr>
              <a:t>                     / </a:t>
            </a:r>
            <a:r>
              <a:rPr kumimoji="1" lang="zh-CN" altLang="en-US" sz="1200" b="1" dirty="0">
                <a:solidFill>
                  <a:srgbClr val="FFFFFF"/>
                </a:solidFill>
                <a:latin typeface="微软雅黑" pitchFamily="34" charset="-122"/>
                <a:ea typeface="微软雅黑" pitchFamily="34" charset="-122"/>
              </a:rPr>
              <a:t>四川格罗唯视</a:t>
            </a:r>
            <a:r>
              <a:rPr kumimoji="1" lang="en-US" altLang="zh-CN" sz="1200" b="1" dirty="0">
                <a:solidFill>
                  <a:srgbClr val="FFFFFF"/>
                </a:solidFill>
                <a:latin typeface="微软雅黑" pitchFamily="34" charset="-122"/>
                <a:ea typeface="微软雅黑" pitchFamily="34" charset="-122"/>
              </a:rPr>
              <a:t>-</a:t>
            </a:r>
            <a:r>
              <a:rPr kumimoji="1" lang="en-US" altLang="zh-CN" sz="1200" b="1" dirty="0" smtClean="0">
                <a:solidFill>
                  <a:srgbClr val="FFFFFF"/>
                </a:solidFill>
                <a:latin typeface="微软雅黑" pitchFamily="34" charset="-122"/>
                <a:ea typeface="微软雅黑" pitchFamily="34" charset="-122"/>
              </a:rPr>
              <a:t>172</a:t>
            </a:r>
            <a:r>
              <a:rPr kumimoji="1" lang="zh-CN" altLang="en-US" sz="1200" b="1" dirty="0" smtClean="0">
                <a:solidFill>
                  <a:srgbClr val="FFFFFF"/>
                </a:solidFill>
                <a:latin typeface="微软雅黑" pitchFamily="34" charset="-122"/>
                <a:ea typeface="微软雅黑" pitchFamily="34" charset="-122"/>
              </a:rPr>
              <a:t>名 </a:t>
            </a:r>
            <a:r>
              <a:rPr kumimoji="1" lang="en-US" altLang="zh-CN"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悦达格罗唯视 </a:t>
            </a:r>
            <a:r>
              <a:rPr kumimoji="1" lang="en-US" altLang="zh-CN" sz="1200" b="1" dirty="0">
                <a:solidFill>
                  <a:srgbClr val="FFFFFF"/>
                </a:solidFill>
                <a:latin typeface="微软雅黑" pitchFamily="34" charset="-122"/>
                <a:ea typeface="微软雅黑" pitchFamily="34" charset="-122"/>
              </a:rPr>
              <a:t>-</a:t>
            </a:r>
            <a:r>
              <a:rPr kumimoji="1" lang="en-US" altLang="zh-CN" sz="1200" b="1" dirty="0" smtClean="0">
                <a:solidFill>
                  <a:srgbClr val="FFFFFF"/>
                </a:solidFill>
                <a:latin typeface="微软雅黑" pitchFamily="34" charset="-122"/>
                <a:ea typeface="微软雅黑" pitchFamily="34" charset="-122"/>
              </a:rPr>
              <a:t>44</a:t>
            </a:r>
            <a:r>
              <a:rPr kumimoji="1" lang="zh-CN" altLang="en-US" sz="1200" b="1" dirty="0" smtClean="0">
                <a:solidFill>
                  <a:srgbClr val="FFFFFF"/>
                </a:solidFill>
                <a:latin typeface="微软雅黑" pitchFamily="34" charset="-122"/>
                <a:ea typeface="微软雅黑" pitchFamily="34" charset="-122"/>
              </a:rPr>
              <a:t>名 </a:t>
            </a:r>
            <a:r>
              <a:rPr kumimoji="1" lang="en-US" altLang="zh-CN"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江苏格联物流</a:t>
            </a:r>
            <a:r>
              <a:rPr kumimoji="1" lang="en-US" altLang="zh-CN" sz="1200" b="1" dirty="0">
                <a:solidFill>
                  <a:srgbClr val="FFFFFF"/>
                </a:solidFill>
                <a:latin typeface="微软雅黑" pitchFamily="34" charset="-122"/>
                <a:ea typeface="微软雅黑" pitchFamily="34" charset="-122"/>
              </a:rPr>
              <a:t>-</a:t>
            </a:r>
            <a:r>
              <a:rPr kumimoji="1" lang="en-US" altLang="zh-CN" sz="1200" b="1" dirty="0" smtClean="0">
                <a:solidFill>
                  <a:srgbClr val="FFFFFF"/>
                </a:solidFill>
                <a:latin typeface="微软雅黑" pitchFamily="34" charset="-122"/>
                <a:ea typeface="微软雅黑" pitchFamily="34" charset="-122"/>
              </a:rPr>
              <a:t>14</a:t>
            </a:r>
            <a:r>
              <a:rPr kumimoji="1" lang="zh-CN" altLang="en-US" sz="1200" b="1" dirty="0" smtClean="0">
                <a:solidFill>
                  <a:srgbClr val="FFFFFF"/>
                </a:solidFill>
                <a:latin typeface="微软雅黑" pitchFamily="34" charset="-122"/>
                <a:ea typeface="微软雅黑" pitchFamily="34" charset="-122"/>
              </a:rPr>
              <a:t>名 </a:t>
            </a:r>
            <a:r>
              <a:rPr kumimoji="1" lang="en-US" altLang="zh-CN"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久格海运</a:t>
            </a:r>
            <a:r>
              <a:rPr kumimoji="1" lang="en-US" altLang="zh-CN" sz="1200" b="1" dirty="0">
                <a:solidFill>
                  <a:srgbClr val="FFFFFF"/>
                </a:solidFill>
                <a:latin typeface="微软雅黑" pitchFamily="34" charset="-122"/>
                <a:ea typeface="微软雅黑" pitchFamily="34" charset="-122"/>
              </a:rPr>
              <a:t>- 7</a:t>
            </a:r>
            <a:r>
              <a:rPr kumimoji="1" lang="zh-CN" altLang="en-US" sz="1200" b="1" dirty="0" smtClean="0">
                <a:solidFill>
                  <a:srgbClr val="FFFFFF"/>
                </a:solidFill>
                <a:latin typeface="微软雅黑" pitchFamily="34" charset="-122"/>
                <a:ea typeface="微软雅黑" pitchFamily="34" charset="-122"/>
              </a:rPr>
              <a:t>名 </a:t>
            </a:r>
            <a:r>
              <a:rPr kumimoji="1" lang="en-US" altLang="zh-CN"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广西格久二手车</a:t>
            </a:r>
            <a:r>
              <a:rPr kumimoji="1" lang="en-US" altLang="zh-CN" sz="1200" b="1" dirty="0" smtClean="0">
                <a:solidFill>
                  <a:srgbClr val="FFFFFF"/>
                </a:solidFill>
                <a:latin typeface="微软雅黑" pitchFamily="34" charset="-122"/>
                <a:ea typeface="微软雅黑" pitchFamily="34" charset="-122"/>
              </a:rPr>
              <a:t>-14</a:t>
            </a:r>
            <a:r>
              <a:rPr kumimoji="1" lang="zh-CN" altLang="en-US" sz="1200" b="1" dirty="0" smtClean="0">
                <a:solidFill>
                  <a:srgbClr val="FFFFFF"/>
                </a:solidFill>
                <a:latin typeface="微软雅黑" pitchFamily="34" charset="-122"/>
                <a:ea typeface="微软雅黑" pitchFamily="34" charset="-122"/>
              </a:rPr>
              <a:t>名</a:t>
            </a:r>
            <a:endParaRPr kumimoji="1" lang="en-US" altLang="ko-KR" sz="1200" b="1" dirty="0">
              <a:solidFill>
                <a:srgbClr val="FFFFFF"/>
              </a:solidFill>
              <a:latin typeface="微软雅黑" pitchFamily="34" charset="-122"/>
              <a:ea typeface="微软雅黑" pitchFamily="34" charset="-122"/>
            </a:endParaRPr>
          </a:p>
          <a:p>
            <a:pPr marL="177800" indent="-177800" fontAlgn="base" latinLnBrk="1">
              <a:spcBef>
                <a:spcPct val="50000"/>
              </a:spcBef>
              <a:spcAft>
                <a:spcPct val="0"/>
              </a:spcAft>
              <a:buClr>
                <a:srgbClr val="FFFF00"/>
              </a:buClr>
              <a:buFontTx/>
              <a:buChar char="•"/>
            </a:pPr>
            <a:r>
              <a:rPr kumimoji="1" lang="zh-CN" altLang="en-US" sz="1200" b="1" dirty="0">
                <a:solidFill>
                  <a:srgbClr val="FFFF00"/>
                </a:solidFill>
                <a:latin typeface="微软雅黑" pitchFamily="34" charset="-122"/>
                <a:ea typeface="微软雅黑" pitchFamily="34" charset="-122"/>
              </a:rPr>
              <a:t>业务领域</a:t>
            </a:r>
            <a:r>
              <a:rPr kumimoji="1" lang="ko-KR" altLang="en-US" sz="1200" b="1" dirty="0">
                <a:solidFill>
                  <a:srgbClr val="FFFFFF"/>
                </a:solidFill>
                <a:latin typeface="微软雅黑" pitchFamily="34" charset="-122"/>
                <a:ea typeface="HDharmony M" pitchFamily="18" charset="-127"/>
              </a:rPr>
              <a:t>   </a:t>
            </a:r>
            <a:r>
              <a:rPr kumimoji="1" lang="zh-CN" altLang="en-US" sz="1200" b="1" dirty="0">
                <a:solidFill>
                  <a:srgbClr val="FFFFFF"/>
                </a:solidFill>
                <a:latin typeface="微软雅黑" pitchFamily="34" charset="-122"/>
                <a:ea typeface="微软雅黑" pitchFamily="34" charset="-122"/>
              </a:rPr>
              <a:t>综合物流</a:t>
            </a:r>
            <a:r>
              <a:rPr kumimoji="1" lang="en-US" altLang="zh-CN" sz="1200" b="1" dirty="0">
                <a:solidFill>
                  <a:srgbClr val="FFFFFF"/>
                </a:solidFill>
                <a:latin typeface="微软雅黑" pitchFamily="34" charset="-122"/>
                <a:ea typeface="微软雅黑" pitchFamily="34" charset="-122"/>
              </a:rPr>
              <a:t>-</a:t>
            </a:r>
            <a:r>
              <a:rPr kumimoji="1" lang="zh-CN" altLang="en-US" sz="1200" b="1" dirty="0">
                <a:solidFill>
                  <a:srgbClr val="FFFFFF"/>
                </a:solidFill>
                <a:latin typeface="微软雅黑" pitchFamily="34" charset="-122"/>
                <a:ea typeface="微软雅黑" pitchFamily="34" charset="-122"/>
              </a:rPr>
              <a:t>国内</a:t>
            </a:r>
            <a:r>
              <a:rPr kumimoji="1" lang="en-US" altLang="ko-KR" sz="1200" b="1" dirty="0">
                <a:solidFill>
                  <a:srgbClr val="FFFFFF"/>
                </a:solidFill>
                <a:latin typeface="微软雅黑" pitchFamily="34" charset="-122"/>
                <a:ea typeface="微软雅黑" pitchFamily="34" charset="-122"/>
              </a:rPr>
              <a:t>·</a:t>
            </a:r>
            <a:r>
              <a:rPr kumimoji="1" lang="zh-CN" altLang="en-US" sz="1200" b="1" dirty="0">
                <a:solidFill>
                  <a:srgbClr val="FFFFFF"/>
                </a:solidFill>
                <a:latin typeface="微软雅黑" pitchFamily="34" charset="-122"/>
                <a:ea typeface="微软雅黑" pitchFamily="34" charset="-122"/>
              </a:rPr>
              <a:t>国际物流</a:t>
            </a:r>
            <a:r>
              <a:rPr kumimoji="1" lang="en-US" altLang="ko-KR"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整车运输，仓储配送，第三方物流 </a:t>
            </a:r>
            <a:r>
              <a:rPr kumimoji="1" lang="en-US" altLang="ko-KR"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流通</a:t>
            </a:r>
            <a:r>
              <a:rPr kumimoji="1" lang="en-US" altLang="zh-CN" sz="1200" b="1" dirty="0">
                <a:solidFill>
                  <a:srgbClr val="FFFFFF"/>
                </a:solidFill>
                <a:latin typeface="微软雅黑" pitchFamily="34" charset="-122"/>
                <a:ea typeface="微软雅黑" pitchFamily="34" charset="-122"/>
              </a:rPr>
              <a:t>-</a:t>
            </a:r>
            <a:r>
              <a:rPr kumimoji="1" lang="en-US" altLang="ko-KR" sz="1200" b="1" dirty="0">
                <a:solidFill>
                  <a:srgbClr val="FFFFFF"/>
                </a:solidFill>
                <a:latin typeface="微软雅黑" pitchFamily="34" charset="-122"/>
                <a:ea typeface="微软雅黑" pitchFamily="34" charset="-122"/>
              </a:rPr>
              <a:t>KD, </a:t>
            </a:r>
            <a:r>
              <a:rPr kumimoji="1" lang="zh-CN" altLang="en-US" sz="1200" b="1" dirty="0">
                <a:solidFill>
                  <a:srgbClr val="FFFFFF"/>
                </a:solidFill>
                <a:latin typeface="微软雅黑" pitchFamily="34" charset="-122"/>
                <a:ea typeface="微软雅黑" pitchFamily="34" charset="-122"/>
              </a:rPr>
              <a:t>贸易</a:t>
            </a:r>
            <a:endParaRPr kumimoji="1" lang="en-US" altLang="ko-KR" sz="1200" b="1" dirty="0">
              <a:solidFill>
                <a:srgbClr val="FFFFFF"/>
              </a:solidFill>
              <a:latin typeface="微软雅黑" pitchFamily="34" charset="-122"/>
              <a:ea typeface="微软雅黑" pitchFamily="34" charset="-122"/>
            </a:endParaRPr>
          </a:p>
          <a:p>
            <a:pPr marL="177800" indent="-177800" fontAlgn="base" latinLnBrk="1">
              <a:spcBef>
                <a:spcPct val="50000"/>
              </a:spcBef>
              <a:spcAft>
                <a:spcPct val="0"/>
              </a:spcAft>
              <a:buClr>
                <a:srgbClr val="FFFF00"/>
              </a:buClr>
              <a:buFontTx/>
              <a:buChar char="•"/>
            </a:pPr>
            <a:r>
              <a:rPr kumimoji="1" lang="zh-CN" altLang="en-US" sz="1200" b="1" dirty="0">
                <a:solidFill>
                  <a:srgbClr val="FFFF00"/>
                </a:solidFill>
                <a:latin typeface="微软雅黑" pitchFamily="34" charset="-122"/>
                <a:ea typeface="微软雅黑" pitchFamily="34" charset="-122"/>
              </a:rPr>
              <a:t>收入规模</a:t>
            </a:r>
            <a:r>
              <a:rPr kumimoji="1" lang="ko-KR" altLang="en-US" sz="1200" b="1" dirty="0">
                <a:solidFill>
                  <a:srgbClr val="FFFFFF"/>
                </a:solidFill>
                <a:latin typeface="微软雅黑" pitchFamily="34" charset="-122"/>
                <a:ea typeface="HDharmony M" pitchFamily="18" charset="-127"/>
              </a:rPr>
              <a:t>   </a:t>
            </a:r>
            <a:r>
              <a:rPr kumimoji="1" lang="en-US" altLang="ko-KR" sz="1200" b="1" dirty="0" smtClean="0">
                <a:solidFill>
                  <a:srgbClr val="FFFFFF"/>
                </a:solidFill>
                <a:latin typeface="微软雅黑" pitchFamily="34" charset="-122"/>
                <a:ea typeface="微软雅黑" pitchFamily="34" charset="-122"/>
              </a:rPr>
              <a:t>14</a:t>
            </a:r>
            <a:r>
              <a:rPr kumimoji="1" lang="zh-CN" altLang="en-US" sz="1200" b="1" dirty="0" smtClean="0">
                <a:solidFill>
                  <a:srgbClr val="FFFFFF"/>
                </a:solidFill>
                <a:latin typeface="微软雅黑" pitchFamily="34" charset="-122"/>
                <a:ea typeface="微软雅黑" pitchFamily="34" charset="-122"/>
              </a:rPr>
              <a:t>亿</a:t>
            </a:r>
            <a:r>
              <a:rPr kumimoji="1" lang="en-US" altLang="zh-CN" sz="1200" b="1" dirty="0">
                <a:solidFill>
                  <a:srgbClr val="FFFFFF"/>
                </a:solidFill>
                <a:latin typeface="微软雅黑" pitchFamily="34" charset="-122"/>
                <a:ea typeface="微软雅黑" pitchFamily="34" charset="-122"/>
              </a:rPr>
              <a:t>4</a:t>
            </a:r>
            <a:r>
              <a:rPr kumimoji="1" lang="zh-CN" altLang="en-US" sz="1200" b="1" dirty="0" smtClean="0">
                <a:solidFill>
                  <a:srgbClr val="FFFFFF"/>
                </a:solidFill>
                <a:latin typeface="微软雅黑" pitchFamily="34" charset="-122"/>
                <a:ea typeface="微软雅黑" pitchFamily="34" charset="-122"/>
              </a:rPr>
              <a:t>千万</a:t>
            </a:r>
            <a:r>
              <a:rPr kumimoji="1" lang="zh-CN" altLang="en-US" sz="1200" b="1" dirty="0">
                <a:solidFill>
                  <a:srgbClr val="FFFFFF"/>
                </a:solidFill>
                <a:latin typeface="微软雅黑" pitchFamily="34" charset="-122"/>
                <a:ea typeface="微软雅黑" pitchFamily="34" charset="-122"/>
              </a:rPr>
              <a:t>元</a:t>
            </a:r>
            <a:r>
              <a:rPr kumimoji="1" lang="en-US" altLang="zh-CN" sz="1200" b="1" dirty="0">
                <a:solidFill>
                  <a:srgbClr val="FFFFFF"/>
                </a:solidFill>
                <a:latin typeface="微软雅黑" pitchFamily="34" charset="-122"/>
                <a:ea typeface="微软雅黑" pitchFamily="34" charset="-122"/>
              </a:rPr>
              <a:t>RMB</a:t>
            </a:r>
            <a:r>
              <a:rPr kumimoji="1" lang="ko-KR" altLang="en-US" sz="1200" b="1" dirty="0">
                <a:solidFill>
                  <a:srgbClr val="FFFFFF"/>
                </a:solidFill>
                <a:latin typeface="微软雅黑" pitchFamily="34" charset="-122"/>
                <a:ea typeface="HDharmony M" pitchFamily="18" charset="-127"/>
              </a:rPr>
              <a:t> </a:t>
            </a:r>
            <a:r>
              <a:rPr kumimoji="1" lang="en-US" altLang="ko-KR" sz="900" b="1" dirty="0" smtClean="0">
                <a:solidFill>
                  <a:srgbClr val="FFFFFF"/>
                </a:solidFill>
                <a:latin typeface="微软雅黑" pitchFamily="34" charset="-122"/>
                <a:ea typeface="微软雅黑" pitchFamily="34" charset="-122"/>
              </a:rPr>
              <a:t>(’20</a:t>
            </a:r>
            <a:r>
              <a:rPr kumimoji="1" lang="zh-CN" altLang="en-US" sz="900" b="1" dirty="0" smtClean="0">
                <a:solidFill>
                  <a:srgbClr val="FFFFFF"/>
                </a:solidFill>
                <a:latin typeface="微软雅黑" pitchFamily="34" charset="-122"/>
                <a:ea typeface="微软雅黑" pitchFamily="34" charset="-122"/>
              </a:rPr>
              <a:t>年</a:t>
            </a:r>
            <a:r>
              <a:rPr kumimoji="1" lang="zh-CN" altLang="en-US" sz="900" b="1" dirty="0">
                <a:solidFill>
                  <a:srgbClr val="FFFFFF"/>
                </a:solidFill>
                <a:latin typeface="微软雅黑" pitchFamily="34" charset="-122"/>
                <a:ea typeface="微软雅黑" pitchFamily="34" charset="-122"/>
              </a:rPr>
              <a:t>基准</a:t>
            </a:r>
            <a:r>
              <a:rPr kumimoji="1" lang="en-US" altLang="ko-KR" sz="900" b="1" dirty="0">
                <a:solidFill>
                  <a:srgbClr val="FFFFFF"/>
                </a:solidFill>
                <a:latin typeface="微软雅黑" pitchFamily="34" charset="-122"/>
                <a:ea typeface="微软雅黑" pitchFamily="34" charset="-122"/>
              </a:rPr>
              <a:t>)</a:t>
            </a:r>
            <a:endParaRPr kumimoji="1" lang="en-US" altLang="ko-KR" sz="1200" b="1" dirty="0">
              <a:solidFill>
                <a:srgbClr val="FFFFFF"/>
              </a:solidFill>
              <a:latin typeface="微软雅黑" pitchFamily="34" charset="-122"/>
              <a:ea typeface="微软雅黑" pitchFamily="34" charset="-122"/>
            </a:endParaRPr>
          </a:p>
          <a:p>
            <a:pPr marL="177800" indent="-177800" fontAlgn="base" latinLnBrk="1">
              <a:spcBef>
                <a:spcPct val="50000"/>
              </a:spcBef>
              <a:spcAft>
                <a:spcPct val="0"/>
              </a:spcAft>
              <a:buClr>
                <a:srgbClr val="FFFF00"/>
              </a:buClr>
              <a:buFontTx/>
              <a:buChar char="•"/>
            </a:pPr>
            <a:r>
              <a:rPr kumimoji="1" lang="zh-CN" altLang="en-US" sz="1200" b="1" dirty="0">
                <a:solidFill>
                  <a:srgbClr val="FFFF00"/>
                </a:solidFill>
                <a:latin typeface="微软雅黑" pitchFamily="34" charset="-122"/>
                <a:ea typeface="微软雅黑" pitchFamily="34" charset="-122"/>
              </a:rPr>
              <a:t>据点现状</a:t>
            </a:r>
            <a:r>
              <a:rPr kumimoji="1" lang="ko-KR" altLang="en-US" sz="1200" b="1" dirty="0">
                <a:solidFill>
                  <a:srgbClr val="FFFFFF"/>
                </a:solidFill>
                <a:latin typeface="微软雅黑" pitchFamily="34" charset="-122"/>
                <a:ea typeface="HDharmony M" pitchFamily="18" charset="-127"/>
              </a:rPr>
              <a:t>   </a:t>
            </a:r>
            <a:r>
              <a:rPr kumimoji="1" lang="zh-CN" altLang="en-US" sz="1200" b="1" dirty="0">
                <a:solidFill>
                  <a:srgbClr val="FFFFFF"/>
                </a:solidFill>
                <a:latin typeface="微软雅黑" pitchFamily="34" charset="-122"/>
                <a:ea typeface="微软雅黑" pitchFamily="34" charset="-122"/>
              </a:rPr>
              <a:t>分公司：</a:t>
            </a:r>
            <a:r>
              <a:rPr kumimoji="1" lang="en-US" altLang="zh-CN" sz="1200" b="1" dirty="0">
                <a:solidFill>
                  <a:srgbClr val="FFFFFF"/>
                </a:solidFill>
                <a:latin typeface="微软雅黑" pitchFamily="34" charset="-122"/>
                <a:ea typeface="微软雅黑" pitchFamily="34" charset="-122"/>
              </a:rPr>
              <a:t>8</a:t>
            </a:r>
            <a:r>
              <a:rPr kumimoji="1" lang="zh-CN" altLang="en-US" sz="1200" b="1" dirty="0">
                <a:solidFill>
                  <a:srgbClr val="FFFFFF"/>
                </a:solidFill>
                <a:latin typeface="微软雅黑" pitchFamily="34" charset="-122"/>
                <a:ea typeface="微软雅黑" pitchFamily="34" charset="-122"/>
              </a:rPr>
              <a:t>个</a:t>
            </a:r>
            <a:r>
              <a:rPr kumimoji="1" lang="zh-CN" altLang="en-US" sz="900" b="1" dirty="0">
                <a:solidFill>
                  <a:srgbClr val="FFFFFF"/>
                </a:solidFill>
                <a:latin typeface="微软雅黑" pitchFamily="34" charset="-122"/>
                <a:ea typeface="微软雅黑" pitchFamily="34" charset="-122"/>
              </a:rPr>
              <a:t>（天津，上海，青岛，无锡，盐城，新加坡 </a:t>
            </a:r>
            <a:r>
              <a:rPr kumimoji="1" lang="en-US" altLang="zh-CN" sz="900" b="1" dirty="0">
                <a:solidFill>
                  <a:srgbClr val="FFFFFF"/>
                </a:solidFill>
                <a:latin typeface="微软雅黑" pitchFamily="34" charset="-122"/>
                <a:ea typeface="微软雅黑" pitchFamily="34" charset="-122"/>
              </a:rPr>
              <a:t>, </a:t>
            </a:r>
            <a:r>
              <a:rPr kumimoji="1" lang="zh-CN" altLang="en-US" sz="900" b="1" dirty="0">
                <a:solidFill>
                  <a:srgbClr val="FFFFFF"/>
                </a:solidFill>
                <a:latin typeface="微软雅黑" pitchFamily="34" charset="-122"/>
                <a:ea typeface="微软雅黑" pitchFamily="34" charset="-122"/>
              </a:rPr>
              <a:t>深圳，重庆）</a:t>
            </a:r>
            <a:endParaRPr kumimoji="1" lang="en-US" altLang="zh-CN" sz="1200" b="1" dirty="0">
              <a:solidFill>
                <a:srgbClr val="FFFFFF"/>
              </a:solidFill>
              <a:latin typeface="微软雅黑" pitchFamily="34" charset="-122"/>
              <a:ea typeface="微软雅黑" pitchFamily="34" charset="-122"/>
            </a:endParaRPr>
          </a:p>
          <a:p>
            <a:pPr fontAlgn="base" latinLnBrk="1">
              <a:spcBef>
                <a:spcPct val="50000"/>
              </a:spcBef>
              <a:spcAft>
                <a:spcPct val="0"/>
              </a:spcAft>
              <a:buClr>
                <a:srgbClr val="FFFF00"/>
              </a:buClr>
            </a:pPr>
            <a:r>
              <a:rPr kumimoji="1" lang="en-US" altLang="zh-CN"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子公司：</a:t>
            </a:r>
            <a:r>
              <a:rPr kumimoji="1" lang="en-US" altLang="zh-CN" sz="1200" b="1" dirty="0">
                <a:solidFill>
                  <a:srgbClr val="FFFFFF"/>
                </a:solidFill>
                <a:latin typeface="微软雅黑" pitchFamily="34" charset="-122"/>
                <a:ea typeface="微软雅黑" pitchFamily="34" charset="-122"/>
              </a:rPr>
              <a:t>1</a:t>
            </a:r>
            <a:r>
              <a:rPr kumimoji="1" lang="zh-CN" altLang="en-US" sz="1200" b="1" dirty="0">
                <a:solidFill>
                  <a:srgbClr val="FFFFFF"/>
                </a:solidFill>
                <a:latin typeface="微软雅黑" pitchFamily="34" charset="-122"/>
                <a:ea typeface="微软雅黑" pitchFamily="34" charset="-122"/>
              </a:rPr>
              <a:t>个</a:t>
            </a:r>
            <a:r>
              <a:rPr kumimoji="1" lang="zh-CN" altLang="en-US" sz="900" b="1" dirty="0">
                <a:solidFill>
                  <a:srgbClr val="FFFFFF"/>
                </a:solidFill>
                <a:latin typeface="微软雅黑" pitchFamily="34" charset="-122"/>
                <a:ea typeface="微软雅黑" pitchFamily="34" charset="-122"/>
              </a:rPr>
              <a:t>（天津格罗唯视）</a:t>
            </a:r>
            <a:endParaRPr kumimoji="1" lang="en-US" altLang="zh-CN" sz="900" b="1" dirty="0">
              <a:solidFill>
                <a:srgbClr val="FFFFFF"/>
              </a:solidFill>
              <a:latin typeface="微软雅黑" pitchFamily="34" charset="-122"/>
              <a:ea typeface="微软雅黑" pitchFamily="34" charset="-122"/>
            </a:endParaRPr>
          </a:p>
          <a:p>
            <a:pPr fontAlgn="base" latinLnBrk="1">
              <a:spcBef>
                <a:spcPct val="50000"/>
              </a:spcBef>
              <a:spcAft>
                <a:spcPct val="0"/>
              </a:spcAft>
              <a:buClr>
                <a:srgbClr val="FFFF00"/>
              </a:buClr>
            </a:pPr>
            <a:r>
              <a:rPr kumimoji="1" lang="en-US" altLang="zh-CN" sz="9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合资公司：</a:t>
            </a:r>
            <a:r>
              <a:rPr kumimoji="1" lang="en-US" altLang="zh-CN" sz="1200" b="1" dirty="0">
                <a:solidFill>
                  <a:srgbClr val="FFFFFF"/>
                </a:solidFill>
                <a:latin typeface="微软雅黑" pitchFamily="34" charset="-122"/>
                <a:ea typeface="微软雅黑" pitchFamily="34" charset="-122"/>
              </a:rPr>
              <a:t>8</a:t>
            </a:r>
            <a:r>
              <a:rPr kumimoji="1" lang="zh-CN" altLang="en-US" sz="1200" b="1" dirty="0">
                <a:solidFill>
                  <a:srgbClr val="FFFFFF"/>
                </a:solidFill>
                <a:latin typeface="微软雅黑" pitchFamily="34" charset="-122"/>
                <a:ea typeface="微软雅黑" pitchFamily="34" charset="-122"/>
              </a:rPr>
              <a:t>个（</a:t>
            </a:r>
            <a:r>
              <a:rPr kumimoji="1" lang="zh-CN" altLang="en-US" sz="900" b="1" dirty="0">
                <a:solidFill>
                  <a:srgbClr val="FFFFFF"/>
                </a:solidFill>
                <a:latin typeface="微软雅黑" pitchFamily="34" charset="-122"/>
                <a:ea typeface="微软雅黑" pitchFamily="34" charset="-122"/>
              </a:rPr>
              <a:t>中都格罗唯视，沧州格罗唯视，重庆格罗唯视，四川格罗唯视，悦达格罗唯视 ，江苏格联物流，广西格长二手车，长格海运）</a:t>
            </a:r>
            <a:endParaRPr kumimoji="1" lang="en-US" altLang="zh-CN" sz="900" b="1" dirty="0">
              <a:solidFill>
                <a:srgbClr val="FFFFFF"/>
              </a:solidFill>
              <a:latin typeface="微软雅黑" pitchFamily="34" charset="-122"/>
              <a:ea typeface="微软雅黑" pitchFamily="34" charset="-122"/>
            </a:endParaRPr>
          </a:p>
          <a:p>
            <a:pPr fontAlgn="base" latinLnBrk="1">
              <a:spcBef>
                <a:spcPct val="50000"/>
              </a:spcBef>
              <a:spcAft>
                <a:spcPct val="0"/>
              </a:spcAft>
              <a:buClr>
                <a:srgbClr val="FFFF00"/>
              </a:buClr>
            </a:pPr>
            <a:r>
              <a:rPr kumimoji="1" lang="en-US" altLang="ko-KR" sz="1200" b="1" dirty="0">
                <a:solidFill>
                  <a:srgbClr val="FFFFFF"/>
                </a:solidFill>
                <a:latin typeface="微软雅黑" pitchFamily="34" charset="-122"/>
                <a:ea typeface="微软雅黑" pitchFamily="34" charset="-122"/>
              </a:rPr>
              <a:t>                    </a:t>
            </a:r>
            <a:r>
              <a:rPr kumimoji="1" lang="zh-CN" altLang="en-US" sz="1200" b="1" dirty="0">
                <a:solidFill>
                  <a:srgbClr val="FFFFFF"/>
                </a:solidFill>
                <a:latin typeface="微软雅黑" pitchFamily="34" charset="-122"/>
                <a:ea typeface="微软雅黑" pitchFamily="34" charset="-122"/>
              </a:rPr>
              <a:t>办事处：</a:t>
            </a:r>
            <a:r>
              <a:rPr kumimoji="1" lang="en-US" altLang="zh-CN" sz="1200" b="1" dirty="0">
                <a:solidFill>
                  <a:srgbClr val="FFFFFF"/>
                </a:solidFill>
                <a:latin typeface="微软雅黑" pitchFamily="34" charset="-122"/>
                <a:ea typeface="微软雅黑" pitchFamily="34" charset="-122"/>
              </a:rPr>
              <a:t>1</a:t>
            </a:r>
            <a:r>
              <a:rPr kumimoji="1" lang="zh-CN" altLang="en-US" sz="1200" b="1" dirty="0">
                <a:solidFill>
                  <a:srgbClr val="FFFFFF"/>
                </a:solidFill>
                <a:latin typeface="微软雅黑" pitchFamily="34" charset="-122"/>
                <a:ea typeface="微软雅黑" pitchFamily="34" charset="-122"/>
              </a:rPr>
              <a:t>个</a:t>
            </a:r>
            <a:r>
              <a:rPr kumimoji="1" lang="zh-CN" altLang="en-US" sz="900" b="1" dirty="0">
                <a:solidFill>
                  <a:srgbClr val="FFFFFF"/>
                </a:solidFill>
                <a:latin typeface="微软雅黑" pitchFamily="34" charset="-122"/>
                <a:ea typeface="微软雅黑" pitchFamily="34" charset="-122"/>
              </a:rPr>
              <a:t>（烟台）；  </a:t>
            </a:r>
            <a:r>
              <a:rPr kumimoji="1" lang="en-US" altLang="zh-CN" sz="1200" b="1" dirty="0">
                <a:solidFill>
                  <a:srgbClr val="FFFFFF"/>
                </a:solidFill>
                <a:latin typeface="微软雅黑" pitchFamily="34" charset="-122"/>
                <a:ea typeface="微软雅黑" pitchFamily="34" charset="-122"/>
              </a:rPr>
              <a:t>CKD</a:t>
            </a:r>
            <a:r>
              <a:rPr kumimoji="1" lang="zh-CN" altLang="en-US" sz="1200" b="1" dirty="0">
                <a:solidFill>
                  <a:srgbClr val="FFFFFF"/>
                </a:solidFill>
                <a:latin typeface="微软雅黑" pitchFamily="34" charset="-122"/>
                <a:ea typeface="微软雅黑" pitchFamily="34" charset="-122"/>
              </a:rPr>
              <a:t>包装中心：</a:t>
            </a:r>
            <a:r>
              <a:rPr kumimoji="1" lang="en-US" altLang="zh-CN" sz="1200" b="1" dirty="0">
                <a:solidFill>
                  <a:srgbClr val="FFFFFF"/>
                </a:solidFill>
                <a:latin typeface="微软雅黑" pitchFamily="34" charset="-122"/>
                <a:ea typeface="微软雅黑" pitchFamily="34" charset="-122"/>
              </a:rPr>
              <a:t>2</a:t>
            </a:r>
            <a:r>
              <a:rPr kumimoji="1" lang="zh-CN" altLang="en-US" sz="1200" b="1" dirty="0">
                <a:solidFill>
                  <a:srgbClr val="FFFFFF"/>
                </a:solidFill>
                <a:latin typeface="微软雅黑" pitchFamily="34" charset="-122"/>
                <a:ea typeface="微软雅黑" pitchFamily="34" charset="-122"/>
              </a:rPr>
              <a:t>个</a:t>
            </a:r>
            <a:r>
              <a:rPr kumimoji="1" lang="zh-CN" altLang="en-US" sz="900" b="1" dirty="0">
                <a:solidFill>
                  <a:srgbClr val="FFFFFF"/>
                </a:solidFill>
                <a:latin typeface="微软雅黑" pitchFamily="34" charset="-122"/>
                <a:ea typeface="微软雅黑" pitchFamily="34" charset="-122"/>
              </a:rPr>
              <a:t>（天津，上海）</a:t>
            </a:r>
            <a:endParaRPr kumimoji="1" lang="ko-KR" altLang="en-US" sz="900" b="1" dirty="0">
              <a:solidFill>
                <a:srgbClr val="FFFFFF"/>
              </a:solidFill>
              <a:latin typeface="微软雅黑" pitchFamily="34" charset="-122"/>
              <a:ea typeface="HDharmony M" pitchFamily="18" charset="-127"/>
            </a:endParaRPr>
          </a:p>
        </p:txBody>
      </p:sp>
      <p:sp>
        <p:nvSpPr>
          <p:cNvPr id="4" name="灯片编号占位符 3"/>
          <p:cNvSpPr>
            <a:spLocks noGrp="1"/>
          </p:cNvSpPr>
          <p:nvPr>
            <p:ph type="sldNum" sz="quarter" idx="10"/>
          </p:nvPr>
        </p:nvSpPr>
        <p:spPr/>
        <p:txBody>
          <a:bodyPr/>
          <a:lstStyle/>
          <a:p>
            <a:pPr>
              <a:defRPr/>
            </a:pPr>
            <a:fld id="{923128FF-01E0-473F-AD7A-342F7F7DF9A8}" type="slidenum">
              <a:rPr lang="en-US" altLang="ko-KR" sz="1100" smtClean="0">
                <a:solidFill>
                  <a:srgbClr val="FFFFFF"/>
                </a:solidFill>
                <a:latin typeface="微软雅黑" pitchFamily="34" charset="-122"/>
                <a:ea typeface="微软雅黑" pitchFamily="34" charset="-122"/>
              </a:rPr>
              <a:pPr>
                <a:defRPr/>
              </a:pPr>
              <a:t>2</a:t>
            </a:fld>
            <a:endParaRPr lang="en-US" altLang="ko-KR" sz="11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1836574976"/>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6" descr="히스토리배없는것"/>
          <p:cNvPicPr>
            <a:picLocks noChangeAspect="1" noChangeArrowheads="1"/>
          </p:cNvPicPr>
          <p:nvPr/>
        </p:nvPicPr>
        <p:blipFill>
          <a:blip r:embed="rId2" cstate="print"/>
          <a:srcRect/>
          <a:stretch>
            <a:fillRect/>
          </a:stretch>
        </p:blipFill>
        <p:spPr bwMode="auto">
          <a:xfrm>
            <a:off x="38" y="548680"/>
            <a:ext cx="9906000" cy="6309320"/>
          </a:xfrm>
          <a:prstGeom prst="rect">
            <a:avLst/>
          </a:prstGeom>
          <a:noFill/>
          <a:ln w="9525">
            <a:noFill/>
            <a:miter lim="800000"/>
            <a:headEnd/>
            <a:tailEnd/>
          </a:ln>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l="46875" t="30222" r="31042" b="19556"/>
          <a:stretch>
            <a:fillRect/>
          </a:stretch>
        </p:blipFill>
        <p:spPr bwMode="auto">
          <a:xfrm>
            <a:off x="907622" y="1817688"/>
            <a:ext cx="2430066"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sp>
        <p:nvSpPr>
          <p:cNvPr id="5" name="Rectangle 13"/>
          <p:cNvSpPr>
            <a:spLocks noChangeArrowheads="1"/>
          </p:cNvSpPr>
          <p:nvPr/>
        </p:nvSpPr>
        <p:spPr bwMode="auto">
          <a:xfrm>
            <a:off x="243786" y="930299"/>
            <a:ext cx="3635640" cy="360363"/>
          </a:xfrm>
          <a:prstGeom prst="rect">
            <a:avLst/>
          </a:prstGeom>
          <a:solidFill>
            <a:srgbClr val="487AC4"/>
          </a:solidFill>
          <a:ln w="9525">
            <a:noFill/>
            <a:miter lim="800000"/>
            <a:headEnd/>
            <a:tailEnd/>
          </a:ln>
        </p:spPr>
        <p:txBody>
          <a:bodyPr anchor="ctr"/>
          <a:lstStyle/>
          <a:p>
            <a:pPr algn="ctr">
              <a:lnSpc>
                <a:spcPct val="120000"/>
              </a:lnSpc>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rPr>
              <a:t>系统概要</a:t>
            </a:r>
            <a:endParaRPr lang="en-US" altLang="ko-KR" sz="1200" dirty="0">
              <a:solidFill>
                <a:srgbClr val="FFFFFF"/>
              </a:solidFill>
              <a:effectLst>
                <a:outerShdw blurRad="38100" dist="38100" dir="2700000" algn="tl">
                  <a:srgbClr val="000000"/>
                </a:outerShdw>
              </a:effectLst>
              <a:latin typeface="微软雅黑" pitchFamily="34" charset="-122"/>
              <a:ea typeface="微软雅黑" pitchFamily="34" charset="-122"/>
            </a:endParaRPr>
          </a:p>
        </p:txBody>
      </p:sp>
      <p:sp>
        <p:nvSpPr>
          <p:cNvPr id="7" name="Rectangle 25"/>
          <p:cNvSpPr>
            <a:spLocks noChangeArrowheads="1"/>
          </p:cNvSpPr>
          <p:nvPr/>
        </p:nvSpPr>
        <p:spPr bwMode="auto">
          <a:xfrm>
            <a:off x="264423" y="1398588"/>
            <a:ext cx="3599525" cy="3935412"/>
          </a:xfrm>
          <a:prstGeom prst="rect">
            <a:avLst/>
          </a:prstGeom>
          <a:noFill/>
          <a:ln w="9525">
            <a:solidFill>
              <a:schemeClr val="bg1">
                <a:lumMod val="65000"/>
              </a:schemeClr>
            </a:solidFill>
            <a:miter lim="800000"/>
            <a:headEnd/>
            <a:tailEnd/>
          </a:ln>
          <a:extLst/>
        </p:spPr>
        <p:txBody>
          <a:bodyPr wrap="none"/>
          <a:lstStyle/>
          <a:p>
            <a:pPr marL="171450" indent="-171450" algn="ctr">
              <a:lnSpc>
                <a:spcPct val="120000"/>
              </a:lnSpc>
              <a:buFont typeface="Wingdings" pitchFamily="2" charset="2"/>
              <a:buChar char="ü"/>
              <a:defRPr/>
            </a:pPr>
            <a:r>
              <a:rPr lang="en-US" altLang="ko-KR" sz="1100" dirty="0">
                <a:solidFill>
                  <a:srgbClr val="000000"/>
                </a:solidFill>
                <a:latin typeface="微软雅黑" pitchFamily="34" charset="-122"/>
                <a:ea typeface="微软雅黑" pitchFamily="34" charset="-122"/>
              </a:rPr>
              <a:t>HMGC</a:t>
            </a:r>
            <a:r>
              <a:rPr lang="ko-KR" altLang="en-US" sz="1100" dirty="0">
                <a:solidFill>
                  <a:srgbClr val="000000"/>
                </a:solidFill>
                <a:latin typeface="微软雅黑" pitchFamily="34" charset="-122"/>
                <a:ea typeface="HDharmony M" pitchFamily="18" charset="-127"/>
              </a:rPr>
              <a:t> </a:t>
            </a:r>
            <a:r>
              <a:rPr lang="en-US" altLang="ko-KR" sz="1100" dirty="0">
                <a:solidFill>
                  <a:srgbClr val="000000"/>
                </a:solidFill>
                <a:latin typeface="微软雅黑" pitchFamily="34" charset="-122"/>
                <a:ea typeface="微软雅黑" pitchFamily="34" charset="-122"/>
              </a:rPr>
              <a:t>ERP  </a:t>
            </a:r>
            <a:r>
              <a:rPr lang="ko-KR" altLang="en-US" sz="1100" dirty="0">
                <a:solidFill>
                  <a:srgbClr val="000000"/>
                </a:solidFill>
                <a:latin typeface="微软雅黑" pitchFamily="34" charset="-122"/>
                <a:ea typeface="현대하모니 L" pitchFamily="18" charset="-127"/>
              </a:rPr>
              <a:t>←→ </a:t>
            </a:r>
            <a:r>
              <a:rPr lang="zh-CN" altLang="en-US" sz="1100" dirty="0">
                <a:solidFill>
                  <a:srgbClr val="000000"/>
                </a:solidFill>
                <a:latin typeface="微软雅黑" pitchFamily="34" charset="-122"/>
                <a:ea typeface="微软雅黑" pitchFamily="34" charset="-122"/>
              </a:rPr>
              <a:t>格罗唯视</a:t>
            </a:r>
            <a:r>
              <a:rPr lang="ko-KR" altLang="en-US" sz="1100" dirty="0">
                <a:solidFill>
                  <a:srgbClr val="000000"/>
                </a:solidFill>
                <a:latin typeface="微软雅黑" pitchFamily="34" charset="-122"/>
                <a:ea typeface="현대하모니 L" pitchFamily="18" charset="-127"/>
              </a:rPr>
              <a:t> </a:t>
            </a:r>
            <a:r>
              <a:rPr lang="en-US" altLang="ko-KR" sz="1100" dirty="0">
                <a:solidFill>
                  <a:srgbClr val="000000"/>
                </a:solidFill>
                <a:latin typeface="微软雅黑" pitchFamily="34" charset="-122"/>
                <a:ea typeface="微软雅黑" pitchFamily="34" charset="-122"/>
              </a:rPr>
              <a:t>LIMS </a:t>
            </a:r>
            <a:r>
              <a:rPr lang="zh-CN" altLang="en-US" sz="1100" dirty="0">
                <a:solidFill>
                  <a:srgbClr val="000000"/>
                </a:solidFill>
                <a:latin typeface="微软雅黑" pitchFamily="34" charset="-122"/>
                <a:ea typeface="微软雅黑" pitchFamily="34" charset="-122"/>
              </a:rPr>
              <a:t>联动方式</a:t>
            </a:r>
            <a:endParaRPr lang="en-US" altLang="ko-KR" sz="1100" u="sng" dirty="0">
              <a:solidFill>
                <a:srgbClr val="FF0000"/>
              </a:solidFill>
              <a:latin typeface="微软雅黑" pitchFamily="34" charset="-122"/>
              <a:ea typeface="微软雅黑" pitchFamily="34" charset="-122"/>
            </a:endParaRPr>
          </a:p>
        </p:txBody>
      </p:sp>
      <p:sp>
        <p:nvSpPr>
          <p:cNvPr id="8" name="Rectangle 25"/>
          <p:cNvSpPr>
            <a:spLocks noChangeArrowheads="1"/>
          </p:cNvSpPr>
          <p:nvPr/>
        </p:nvSpPr>
        <p:spPr bwMode="auto">
          <a:xfrm>
            <a:off x="264423" y="5334000"/>
            <a:ext cx="3599525" cy="863600"/>
          </a:xfrm>
          <a:prstGeom prst="rect">
            <a:avLst/>
          </a:prstGeom>
          <a:noFill/>
          <a:ln w="9525">
            <a:solidFill>
              <a:schemeClr val="bg1">
                <a:lumMod val="65000"/>
              </a:schemeClr>
            </a:solidFill>
            <a:miter lim="800000"/>
            <a:headEnd/>
            <a:tailEnd/>
          </a:ln>
          <a:extLst/>
        </p:spPr>
        <p:txBody>
          <a:bodyPr wrap="none"/>
          <a:lstStyle/>
          <a:p>
            <a:pPr marL="171450" indent="-171450">
              <a:lnSpc>
                <a:spcPct val="120000"/>
              </a:lnSpc>
              <a:buFont typeface="Wingdings" pitchFamily="2" charset="2"/>
              <a:buChar char="ü"/>
              <a:defRPr/>
            </a:pPr>
            <a:endParaRPr lang="en-US" altLang="ko-KR" sz="1100" u="sng" dirty="0">
              <a:solidFill>
                <a:srgbClr val="FF0000"/>
              </a:solidFill>
              <a:latin typeface="微软雅黑" pitchFamily="34" charset="-122"/>
              <a:ea typeface="微软雅黑" pitchFamily="34" charset="-122"/>
            </a:endParaRPr>
          </a:p>
        </p:txBody>
      </p:sp>
      <p:sp>
        <p:nvSpPr>
          <p:cNvPr id="9" name="矩形 8"/>
          <p:cNvSpPr/>
          <p:nvPr/>
        </p:nvSpPr>
        <p:spPr>
          <a:xfrm>
            <a:off x="336666" y="5375302"/>
            <a:ext cx="3429265" cy="785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Wingdings" pitchFamily="2" charset="2"/>
              <a:buChar char="l"/>
              <a:defRPr/>
            </a:pPr>
            <a:r>
              <a:rPr lang="en-US" altLang="zh-CN" sz="1100" dirty="0">
                <a:solidFill>
                  <a:srgbClr val="000000"/>
                </a:solidFill>
                <a:latin typeface="微软雅黑" pitchFamily="34" charset="-122"/>
                <a:ea typeface="微软雅黑" pitchFamily="34" charset="-122"/>
              </a:rPr>
              <a:t> ERP &amp; LIMS </a:t>
            </a:r>
            <a:r>
              <a:rPr lang="zh-CN" altLang="en-US" sz="1100" dirty="0">
                <a:solidFill>
                  <a:srgbClr val="000000"/>
                </a:solidFill>
                <a:latin typeface="微软雅黑" pitchFamily="34" charset="-122"/>
                <a:ea typeface="微软雅黑" pitchFamily="34" charset="-122"/>
              </a:rPr>
              <a:t>在线确认后打印发票结算</a:t>
            </a:r>
          </a:p>
        </p:txBody>
      </p:sp>
      <p:pic>
        <p:nvPicPr>
          <p:cNvPr id="11" name="그림 2" descr="20140217_165640.jpg"/>
          <p:cNvPicPr>
            <a:picLocks noChangeAspect="1"/>
          </p:cNvPicPr>
          <p:nvPr/>
        </p:nvPicPr>
        <p:blipFill>
          <a:blip r:embed="rId4" cstate="print"/>
          <a:srcRect l="32617" t="28561" r="20509" b="9613"/>
          <a:stretch>
            <a:fillRect/>
          </a:stretch>
        </p:blipFill>
        <p:spPr bwMode="auto">
          <a:xfrm>
            <a:off x="4112845" y="1867030"/>
            <a:ext cx="931267" cy="15129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그림 6" descr="20140218_091112.jpg"/>
          <p:cNvPicPr>
            <a:picLocks noChangeAspect="1"/>
          </p:cNvPicPr>
          <p:nvPr/>
        </p:nvPicPr>
        <p:blipFill>
          <a:blip r:embed="rId5" cstate="print"/>
          <a:srcRect l="16138" t="4120" r="49309"/>
          <a:stretch>
            <a:fillRect/>
          </a:stretch>
        </p:blipFill>
        <p:spPr bwMode="auto">
          <a:xfrm>
            <a:off x="5306344" y="5228558"/>
            <a:ext cx="375111" cy="720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9" descr="http://images.sanhaostreet.com/product/13/571/150107/201153110242171565.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3550" y="1849460"/>
            <a:ext cx="827219" cy="57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그림 8" descr="20140217_165722.jpg"/>
          <p:cNvPicPr>
            <a:picLocks noChangeAspect="1"/>
          </p:cNvPicPr>
          <p:nvPr/>
        </p:nvPicPr>
        <p:blipFill>
          <a:blip r:embed="rId7" cstate="print"/>
          <a:srcRect l="17057" t="9423" r="16268"/>
          <a:stretch>
            <a:fillRect/>
          </a:stretch>
        </p:blipFill>
        <p:spPr>
          <a:xfrm>
            <a:off x="5127562" y="2435803"/>
            <a:ext cx="479821" cy="451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1" descr="http://pro2012.manmanbuy.com/ProPic/20121/20120100142856002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27562" y="2996952"/>
            <a:ext cx="479821"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0"/>
          <p:cNvSpPr txBox="1">
            <a:spLocks noChangeArrowheads="1"/>
          </p:cNvSpPr>
          <p:nvPr/>
        </p:nvSpPr>
        <p:spPr bwMode="auto">
          <a:xfrm>
            <a:off x="4035444" y="1497144"/>
            <a:ext cx="15905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en-US" altLang="ko-KR" sz="1400" b="0" dirty="0">
                <a:solidFill>
                  <a:srgbClr val="000000"/>
                </a:solidFill>
                <a:latin typeface="微软雅黑" pitchFamily="34" charset="-122"/>
                <a:ea typeface="微软雅黑" pitchFamily="34" charset="-122"/>
              </a:rPr>
              <a:t>1</a:t>
            </a:r>
            <a:r>
              <a:rPr lang="en-US" altLang="ko-KR" sz="1400" b="0" dirty="0" smtClean="0">
                <a:solidFill>
                  <a:srgbClr val="000000"/>
                </a:solidFill>
                <a:latin typeface="微软雅黑" pitchFamily="34" charset="-122"/>
                <a:ea typeface="微软雅黑" pitchFamily="34" charset="-122"/>
              </a:rPr>
              <a:t>.</a:t>
            </a:r>
            <a:r>
              <a:rPr lang="zh-CN" altLang="en-US" sz="1400" b="0" dirty="0" smtClean="0">
                <a:solidFill>
                  <a:srgbClr val="000000"/>
                </a:solidFill>
                <a:latin typeface="微软雅黑" pitchFamily="34" charset="-122"/>
                <a:ea typeface="微软雅黑" pitchFamily="34" charset="-122"/>
              </a:rPr>
              <a:t>洗车前车辆扫描</a:t>
            </a:r>
            <a:endParaRPr lang="ko-KR" altLang="en-US" sz="1400" b="0" dirty="0">
              <a:solidFill>
                <a:srgbClr val="000000"/>
              </a:solidFill>
              <a:latin typeface="微软雅黑" pitchFamily="34" charset="-122"/>
              <a:ea typeface="현대하모니 M" pitchFamily="18" charset="-127"/>
            </a:endParaRPr>
          </a:p>
        </p:txBody>
      </p:sp>
      <p:sp>
        <p:nvSpPr>
          <p:cNvPr id="17" name="TextBox 11"/>
          <p:cNvSpPr txBox="1">
            <a:spLocks noChangeArrowheads="1"/>
          </p:cNvSpPr>
          <p:nvPr/>
        </p:nvSpPr>
        <p:spPr bwMode="auto">
          <a:xfrm>
            <a:off x="5517604" y="1976432"/>
            <a:ext cx="11079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zh-CN" altLang="en-US" sz="900" b="0" dirty="0" smtClean="0">
                <a:solidFill>
                  <a:srgbClr val="000000"/>
                </a:solidFill>
                <a:latin typeface="微软雅黑" pitchFamily="34" charset="-122"/>
                <a:ea typeface="微软雅黑" pitchFamily="34" charset="-122"/>
              </a:rPr>
              <a:t>手动条形码扫描仪</a:t>
            </a:r>
            <a:endParaRPr lang="ko-KR" altLang="en-US" sz="900" b="0" dirty="0">
              <a:solidFill>
                <a:srgbClr val="000000"/>
              </a:solidFill>
              <a:latin typeface="微软雅黑" pitchFamily="34" charset="-122"/>
              <a:ea typeface="현대하모니 M" pitchFamily="18" charset="-127"/>
            </a:endParaRPr>
          </a:p>
        </p:txBody>
      </p:sp>
      <p:sp>
        <p:nvSpPr>
          <p:cNvPr id="18" name="TextBox 12"/>
          <p:cNvSpPr txBox="1">
            <a:spLocks noChangeArrowheads="1"/>
          </p:cNvSpPr>
          <p:nvPr/>
        </p:nvSpPr>
        <p:spPr bwMode="auto">
          <a:xfrm>
            <a:off x="5530144" y="2558079"/>
            <a:ext cx="122341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zh-CN" altLang="en-US" sz="900" b="0" dirty="0" smtClean="0">
                <a:solidFill>
                  <a:srgbClr val="000000"/>
                </a:solidFill>
                <a:latin typeface="微软雅黑" pitchFamily="34" charset="-122"/>
                <a:ea typeface="微软雅黑" pitchFamily="34" charset="-122"/>
              </a:rPr>
              <a:t>固定式条形码扫描仪</a:t>
            </a:r>
            <a:endParaRPr lang="ko-KR" altLang="en-US" sz="900" b="0" dirty="0">
              <a:solidFill>
                <a:srgbClr val="000000"/>
              </a:solidFill>
              <a:latin typeface="微软雅黑" pitchFamily="34" charset="-122"/>
              <a:ea typeface="현대하모니 M" pitchFamily="18" charset="-127"/>
            </a:endParaRPr>
          </a:p>
        </p:txBody>
      </p:sp>
      <p:sp>
        <p:nvSpPr>
          <p:cNvPr id="19" name="TextBox 13"/>
          <p:cNvSpPr txBox="1">
            <a:spLocks noChangeArrowheads="1"/>
          </p:cNvSpPr>
          <p:nvPr/>
        </p:nvSpPr>
        <p:spPr bwMode="auto">
          <a:xfrm>
            <a:off x="5545455" y="3065146"/>
            <a:ext cx="9925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zh-CN" altLang="en-US" sz="900" b="0" dirty="0" smtClean="0">
                <a:solidFill>
                  <a:srgbClr val="000000"/>
                </a:solidFill>
                <a:latin typeface="微软雅黑" pitchFamily="34" charset="-122"/>
                <a:ea typeface="微软雅黑" pitchFamily="34" charset="-122"/>
              </a:rPr>
              <a:t>服务器管理电脑</a:t>
            </a:r>
            <a:endParaRPr lang="ko-KR" altLang="en-US" sz="900" b="0" dirty="0">
              <a:solidFill>
                <a:srgbClr val="000000"/>
              </a:solidFill>
              <a:latin typeface="微软雅黑" pitchFamily="34" charset="-122"/>
              <a:ea typeface="현대하모니 M" pitchFamily="18" charset="-127"/>
            </a:endParaRPr>
          </a:p>
        </p:txBody>
      </p:sp>
      <p:sp>
        <p:nvSpPr>
          <p:cNvPr id="20" name="TextBox 18"/>
          <p:cNvSpPr txBox="1">
            <a:spLocks noChangeArrowheads="1"/>
          </p:cNvSpPr>
          <p:nvPr/>
        </p:nvSpPr>
        <p:spPr bwMode="auto">
          <a:xfrm>
            <a:off x="4108562" y="3621014"/>
            <a:ext cx="17700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en-US" altLang="ko-KR" sz="1400" b="0" dirty="0">
                <a:solidFill>
                  <a:srgbClr val="000000"/>
                </a:solidFill>
                <a:latin typeface="微软雅黑" pitchFamily="34" charset="-122"/>
                <a:ea typeface="微软雅黑" pitchFamily="34" charset="-122"/>
              </a:rPr>
              <a:t>2</a:t>
            </a:r>
            <a:r>
              <a:rPr lang="en-US" altLang="ko-KR" sz="1400" b="0" dirty="0" smtClean="0">
                <a:solidFill>
                  <a:srgbClr val="000000"/>
                </a:solidFill>
                <a:latin typeface="微软雅黑" pitchFamily="34" charset="-122"/>
                <a:ea typeface="微软雅黑" pitchFamily="34" charset="-122"/>
              </a:rPr>
              <a:t>.</a:t>
            </a:r>
            <a:r>
              <a:rPr lang="zh-CN" altLang="en-US" sz="1400" b="0" dirty="0" smtClean="0">
                <a:solidFill>
                  <a:srgbClr val="000000"/>
                </a:solidFill>
                <a:latin typeface="微软雅黑" pitchFamily="34" charset="-122"/>
                <a:ea typeface="微软雅黑" pitchFamily="34" charset="-122"/>
              </a:rPr>
              <a:t>车辆检查通道内侧</a:t>
            </a:r>
            <a:endParaRPr lang="ko-KR" altLang="en-US" sz="1400" b="0" dirty="0">
              <a:solidFill>
                <a:srgbClr val="000000"/>
              </a:solidFill>
              <a:latin typeface="微软雅黑" pitchFamily="34" charset="-122"/>
              <a:ea typeface="현대하모니 M" pitchFamily="18" charset="-127"/>
            </a:endParaRPr>
          </a:p>
        </p:txBody>
      </p:sp>
      <p:sp>
        <p:nvSpPr>
          <p:cNvPr id="21" name="TextBox 29"/>
          <p:cNvSpPr txBox="1">
            <a:spLocks noChangeArrowheads="1"/>
          </p:cNvSpPr>
          <p:nvPr/>
        </p:nvSpPr>
        <p:spPr bwMode="auto">
          <a:xfrm>
            <a:off x="5764184" y="4221114"/>
            <a:ext cx="13311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zh-CN" altLang="en-US" sz="900" b="0" dirty="0" smtClean="0">
                <a:solidFill>
                  <a:srgbClr val="000000"/>
                </a:solidFill>
                <a:latin typeface="微软雅黑" pitchFamily="34" charset="-122"/>
                <a:ea typeface="微软雅黑" pitchFamily="34" charset="-122"/>
              </a:rPr>
              <a:t>触摸式电脑</a:t>
            </a:r>
            <a:endParaRPr lang="ko-KR" altLang="en-US" sz="900" b="0" dirty="0">
              <a:solidFill>
                <a:srgbClr val="000000"/>
              </a:solidFill>
              <a:latin typeface="微软雅黑" pitchFamily="34" charset="-122"/>
              <a:ea typeface="현대하모니 M" pitchFamily="18" charset="-127"/>
            </a:endParaRPr>
          </a:p>
        </p:txBody>
      </p:sp>
      <p:pic>
        <p:nvPicPr>
          <p:cNvPr id="22" name="Picture 17" descr="http://file.youboy.com/a/55/71/20/0/7755150.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70166" y="4033564"/>
            <a:ext cx="674243" cy="63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그림 37" descr="20140606_101230.jpg"/>
          <p:cNvPicPr>
            <a:picLocks noChangeAspect="1"/>
          </p:cNvPicPr>
          <p:nvPr/>
        </p:nvPicPr>
        <p:blipFill>
          <a:blip r:embed="rId10" cstate="print"/>
          <a:stretch>
            <a:fillRect/>
          </a:stretch>
        </p:blipFill>
        <p:spPr>
          <a:xfrm>
            <a:off x="4114638" y="4050134"/>
            <a:ext cx="1001705" cy="617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19" descr="http://www.sinaimg.cn/qc/photo_auto/photo/50/13/1695013/1695013_950.jpg"/>
          <p:cNvPicPr>
            <a:picLocks noChangeAspect="1" noChangeArrowheads="1"/>
          </p:cNvPicPr>
          <p:nvPr/>
        </p:nvPicPr>
        <p:blipFill>
          <a:blip r:embed="rId11" cstate="print"/>
          <a:srcRect r="16918" b="15812"/>
          <a:stretch>
            <a:fillRect/>
          </a:stretch>
        </p:blipFill>
        <p:spPr bwMode="auto">
          <a:xfrm>
            <a:off x="4182614" y="5243935"/>
            <a:ext cx="933716" cy="5819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extBox 39"/>
          <p:cNvSpPr txBox="1">
            <a:spLocks noChangeArrowheads="1"/>
          </p:cNvSpPr>
          <p:nvPr/>
        </p:nvSpPr>
        <p:spPr bwMode="auto">
          <a:xfrm>
            <a:off x="4141222" y="4755678"/>
            <a:ext cx="14109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en-US" altLang="ko-KR" sz="1400" b="0" dirty="0">
                <a:solidFill>
                  <a:srgbClr val="000000"/>
                </a:solidFill>
                <a:latin typeface="微软雅黑" pitchFamily="34" charset="-122"/>
                <a:ea typeface="微软雅黑" pitchFamily="34" charset="-122"/>
              </a:rPr>
              <a:t>3</a:t>
            </a:r>
            <a:r>
              <a:rPr lang="en-US" altLang="ko-KR" sz="1400" b="0" dirty="0" smtClean="0">
                <a:solidFill>
                  <a:srgbClr val="000000"/>
                </a:solidFill>
                <a:latin typeface="微软雅黑" pitchFamily="34" charset="-122"/>
                <a:ea typeface="微软雅黑" pitchFamily="34" charset="-122"/>
              </a:rPr>
              <a:t>.</a:t>
            </a:r>
            <a:r>
              <a:rPr lang="zh-CN" altLang="en-US" sz="1400" b="0" dirty="0" smtClean="0">
                <a:solidFill>
                  <a:srgbClr val="000000"/>
                </a:solidFill>
                <a:latin typeface="微软雅黑" pitchFamily="34" charset="-122"/>
                <a:ea typeface="微软雅黑" pitchFamily="34" charset="-122"/>
              </a:rPr>
              <a:t>车辆室内检查</a:t>
            </a:r>
            <a:endParaRPr lang="ko-KR" altLang="en-US" sz="1400" b="0" dirty="0">
              <a:solidFill>
                <a:srgbClr val="000000"/>
              </a:solidFill>
              <a:latin typeface="微软雅黑" pitchFamily="34" charset="-122"/>
              <a:ea typeface="현대하모니 M" pitchFamily="18" charset="-127"/>
            </a:endParaRPr>
          </a:p>
        </p:txBody>
      </p:sp>
      <p:sp>
        <p:nvSpPr>
          <p:cNvPr id="26" name="TextBox 40"/>
          <p:cNvSpPr txBox="1">
            <a:spLocks noChangeArrowheads="1"/>
          </p:cNvSpPr>
          <p:nvPr/>
        </p:nvSpPr>
        <p:spPr bwMode="auto">
          <a:xfrm>
            <a:off x="5761233" y="5437159"/>
            <a:ext cx="13311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zh-CN" altLang="en-US" sz="900" b="0" dirty="0" smtClean="0">
                <a:solidFill>
                  <a:srgbClr val="000000"/>
                </a:solidFill>
                <a:latin typeface="微软雅黑" pitchFamily="34" charset="-122"/>
                <a:ea typeface="微软雅黑" pitchFamily="34" charset="-122"/>
              </a:rPr>
              <a:t>触摸式电脑</a:t>
            </a:r>
            <a:endParaRPr lang="ko-KR" altLang="en-US" sz="900" b="0" dirty="0">
              <a:solidFill>
                <a:srgbClr val="000000"/>
              </a:solidFill>
              <a:latin typeface="微软雅黑" pitchFamily="34" charset="-122"/>
              <a:ea typeface="현대하모니 M" pitchFamily="18" charset="-127"/>
            </a:endParaRPr>
          </a:p>
        </p:txBody>
      </p:sp>
      <p:sp>
        <p:nvSpPr>
          <p:cNvPr id="27" name="Rectangle 13"/>
          <p:cNvSpPr>
            <a:spLocks noChangeArrowheads="1"/>
          </p:cNvSpPr>
          <p:nvPr/>
        </p:nvSpPr>
        <p:spPr bwMode="auto">
          <a:xfrm>
            <a:off x="3986694" y="920317"/>
            <a:ext cx="5665370" cy="360363"/>
          </a:xfrm>
          <a:prstGeom prst="rect">
            <a:avLst/>
          </a:prstGeom>
          <a:solidFill>
            <a:srgbClr val="487AC4"/>
          </a:solidFill>
          <a:ln w="9525">
            <a:noFill/>
            <a:miter lim="800000"/>
            <a:headEnd/>
            <a:tailEnd/>
          </a:ln>
        </p:spPr>
        <p:txBody>
          <a:bodyPr anchor="ctr"/>
          <a:lstStyle/>
          <a:p>
            <a:pPr algn="ctr">
              <a:lnSpc>
                <a:spcPct val="120000"/>
              </a:lnSpc>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rPr>
              <a:t>系统构建设备</a:t>
            </a:r>
            <a:r>
              <a:rPr lang="en-US" altLang="zh-CN" sz="1200" dirty="0">
                <a:solidFill>
                  <a:srgbClr val="FFFFFF"/>
                </a:solidFill>
                <a:effectLst>
                  <a:outerShdw blurRad="38100" dist="38100" dir="2700000" algn="tl">
                    <a:srgbClr val="000000"/>
                  </a:outerShdw>
                </a:effectLst>
                <a:latin typeface="微软雅黑" pitchFamily="34" charset="-122"/>
                <a:ea typeface="微软雅黑" pitchFamily="34" charset="-122"/>
              </a:rPr>
              <a:t>/</a:t>
            </a: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rPr>
              <a:t>装备</a:t>
            </a:r>
            <a:endParaRPr lang="en-US" altLang="ko-KR" sz="1200" dirty="0">
              <a:solidFill>
                <a:srgbClr val="FFFFFF"/>
              </a:solidFill>
              <a:effectLst>
                <a:outerShdw blurRad="38100" dist="38100" dir="2700000" algn="tl">
                  <a:srgbClr val="000000"/>
                </a:outerShdw>
              </a:effectLst>
              <a:latin typeface="微软雅黑" pitchFamily="34" charset="-122"/>
              <a:ea typeface="微软雅黑" pitchFamily="34" charset="-122"/>
            </a:endParaRPr>
          </a:p>
        </p:txBody>
      </p:sp>
      <p:pic>
        <p:nvPicPr>
          <p:cNvPr id="28" name="그림 5" descr="20140217_120132.jpg"/>
          <p:cNvPicPr>
            <a:picLocks noChangeAspect="1"/>
          </p:cNvPicPr>
          <p:nvPr/>
        </p:nvPicPr>
        <p:blipFill>
          <a:blip r:embed="rId12" cstate="print"/>
          <a:srcRect l="10625" t="19742" r="12199" b="19550"/>
          <a:stretch>
            <a:fillRect/>
          </a:stretch>
        </p:blipFill>
        <p:spPr bwMode="auto">
          <a:xfrm>
            <a:off x="6839429" y="4402673"/>
            <a:ext cx="940441" cy="512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그림 6" descr="20140218_091112.jpg"/>
          <p:cNvPicPr>
            <a:picLocks noChangeAspect="1"/>
          </p:cNvPicPr>
          <p:nvPr/>
        </p:nvPicPr>
        <p:blipFill>
          <a:blip r:embed="rId13" cstate="print"/>
          <a:srcRect l="47812" t="4120" r="14561"/>
          <a:stretch>
            <a:fillRect/>
          </a:stretch>
        </p:blipFill>
        <p:spPr bwMode="auto">
          <a:xfrm>
            <a:off x="7913553" y="1917149"/>
            <a:ext cx="363249" cy="640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TextBox 32"/>
          <p:cNvSpPr txBox="1">
            <a:spLocks noChangeArrowheads="1"/>
          </p:cNvSpPr>
          <p:nvPr/>
        </p:nvSpPr>
        <p:spPr bwMode="auto">
          <a:xfrm>
            <a:off x="6765747" y="3587723"/>
            <a:ext cx="17107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en-US" altLang="ko-KR" sz="1400" b="0" dirty="0" smtClean="0">
                <a:solidFill>
                  <a:srgbClr val="000000"/>
                </a:solidFill>
                <a:latin typeface="微软雅黑" pitchFamily="34" charset="-122"/>
                <a:ea typeface="微软雅黑" pitchFamily="34" charset="-122"/>
              </a:rPr>
              <a:t>5.PDI</a:t>
            </a:r>
            <a:r>
              <a:rPr lang="zh-CN" altLang="en-US" sz="1400" b="0" dirty="0">
                <a:solidFill>
                  <a:srgbClr val="000000"/>
                </a:solidFill>
                <a:latin typeface="微软雅黑" pitchFamily="34" charset="-122"/>
                <a:ea typeface="微软雅黑" pitchFamily="34" charset="-122"/>
              </a:rPr>
              <a:t>实时</a:t>
            </a:r>
            <a:r>
              <a:rPr lang="zh-CN" altLang="en-US" sz="1400" b="0" dirty="0" smtClean="0">
                <a:solidFill>
                  <a:srgbClr val="000000"/>
                </a:solidFill>
                <a:latin typeface="微软雅黑" pitchFamily="34" charset="-122"/>
                <a:ea typeface="微软雅黑" pitchFamily="34" charset="-122"/>
              </a:rPr>
              <a:t>现况显示</a:t>
            </a:r>
            <a:endParaRPr lang="ko-KR" altLang="en-US" sz="1400" b="0" dirty="0">
              <a:solidFill>
                <a:srgbClr val="000000"/>
              </a:solidFill>
              <a:latin typeface="微软雅黑" pitchFamily="34" charset="-122"/>
              <a:ea typeface="현대하모니 M" pitchFamily="18" charset="-127"/>
            </a:endParaRPr>
          </a:p>
        </p:txBody>
      </p:sp>
      <p:pic>
        <p:nvPicPr>
          <p:cNvPr id="31" name="그림 41" descr="20140606_100414.jpg"/>
          <p:cNvPicPr>
            <a:picLocks noChangeAspect="1"/>
          </p:cNvPicPr>
          <p:nvPr/>
        </p:nvPicPr>
        <p:blipFill>
          <a:blip r:embed="rId14" cstate="print"/>
          <a:srcRect l="34250" t="14764" r="12199" b="16400"/>
          <a:stretch>
            <a:fillRect/>
          </a:stretch>
        </p:blipFill>
        <p:spPr>
          <a:xfrm>
            <a:off x="6872799" y="1936926"/>
            <a:ext cx="930606" cy="621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TextBox 42"/>
          <p:cNvSpPr txBox="1">
            <a:spLocks noChangeArrowheads="1"/>
          </p:cNvSpPr>
          <p:nvPr/>
        </p:nvSpPr>
        <p:spPr bwMode="auto">
          <a:xfrm>
            <a:off x="6775064" y="1521395"/>
            <a:ext cx="17700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en-US" altLang="ko-KR" sz="1400" b="0" dirty="0">
                <a:solidFill>
                  <a:srgbClr val="000000"/>
                </a:solidFill>
                <a:latin typeface="微软雅黑" pitchFamily="34" charset="-122"/>
                <a:ea typeface="微软雅黑" pitchFamily="34" charset="-122"/>
              </a:rPr>
              <a:t>4</a:t>
            </a:r>
            <a:r>
              <a:rPr lang="en-US" altLang="ko-KR" sz="1400" b="0" dirty="0" smtClean="0">
                <a:solidFill>
                  <a:srgbClr val="000000"/>
                </a:solidFill>
                <a:latin typeface="微软雅黑" pitchFamily="34" charset="-122"/>
                <a:ea typeface="微软雅黑" pitchFamily="34" charset="-122"/>
              </a:rPr>
              <a:t>.</a:t>
            </a:r>
            <a:r>
              <a:rPr lang="zh-CN" altLang="en-US" sz="1400" b="0" dirty="0" smtClean="0">
                <a:solidFill>
                  <a:srgbClr val="000000"/>
                </a:solidFill>
                <a:latin typeface="微软雅黑" pitchFamily="34" charset="-122"/>
                <a:ea typeface="微软雅黑" pitchFamily="34" charset="-122"/>
              </a:rPr>
              <a:t>外观及发动机检查</a:t>
            </a:r>
            <a:endParaRPr lang="ko-KR" altLang="en-US" sz="1400" b="0" dirty="0">
              <a:solidFill>
                <a:srgbClr val="000000"/>
              </a:solidFill>
              <a:latin typeface="微软雅黑" pitchFamily="34" charset="-122"/>
              <a:ea typeface="현대하모니 M" pitchFamily="18" charset="-127"/>
            </a:endParaRPr>
          </a:p>
        </p:txBody>
      </p:sp>
      <p:sp>
        <p:nvSpPr>
          <p:cNvPr id="33" name="TextBox 43"/>
          <p:cNvSpPr txBox="1">
            <a:spLocks noChangeArrowheads="1"/>
          </p:cNvSpPr>
          <p:nvPr/>
        </p:nvSpPr>
        <p:spPr bwMode="auto">
          <a:xfrm>
            <a:off x="8342995" y="2117392"/>
            <a:ext cx="100635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zh-CN" altLang="en-US" sz="900" b="0" dirty="0" smtClean="0">
                <a:solidFill>
                  <a:srgbClr val="000000"/>
                </a:solidFill>
                <a:latin typeface="微软雅黑" pitchFamily="34" charset="-122"/>
                <a:ea typeface="微软雅黑" pitchFamily="34" charset="-122"/>
              </a:rPr>
              <a:t>触摸式电脑</a:t>
            </a:r>
            <a:endParaRPr lang="ko-KR" altLang="en-US" sz="900" b="0" dirty="0">
              <a:solidFill>
                <a:srgbClr val="000000"/>
              </a:solidFill>
              <a:latin typeface="微软雅黑" pitchFamily="34" charset="-122"/>
              <a:ea typeface="현대하모니 M" pitchFamily="18" charset="-127"/>
            </a:endParaRPr>
          </a:p>
        </p:txBody>
      </p:sp>
      <p:pic>
        <p:nvPicPr>
          <p:cNvPr id="34" name="Picture 21" descr="http://ww1.sinaimg.cn/mw690/8d0162fegw1ehfq9vbvv3j20fa0buq3b.jpg"/>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b="14726"/>
          <a:stretch>
            <a:fillRect/>
          </a:stretch>
        </p:blipFill>
        <p:spPr bwMode="auto">
          <a:xfrm>
            <a:off x="7842433" y="4269917"/>
            <a:ext cx="1162156" cy="70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45"/>
          <p:cNvSpPr txBox="1">
            <a:spLocks noChangeArrowheads="1"/>
          </p:cNvSpPr>
          <p:nvPr/>
        </p:nvSpPr>
        <p:spPr bwMode="auto">
          <a:xfrm>
            <a:off x="7202086" y="5039716"/>
            <a:ext cx="1716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가는각진제목체" pitchFamily="18" charset="-127"/>
                <a:ea typeface="가는각진제목체" pitchFamily="18" charset="-127"/>
              </a:defRPr>
            </a:lvl1pPr>
            <a:lvl2pPr marL="742950" indent="-285750" eaLnBrk="0" hangingPunct="0">
              <a:defRPr kumimoji="1" b="1">
                <a:solidFill>
                  <a:schemeClr val="tx1"/>
                </a:solidFill>
                <a:latin typeface="가는각진제목체" pitchFamily="18" charset="-127"/>
                <a:ea typeface="가는각진제목체" pitchFamily="18" charset="-127"/>
              </a:defRPr>
            </a:lvl2pPr>
            <a:lvl3pPr marL="1143000" indent="-228600" eaLnBrk="0" hangingPunct="0">
              <a:defRPr kumimoji="1" b="1">
                <a:solidFill>
                  <a:schemeClr val="tx1"/>
                </a:solidFill>
                <a:latin typeface="가는각진제목체" pitchFamily="18" charset="-127"/>
                <a:ea typeface="가는각진제목체" pitchFamily="18" charset="-127"/>
              </a:defRPr>
            </a:lvl3pPr>
            <a:lvl4pPr marL="1600200" indent="-228600" eaLnBrk="0" hangingPunct="0">
              <a:defRPr kumimoji="1" b="1">
                <a:solidFill>
                  <a:schemeClr val="tx1"/>
                </a:solidFill>
                <a:latin typeface="가는각진제목체" pitchFamily="18" charset="-127"/>
                <a:ea typeface="가는각진제목체" pitchFamily="18" charset="-127"/>
              </a:defRPr>
            </a:lvl4pPr>
            <a:lvl5pPr marL="2057400" indent="-228600" eaLnBrk="0" hangingPunct="0">
              <a:defRPr kumimoji="1" b="1">
                <a:solidFill>
                  <a:schemeClr val="tx1"/>
                </a:solidFill>
                <a:latin typeface="가는각진제목체" pitchFamily="18" charset="-127"/>
                <a:ea typeface="가는각진제목체" pitchFamily="18" charset="-127"/>
              </a:defRPr>
            </a:lvl5pPr>
            <a:lvl6pPr marL="25146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6pPr>
            <a:lvl7pPr marL="29718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7pPr>
            <a:lvl8pPr marL="34290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8pPr>
            <a:lvl9pPr marL="3886200" indent="-228600" eaLnBrk="0" fontAlgn="base" hangingPunct="0">
              <a:spcBef>
                <a:spcPct val="0"/>
              </a:spcBef>
              <a:spcAft>
                <a:spcPct val="0"/>
              </a:spcAft>
              <a:defRPr kumimoji="1" b="1">
                <a:solidFill>
                  <a:schemeClr val="tx1"/>
                </a:solidFill>
                <a:latin typeface="가는각진제목체" pitchFamily="18" charset="-127"/>
                <a:ea typeface="가는각진제목체" pitchFamily="18" charset="-127"/>
              </a:defRPr>
            </a:lvl9pPr>
          </a:lstStyle>
          <a:p>
            <a:pPr eaLnBrk="1" hangingPunct="1"/>
            <a:r>
              <a:rPr lang="en-US" altLang="ko-KR" sz="1100" b="0" dirty="0">
                <a:solidFill>
                  <a:srgbClr val="000000"/>
                </a:solidFill>
                <a:latin typeface="微软雅黑" pitchFamily="34" charset="-122"/>
                <a:ea typeface="微软雅黑" pitchFamily="34" charset="-122"/>
              </a:rPr>
              <a:t>LG </a:t>
            </a:r>
            <a:r>
              <a:rPr lang="en-US" altLang="ko-KR" sz="1100" b="0" dirty="0" smtClean="0">
                <a:solidFill>
                  <a:srgbClr val="000000"/>
                </a:solidFill>
                <a:latin typeface="微软雅黑" pitchFamily="34" charset="-122"/>
                <a:ea typeface="微软雅黑" pitchFamily="34" charset="-122"/>
              </a:rPr>
              <a:t>60</a:t>
            </a:r>
            <a:r>
              <a:rPr lang="zh-CN" altLang="en-US" sz="1100" b="0" dirty="0" smtClean="0">
                <a:solidFill>
                  <a:srgbClr val="000000"/>
                </a:solidFill>
                <a:latin typeface="微软雅黑" pitchFamily="34" charset="-122"/>
                <a:ea typeface="微软雅黑" pitchFamily="34" charset="-122"/>
              </a:rPr>
              <a:t>英寸</a:t>
            </a:r>
            <a:r>
              <a:rPr lang="ko-KR" altLang="en-US" sz="1100" b="0" dirty="0" smtClean="0">
                <a:solidFill>
                  <a:srgbClr val="000000"/>
                </a:solidFill>
                <a:latin typeface="微软雅黑" pitchFamily="34" charset="-122"/>
                <a:ea typeface="현대하모니 M" pitchFamily="18" charset="-127"/>
              </a:rPr>
              <a:t> </a:t>
            </a:r>
            <a:r>
              <a:rPr lang="en-US" altLang="ko-KR" sz="1100" b="0" dirty="0" smtClean="0">
                <a:solidFill>
                  <a:srgbClr val="000000"/>
                </a:solidFill>
                <a:latin typeface="微软雅黑" pitchFamily="34" charset="-122"/>
                <a:ea typeface="微软雅黑" pitchFamily="34" charset="-122"/>
              </a:rPr>
              <a:t>TV</a:t>
            </a:r>
            <a:endParaRPr lang="ko-KR" altLang="en-US" sz="1100" b="0" dirty="0">
              <a:solidFill>
                <a:srgbClr val="000000"/>
              </a:solidFill>
              <a:latin typeface="微软雅黑" pitchFamily="34" charset="-122"/>
              <a:ea typeface="현대하모니 M" pitchFamily="18" charset="-127"/>
            </a:endParaRPr>
          </a:p>
        </p:txBody>
      </p:sp>
      <p:sp>
        <p:nvSpPr>
          <p:cNvPr id="36" name="Rectangle 25"/>
          <p:cNvSpPr>
            <a:spLocks noChangeArrowheads="1"/>
          </p:cNvSpPr>
          <p:nvPr/>
        </p:nvSpPr>
        <p:spPr bwMode="auto">
          <a:xfrm>
            <a:off x="3986708" y="1412320"/>
            <a:ext cx="5665369" cy="4785280"/>
          </a:xfrm>
          <a:prstGeom prst="rect">
            <a:avLst/>
          </a:prstGeom>
          <a:noFill/>
          <a:ln w="9525">
            <a:solidFill>
              <a:schemeClr val="bg1">
                <a:lumMod val="65000"/>
              </a:schemeClr>
            </a:solidFill>
            <a:miter lim="800000"/>
            <a:headEnd/>
            <a:tailEnd/>
          </a:ln>
          <a:extLst/>
        </p:spPr>
        <p:txBody>
          <a:bodyPr wrap="none"/>
          <a:lstStyle/>
          <a:p>
            <a:pPr algn="ctr">
              <a:lnSpc>
                <a:spcPct val="120000"/>
              </a:lnSpc>
              <a:defRPr/>
            </a:pPr>
            <a:endParaRPr lang="en-US" altLang="ko-KR" sz="1100" u="sng" dirty="0">
              <a:solidFill>
                <a:srgbClr val="FF0000"/>
              </a:solidFill>
              <a:latin typeface="微软雅黑" pitchFamily="34" charset="-122"/>
              <a:ea typeface="微软雅黑" pitchFamily="34" charset="-122"/>
            </a:endParaRPr>
          </a:p>
        </p:txBody>
      </p:sp>
      <p:sp>
        <p:nvSpPr>
          <p:cNvPr id="43" name="矩形 42"/>
          <p:cNvSpPr/>
          <p:nvPr/>
        </p:nvSpPr>
        <p:spPr>
          <a:xfrm>
            <a:off x="1055849" y="3075525"/>
            <a:ext cx="2180967" cy="154834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000000"/>
              </a:solidFill>
              <a:latin typeface="微软雅黑" pitchFamily="34" charset="-122"/>
              <a:ea typeface="微软雅黑" pitchFamily="34" charset="-122"/>
            </a:endParaRPr>
          </a:p>
        </p:txBody>
      </p:sp>
      <p:cxnSp>
        <p:nvCxnSpPr>
          <p:cNvPr id="37" name="直接箭头连接符 36"/>
          <p:cNvCxnSpPr/>
          <p:nvPr/>
        </p:nvCxnSpPr>
        <p:spPr>
          <a:xfrm>
            <a:off x="1729880" y="3240811"/>
            <a:ext cx="0" cy="127907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8" name="直接箭头连接符 37"/>
          <p:cNvCxnSpPr/>
          <p:nvPr/>
        </p:nvCxnSpPr>
        <p:spPr>
          <a:xfrm flipV="1">
            <a:off x="1910662" y="3206179"/>
            <a:ext cx="0" cy="13027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896564" y="3645028"/>
            <a:ext cx="1422699" cy="461665"/>
          </a:xfrm>
          <a:prstGeom prst="rect">
            <a:avLst/>
          </a:prstGeom>
          <a:noFill/>
        </p:spPr>
        <p:txBody>
          <a:bodyPr wrap="square" rtlCol="0">
            <a:spAutoFit/>
          </a:bodyPr>
          <a:lstStyle/>
          <a:p>
            <a:r>
              <a:rPr lang="en-US" altLang="zh-CN" sz="800" dirty="0">
                <a:solidFill>
                  <a:srgbClr val="000000"/>
                </a:solidFill>
                <a:latin typeface="微软雅黑" pitchFamily="34" charset="-122"/>
                <a:ea typeface="微软雅黑" pitchFamily="34" charset="-122"/>
              </a:rPr>
              <a:t>1.</a:t>
            </a:r>
            <a:r>
              <a:rPr lang="zh-CN" altLang="en-US" sz="800" dirty="0">
                <a:solidFill>
                  <a:srgbClr val="000000"/>
                </a:solidFill>
                <a:latin typeface="微软雅黑" pitchFamily="34" charset="-122"/>
                <a:ea typeface="微软雅黑" pitchFamily="34" charset="-122"/>
              </a:rPr>
              <a:t>装船信息</a:t>
            </a:r>
            <a:endParaRPr lang="en-US" altLang="zh-CN" sz="800" dirty="0">
              <a:solidFill>
                <a:srgbClr val="000000"/>
              </a:solidFill>
              <a:latin typeface="微软雅黑" pitchFamily="34" charset="-122"/>
              <a:ea typeface="微软雅黑" pitchFamily="34" charset="-122"/>
            </a:endParaRPr>
          </a:p>
          <a:p>
            <a:endParaRPr lang="en-US" altLang="zh-CN" sz="800" dirty="0">
              <a:solidFill>
                <a:srgbClr val="000000"/>
              </a:solidFill>
              <a:latin typeface="微软雅黑" pitchFamily="34" charset="-122"/>
              <a:ea typeface="微软雅黑" pitchFamily="34" charset="-122"/>
            </a:endParaRPr>
          </a:p>
          <a:p>
            <a:r>
              <a:rPr lang="en-US" altLang="zh-CN" sz="800" dirty="0">
                <a:solidFill>
                  <a:srgbClr val="000000"/>
                </a:solidFill>
                <a:latin typeface="微软雅黑" pitchFamily="34" charset="-122"/>
                <a:ea typeface="微软雅黑" pitchFamily="34" charset="-122"/>
              </a:rPr>
              <a:t>2.</a:t>
            </a:r>
            <a:r>
              <a:rPr lang="zh-CN" altLang="en-US" sz="800" dirty="0">
                <a:solidFill>
                  <a:srgbClr val="000000"/>
                </a:solidFill>
                <a:latin typeface="微软雅黑" pitchFamily="34" charset="-122"/>
                <a:ea typeface="微软雅黑" pitchFamily="34" charset="-122"/>
              </a:rPr>
              <a:t>出库指示</a:t>
            </a:r>
          </a:p>
        </p:txBody>
      </p:sp>
      <p:sp>
        <p:nvSpPr>
          <p:cNvPr id="42" name="TextBox 41"/>
          <p:cNvSpPr txBox="1"/>
          <p:nvPr/>
        </p:nvSpPr>
        <p:spPr>
          <a:xfrm>
            <a:off x="1988671" y="3356999"/>
            <a:ext cx="1798762" cy="954107"/>
          </a:xfrm>
          <a:prstGeom prst="rect">
            <a:avLst/>
          </a:prstGeom>
          <a:noFill/>
        </p:spPr>
        <p:txBody>
          <a:bodyPr wrap="square" rtlCol="0">
            <a:spAutoFit/>
          </a:bodyPr>
          <a:lstStyle/>
          <a:p>
            <a:r>
              <a:rPr lang="en-US" altLang="zh-CN" sz="800" dirty="0">
                <a:solidFill>
                  <a:srgbClr val="000000"/>
                </a:solidFill>
                <a:latin typeface="微软雅黑" pitchFamily="34" charset="-122"/>
                <a:ea typeface="微软雅黑" pitchFamily="34" charset="-122"/>
              </a:rPr>
              <a:t>1.</a:t>
            </a:r>
            <a:r>
              <a:rPr lang="zh-CN" altLang="en-US" sz="800" dirty="0">
                <a:solidFill>
                  <a:srgbClr val="000000"/>
                </a:solidFill>
                <a:latin typeface="微软雅黑" pitchFamily="34" charset="-122"/>
                <a:ea typeface="微软雅黑" pitchFamily="34" charset="-122"/>
              </a:rPr>
              <a:t>码头到达</a:t>
            </a:r>
            <a:r>
              <a:rPr lang="en-US" altLang="zh-CN" sz="800" dirty="0">
                <a:solidFill>
                  <a:srgbClr val="000000"/>
                </a:solidFill>
                <a:latin typeface="微软雅黑" pitchFamily="34" charset="-122"/>
                <a:ea typeface="微软雅黑" pitchFamily="34" charset="-122"/>
              </a:rPr>
              <a:t>(</a:t>
            </a:r>
            <a:r>
              <a:rPr lang="zh-CN" altLang="en-US" sz="800" dirty="0">
                <a:solidFill>
                  <a:srgbClr val="000000"/>
                </a:solidFill>
                <a:latin typeface="微软雅黑" pitchFamily="34" charset="-122"/>
                <a:ea typeface="微软雅黑" pitchFamily="34" charset="-122"/>
              </a:rPr>
              <a:t>增加</a:t>
            </a:r>
            <a:r>
              <a:rPr lang="en-US" altLang="zh-CN" sz="800" dirty="0">
                <a:solidFill>
                  <a:srgbClr val="000000"/>
                </a:solidFill>
                <a:latin typeface="微软雅黑" pitchFamily="34" charset="-122"/>
                <a:ea typeface="微软雅黑" pitchFamily="34" charset="-122"/>
              </a:rPr>
              <a:t>I/F)</a:t>
            </a:r>
          </a:p>
          <a:p>
            <a:r>
              <a:rPr lang="en-US" altLang="zh-CN" sz="800" dirty="0">
                <a:solidFill>
                  <a:srgbClr val="000000"/>
                </a:solidFill>
                <a:latin typeface="微软雅黑" pitchFamily="34" charset="-122"/>
                <a:ea typeface="微软雅黑" pitchFamily="34" charset="-122"/>
              </a:rPr>
              <a:t>2.</a:t>
            </a:r>
            <a:r>
              <a:rPr lang="zh-CN" altLang="en-US" sz="800" dirty="0">
                <a:solidFill>
                  <a:srgbClr val="000000"/>
                </a:solidFill>
                <a:latin typeface="微软雅黑" pitchFamily="34" charset="-122"/>
                <a:ea typeface="微软雅黑" pitchFamily="34" charset="-122"/>
              </a:rPr>
              <a:t>通关完成</a:t>
            </a:r>
            <a:r>
              <a:rPr lang="en-US" altLang="zh-CN" sz="800" dirty="0">
                <a:solidFill>
                  <a:srgbClr val="000000"/>
                </a:solidFill>
                <a:latin typeface="微软雅黑" pitchFamily="34" charset="-122"/>
                <a:ea typeface="微软雅黑" pitchFamily="34" charset="-122"/>
              </a:rPr>
              <a:t>(</a:t>
            </a:r>
            <a:r>
              <a:rPr lang="zh-CN" altLang="en-US" sz="800" dirty="0">
                <a:solidFill>
                  <a:srgbClr val="000000"/>
                </a:solidFill>
                <a:latin typeface="微软雅黑" pitchFamily="34" charset="-122"/>
                <a:ea typeface="微软雅黑" pitchFamily="34" charset="-122"/>
              </a:rPr>
              <a:t>增加</a:t>
            </a:r>
            <a:r>
              <a:rPr lang="en-US" altLang="zh-CN" sz="800" dirty="0">
                <a:solidFill>
                  <a:srgbClr val="000000"/>
                </a:solidFill>
                <a:latin typeface="微软雅黑" pitchFamily="34" charset="-122"/>
                <a:ea typeface="微软雅黑" pitchFamily="34" charset="-122"/>
              </a:rPr>
              <a:t>I/F)</a:t>
            </a:r>
          </a:p>
          <a:p>
            <a:r>
              <a:rPr lang="en-US" altLang="zh-CN" sz="800" dirty="0">
                <a:solidFill>
                  <a:srgbClr val="000000"/>
                </a:solidFill>
                <a:latin typeface="微软雅黑" pitchFamily="34" charset="-122"/>
                <a:ea typeface="微软雅黑" pitchFamily="34" charset="-122"/>
              </a:rPr>
              <a:t>3.</a:t>
            </a:r>
            <a:r>
              <a:rPr lang="zh-CN" altLang="en-US" sz="800" dirty="0">
                <a:solidFill>
                  <a:srgbClr val="000000"/>
                </a:solidFill>
                <a:latin typeface="微软雅黑" pitchFamily="34" charset="-122"/>
                <a:ea typeface="微软雅黑" pitchFamily="34" charset="-122"/>
              </a:rPr>
              <a:t>入库处理</a:t>
            </a:r>
            <a:endParaRPr lang="en-US" altLang="zh-CN" sz="800" dirty="0">
              <a:solidFill>
                <a:srgbClr val="000000"/>
              </a:solidFill>
              <a:latin typeface="微软雅黑" pitchFamily="34" charset="-122"/>
              <a:ea typeface="微软雅黑" pitchFamily="34" charset="-122"/>
            </a:endParaRPr>
          </a:p>
          <a:p>
            <a:r>
              <a:rPr lang="en-US" altLang="zh-CN" sz="800" dirty="0">
                <a:solidFill>
                  <a:srgbClr val="000000"/>
                </a:solidFill>
                <a:latin typeface="微软雅黑" pitchFamily="34" charset="-122"/>
                <a:ea typeface="微软雅黑" pitchFamily="34" charset="-122"/>
              </a:rPr>
              <a:t>4.PDI IN   (</a:t>
            </a:r>
            <a:r>
              <a:rPr lang="zh-CN" altLang="en-US" sz="800" dirty="0">
                <a:solidFill>
                  <a:srgbClr val="000000"/>
                </a:solidFill>
                <a:latin typeface="微软雅黑" pitchFamily="34" charset="-122"/>
                <a:ea typeface="微软雅黑" pitchFamily="34" charset="-122"/>
              </a:rPr>
              <a:t>增加</a:t>
            </a:r>
            <a:r>
              <a:rPr lang="en-US" altLang="zh-CN" sz="800" dirty="0">
                <a:solidFill>
                  <a:srgbClr val="000000"/>
                </a:solidFill>
                <a:latin typeface="微软雅黑" pitchFamily="34" charset="-122"/>
                <a:ea typeface="微软雅黑" pitchFamily="34" charset="-122"/>
              </a:rPr>
              <a:t>I/F)</a:t>
            </a:r>
          </a:p>
          <a:p>
            <a:r>
              <a:rPr lang="en-US" altLang="zh-CN" sz="800" dirty="0">
                <a:solidFill>
                  <a:srgbClr val="000000"/>
                </a:solidFill>
                <a:latin typeface="微软雅黑" pitchFamily="34" charset="-122"/>
                <a:ea typeface="微软雅黑" pitchFamily="34" charset="-122"/>
              </a:rPr>
              <a:t>5.PDI OUT(</a:t>
            </a:r>
            <a:r>
              <a:rPr lang="zh-CN" altLang="en-US" sz="800" dirty="0">
                <a:solidFill>
                  <a:srgbClr val="000000"/>
                </a:solidFill>
                <a:latin typeface="微软雅黑" pitchFamily="34" charset="-122"/>
                <a:ea typeface="微软雅黑" pitchFamily="34" charset="-122"/>
              </a:rPr>
              <a:t>增加</a:t>
            </a:r>
            <a:r>
              <a:rPr lang="en-US" altLang="zh-CN" sz="800" dirty="0">
                <a:solidFill>
                  <a:srgbClr val="000000"/>
                </a:solidFill>
                <a:latin typeface="微软雅黑" pitchFamily="34" charset="-122"/>
                <a:ea typeface="微软雅黑" pitchFamily="34" charset="-122"/>
              </a:rPr>
              <a:t>I/F)</a:t>
            </a:r>
          </a:p>
          <a:p>
            <a:r>
              <a:rPr lang="en-US" altLang="zh-CN" sz="800" dirty="0">
                <a:solidFill>
                  <a:srgbClr val="000000"/>
                </a:solidFill>
                <a:latin typeface="微软雅黑" pitchFamily="34" charset="-122"/>
                <a:ea typeface="微软雅黑" pitchFamily="34" charset="-122"/>
              </a:rPr>
              <a:t>6.</a:t>
            </a:r>
            <a:r>
              <a:rPr lang="zh-CN" altLang="en-US" sz="800" dirty="0">
                <a:solidFill>
                  <a:srgbClr val="000000"/>
                </a:solidFill>
                <a:latin typeface="微软雅黑" pitchFamily="34" charset="-122"/>
                <a:ea typeface="微软雅黑" pitchFamily="34" charset="-122"/>
              </a:rPr>
              <a:t>出库处理</a:t>
            </a:r>
            <a:endParaRPr lang="en-US" altLang="zh-CN" sz="800" dirty="0">
              <a:solidFill>
                <a:srgbClr val="000000"/>
              </a:solidFill>
              <a:latin typeface="微软雅黑" pitchFamily="34" charset="-122"/>
              <a:ea typeface="微软雅黑" pitchFamily="34" charset="-122"/>
            </a:endParaRPr>
          </a:p>
          <a:p>
            <a:r>
              <a:rPr lang="en-US" altLang="zh-CN" sz="800" dirty="0">
                <a:solidFill>
                  <a:srgbClr val="000000"/>
                </a:solidFill>
                <a:latin typeface="微软雅黑" pitchFamily="34" charset="-122"/>
                <a:ea typeface="微软雅黑" pitchFamily="34" charset="-122"/>
              </a:rPr>
              <a:t>7.</a:t>
            </a:r>
            <a:r>
              <a:rPr lang="zh-CN" altLang="en-US" sz="800" dirty="0">
                <a:solidFill>
                  <a:srgbClr val="000000"/>
                </a:solidFill>
                <a:latin typeface="微软雅黑" pitchFamily="34" charset="-122"/>
                <a:ea typeface="微软雅黑" pitchFamily="34" charset="-122"/>
              </a:rPr>
              <a:t>到达经销商</a:t>
            </a:r>
            <a:r>
              <a:rPr lang="en-US" altLang="zh-CN" sz="800" dirty="0">
                <a:solidFill>
                  <a:srgbClr val="000000"/>
                </a:solidFill>
                <a:latin typeface="微软雅黑" pitchFamily="34" charset="-122"/>
                <a:ea typeface="微软雅黑" pitchFamily="34" charset="-122"/>
              </a:rPr>
              <a:t>(</a:t>
            </a:r>
            <a:r>
              <a:rPr lang="zh-CN" altLang="en-US" sz="800" dirty="0">
                <a:solidFill>
                  <a:srgbClr val="000000"/>
                </a:solidFill>
                <a:latin typeface="微软雅黑" pitchFamily="34" charset="-122"/>
                <a:ea typeface="微软雅黑" pitchFamily="34" charset="-122"/>
              </a:rPr>
              <a:t>改善</a:t>
            </a:r>
            <a:r>
              <a:rPr lang="en-US" altLang="zh-CN" sz="800" dirty="0">
                <a:solidFill>
                  <a:srgbClr val="000000"/>
                </a:solidFill>
                <a:latin typeface="微软雅黑" pitchFamily="34" charset="-122"/>
                <a:ea typeface="微软雅黑" pitchFamily="34" charset="-122"/>
              </a:rPr>
              <a:t>I/F)</a:t>
            </a:r>
            <a:endParaRPr lang="zh-CN" altLang="en-US" sz="800" dirty="0">
              <a:solidFill>
                <a:srgbClr val="000000"/>
              </a:solidFill>
              <a:latin typeface="微软雅黑" pitchFamily="34" charset="-122"/>
              <a:ea typeface="微软雅黑" pitchFamily="34" charset="-122"/>
            </a:endParaRPr>
          </a:p>
        </p:txBody>
      </p:sp>
      <p:sp>
        <p:nvSpPr>
          <p:cNvPr id="39" name="灯片编号占位符 38"/>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20</a:t>
            </a:fld>
            <a:endParaRPr lang="en-US" altLang="ko-KR" sz="1100" dirty="0">
              <a:latin typeface="微软雅黑" pitchFamily="34" charset="-122"/>
              <a:ea typeface="微软雅黑" pitchFamily="34" charset="-122"/>
            </a:endParaRPr>
          </a:p>
        </p:txBody>
      </p:sp>
      <p:sp>
        <p:nvSpPr>
          <p:cNvPr id="44" name="TextBox 43"/>
          <p:cNvSpPr txBox="1"/>
          <p:nvPr/>
        </p:nvSpPr>
        <p:spPr>
          <a:xfrm>
            <a:off x="273973" y="44625"/>
            <a:ext cx="7505897" cy="461665"/>
          </a:xfrm>
          <a:prstGeom prst="rect">
            <a:avLst/>
          </a:prstGeom>
          <a:noFill/>
        </p:spPr>
        <p:txBody>
          <a:bodyPr wrap="square" rtlCol="0">
            <a:spAutoFit/>
          </a:bodyPr>
          <a:lstStyle/>
          <a:p>
            <a:pPr fontAlgn="base" latinLnBrk="1">
              <a:spcBef>
                <a:spcPct val="50000"/>
              </a:spcBef>
              <a:spcAft>
                <a:spcPct val="0"/>
              </a:spcAft>
            </a:pPr>
            <a:r>
              <a:rPr kumimoji="1" lang="en-US" altLang="zh-CN" sz="2400" b="1" dirty="0">
                <a:solidFill>
                  <a:srgbClr val="FFFFFF"/>
                </a:solidFill>
                <a:latin typeface="微软雅黑" pitchFamily="34" charset="-122"/>
                <a:ea typeface="微软雅黑" pitchFamily="34" charset="-122"/>
              </a:rPr>
              <a:t>LIMS SYSTEM </a:t>
            </a:r>
            <a:r>
              <a:rPr kumimoji="1" lang="en-US" altLang="zh-CN" sz="2400" dirty="0">
                <a:solidFill>
                  <a:srgbClr val="FFFFFF"/>
                </a:solidFill>
                <a:latin typeface="微软雅黑" pitchFamily="34" charset="-122"/>
                <a:ea typeface="微软雅黑" pitchFamily="34" charset="-122"/>
              </a:rPr>
              <a:t>(</a:t>
            </a:r>
            <a:r>
              <a:rPr kumimoji="1" lang="zh-CN" altLang="en-US" sz="2400" dirty="0">
                <a:solidFill>
                  <a:srgbClr val="FFFFFF"/>
                </a:solidFill>
                <a:latin typeface="微软雅黑" pitchFamily="34" charset="-122"/>
                <a:ea typeface="微软雅黑" pitchFamily="34" charset="-122"/>
              </a:rPr>
              <a:t>进口整车管理系统</a:t>
            </a:r>
            <a:r>
              <a:rPr kumimoji="1" lang="en-US" altLang="zh-CN" sz="2400" dirty="0">
                <a:solidFill>
                  <a:srgbClr val="FFFFFF"/>
                </a:solidFill>
                <a:latin typeface="微软雅黑" pitchFamily="34" charset="-122"/>
                <a:ea typeface="微软雅黑" pitchFamily="34" charset="-122"/>
              </a:rPr>
              <a:t>)</a:t>
            </a:r>
            <a:endParaRPr kumimoji="1" lang="ko-KR" altLang="en-US" sz="2400" dirty="0">
              <a:solidFill>
                <a:srgbClr val="FFFFFF"/>
              </a:solidFill>
              <a:latin typeface="微软雅黑" pitchFamily="34" charset="-122"/>
              <a:ea typeface="HDharmony M" pitchFamily="18" charset="-127"/>
            </a:endParaRPr>
          </a:p>
        </p:txBody>
      </p:sp>
    </p:spTree>
    <p:extLst>
      <p:ext uri="{BB962C8B-B14F-4D97-AF65-F5344CB8AC3E}">
        <p14:creationId xmlns:p14="http://schemas.microsoft.com/office/powerpoint/2010/main" val="2681102748"/>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46" descr="히스토리배없는것"/>
          <p:cNvPicPr>
            <a:picLocks noChangeAspect="1" noChangeArrowheads="1"/>
          </p:cNvPicPr>
          <p:nvPr/>
        </p:nvPicPr>
        <p:blipFill>
          <a:blip r:embed="rId2" cstate="print"/>
          <a:srcRect/>
          <a:stretch>
            <a:fillRect/>
          </a:stretch>
        </p:blipFill>
        <p:spPr bwMode="auto">
          <a:xfrm>
            <a:off x="38" y="548680"/>
            <a:ext cx="9906000" cy="6309320"/>
          </a:xfrm>
          <a:prstGeom prst="rect">
            <a:avLst/>
          </a:prstGeom>
          <a:noFill/>
          <a:ln w="9525">
            <a:noFill/>
            <a:miter lim="800000"/>
            <a:headEnd/>
            <a:tailEnd/>
          </a:ln>
        </p:spPr>
      </p:pic>
      <p:sp>
        <p:nvSpPr>
          <p:cNvPr id="64" name="Rectangle 11"/>
          <p:cNvSpPr>
            <a:spLocks noChangeArrowheads="1"/>
          </p:cNvSpPr>
          <p:nvPr/>
        </p:nvSpPr>
        <p:spPr bwMode="auto">
          <a:xfrm>
            <a:off x="194337" y="846162"/>
            <a:ext cx="9362546" cy="668337"/>
          </a:xfrm>
          <a:prstGeom prst="rect">
            <a:avLst/>
          </a:prstGeom>
          <a:noFill/>
          <a:ln w="9525">
            <a:noFill/>
            <a:miter lim="800000"/>
            <a:headEnd/>
            <a:tailEnd/>
          </a:ln>
          <a:effectLst/>
        </p:spPr>
        <p:txBody>
          <a:bodyPr rIns="0"/>
          <a:lstStyle/>
          <a:p>
            <a:pPr marL="342900" indent="-342900" algn="ctr">
              <a:lnSpc>
                <a:spcPct val="150000"/>
              </a:lnSpc>
              <a:spcBef>
                <a:spcPct val="20000"/>
              </a:spcBef>
              <a:defRPr/>
            </a:pPr>
            <a:r>
              <a:rPr lang="zh-CN" altLang="en-US" sz="1200" b="1" kern="0" dirty="0">
                <a:solidFill>
                  <a:srgbClr val="000000"/>
                </a:solidFill>
                <a:latin typeface="微软雅黑" pitchFamily="34" charset="-122"/>
                <a:ea typeface="微软雅黑" pitchFamily="34" charset="-122"/>
              </a:rPr>
              <a:t>考虑国内外物流环境开发的海运及航空货代运营</a:t>
            </a:r>
            <a:r>
              <a:rPr lang="en-US" altLang="zh-CN" sz="1200" b="1" kern="0" dirty="0">
                <a:solidFill>
                  <a:srgbClr val="000000"/>
                </a:solidFill>
                <a:latin typeface="微软雅黑" pitchFamily="34" charset="-122"/>
                <a:ea typeface="微软雅黑" pitchFamily="34" charset="-122"/>
              </a:rPr>
              <a:t>/</a:t>
            </a:r>
            <a:r>
              <a:rPr lang="zh-CN" altLang="en-US" sz="1200" b="1" kern="0" dirty="0">
                <a:solidFill>
                  <a:srgbClr val="000000"/>
                </a:solidFill>
                <a:latin typeface="微软雅黑" pitchFamily="34" charset="-122"/>
                <a:ea typeface="微软雅黑" pitchFamily="34" charset="-122"/>
              </a:rPr>
              <a:t>管理系统，海运</a:t>
            </a:r>
            <a:r>
              <a:rPr lang="en-US" altLang="zh-CN" sz="1200" b="1" kern="0" dirty="0">
                <a:solidFill>
                  <a:srgbClr val="000000"/>
                </a:solidFill>
                <a:latin typeface="微软雅黑" pitchFamily="34" charset="-122"/>
                <a:ea typeface="微软雅黑" pitchFamily="34" charset="-122"/>
              </a:rPr>
              <a:t>/</a:t>
            </a:r>
            <a:r>
              <a:rPr lang="zh-CN" altLang="en-US" sz="1200" b="1" kern="0" dirty="0">
                <a:solidFill>
                  <a:srgbClr val="000000"/>
                </a:solidFill>
                <a:latin typeface="微软雅黑" pitchFamily="34" charset="-122"/>
                <a:ea typeface="微软雅黑" pitchFamily="34" charset="-122"/>
              </a:rPr>
              <a:t>航空进出口整体业务以及会计、</a:t>
            </a:r>
            <a:r>
              <a:rPr lang="en-US" altLang="zh-CN" sz="1200" b="1" kern="0" dirty="0">
                <a:solidFill>
                  <a:srgbClr val="000000"/>
                </a:solidFill>
                <a:latin typeface="微软雅黑" pitchFamily="34" charset="-122"/>
                <a:ea typeface="微软雅黑" pitchFamily="34" charset="-122"/>
              </a:rPr>
              <a:t>EDI</a:t>
            </a:r>
            <a:r>
              <a:rPr lang="zh-CN" altLang="en-US" sz="1200" b="1" kern="0" dirty="0">
                <a:solidFill>
                  <a:srgbClr val="000000"/>
                </a:solidFill>
                <a:latin typeface="微软雅黑" pitchFamily="34" charset="-122"/>
                <a:ea typeface="微软雅黑" pitchFamily="34" charset="-122"/>
              </a:rPr>
              <a:t>功能等</a:t>
            </a:r>
            <a:endParaRPr lang="en-US" altLang="zh-CN" sz="1200" b="1" kern="0" dirty="0">
              <a:solidFill>
                <a:srgbClr val="000000"/>
              </a:solidFill>
              <a:latin typeface="微软雅黑" pitchFamily="34" charset="-122"/>
              <a:ea typeface="微软雅黑" pitchFamily="34" charset="-122"/>
            </a:endParaRPr>
          </a:p>
          <a:p>
            <a:pPr marL="342900" indent="-342900" algn="ctr">
              <a:lnSpc>
                <a:spcPct val="150000"/>
              </a:lnSpc>
              <a:spcBef>
                <a:spcPct val="20000"/>
              </a:spcBef>
              <a:defRPr/>
            </a:pPr>
            <a:r>
              <a:rPr lang="zh-CN" altLang="en-US" sz="1200" b="1" kern="0" dirty="0">
                <a:solidFill>
                  <a:srgbClr val="000000"/>
                </a:solidFill>
                <a:latin typeface="微软雅黑" pitchFamily="34" charset="-122"/>
                <a:ea typeface="微软雅黑" pitchFamily="34" charset="-122"/>
              </a:rPr>
              <a:t>与进出口业务和经营管理业务整体整合管理</a:t>
            </a:r>
            <a:r>
              <a:rPr lang="en-US" altLang="ko-KR" sz="1200" b="1" kern="0" dirty="0">
                <a:solidFill>
                  <a:srgbClr val="000000"/>
                </a:solidFill>
                <a:latin typeface="微软雅黑" pitchFamily="34" charset="-122"/>
                <a:ea typeface="微软雅黑" pitchFamily="34" charset="-122"/>
              </a:rPr>
              <a:t>, </a:t>
            </a:r>
            <a:r>
              <a:rPr lang="zh-CN" altLang="en-US" sz="1200" b="1" kern="0" dirty="0">
                <a:solidFill>
                  <a:srgbClr val="000000"/>
                </a:solidFill>
                <a:latin typeface="微软雅黑" pitchFamily="34" charset="-122"/>
                <a:ea typeface="微软雅黑" pitchFamily="34" charset="-122"/>
              </a:rPr>
              <a:t>提高物流管理及运营能力，支援货主全球企业活动的系统</a:t>
            </a:r>
            <a:endParaRPr lang="en-US" altLang="ko-KR" sz="1200" b="1" kern="0" dirty="0">
              <a:solidFill>
                <a:srgbClr val="000000"/>
              </a:solidFill>
              <a:latin typeface="微软雅黑" pitchFamily="34" charset="-122"/>
              <a:ea typeface="微软雅黑" pitchFamily="34" charset="-122"/>
            </a:endParaRPr>
          </a:p>
        </p:txBody>
      </p:sp>
      <p:sp>
        <p:nvSpPr>
          <p:cNvPr id="65" name="AutoShape 610"/>
          <p:cNvSpPr>
            <a:spLocks noChangeArrowheads="1"/>
          </p:cNvSpPr>
          <p:nvPr/>
        </p:nvSpPr>
        <p:spPr bwMode="auto">
          <a:xfrm>
            <a:off x="271727" y="3502025"/>
            <a:ext cx="1637242" cy="1079500"/>
          </a:xfrm>
          <a:prstGeom prst="roundRect">
            <a:avLst>
              <a:gd name="adj" fmla="val 8157"/>
            </a:avLst>
          </a:prstGeom>
          <a:solidFill>
            <a:srgbClr val="CCFFFF">
              <a:alpha val="65097"/>
            </a:srgbClr>
          </a:solidFill>
          <a:ln w="9525">
            <a:round/>
            <a:headEnd/>
            <a:tailEnd/>
          </a:ln>
          <a:effectLst/>
          <a:scene3d>
            <a:camera prst="legacyObliqueBottomRight"/>
            <a:lightRig rig="legacyFlat3" dir="b"/>
          </a:scene3d>
          <a:sp3d extrusionH="163500" prstMaterial="legacyMatte">
            <a:bevelT w="13500" h="13500" prst="angle"/>
            <a:bevelB w="13500" h="13500" prst="angle"/>
            <a:extrusionClr>
              <a:srgbClr val="CCFFFF"/>
            </a:extrusionClr>
          </a:sp3d>
        </p:spPr>
        <p:txBody>
          <a:bodyPr wrap="none" lIns="95782" tIns="47891" rIns="95782" bIns="47891" anchor="ctr">
            <a:flatTx/>
          </a:bodyPr>
          <a:lstStyle/>
          <a:p>
            <a:pPr algn="ctr" defTabSz="957263" eaLnBrk="0" hangingPunct="0"/>
            <a:endParaRPr lang="ko-KR" altLang="en-US">
              <a:solidFill>
                <a:srgbClr val="000000"/>
              </a:solidFill>
              <a:latin typeface="微软雅黑" pitchFamily="34" charset="-122"/>
            </a:endParaRPr>
          </a:p>
        </p:txBody>
      </p:sp>
      <p:grpSp>
        <p:nvGrpSpPr>
          <p:cNvPr id="66" name="Group 614"/>
          <p:cNvGrpSpPr>
            <a:grpSpLocks/>
          </p:cNvGrpSpPr>
          <p:nvPr/>
        </p:nvGrpSpPr>
        <p:grpSpPr bwMode="auto">
          <a:xfrm>
            <a:off x="3314054" y="3429002"/>
            <a:ext cx="3277923" cy="1160463"/>
            <a:chOff x="1973" y="1027"/>
            <a:chExt cx="1926" cy="937"/>
          </a:xfrm>
          <a:effectLst/>
        </p:grpSpPr>
        <p:sp>
          <p:nvSpPr>
            <p:cNvPr id="67" name="Oval 615"/>
            <p:cNvSpPr>
              <a:spLocks noChangeArrowheads="1"/>
            </p:cNvSpPr>
            <p:nvPr/>
          </p:nvSpPr>
          <p:spPr bwMode="gray">
            <a:xfrm>
              <a:off x="1994" y="1056"/>
              <a:ext cx="1905" cy="908"/>
            </a:xfrm>
            <a:prstGeom prst="ellipse">
              <a:avLst/>
            </a:prstGeom>
            <a:gradFill rotWithShape="1">
              <a:gsLst>
                <a:gs pos="0">
                  <a:srgbClr val="009999"/>
                </a:gs>
                <a:gs pos="100000">
                  <a:srgbClr val="009999">
                    <a:gamma/>
                    <a:shade val="48627"/>
                    <a:invGamma/>
                  </a:srgbClr>
                </a:gs>
              </a:gsLst>
              <a:lin ang="2700000" scaled="1"/>
            </a:gradFill>
            <a:ln w="9525">
              <a:noFill/>
              <a:round/>
              <a:headEnd/>
              <a:tailEnd/>
            </a:ln>
            <a:effectLst/>
          </p:spPr>
          <p:txBody>
            <a:bodyPr wrap="none" anchor="ctr"/>
            <a:lstStyle/>
            <a:p>
              <a:pPr>
                <a:defRPr/>
              </a:pPr>
              <a:endParaRPr lang="ko-KR" altLang="en-US" kern="0">
                <a:solidFill>
                  <a:sysClr val="windowText" lastClr="000000"/>
                </a:solidFill>
                <a:latin typeface="微软雅黑" pitchFamily="34" charset="-122"/>
              </a:endParaRPr>
            </a:p>
          </p:txBody>
        </p:sp>
        <p:sp>
          <p:nvSpPr>
            <p:cNvPr id="68" name="Oval 616"/>
            <p:cNvSpPr>
              <a:spLocks noChangeArrowheads="1"/>
            </p:cNvSpPr>
            <p:nvPr/>
          </p:nvSpPr>
          <p:spPr bwMode="gray">
            <a:xfrm>
              <a:off x="1973" y="1027"/>
              <a:ext cx="1905" cy="908"/>
            </a:xfrm>
            <a:prstGeom prst="ellipse">
              <a:avLst/>
            </a:prstGeom>
            <a:gradFill rotWithShape="1">
              <a:gsLst>
                <a:gs pos="0">
                  <a:srgbClr val="009999">
                    <a:gamma/>
                    <a:tint val="44314"/>
                    <a:invGamma/>
                  </a:srgbClr>
                </a:gs>
                <a:gs pos="100000">
                  <a:srgbClr val="009999"/>
                </a:gs>
              </a:gsLst>
              <a:lin ang="2700000" scaled="1"/>
            </a:gradFill>
            <a:ln w="9525">
              <a:noFill/>
              <a:round/>
              <a:headEnd/>
              <a:tailEnd/>
            </a:ln>
            <a:effectLst/>
          </p:spPr>
          <p:txBody>
            <a:bodyPr wrap="none" anchor="ctr"/>
            <a:lstStyle/>
            <a:p>
              <a:pPr>
                <a:defRPr/>
              </a:pPr>
              <a:endParaRPr lang="ko-KR" altLang="en-US" kern="0">
                <a:solidFill>
                  <a:sysClr val="windowText" lastClr="000000"/>
                </a:solidFill>
                <a:latin typeface="微软雅黑" pitchFamily="34" charset="-122"/>
              </a:endParaRPr>
            </a:p>
          </p:txBody>
        </p:sp>
      </p:grpSp>
      <p:grpSp>
        <p:nvGrpSpPr>
          <p:cNvPr id="69" name="Group 633"/>
          <p:cNvGrpSpPr>
            <a:grpSpLocks/>
          </p:cNvGrpSpPr>
          <p:nvPr/>
        </p:nvGrpSpPr>
        <p:grpSpPr bwMode="auto">
          <a:xfrm>
            <a:off x="4168781" y="3448058"/>
            <a:ext cx="1516856" cy="595313"/>
            <a:chOff x="2361" y="1933"/>
            <a:chExt cx="1026" cy="513"/>
          </a:xfrm>
          <a:effectLst/>
        </p:grpSpPr>
        <p:sp>
          <p:nvSpPr>
            <p:cNvPr id="70" name="Oval 617"/>
            <p:cNvSpPr>
              <a:spLocks noChangeArrowheads="1"/>
            </p:cNvSpPr>
            <p:nvPr/>
          </p:nvSpPr>
          <p:spPr bwMode="gray">
            <a:xfrm>
              <a:off x="2361" y="1933"/>
              <a:ext cx="1026" cy="513"/>
            </a:xfrm>
            <a:prstGeom prst="ellipse">
              <a:avLst/>
            </a:prstGeom>
            <a:gradFill rotWithShape="1">
              <a:gsLst>
                <a:gs pos="0">
                  <a:srgbClr val="BBE0E3">
                    <a:gamma/>
                    <a:shade val="46275"/>
                    <a:invGamma/>
                  </a:srgbClr>
                </a:gs>
                <a:gs pos="100000">
                  <a:srgbClr val="BBE0E3"/>
                </a:gs>
              </a:gsLst>
              <a:lin ang="2700000" scaled="1"/>
            </a:gradFill>
            <a:ln w="9525" algn="ctr">
              <a:noFill/>
              <a:round/>
              <a:headEnd/>
              <a:tailEnd/>
            </a:ln>
            <a:effectLst/>
          </p:spPr>
          <p:txBody>
            <a:bodyPr vert="eaVert" wrap="none" anchor="ctr"/>
            <a:lstStyle/>
            <a:p>
              <a:pPr>
                <a:defRPr/>
              </a:pPr>
              <a:endParaRPr lang="ko-KR" altLang="en-US" kern="0">
                <a:solidFill>
                  <a:sysClr val="windowText" lastClr="000000"/>
                </a:solidFill>
                <a:latin typeface="微软雅黑" pitchFamily="34" charset="-122"/>
              </a:endParaRPr>
            </a:p>
          </p:txBody>
        </p:sp>
        <p:sp>
          <p:nvSpPr>
            <p:cNvPr id="71" name="Oval 618"/>
            <p:cNvSpPr>
              <a:spLocks noChangeArrowheads="1"/>
            </p:cNvSpPr>
            <p:nvPr/>
          </p:nvSpPr>
          <p:spPr bwMode="gray">
            <a:xfrm>
              <a:off x="2374" y="1936"/>
              <a:ext cx="1003" cy="501"/>
            </a:xfrm>
            <a:prstGeom prst="ellipse">
              <a:avLst/>
            </a:prstGeom>
            <a:gradFill rotWithShape="1">
              <a:gsLst>
                <a:gs pos="0">
                  <a:srgbClr val="BBE0E3">
                    <a:alpha val="0"/>
                  </a:srgbClr>
                </a:gs>
                <a:gs pos="100000">
                  <a:srgbClr val="BBE0E3">
                    <a:gamma/>
                    <a:tint val="34902"/>
                    <a:invGamma/>
                  </a:srgbClr>
                </a:gs>
              </a:gsLst>
              <a:lin ang="2700000" scaled="1"/>
            </a:gradFill>
            <a:ln w="9525" algn="ctr">
              <a:noFill/>
              <a:round/>
              <a:headEnd/>
              <a:tailEnd/>
            </a:ln>
            <a:effectLst/>
          </p:spPr>
          <p:txBody>
            <a:bodyPr vert="eaVert" wrap="none" anchor="ctr"/>
            <a:lstStyle/>
            <a:p>
              <a:pPr>
                <a:defRPr/>
              </a:pPr>
              <a:endParaRPr lang="ko-KR" altLang="en-US" kern="0">
                <a:solidFill>
                  <a:sysClr val="windowText" lastClr="000000"/>
                </a:solidFill>
                <a:latin typeface="微软雅黑" pitchFamily="34" charset="-122"/>
              </a:endParaRPr>
            </a:p>
          </p:txBody>
        </p:sp>
        <p:sp>
          <p:nvSpPr>
            <p:cNvPr id="72" name="Oval 619"/>
            <p:cNvSpPr>
              <a:spLocks noChangeArrowheads="1"/>
            </p:cNvSpPr>
            <p:nvPr/>
          </p:nvSpPr>
          <p:spPr bwMode="gray">
            <a:xfrm>
              <a:off x="2385" y="1941"/>
              <a:ext cx="952" cy="465"/>
            </a:xfrm>
            <a:prstGeom prst="ellipse">
              <a:avLst/>
            </a:prstGeom>
            <a:gradFill rotWithShape="1">
              <a:gsLst>
                <a:gs pos="0">
                  <a:srgbClr val="BBE0E3">
                    <a:gamma/>
                    <a:shade val="79216"/>
                    <a:invGamma/>
                  </a:srgbClr>
                </a:gs>
                <a:gs pos="100000">
                  <a:srgbClr val="BBE0E3">
                    <a:alpha val="48000"/>
                  </a:srgbClr>
                </a:gs>
              </a:gsLst>
              <a:lin ang="2700000" scaled="1"/>
            </a:gradFill>
            <a:ln w="9525" algn="ctr">
              <a:noFill/>
              <a:round/>
              <a:headEnd/>
              <a:tailEnd/>
            </a:ln>
            <a:effectLst/>
          </p:spPr>
          <p:txBody>
            <a:bodyPr vert="eaVert" wrap="none" anchor="ctr"/>
            <a:lstStyle/>
            <a:p>
              <a:pPr>
                <a:defRPr/>
              </a:pPr>
              <a:endParaRPr lang="ko-KR" altLang="en-US" kern="0">
                <a:solidFill>
                  <a:sysClr val="windowText" lastClr="000000"/>
                </a:solidFill>
                <a:latin typeface="微软雅黑" pitchFamily="34" charset="-122"/>
              </a:endParaRPr>
            </a:p>
          </p:txBody>
        </p:sp>
        <p:sp>
          <p:nvSpPr>
            <p:cNvPr id="73" name="Oval 620"/>
            <p:cNvSpPr>
              <a:spLocks noChangeArrowheads="1"/>
            </p:cNvSpPr>
            <p:nvPr/>
          </p:nvSpPr>
          <p:spPr bwMode="gray">
            <a:xfrm>
              <a:off x="2435" y="1951"/>
              <a:ext cx="838" cy="379"/>
            </a:xfrm>
            <a:prstGeom prst="ellipse">
              <a:avLst/>
            </a:prstGeom>
            <a:gradFill rotWithShape="1">
              <a:gsLst>
                <a:gs pos="0">
                  <a:srgbClr val="BBE0E3">
                    <a:gamma/>
                    <a:tint val="0"/>
                    <a:invGamma/>
                  </a:srgbClr>
                </a:gs>
                <a:gs pos="100000">
                  <a:srgbClr val="BBE0E3">
                    <a:alpha val="38000"/>
                  </a:srgbClr>
                </a:gs>
              </a:gsLst>
              <a:lin ang="2700000" scaled="1"/>
            </a:gradFill>
            <a:ln w="9525" algn="ctr">
              <a:noFill/>
              <a:round/>
              <a:headEnd/>
              <a:tailEnd/>
            </a:ln>
            <a:effectLst/>
          </p:spPr>
          <p:txBody>
            <a:bodyPr vert="eaVert" wrap="none" anchor="ctr"/>
            <a:lstStyle/>
            <a:p>
              <a:pPr>
                <a:defRPr/>
              </a:pPr>
              <a:endParaRPr lang="ko-KR" altLang="en-US" kern="0">
                <a:solidFill>
                  <a:sysClr val="windowText" lastClr="000000"/>
                </a:solidFill>
                <a:latin typeface="微软雅黑" pitchFamily="34" charset="-122"/>
              </a:endParaRPr>
            </a:p>
          </p:txBody>
        </p:sp>
      </p:grpSp>
      <p:sp>
        <p:nvSpPr>
          <p:cNvPr id="74" name="Text Box 621"/>
          <p:cNvSpPr txBox="1">
            <a:spLocks noChangeArrowheads="1"/>
          </p:cNvSpPr>
          <p:nvPr/>
        </p:nvSpPr>
        <p:spPr bwMode="auto">
          <a:xfrm>
            <a:off x="4286543" y="3476625"/>
            <a:ext cx="1265843" cy="466049"/>
          </a:xfrm>
          <a:prstGeom prst="rect">
            <a:avLst/>
          </a:prstGeom>
          <a:noFill/>
          <a:ln w="9525" algn="ctr">
            <a:noFill/>
            <a:miter lim="800000"/>
            <a:headEnd/>
            <a:tailEnd/>
          </a:ln>
          <a:effectLst/>
        </p:spPr>
        <p:txBody>
          <a:bodyPr wrap="none" lIns="95782" tIns="47891" rIns="95782" bIns="47891">
            <a:spAutoFit/>
          </a:bodyPr>
          <a:lstStyle/>
          <a:p>
            <a:pPr algn="ctr" defTabSz="957263" eaLnBrk="0" hangingPunct="0">
              <a:defRPr/>
            </a:pPr>
            <a:r>
              <a:rPr lang="en-US" altLang="ko-KR" sz="2400" b="1" kern="0">
                <a:solidFill>
                  <a:srgbClr val="000000"/>
                </a:solidFill>
                <a:latin typeface="微软雅黑" pitchFamily="34" charset="-122"/>
                <a:ea typeface="微软雅黑" pitchFamily="34" charset="-122"/>
              </a:rPr>
              <a:t>GOALS</a:t>
            </a:r>
          </a:p>
        </p:txBody>
      </p:sp>
      <p:sp>
        <p:nvSpPr>
          <p:cNvPr id="75" name="AutoShape 623"/>
          <p:cNvSpPr>
            <a:spLocks noChangeArrowheads="1"/>
          </p:cNvSpPr>
          <p:nvPr/>
        </p:nvSpPr>
        <p:spPr bwMode="auto">
          <a:xfrm>
            <a:off x="2154899" y="1706563"/>
            <a:ext cx="1637242" cy="1079500"/>
          </a:xfrm>
          <a:prstGeom prst="roundRect">
            <a:avLst>
              <a:gd name="adj" fmla="val 8157"/>
            </a:avLst>
          </a:prstGeom>
          <a:solidFill>
            <a:srgbClr val="CCFFFF">
              <a:alpha val="65097"/>
            </a:srgbClr>
          </a:solidFill>
          <a:ln w="9525">
            <a:round/>
            <a:headEnd/>
            <a:tailEnd/>
          </a:ln>
          <a:scene3d>
            <a:camera prst="legacyObliqueBottomRight"/>
            <a:lightRig rig="legacyFlat3" dir="b"/>
          </a:scene3d>
          <a:sp3d extrusionH="163500" prstMaterial="legacyMatte">
            <a:bevelT w="13500" h="13500" prst="angle"/>
            <a:bevelB w="13500" h="13500" prst="angle"/>
            <a:extrusionClr>
              <a:srgbClr val="CCFFFF"/>
            </a:extrusionClr>
          </a:sp3d>
        </p:spPr>
        <p:txBody>
          <a:bodyPr wrap="none" lIns="95782" tIns="47891" rIns="95782" bIns="47891" anchor="ctr">
            <a:flatTx/>
          </a:bodyPr>
          <a:lstStyle/>
          <a:p>
            <a:pPr algn="ctr" defTabSz="957263" eaLnBrk="0" hangingPunct="0"/>
            <a:endParaRPr lang="ko-KR" altLang="en-US">
              <a:solidFill>
                <a:srgbClr val="000000"/>
              </a:solidFill>
              <a:latin typeface="微软雅黑" pitchFamily="34" charset="-122"/>
            </a:endParaRPr>
          </a:p>
        </p:txBody>
      </p:sp>
      <p:sp>
        <p:nvSpPr>
          <p:cNvPr id="76" name="AutoShape 625"/>
          <p:cNvSpPr>
            <a:spLocks noChangeArrowheads="1"/>
          </p:cNvSpPr>
          <p:nvPr/>
        </p:nvSpPr>
        <p:spPr bwMode="auto">
          <a:xfrm>
            <a:off x="7997031" y="3502025"/>
            <a:ext cx="1637242" cy="1079500"/>
          </a:xfrm>
          <a:prstGeom prst="roundRect">
            <a:avLst>
              <a:gd name="adj" fmla="val 8157"/>
            </a:avLst>
          </a:prstGeom>
          <a:solidFill>
            <a:srgbClr val="CCFFFF">
              <a:alpha val="65097"/>
            </a:srgbClr>
          </a:solidFill>
          <a:ln w="9525">
            <a:round/>
            <a:headEnd/>
            <a:tailEnd/>
          </a:ln>
          <a:effectLst/>
          <a:scene3d>
            <a:camera prst="legacyObliqueBottomRight"/>
            <a:lightRig rig="legacyFlat3" dir="b"/>
          </a:scene3d>
          <a:sp3d extrusionH="163500" prstMaterial="legacyMatte">
            <a:bevelT w="13500" h="13500" prst="angle"/>
            <a:bevelB w="13500" h="13500" prst="angle"/>
            <a:extrusionClr>
              <a:srgbClr val="CCFFFF"/>
            </a:extrusionClr>
          </a:sp3d>
        </p:spPr>
        <p:txBody>
          <a:bodyPr wrap="none" lIns="95782" tIns="47891" rIns="95782" bIns="47891" anchor="ctr">
            <a:flatTx/>
          </a:bodyPr>
          <a:lstStyle/>
          <a:p>
            <a:pPr algn="ctr" defTabSz="957263" eaLnBrk="0" hangingPunct="0"/>
            <a:endParaRPr lang="ko-KR" altLang="en-US">
              <a:solidFill>
                <a:srgbClr val="000000"/>
              </a:solidFill>
              <a:latin typeface="微软雅黑" pitchFamily="34" charset="-122"/>
            </a:endParaRPr>
          </a:p>
        </p:txBody>
      </p:sp>
      <p:sp>
        <p:nvSpPr>
          <p:cNvPr id="77" name="AutoShape 627"/>
          <p:cNvSpPr>
            <a:spLocks noChangeArrowheads="1"/>
          </p:cNvSpPr>
          <p:nvPr/>
        </p:nvSpPr>
        <p:spPr bwMode="auto">
          <a:xfrm>
            <a:off x="5967677" y="1700213"/>
            <a:ext cx="1637242" cy="1079500"/>
          </a:xfrm>
          <a:prstGeom prst="roundRect">
            <a:avLst>
              <a:gd name="adj" fmla="val 8157"/>
            </a:avLst>
          </a:prstGeom>
          <a:solidFill>
            <a:srgbClr val="CCFFFF">
              <a:alpha val="65097"/>
            </a:srgbClr>
          </a:solidFill>
          <a:ln w="9525">
            <a:round/>
            <a:headEnd/>
            <a:tailEnd/>
          </a:ln>
          <a:scene3d>
            <a:camera prst="legacyObliqueBottomRight"/>
            <a:lightRig rig="legacyFlat3" dir="b"/>
          </a:scene3d>
          <a:sp3d extrusionH="163500" prstMaterial="legacyMatte">
            <a:bevelT w="13500" h="13500" prst="angle"/>
            <a:bevelB w="13500" h="13500" prst="angle"/>
            <a:extrusionClr>
              <a:srgbClr val="CCFFFF"/>
            </a:extrusionClr>
          </a:sp3d>
        </p:spPr>
        <p:txBody>
          <a:bodyPr wrap="none" lIns="95782" tIns="47891" rIns="95782" bIns="47891" anchor="ctr">
            <a:flatTx/>
          </a:bodyPr>
          <a:lstStyle/>
          <a:p>
            <a:pPr algn="ctr" defTabSz="957263" eaLnBrk="0" hangingPunct="0"/>
            <a:endParaRPr lang="ko-KR" altLang="en-US">
              <a:solidFill>
                <a:srgbClr val="000000"/>
              </a:solidFill>
              <a:latin typeface="微软雅黑" pitchFamily="34" charset="-122"/>
            </a:endParaRPr>
          </a:p>
        </p:txBody>
      </p:sp>
      <p:sp>
        <p:nvSpPr>
          <p:cNvPr id="78" name="AutoShape 637"/>
          <p:cNvSpPr>
            <a:spLocks noChangeArrowheads="1"/>
          </p:cNvSpPr>
          <p:nvPr/>
        </p:nvSpPr>
        <p:spPr bwMode="auto">
          <a:xfrm>
            <a:off x="2154899" y="5229225"/>
            <a:ext cx="1637242" cy="1079500"/>
          </a:xfrm>
          <a:prstGeom prst="roundRect">
            <a:avLst>
              <a:gd name="adj" fmla="val 8157"/>
            </a:avLst>
          </a:prstGeom>
          <a:solidFill>
            <a:srgbClr val="CCFFFF">
              <a:alpha val="65097"/>
            </a:srgbClr>
          </a:solidFill>
          <a:ln w="9525">
            <a:round/>
            <a:headEnd/>
            <a:tailEnd/>
          </a:ln>
          <a:scene3d>
            <a:camera prst="legacyObliqueBottomRight"/>
            <a:lightRig rig="legacyFlat3" dir="b"/>
          </a:scene3d>
          <a:sp3d extrusionH="163500" prstMaterial="legacyMatte">
            <a:bevelT w="13500" h="13500" prst="angle"/>
            <a:bevelB w="13500" h="13500" prst="angle"/>
            <a:extrusionClr>
              <a:srgbClr val="CCFFFF"/>
            </a:extrusionClr>
          </a:sp3d>
        </p:spPr>
        <p:txBody>
          <a:bodyPr wrap="none" lIns="95782" tIns="47891" rIns="95782" bIns="47891" anchor="ctr">
            <a:flatTx/>
          </a:bodyPr>
          <a:lstStyle/>
          <a:p>
            <a:pPr algn="ctr" defTabSz="957263" eaLnBrk="0" hangingPunct="0"/>
            <a:endParaRPr lang="ko-KR" altLang="en-US">
              <a:solidFill>
                <a:srgbClr val="000000"/>
              </a:solidFill>
              <a:latin typeface="微软雅黑" pitchFamily="34" charset="-122"/>
            </a:endParaRPr>
          </a:p>
        </p:txBody>
      </p:sp>
      <p:sp>
        <p:nvSpPr>
          <p:cNvPr id="79" name="AutoShape 638"/>
          <p:cNvSpPr>
            <a:spLocks noChangeArrowheads="1"/>
          </p:cNvSpPr>
          <p:nvPr/>
        </p:nvSpPr>
        <p:spPr bwMode="auto">
          <a:xfrm>
            <a:off x="5967677" y="5229225"/>
            <a:ext cx="1637242" cy="1079500"/>
          </a:xfrm>
          <a:prstGeom prst="roundRect">
            <a:avLst>
              <a:gd name="adj" fmla="val 8157"/>
            </a:avLst>
          </a:prstGeom>
          <a:solidFill>
            <a:srgbClr val="CCFFFF">
              <a:alpha val="65097"/>
            </a:srgbClr>
          </a:solidFill>
          <a:ln w="9525">
            <a:round/>
            <a:headEnd/>
            <a:tailEnd/>
          </a:ln>
          <a:scene3d>
            <a:camera prst="legacyObliqueBottomRight"/>
            <a:lightRig rig="legacyFlat3" dir="b"/>
          </a:scene3d>
          <a:sp3d extrusionH="163500" prstMaterial="legacyMatte">
            <a:bevelT w="13500" h="13500" prst="angle"/>
            <a:bevelB w="13500" h="13500" prst="angle"/>
            <a:extrusionClr>
              <a:srgbClr val="CCFFFF"/>
            </a:extrusionClr>
          </a:sp3d>
        </p:spPr>
        <p:txBody>
          <a:bodyPr wrap="none" lIns="95782" tIns="47891" rIns="95782" bIns="47891" anchor="ctr">
            <a:flatTx/>
          </a:bodyPr>
          <a:lstStyle/>
          <a:p>
            <a:pPr algn="ctr" defTabSz="957263" eaLnBrk="0" hangingPunct="0"/>
            <a:endParaRPr lang="ko-KR" altLang="en-US">
              <a:solidFill>
                <a:srgbClr val="000000"/>
              </a:solidFill>
              <a:latin typeface="微软雅黑" pitchFamily="34" charset="-122"/>
            </a:endParaRPr>
          </a:p>
        </p:txBody>
      </p:sp>
      <p:sp>
        <p:nvSpPr>
          <p:cNvPr id="80" name="Rectangle 1138"/>
          <p:cNvSpPr>
            <a:spLocks noChangeArrowheads="1"/>
          </p:cNvSpPr>
          <p:nvPr/>
        </p:nvSpPr>
        <p:spPr bwMode="auto">
          <a:xfrm>
            <a:off x="2392239" y="5949977"/>
            <a:ext cx="124684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r>
              <a:rPr lang="zh-CN" altLang="en-US" sz="1200" kern="0" dirty="0">
                <a:solidFill>
                  <a:srgbClr val="000000"/>
                </a:solidFill>
                <a:latin typeface="微软雅黑" pitchFamily="34" charset="-122"/>
                <a:ea typeface="微软雅黑" pitchFamily="34" charset="-122"/>
              </a:rPr>
              <a:t>海关</a:t>
            </a:r>
            <a:endParaRPr lang="ko-KR" altLang="en-US" sz="1200" kern="0" dirty="0">
              <a:solidFill>
                <a:srgbClr val="000000"/>
              </a:solidFill>
              <a:latin typeface="微软雅黑" pitchFamily="34" charset="-122"/>
            </a:endParaRPr>
          </a:p>
        </p:txBody>
      </p:sp>
      <p:sp>
        <p:nvSpPr>
          <p:cNvPr id="81" name="Rectangle 1139"/>
          <p:cNvSpPr>
            <a:spLocks noChangeArrowheads="1"/>
          </p:cNvSpPr>
          <p:nvPr/>
        </p:nvSpPr>
        <p:spPr bwMode="auto">
          <a:xfrm>
            <a:off x="505633" y="4221163"/>
            <a:ext cx="1248569"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r>
              <a:rPr lang="zh-CN" altLang="en-US" sz="1200" kern="0" dirty="0">
                <a:solidFill>
                  <a:srgbClr val="000000"/>
                </a:solidFill>
                <a:latin typeface="微软雅黑" pitchFamily="34" charset="-122"/>
                <a:ea typeface="微软雅黑" pitchFamily="34" charset="-122"/>
              </a:rPr>
              <a:t>船公司</a:t>
            </a:r>
            <a:r>
              <a:rPr lang="en-US" altLang="ko-KR" sz="1200" kern="0" dirty="0">
                <a:solidFill>
                  <a:srgbClr val="000000"/>
                </a:solidFill>
                <a:latin typeface="微软雅黑" pitchFamily="34" charset="-122"/>
                <a:ea typeface="微软雅黑" pitchFamily="34" charset="-122"/>
              </a:rPr>
              <a:t>/</a:t>
            </a:r>
            <a:r>
              <a:rPr lang="zh-CN" altLang="en-US" sz="1200" kern="0" dirty="0">
                <a:solidFill>
                  <a:srgbClr val="000000"/>
                </a:solidFill>
                <a:latin typeface="微软雅黑" pitchFamily="34" charset="-122"/>
                <a:ea typeface="微软雅黑" pitchFamily="34" charset="-122"/>
              </a:rPr>
              <a:t>航空公司</a:t>
            </a:r>
            <a:endParaRPr lang="ko-KR" altLang="en-US" sz="1200" kern="0" dirty="0">
              <a:solidFill>
                <a:srgbClr val="000000"/>
              </a:solidFill>
              <a:latin typeface="微软雅黑" pitchFamily="34" charset="-122"/>
            </a:endParaRPr>
          </a:p>
        </p:txBody>
      </p:sp>
      <p:sp>
        <p:nvSpPr>
          <p:cNvPr id="82" name="Rectangle 1140"/>
          <p:cNvSpPr>
            <a:spLocks noChangeArrowheads="1"/>
          </p:cNvSpPr>
          <p:nvPr/>
        </p:nvSpPr>
        <p:spPr bwMode="auto">
          <a:xfrm>
            <a:off x="2459302" y="2430463"/>
            <a:ext cx="124685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r>
              <a:rPr lang="zh-CN" altLang="en-US" sz="1200" kern="0" dirty="0">
                <a:solidFill>
                  <a:srgbClr val="000000"/>
                </a:solidFill>
                <a:latin typeface="微软雅黑" pitchFamily="34" charset="-122"/>
                <a:ea typeface="微软雅黑" pitchFamily="34" charset="-122"/>
              </a:rPr>
              <a:t>进口货主</a:t>
            </a:r>
            <a:endParaRPr lang="ko-KR" altLang="en-US" sz="1200" kern="0" dirty="0">
              <a:solidFill>
                <a:srgbClr val="000000"/>
              </a:solidFill>
              <a:latin typeface="微软雅黑" pitchFamily="34" charset="-122"/>
            </a:endParaRPr>
          </a:p>
        </p:txBody>
      </p:sp>
      <p:sp>
        <p:nvSpPr>
          <p:cNvPr id="83" name="Rectangle 1141"/>
          <p:cNvSpPr>
            <a:spLocks noChangeArrowheads="1"/>
          </p:cNvSpPr>
          <p:nvPr/>
        </p:nvSpPr>
        <p:spPr bwMode="auto">
          <a:xfrm>
            <a:off x="6192971" y="2430463"/>
            <a:ext cx="124684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r>
              <a:rPr lang="zh-CN" altLang="en-US" sz="1200" kern="0" dirty="0">
                <a:solidFill>
                  <a:srgbClr val="000000"/>
                </a:solidFill>
                <a:latin typeface="微软雅黑" pitchFamily="34" charset="-122"/>
                <a:ea typeface="微软雅黑" pitchFamily="34" charset="-122"/>
              </a:rPr>
              <a:t>出口货主</a:t>
            </a:r>
            <a:endParaRPr lang="ko-KR" altLang="en-US" sz="1200" kern="0" dirty="0">
              <a:solidFill>
                <a:srgbClr val="000000"/>
              </a:solidFill>
              <a:latin typeface="微软雅黑" pitchFamily="34" charset="-122"/>
            </a:endParaRPr>
          </a:p>
        </p:txBody>
      </p:sp>
      <p:sp>
        <p:nvSpPr>
          <p:cNvPr id="84" name="Rectangle 1142"/>
          <p:cNvSpPr>
            <a:spLocks noChangeArrowheads="1"/>
          </p:cNvSpPr>
          <p:nvPr/>
        </p:nvSpPr>
        <p:spPr bwMode="auto">
          <a:xfrm>
            <a:off x="8229204" y="4221163"/>
            <a:ext cx="124684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r>
              <a:rPr lang="zh-CN" altLang="en-US" sz="1200" kern="0" dirty="0">
                <a:solidFill>
                  <a:srgbClr val="000000"/>
                </a:solidFill>
                <a:latin typeface="微软雅黑" pitchFamily="34" charset="-122"/>
                <a:ea typeface="微软雅黑" pitchFamily="34" charset="-122"/>
              </a:rPr>
              <a:t>运输公司</a:t>
            </a:r>
            <a:endParaRPr lang="ko-KR" altLang="en-US" sz="1200" kern="0" dirty="0">
              <a:solidFill>
                <a:srgbClr val="000000"/>
              </a:solidFill>
              <a:latin typeface="微软雅黑" pitchFamily="34" charset="-122"/>
            </a:endParaRPr>
          </a:p>
        </p:txBody>
      </p:sp>
      <p:sp>
        <p:nvSpPr>
          <p:cNvPr id="85" name="Rectangle 1143"/>
          <p:cNvSpPr>
            <a:spLocks noChangeArrowheads="1"/>
          </p:cNvSpPr>
          <p:nvPr/>
        </p:nvSpPr>
        <p:spPr bwMode="auto">
          <a:xfrm>
            <a:off x="6203293" y="5949977"/>
            <a:ext cx="124684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r>
              <a:rPr lang="zh-CN" altLang="en-US" sz="1200" kern="0" dirty="0">
                <a:solidFill>
                  <a:srgbClr val="000000"/>
                </a:solidFill>
                <a:latin typeface="微软雅黑" pitchFamily="34" charset="-122"/>
                <a:ea typeface="微软雅黑" pitchFamily="34" charset="-122"/>
              </a:rPr>
              <a:t>海外</a:t>
            </a:r>
            <a:r>
              <a:rPr lang="en-US" altLang="ko-KR" sz="1200" b="1" kern="0" dirty="0">
                <a:solidFill>
                  <a:srgbClr val="000000"/>
                </a:solidFill>
                <a:latin typeface="微软雅黑" pitchFamily="34" charset="-122"/>
                <a:ea typeface="微软雅黑" pitchFamily="34" charset="-122"/>
              </a:rPr>
              <a:t>Agent</a:t>
            </a:r>
          </a:p>
        </p:txBody>
      </p:sp>
      <p:grpSp>
        <p:nvGrpSpPr>
          <p:cNvPr id="86" name="Group 1381"/>
          <p:cNvGrpSpPr>
            <a:grpSpLocks/>
          </p:cNvGrpSpPr>
          <p:nvPr/>
        </p:nvGrpSpPr>
        <p:grpSpPr bwMode="auto">
          <a:xfrm>
            <a:off x="2067204" y="2924179"/>
            <a:ext cx="5871369" cy="2233613"/>
            <a:chOff x="1202" y="1842"/>
            <a:chExt cx="3414" cy="1407"/>
          </a:xfrm>
          <a:effectLst/>
        </p:grpSpPr>
        <p:sp>
          <p:nvSpPr>
            <p:cNvPr id="87" name="Freeform 622"/>
            <p:cNvSpPr>
              <a:spLocks/>
            </p:cNvSpPr>
            <p:nvPr/>
          </p:nvSpPr>
          <p:spPr bwMode="gray">
            <a:xfrm rot="4272895">
              <a:off x="2080" y="1860"/>
              <a:ext cx="272" cy="238"/>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88" name="Freeform 1333"/>
            <p:cNvSpPr>
              <a:spLocks/>
            </p:cNvSpPr>
            <p:nvPr/>
          </p:nvSpPr>
          <p:spPr bwMode="gray">
            <a:xfrm rot="-5400000">
              <a:off x="3362" y="2993"/>
              <a:ext cx="272" cy="238"/>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89" name="Freeform 1336"/>
            <p:cNvSpPr>
              <a:spLocks/>
            </p:cNvSpPr>
            <p:nvPr/>
          </p:nvSpPr>
          <p:spPr bwMode="gray">
            <a:xfrm rot="5400000" flipH="1">
              <a:off x="2087" y="3000"/>
              <a:ext cx="272" cy="22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90" name="Freeform 1338"/>
            <p:cNvSpPr>
              <a:spLocks/>
            </p:cNvSpPr>
            <p:nvPr/>
          </p:nvSpPr>
          <p:spPr bwMode="gray">
            <a:xfrm rot="17327105" flipH="1">
              <a:off x="3357" y="1881"/>
              <a:ext cx="272" cy="22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91" name="Freeform 1342"/>
            <p:cNvSpPr>
              <a:spLocks/>
            </p:cNvSpPr>
            <p:nvPr/>
          </p:nvSpPr>
          <p:spPr bwMode="gray">
            <a:xfrm rot="9000000" flipH="1">
              <a:off x="1202" y="2386"/>
              <a:ext cx="272" cy="22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92" name="Freeform 1344"/>
            <p:cNvSpPr>
              <a:spLocks/>
            </p:cNvSpPr>
            <p:nvPr/>
          </p:nvSpPr>
          <p:spPr bwMode="gray">
            <a:xfrm rot="11472895">
              <a:off x="4345" y="2386"/>
              <a:ext cx="271" cy="22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grpSp>
      <p:grpSp>
        <p:nvGrpSpPr>
          <p:cNvPr id="93" name="Group 1383"/>
          <p:cNvGrpSpPr>
            <a:grpSpLocks/>
          </p:cNvGrpSpPr>
          <p:nvPr/>
        </p:nvGrpSpPr>
        <p:grpSpPr bwMode="auto">
          <a:xfrm>
            <a:off x="2091266" y="2779713"/>
            <a:ext cx="5828375" cy="2520950"/>
            <a:chOff x="1216" y="1751"/>
            <a:chExt cx="3389" cy="1588"/>
          </a:xfrm>
          <a:effectLst/>
        </p:grpSpPr>
        <p:sp>
          <p:nvSpPr>
            <p:cNvPr id="94" name="Freeform 632"/>
            <p:cNvSpPr>
              <a:spLocks/>
            </p:cNvSpPr>
            <p:nvPr/>
          </p:nvSpPr>
          <p:spPr bwMode="gray">
            <a:xfrm rot="-5400000">
              <a:off x="2182" y="1769"/>
              <a:ext cx="272" cy="238"/>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95" name="Freeform 1332"/>
            <p:cNvSpPr>
              <a:spLocks/>
            </p:cNvSpPr>
            <p:nvPr/>
          </p:nvSpPr>
          <p:spPr bwMode="gray">
            <a:xfrm rot="4272895">
              <a:off x="3260" y="3084"/>
              <a:ext cx="272" cy="238"/>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96" name="Freeform 1339"/>
            <p:cNvSpPr>
              <a:spLocks/>
            </p:cNvSpPr>
            <p:nvPr/>
          </p:nvSpPr>
          <p:spPr bwMode="gray">
            <a:xfrm rot="5400000" flipH="1">
              <a:off x="3266" y="1773"/>
              <a:ext cx="272" cy="22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97" name="Freeform 1341"/>
            <p:cNvSpPr>
              <a:spLocks/>
            </p:cNvSpPr>
            <p:nvPr/>
          </p:nvSpPr>
          <p:spPr bwMode="gray">
            <a:xfrm rot="20927105" flipH="1">
              <a:off x="1216" y="2523"/>
              <a:ext cx="272" cy="22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98" name="Freeform 1345"/>
            <p:cNvSpPr>
              <a:spLocks/>
            </p:cNvSpPr>
            <p:nvPr/>
          </p:nvSpPr>
          <p:spPr bwMode="gray">
            <a:xfrm rot="1800000">
              <a:off x="4334" y="2522"/>
              <a:ext cx="271" cy="22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grpSp>
      <p:grpSp>
        <p:nvGrpSpPr>
          <p:cNvPr id="99" name="Group 1384"/>
          <p:cNvGrpSpPr>
            <a:grpSpLocks/>
          </p:cNvGrpSpPr>
          <p:nvPr/>
        </p:nvGrpSpPr>
        <p:grpSpPr bwMode="auto">
          <a:xfrm>
            <a:off x="2013891" y="2708275"/>
            <a:ext cx="5979715" cy="2808288"/>
            <a:chOff x="1171" y="1706"/>
            <a:chExt cx="3477" cy="1769"/>
          </a:xfrm>
          <a:effectLst/>
        </p:grpSpPr>
        <p:sp>
          <p:nvSpPr>
            <p:cNvPr id="100" name="Rectangle 1359"/>
            <p:cNvSpPr>
              <a:spLocks noChangeArrowheads="1"/>
            </p:cNvSpPr>
            <p:nvPr/>
          </p:nvSpPr>
          <p:spPr bwMode="auto">
            <a:xfrm>
              <a:off x="2789" y="1706"/>
              <a:ext cx="725" cy="227"/>
            </a:xfrm>
            <a:prstGeom prst="rect">
              <a:avLst/>
            </a:prstGeom>
            <a:noFill/>
            <a:ln w="9525">
              <a:noFill/>
              <a:miter lim="800000"/>
              <a:headEnd/>
              <a:tailEnd/>
            </a:ln>
            <a:effectLst/>
          </p:spPr>
          <p:txBody>
            <a:bodyPr wrap="none" anchor="ctr"/>
            <a:lstStyle/>
            <a:p>
              <a:pPr algn="ctr">
                <a:defRPr/>
              </a:pPr>
              <a:r>
                <a:rPr lang="zh-CN" altLang="en-US" sz="1100" kern="0" dirty="0">
                  <a:solidFill>
                    <a:srgbClr val="0070C0"/>
                  </a:solidFill>
                  <a:latin typeface="微软雅黑" pitchFamily="34" charset="-122"/>
                  <a:ea typeface="微软雅黑" pitchFamily="34" charset="-122"/>
                </a:rPr>
                <a:t>装船邀请</a:t>
              </a:r>
              <a:endParaRPr lang="en-US" altLang="ko-KR" sz="1100" kern="0" dirty="0">
                <a:solidFill>
                  <a:srgbClr val="0070C0"/>
                </a:solidFill>
                <a:latin typeface="微软雅黑" pitchFamily="34" charset="-122"/>
                <a:ea typeface="微软雅黑" pitchFamily="34" charset="-122"/>
              </a:endParaRPr>
            </a:p>
          </p:txBody>
        </p:sp>
        <p:sp>
          <p:nvSpPr>
            <p:cNvPr id="101" name="Rectangle 1360"/>
            <p:cNvSpPr>
              <a:spLocks noChangeArrowheads="1"/>
            </p:cNvSpPr>
            <p:nvPr/>
          </p:nvSpPr>
          <p:spPr bwMode="auto">
            <a:xfrm>
              <a:off x="4117" y="2704"/>
              <a:ext cx="531" cy="91"/>
            </a:xfrm>
            <a:prstGeom prst="rect">
              <a:avLst/>
            </a:prstGeom>
            <a:noFill/>
            <a:ln w="9525">
              <a:noFill/>
              <a:miter lim="800000"/>
              <a:headEnd/>
              <a:tailEnd/>
            </a:ln>
            <a:effectLst/>
          </p:spPr>
          <p:txBody>
            <a:bodyPr wrap="none" anchor="ctr"/>
            <a:lstStyle/>
            <a:p>
              <a:pPr algn="ctr">
                <a:defRPr/>
              </a:pPr>
              <a:r>
                <a:rPr lang="zh-CN" altLang="en-US" sz="1100" kern="0" dirty="0">
                  <a:solidFill>
                    <a:srgbClr val="0070C0"/>
                  </a:solidFill>
                  <a:latin typeface="微软雅黑" pitchFamily="34" charset="-122"/>
                  <a:ea typeface="微软雅黑" pitchFamily="34" charset="-122"/>
                </a:rPr>
                <a:t>运输结果</a:t>
              </a:r>
              <a:endParaRPr lang="ko-KR" altLang="en-US" sz="1100" kern="0" dirty="0">
                <a:solidFill>
                  <a:srgbClr val="0070C0"/>
                </a:solidFill>
                <a:latin typeface="微软雅黑" pitchFamily="34" charset="-122"/>
              </a:endParaRPr>
            </a:p>
          </p:txBody>
        </p:sp>
        <p:sp>
          <p:nvSpPr>
            <p:cNvPr id="102" name="Rectangle 1363"/>
            <p:cNvSpPr>
              <a:spLocks noChangeArrowheads="1"/>
            </p:cNvSpPr>
            <p:nvPr/>
          </p:nvSpPr>
          <p:spPr bwMode="auto">
            <a:xfrm>
              <a:off x="2699" y="3248"/>
              <a:ext cx="725" cy="227"/>
            </a:xfrm>
            <a:prstGeom prst="rect">
              <a:avLst/>
            </a:prstGeom>
            <a:noFill/>
            <a:ln w="9525">
              <a:noFill/>
              <a:miter lim="800000"/>
              <a:headEnd/>
              <a:tailEnd/>
            </a:ln>
            <a:effectLst/>
          </p:spPr>
          <p:txBody>
            <a:bodyPr wrap="none" anchor="ctr"/>
            <a:lstStyle/>
            <a:p>
              <a:pPr algn="ctr">
                <a:defRPr/>
              </a:pPr>
              <a:r>
                <a:rPr lang="en-US" altLang="ko-KR" sz="1100" kern="0" dirty="0">
                  <a:solidFill>
                    <a:srgbClr val="0070C0"/>
                  </a:solidFill>
                  <a:latin typeface="微软雅黑" pitchFamily="34" charset="-122"/>
                  <a:ea typeface="微软雅黑" pitchFamily="34" charset="-122"/>
                </a:rPr>
                <a:t>Shipping Advice</a:t>
              </a:r>
            </a:p>
            <a:p>
              <a:pPr algn="ctr">
                <a:defRPr/>
              </a:pPr>
              <a:r>
                <a:rPr lang="en-US" altLang="ko-KR" sz="1100" kern="0" dirty="0">
                  <a:solidFill>
                    <a:srgbClr val="0070C0"/>
                  </a:solidFill>
                  <a:latin typeface="微软雅黑" pitchFamily="34" charset="-122"/>
                  <a:ea typeface="微软雅黑" pitchFamily="34" charset="-122"/>
                </a:rPr>
                <a:t>(</a:t>
              </a:r>
              <a:r>
                <a:rPr lang="zh-CN" altLang="en-US" sz="1100" kern="0" dirty="0">
                  <a:solidFill>
                    <a:srgbClr val="0070C0"/>
                  </a:solidFill>
                  <a:latin typeface="微软雅黑" pitchFamily="34" charset="-122"/>
                  <a:ea typeface="微软雅黑" pitchFamily="34" charset="-122"/>
                </a:rPr>
                <a:t>出口</a:t>
              </a:r>
              <a:r>
                <a:rPr lang="en-US" altLang="ko-KR" sz="1100" kern="0" dirty="0">
                  <a:solidFill>
                    <a:srgbClr val="0070C0"/>
                  </a:solidFill>
                  <a:latin typeface="微软雅黑" pitchFamily="34" charset="-122"/>
                  <a:ea typeface="微软雅黑" pitchFamily="34" charset="-122"/>
                </a:rPr>
                <a:t>)</a:t>
              </a:r>
            </a:p>
          </p:txBody>
        </p:sp>
        <p:sp>
          <p:nvSpPr>
            <p:cNvPr id="103" name="Rectangle 1365"/>
            <p:cNvSpPr>
              <a:spLocks noChangeArrowheads="1"/>
            </p:cNvSpPr>
            <p:nvPr/>
          </p:nvSpPr>
          <p:spPr bwMode="auto">
            <a:xfrm>
              <a:off x="1171" y="2749"/>
              <a:ext cx="530" cy="91"/>
            </a:xfrm>
            <a:prstGeom prst="rect">
              <a:avLst/>
            </a:prstGeom>
            <a:noFill/>
            <a:ln w="9525">
              <a:noFill/>
              <a:miter lim="800000"/>
              <a:headEnd/>
              <a:tailEnd/>
            </a:ln>
            <a:effectLst/>
          </p:spPr>
          <p:txBody>
            <a:bodyPr wrap="none" anchor="ctr"/>
            <a:lstStyle/>
            <a:p>
              <a:pPr algn="ctr">
                <a:defRPr/>
              </a:pPr>
              <a:r>
                <a:rPr lang="en-US" altLang="ko-KR" sz="1100" kern="0" dirty="0">
                  <a:solidFill>
                    <a:srgbClr val="0070C0"/>
                  </a:solidFill>
                  <a:latin typeface="微软雅黑" pitchFamily="34" charset="-122"/>
                  <a:ea typeface="微软雅黑" pitchFamily="34" charset="-122"/>
                </a:rPr>
                <a:t>Master B/L</a:t>
              </a:r>
            </a:p>
          </p:txBody>
        </p:sp>
        <p:sp>
          <p:nvSpPr>
            <p:cNvPr id="104" name="Rectangle 1367"/>
            <p:cNvSpPr>
              <a:spLocks noChangeArrowheads="1"/>
            </p:cNvSpPr>
            <p:nvPr/>
          </p:nvSpPr>
          <p:spPr bwMode="auto">
            <a:xfrm>
              <a:off x="2244" y="1707"/>
              <a:ext cx="725" cy="227"/>
            </a:xfrm>
            <a:prstGeom prst="rect">
              <a:avLst/>
            </a:prstGeom>
            <a:noFill/>
            <a:ln w="9525">
              <a:noFill/>
              <a:miter lim="800000"/>
              <a:headEnd/>
              <a:tailEnd/>
            </a:ln>
            <a:effectLst/>
          </p:spPr>
          <p:txBody>
            <a:bodyPr wrap="none" anchor="ctr"/>
            <a:lstStyle/>
            <a:p>
              <a:pPr algn="ctr">
                <a:defRPr/>
              </a:pPr>
              <a:r>
                <a:rPr lang="zh-CN" altLang="en-US" sz="1100" kern="0" dirty="0">
                  <a:solidFill>
                    <a:srgbClr val="0070C0"/>
                  </a:solidFill>
                  <a:latin typeface="微软雅黑" pitchFamily="34" charset="-122"/>
                  <a:ea typeface="微软雅黑" pitchFamily="34" charset="-122"/>
                </a:rPr>
                <a:t>入库结果</a:t>
              </a:r>
              <a:endParaRPr lang="ko-KR" altLang="en-US" sz="1100" kern="0" dirty="0">
                <a:solidFill>
                  <a:srgbClr val="0070C0"/>
                </a:solidFill>
                <a:latin typeface="微软雅黑" pitchFamily="34" charset="-122"/>
              </a:endParaRPr>
            </a:p>
          </p:txBody>
        </p:sp>
      </p:grpSp>
      <p:grpSp>
        <p:nvGrpSpPr>
          <p:cNvPr id="105" name="Group 1382"/>
          <p:cNvGrpSpPr>
            <a:grpSpLocks/>
          </p:cNvGrpSpPr>
          <p:nvPr/>
        </p:nvGrpSpPr>
        <p:grpSpPr bwMode="auto">
          <a:xfrm>
            <a:off x="1989799" y="2924175"/>
            <a:ext cx="6005513" cy="2205038"/>
            <a:chOff x="1157" y="1842"/>
            <a:chExt cx="3492" cy="1389"/>
          </a:xfrm>
          <a:effectLst/>
        </p:grpSpPr>
        <p:sp>
          <p:nvSpPr>
            <p:cNvPr id="106" name="Rectangle 1358"/>
            <p:cNvSpPr>
              <a:spLocks noChangeArrowheads="1"/>
            </p:cNvSpPr>
            <p:nvPr/>
          </p:nvSpPr>
          <p:spPr bwMode="auto">
            <a:xfrm>
              <a:off x="3470" y="1842"/>
              <a:ext cx="725" cy="227"/>
            </a:xfrm>
            <a:prstGeom prst="rect">
              <a:avLst/>
            </a:prstGeom>
            <a:noFill/>
            <a:ln w="9525">
              <a:noFill/>
              <a:miter lim="800000"/>
              <a:headEnd/>
              <a:tailEnd/>
            </a:ln>
            <a:effectLst/>
          </p:spPr>
          <p:txBody>
            <a:bodyPr wrap="none" anchor="ctr"/>
            <a:lstStyle/>
            <a:p>
              <a:pPr algn="ctr">
                <a:defRPr/>
              </a:pPr>
              <a:r>
                <a:rPr lang="en-US" altLang="ko-KR" sz="1100" kern="0" dirty="0">
                  <a:solidFill>
                    <a:srgbClr val="000000"/>
                  </a:solidFill>
                  <a:latin typeface="微软雅黑" pitchFamily="34" charset="-122"/>
                  <a:ea typeface="微软雅黑" pitchFamily="34" charset="-122"/>
                </a:rPr>
                <a:t>House B/L</a:t>
              </a:r>
            </a:p>
            <a:p>
              <a:pPr algn="ctr">
                <a:defRPr/>
              </a:pPr>
              <a:r>
                <a:rPr lang="en-US" altLang="ko-KR" sz="1100" kern="0" dirty="0">
                  <a:solidFill>
                    <a:srgbClr val="000000"/>
                  </a:solidFill>
                  <a:latin typeface="微软雅黑" pitchFamily="34" charset="-122"/>
                  <a:ea typeface="微软雅黑" pitchFamily="34" charset="-122"/>
                </a:rPr>
                <a:t>Invoice</a:t>
              </a:r>
              <a:endParaRPr lang="ko-KR" altLang="en-US" sz="1100" kern="0" dirty="0">
                <a:solidFill>
                  <a:srgbClr val="000000"/>
                </a:solidFill>
                <a:latin typeface="微软雅黑" pitchFamily="34" charset="-122"/>
                <a:ea typeface="HDharmony M" pitchFamily="18" charset="-127"/>
              </a:endParaRPr>
            </a:p>
          </p:txBody>
        </p:sp>
        <p:sp>
          <p:nvSpPr>
            <p:cNvPr id="107" name="Rectangle 1361"/>
            <p:cNvSpPr>
              <a:spLocks noChangeArrowheads="1"/>
            </p:cNvSpPr>
            <p:nvPr/>
          </p:nvSpPr>
          <p:spPr bwMode="auto">
            <a:xfrm>
              <a:off x="4118" y="2296"/>
              <a:ext cx="531" cy="91"/>
            </a:xfrm>
            <a:prstGeom prst="rect">
              <a:avLst/>
            </a:prstGeom>
            <a:noFill/>
            <a:ln w="9525">
              <a:noFill/>
              <a:miter lim="800000"/>
              <a:headEnd/>
              <a:tailEnd/>
            </a:ln>
            <a:effectLst/>
          </p:spPr>
          <p:txBody>
            <a:bodyPr wrap="none" anchor="ctr"/>
            <a:lstStyle/>
            <a:p>
              <a:pPr algn="ctr">
                <a:defRPr/>
              </a:pPr>
              <a:r>
                <a:rPr lang="zh-CN" altLang="en-US" sz="1100" kern="0" dirty="0">
                  <a:solidFill>
                    <a:srgbClr val="000000"/>
                  </a:solidFill>
                  <a:latin typeface="微软雅黑" pitchFamily="34" charset="-122"/>
                  <a:ea typeface="微软雅黑" pitchFamily="34" charset="-122"/>
                </a:rPr>
                <a:t>运输邀请</a:t>
              </a:r>
              <a:endParaRPr lang="ko-KR" altLang="en-US" sz="1100" kern="0" dirty="0">
                <a:solidFill>
                  <a:srgbClr val="000000"/>
                </a:solidFill>
                <a:latin typeface="微软雅黑" pitchFamily="34" charset="-122"/>
              </a:endParaRPr>
            </a:p>
          </p:txBody>
        </p:sp>
        <p:sp>
          <p:nvSpPr>
            <p:cNvPr id="108" name="Rectangle 1362"/>
            <p:cNvSpPr>
              <a:spLocks noChangeArrowheads="1"/>
            </p:cNvSpPr>
            <p:nvPr/>
          </p:nvSpPr>
          <p:spPr bwMode="auto">
            <a:xfrm>
              <a:off x="3560" y="2976"/>
              <a:ext cx="725" cy="227"/>
            </a:xfrm>
            <a:prstGeom prst="rect">
              <a:avLst/>
            </a:prstGeom>
            <a:noFill/>
            <a:ln w="9525">
              <a:noFill/>
              <a:miter lim="800000"/>
              <a:headEnd/>
              <a:tailEnd/>
            </a:ln>
            <a:effectLst/>
          </p:spPr>
          <p:txBody>
            <a:bodyPr wrap="none" anchor="ctr"/>
            <a:lstStyle/>
            <a:p>
              <a:pPr algn="ctr">
                <a:defRPr/>
              </a:pPr>
              <a:r>
                <a:rPr lang="en-US" altLang="ko-KR" sz="1100" kern="0" dirty="0">
                  <a:solidFill>
                    <a:srgbClr val="000000"/>
                  </a:solidFill>
                  <a:latin typeface="微软雅黑" pitchFamily="34" charset="-122"/>
                  <a:ea typeface="微软雅黑" pitchFamily="34" charset="-122"/>
                </a:rPr>
                <a:t>Shipping Advice</a:t>
              </a:r>
            </a:p>
            <a:p>
              <a:pPr algn="ctr">
                <a:defRPr/>
              </a:pPr>
              <a:r>
                <a:rPr lang="en-US" altLang="ko-KR" sz="1100" kern="0" dirty="0">
                  <a:solidFill>
                    <a:srgbClr val="000000"/>
                  </a:solidFill>
                  <a:latin typeface="微软雅黑" pitchFamily="34" charset="-122"/>
                  <a:ea typeface="微软雅黑" pitchFamily="34" charset="-122"/>
                </a:rPr>
                <a:t>(</a:t>
              </a:r>
              <a:r>
                <a:rPr lang="zh-CN" altLang="en-US" sz="1100" kern="0" dirty="0">
                  <a:solidFill>
                    <a:srgbClr val="000000"/>
                  </a:solidFill>
                  <a:latin typeface="微软雅黑" pitchFamily="34" charset="-122"/>
                  <a:ea typeface="微软雅黑" pitchFamily="34" charset="-122"/>
                </a:rPr>
                <a:t>进口</a:t>
              </a:r>
              <a:r>
                <a:rPr lang="en-US" altLang="ko-KR" sz="1100" kern="0" dirty="0">
                  <a:solidFill>
                    <a:srgbClr val="000000"/>
                  </a:solidFill>
                  <a:latin typeface="微软雅黑" pitchFamily="34" charset="-122"/>
                  <a:ea typeface="微软雅黑" pitchFamily="34" charset="-122"/>
                </a:rPr>
                <a:t>)</a:t>
              </a:r>
            </a:p>
          </p:txBody>
        </p:sp>
        <p:sp>
          <p:nvSpPr>
            <p:cNvPr id="109" name="Rectangle 1364"/>
            <p:cNvSpPr>
              <a:spLocks noChangeArrowheads="1"/>
            </p:cNvSpPr>
            <p:nvPr/>
          </p:nvSpPr>
          <p:spPr bwMode="auto">
            <a:xfrm>
              <a:off x="1514" y="3004"/>
              <a:ext cx="725" cy="227"/>
            </a:xfrm>
            <a:prstGeom prst="rect">
              <a:avLst/>
            </a:prstGeom>
            <a:noFill/>
            <a:ln w="9525">
              <a:noFill/>
              <a:miter lim="800000"/>
              <a:headEnd/>
              <a:tailEnd/>
            </a:ln>
            <a:effectLst/>
          </p:spPr>
          <p:txBody>
            <a:bodyPr wrap="none" anchor="ctr"/>
            <a:lstStyle/>
            <a:p>
              <a:pPr algn="ctr">
                <a:defRPr/>
              </a:pPr>
              <a:r>
                <a:rPr lang="zh-CN" altLang="en-US" sz="1100" kern="0" dirty="0">
                  <a:solidFill>
                    <a:srgbClr val="000000"/>
                  </a:solidFill>
                  <a:latin typeface="微软雅黑" pitchFamily="34" charset="-122"/>
                  <a:ea typeface="微软雅黑" pitchFamily="34" charset="-122"/>
                </a:rPr>
                <a:t>装卸目录申报</a:t>
              </a:r>
              <a:endParaRPr lang="en-US" altLang="zh-CN" sz="1100" kern="0" dirty="0">
                <a:solidFill>
                  <a:srgbClr val="000000"/>
                </a:solidFill>
                <a:latin typeface="微软雅黑" pitchFamily="34" charset="-122"/>
                <a:ea typeface="微软雅黑" pitchFamily="34" charset="-122"/>
              </a:endParaRPr>
            </a:p>
            <a:p>
              <a:pPr algn="ctr">
                <a:defRPr/>
              </a:pPr>
              <a:r>
                <a:rPr lang="en-US" altLang="ko-KR" sz="1100" kern="0" dirty="0">
                  <a:solidFill>
                    <a:srgbClr val="000000"/>
                  </a:solidFill>
                  <a:latin typeface="微软雅黑" pitchFamily="34" charset="-122"/>
                  <a:ea typeface="微软雅黑" pitchFamily="34" charset="-122"/>
                </a:rPr>
                <a:t>(KTNET)</a:t>
              </a:r>
            </a:p>
          </p:txBody>
        </p:sp>
        <p:sp>
          <p:nvSpPr>
            <p:cNvPr id="110" name="Rectangle 1366"/>
            <p:cNvSpPr>
              <a:spLocks noChangeArrowheads="1"/>
            </p:cNvSpPr>
            <p:nvPr/>
          </p:nvSpPr>
          <p:spPr bwMode="auto">
            <a:xfrm>
              <a:off x="1157" y="2296"/>
              <a:ext cx="530" cy="91"/>
            </a:xfrm>
            <a:prstGeom prst="rect">
              <a:avLst/>
            </a:prstGeom>
            <a:noFill/>
            <a:ln w="9525">
              <a:noFill/>
              <a:miter lim="800000"/>
              <a:headEnd/>
              <a:tailEnd/>
            </a:ln>
            <a:effectLst/>
          </p:spPr>
          <p:txBody>
            <a:bodyPr wrap="none" anchor="ctr"/>
            <a:lstStyle/>
            <a:p>
              <a:pPr algn="ctr">
                <a:defRPr/>
              </a:pPr>
              <a:r>
                <a:rPr lang="zh-CN" altLang="en-US" sz="1100" kern="0" dirty="0">
                  <a:solidFill>
                    <a:srgbClr val="000000"/>
                  </a:solidFill>
                  <a:latin typeface="微软雅黑" pitchFamily="34" charset="-122"/>
                  <a:ea typeface="微软雅黑" pitchFamily="34" charset="-122"/>
                </a:rPr>
                <a:t>船公司</a:t>
              </a:r>
              <a:r>
                <a:rPr lang="ko-KR" altLang="en-US" sz="1100" kern="0" dirty="0">
                  <a:solidFill>
                    <a:srgbClr val="000000"/>
                  </a:solidFill>
                  <a:latin typeface="微软雅黑" pitchFamily="34" charset="-122"/>
                </a:rPr>
                <a:t> </a:t>
              </a:r>
              <a:r>
                <a:rPr lang="en-US" altLang="ko-KR" sz="1100" kern="0" dirty="0">
                  <a:solidFill>
                    <a:srgbClr val="000000"/>
                  </a:solidFill>
                  <a:latin typeface="微软雅黑" pitchFamily="34" charset="-122"/>
                  <a:ea typeface="微软雅黑" pitchFamily="34" charset="-122"/>
                </a:rPr>
                <a:t>S/R</a:t>
              </a:r>
            </a:p>
          </p:txBody>
        </p:sp>
        <p:sp>
          <p:nvSpPr>
            <p:cNvPr id="111" name="Rectangle 1368"/>
            <p:cNvSpPr>
              <a:spLocks noChangeArrowheads="1"/>
            </p:cNvSpPr>
            <p:nvPr/>
          </p:nvSpPr>
          <p:spPr bwMode="auto">
            <a:xfrm>
              <a:off x="1519" y="1888"/>
              <a:ext cx="725" cy="227"/>
            </a:xfrm>
            <a:prstGeom prst="rect">
              <a:avLst/>
            </a:prstGeom>
            <a:noFill/>
            <a:ln w="9525">
              <a:noFill/>
              <a:miter lim="800000"/>
              <a:headEnd/>
              <a:tailEnd/>
            </a:ln>
            <a:effectLst/>
          </p:spPr>
          <p:txBody>
            <a:bodyPr wrap="none" anchor="ctr"/>
            <a:lstStyle/>
            <a:p>
              <a:pPr algn="ctr">
                <a:defRPr/>
              </a:pPr>
              <a:r>
                <a:rPr lang="zh-CN" altLang="en-US" sz="1100" kern="0" dirty="0">
                  <a:solidFill>
                    <a:srgbClr val="000000"/>
                  </a:solidFill>
                  <a:latin typeface="微软雅黑" pitchFamily="34" charset="-122"/>
                  <a:ea typeface="微软雅黑" pitchFamily="34" charset="-122"/>
                </a:rPr>
                <a:t>到达通报</a:t>
              </a:r>
              <a:endParaRPr lang="ko-KR" altLang="en-US" sz="1100" kern="0" dirty="0">
                <a:solidFill>
                  <a:srgbClr val="000000"/>
                </a:solidFill>
                <a:latin typeface="微软雅黑" pitchFamily="34" charset="-122"/>
              </a:endParaRPr>
            </a:p>
            <a:p>
              <a:pPr algn="ctr">
                <a:defRPr/>
              </a:pPr>
              <a:r>
                <a:rPr lang="en-US" altLang="ko-KR" sz="1100" kern="0" dirty="0">
                  <a:solidFill>
                    <a:srgbClr val="000000"/>
                  </a:solidFill>
                  <a:latin typeface="微软雅黑" pitchFamily="34" charset="-122"/>
                  <a:ea typeface="微软雅黑" pitchFamily="34" charset="-122"/>
                </a:rPr>
                <a:t>Delivery Order</a:t>
              </a:r>
            </a:p>
          </p:txBody>
        </p:sp>
      </p:grpSp>
      <p:sp>
        <p:nvSpPr>
          <p:cNvPr id="112" name="Rectangle 1369"/>
          <p:cNvSpPr>
            <a:spLocks noChangeArrowheads="1"/>
          </p:cNvSpPr>
          <p:nvPr/>
        </p:nvSpPr>
        <p:spPr bwMode="auto">
          <a:xfrm>
            <a:off x="3549650" y="4033839"/>
            <a:ext cx="772187" cy="169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ko-KR" sz="1100" b="1" dirty="0">
                <a:solidFill>
                  <a:srgbClr val="000000"/>
                </a:solidFill>
                <a:latin typeface="微软雅黑" pitchFamily="34" charset="-122"/>
                <a:ea typeface="微软雅黑" pitchFamily="34" charset="-122"/>
              </a:rPr>
              <a:t>B/L</a:t>
            </a:r>
          </a:p>
        </p:txBody>
      </p:sp>
      <p:sp>
        <p:nvSpPr>
          <p:cNvPr id="113" name="Rectangle 1370"/>
          <p:cNvSpPr>
            <a:spLocks noChangeArrowheads="1"/>
          </p:cNvSpPr>
          <p:nvPr/>
        </p:nvSpPr>
        <p:spPr bwMode="auto">
          <a:xfrm>
            <a:off x="4566050" y="4033839"/>
            <a:ext cx="772186" cy="169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ko-KR" sz="1100" b="1" dirty="0">
                <a:solidFill>
                  <a:srgbClr val="000000"/>
                </a:solidFill>
                <a:latin typeface="微软雅黑" pitchFamily="34" charset="-122"/>
                <a:ea typeface="微软雅黑" pitchFamily="34" charset="-122"/>
              </a:rPr>
              <a:t>Invoice</a:t>
            </a:r>
          </a:p>
        </p:txBody>
      </p:sp>
      <p:sp>
        <p:nvSpPr>
          <p:cNvPr id="114" name="Rectangle 1371"/>
          <p:cNvSpPr>
            <a:spLocks noChangeArrowheads="1"/>
          </p:cNvSpPr>
          <p:nvPr/>
        </p:nvSpPr>
        <p:spPr bwMode="auto">
          <a:xfrm>
            <a:off x="5654675" y="4033839"/>
            <a:ext cx="772187" cy="169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100" b="1" dirty="0">
                <a:solidFill>
                  <a:srgbClr val="000000"/>
                </a:solidFill>
                <a:latin typeface="微软雅黑" pitchFamily="34" charset="-122"/>
                <a:ea typeface="微软雅黑" pitchFamily="34" charset="-122"/>
              </a:rPr>
              <a:t>通关</a:t>
            </a:r>
            <a:r>
              <a:rPr lang="ko-KR" altLang="en-US" sz="1100" b="1" dirty="0">
                <a:solidFill>
                  <a:srgbClr val="000000"/>
                </a:solidFill>
                <a:latin typeface="微软雅黑" pitchFamily="34" charset="-122"/>
                <a:ea typeface="돋움" pitchFamily="34" charset="-127"/>
              </a:rPr>
              <a:t> </a:t>
            </a:r>
            <a:r>
              <a:rPr lang="en-US" altLang="ko-KR" sz="1100" b="1" dirty="0">
                <a:solidFill>
                  <a:srgbClr val="000000"/>
                </a:solidFill>
                <a:latin typeface="微软雅黑" pitchFamily="34" charset="-122"/>
                <a:ea typeface="微软雅黑" pitchFamily="34" charset="-122"/>
              </a:rPr>
              <a:t>EDI</a:t>
            </a:r>
          </a:p>
        </p:txBody>
      </p:sp>
      <p:sp>
        <p:nvSpPr>
          <p:cNvPr id="115" name="Rectangle 1372"/>
          <p:cNvSpPr>
            <a:spLocks noChangeArrowheads="1"/>
          </p:cNvSpPr>
          <p:nvPr/>
        </p:nvSpPr>
        <p:spPr bwMode="auto">
          <a:xfrm>
            <a:off x="4127500" y="4254501"/>
            <a:ext cx="772187" cy="169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ko-KR" sz="1100" b="1" dirty="0">
                <a:solidFill>
                  <a:srgbClr val="000000"/>
                </a:solidFill>
                <a:latin typeface="微软雅黑" pitchFamily="34" charset="-122"/>
                <a:ea typeface="微软雅黑" pitchFamily="34" charset="-122"/>
              </a:rPr>
              <a:t>Booking</a:t>
            </a:r>
          </a:p>
        </p:txBody>
      </p:sp>
      <p:sp>
        <p:nvSpPr>
          <p:cNvPr id="116" name="Rectangle 1373"/>
          <p:cNvSpPr>
            <a:spLocks noChangeArrowheads="1"/>
          </p:cNvSpPr>
          <p:nvPr/>
        </p:nvSpPr>
        <p:spPr bwMode="auto">
          <a:xfrm>
            <a:off x="5109502" y="4254501"/>
            <a:ext cx="772186" cy="169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100" b="1">
                <a:solidFill>
                  <a:srgbClr val="000000"/>
                </a:solidFill>
                <a:latin typeface="微软雅黑" pitchFamily="34" charset="-122"/>
                <a:ea typeface="微软雅黑" pitchFamily="34" charset="-122"/>
              </a:rPr>
              <a:t>运费管理</a:t>
            </a:r>
            <a:endParaRPr lang="ko-KR" altLang="en-US" sz="1100" b="1">
              <a:solidFill>
                <a:srgbClr val="000000"/>
              </a:solidFill>
              <a:latin typeface="微软雅黑" pitchFamily="34" charset="-122"/>
              <a:ea typeface="돋움" pitchFamily="34" charset="-127"/>
            </a:endParaRPr>
          </a:p>
        </p:txBody>
      </p:sp>
      <p:pic>
        <p:nvPicPr>
          <p:cNvPr id="117" name="Picture 1374" descr="전주본관"/>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2852" y="5300690"/>
            <a:ext cx="624284"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375" descr="전주소재공장"/>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5863" y="5256213"/>
            <a:ext cx="116945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1376" descr="전주트럭12공장"/>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8960" y="1700213"/>
            <a:ext cx="1092067"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377" descr="전주트럭3공장"/>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2379" y="1700236"/>
            <a:ext cx="7790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379" descr="012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5719" y="3500438"/>
            <a:ext cx="789385"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380" descr="010 cop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135" y="3529013"/>
            <a:ext cx="849577"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21</a:t>
            </a:fld>
            <a:endParaRPr lang="en-US" altLang="ko-KR" sz="1100" dirty="0">
              <a:latin typeface="微软雅黑" pitchFamily="34" charset="-122"/>
              <a:ea typeface="微软雅黑" pitchFamily="34" charset="-122"/>
            </a:endParaRPr>
          </a:p>
        </p:txBody>
      </p:sp>
      <p:sp>
        <p:nvSpPr>
          <p:cNvPr id="123" name="TextBox 122"/>
          <p:cNvSpPr txBox="1"/>
          <p:nvPr/>
        </p:nvSpPr>
        <p:spPr>
          <a:xfrm>
            <a:off x="273973" y="44625"/>
            <a:ext cx="4832102" cy="461665"/>
          </a:xfrm>
          <a:prstGeom prst="rect">
            <a:avLst/>
          </a:prstGeom>
          <a:noFill/>
        </p:spPr>
        <p:txBody>
          <a:bodyPr wrap="square" rtlCol="0">
            <a:spAutoFit/>
          </a:bodyPr>
          <a:lstStyle/>
          <a:p>
            <a:pPr fontAlgn="base" latinLnBrk="1">
              <a:spcBef>
                <a:spcPct val="50000"/>
              </a:spcBef>
              <a:spcAft>
                <a:spcPct val="0"/>
              </a:spcAft>
            </a:pPr>
            <a:r>
              <a:rPr kumimoji="1" lang="en-US" altLang="ko-KR" sz="2400" b="1" dirty="0">
                <a:solidFill>
                  <a:srgbClr val="FFFFFF"/>
                </a:solidFill>
                <a:latin typeface="微软雅黑" pitchFamily="34" charset="-122"/>
                <a:ea typeface="微软雅黑" pitchFamily="34" charset="-122"/>
              </a:rPr>
              <a:t>GOALS SYSTEM</a:t>
            </a:r>
            <a:endParaRPr kumimoji="1" lang="ko-KR" altLang="en-US" sz="2400" b="1" dirty="0">
              <a:solidFill>
                <a:srgbClr val="FFFFFF"/>
              </a:solidFill>
              <a:latin typeface="微软雅黑" pitchFamily="34" charset="-122"/>
              <a:ea typeface="HDharmony M" pitchFamily="18" charset="-127"/>
            </a:endParaRPr>
          </a:p>
        </p:txBody>
      </p:sp>
    </p:spTree>
    <p:extLst>
      <p:ext uri="{BB962C8B-B14F-4D97-AF65-F5344CB8AC3E}">
        <p14:creationId xmlns:p14="http://schemas.microsoft.com/office/powerpoint/2010/main" val="384335478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 name="Picture 46" descr="히스토리배없는것"/>
          <p:cNvPicPr>
            <a:picLocks noChangeAspect="1" noChangeArrowheads="1"/>
          </p:cNvPicPr>
          <p:nvPr/>
        </p:nvPicPr>
        <p:blipFill>
          <a:blip r:embed="rId3" cstate="print"/>
          <a:srcRect/>
          <a:stretch>
            <a:fillRect/>
          </a:stretch>
        </p:blipFill>
        <p:spPr bwMode="auto">
          <a:xfrm>
            <a:off x="38" y="548680"/>
            <a:ext cx="9906000" cy="6309320"/>
          </a:xfrm>
          <a:prstGeom prst="rect">
            <a:avLst/>
          </a:prstGeom>
          <a:noFill/>
          <a:ln w="9525">
            <a:noFill/>
            <a:miter lim="800000"/>
            <a:headEnd/>
            <a:tailEnd/>
          </a:ln>
        </p:spPr>
      </p:pic>
      <p:sp>
        <p:nvSpPr>
          <p:cNvPr id="426" name="Rectangle 5"/>
          <p:cNvSpPr>
            <a:spLocks noChangeArrowheads="1"/>
          </p:cNvSpPr>
          <p:nvPr/>
        </p:nvSpPr>
        <p:spPr bwMode="auto">
          <a:xfrm>
            <a:off x="137598" y="692700"/>
            <a:ext cx="9517327" cy="648069"/>
          </a:xfrm>
          <a:prstGeom prst="rect">
            <a:avLst/>
          </a:prstGeom>
          <a:noFill/>
          <a:ln w="9525">
            <a:noFill/>
            <a:miter lim="800000"/>
            <a:headEnd/>
            <a:tailEnd/>
          </a:ln>
          <a:effectLst/>
        </p:spPr>
        <p:txBody>
          <a:bodyPr rIns="0"/>
          <a:lstStyle/>
          <a:p>
            <a:pPr marL="342900" indent="-342900" algn="ctr">
              <a:lnSpc>
                <a:spcPct val="150000"/>
              </a:lnSpc>
              <a:spcBef>
                <a:spcPct val="20000"/>
              </a:spcBef>
              <a:defRPr/>
            </a:pPr>
            <a:r>
              <a:rPr lang="zh-CN" altLang="en-US" sz="1200" b="1" kern="0" dirty="0">
                <a:solidFill>
                  <a:srgbClr val="000000"/>
                </a:solidFill>
                <a:latin typeface="微软雅黑" pitchFamily="34" charset="-122"/>
                <a:ea typeface="微软雅黑" pitchFamily="34" charset="-122"/>
              </a:rPr>
              <a:t>汽车组装必要的零部件集合并根据生产计划供应（序列）为目的构建的物流中心，系统的主要功能有</a:t>
            </a:r>
            <a:endParaRPr lang="ko-KR" altLang="en-US" sz="1200" b="1" kern="0" dirty="0">
              <a:solidFill>
                <a:srgbClr val="000000"/>
              </a:solidFill>
              <a:latin typeface="微软雅黑" pitchFamily="34" charset="-122"/>
              <a:ea typeface="微软雅黑" pitchFamily="34" charset="-122"/>
            </a:endParaRPr>
          </a:p>
          <a:p>
            <a:pPr marL="342900" indent="-342900" algn="ctr">
              <a:lnSpc>
                <a:spcPct val="150000"/>
              </a:lnSpc>
              <a:spcBef>
                <a:spcPct val="20000"/>
              </a:spcBef>
              <a:defRPr/>
            </a:pPr>
            <a:r>
              <a:rPr lang="zh-CN" altLang="en-US" sz="1200" b="1" kern="0" dirty="0">
                <a:solidFill>
                  <a:srgbClr val="000000"/>
                </a:solidFill>
                <a:latin typeface="微软雅黑" pitchFamily="34" charset="-122"/>
                <a:ea typeface="微软雅黑" pitchFamily="34" charset="-122"/>
              </a:rPr>
              <a:t>确保零部件的适量库存和定期纳品</a:t>
            </a:r>
            <a:r>
              <a:rPr lang="ko-KR" altLang="ko-KR" sz="1200" b="1" kern="0" dirty="0">
                <a:solidFill>
                  <a:srgbClr val="000000"/>
                </a:solidFill>
                <a:latin typeface="微软雅黑" pitchFamily="34" charset="-122"/>
                <a:ea typeface="微软雅黑" pitchFamily="34" charset="-122"/>
              </a:rPr>
              <a:t>(JIT:Just in Time), </a:t>
            </a:r>
            <a:r>
              <a:rPr lang="zh-CN" altLang="en-US" sz="1200" b="1" kern="0" dirty="0">
                <a:solidFill>
                  <a:srgbClr val="000000"/>
                </a:solidFill>
                <a:latin typeface="微软雅黑" pitchFamily="34" charset="-122"/>
                <a:ea typeface="微软雅黑" pitchFamily="34" charset="-122"/>
              </a:rPr>
              <a:t>序列供应</a:t>
            </a:r>
            <a:r>
              <a:rPr lang="ko-KR" altLang="ko-KR" sz="1200" b="1" kern="0" dirty="0">
                <a:solidFill>
                  <a:srgbClr val="000000"/>
                </a:solidFill>
                <a:latin typeface="微软雅黑" pitchFamily="34" charset="-122"/>
                <a:ea typeface="微软雅黑" pitchFamily="34" charset="-122"/>
              </a:rPr>
              <a:t>(JIS:Just In Sequence), Sub </a:t>
            </a:r>
            <a:r>
              <a:rPr lang="zh-CN" altLang="en-US" sz="1200" b="1" kern="0" dirty="0">
                <a:solidFill>
                  <a:srgbClr val="000000"/>
                </a:solidFill>
                <a:latin typeface="微软雅黑" pitchFamily="34" charset="-122"/>
                <a:ea typeface="微软雅黑" pitchFamily="34" charset="-122"/>
              </a:rPr>
              <a:t>组装</a:t>
            </a:r>
            <a:endParaRPr lang="ko-KR" altLang="en-US" sz="1200" b="1" kern="0" dirty="0">
              <a:solidFill>
                <a:srgbClr val="000000"/>
              </a:solidFill>
              <a:latin typeface="微软雅黑" pitchFamily="34" charset="-122"/>
              <a:ea typeface="微软雅黑" pitchFamily="34" charset="-122"/>
            </a:endParaRPr>
          </a:p>
        </p:txBody>
      </p:sp>
      <p:grpSp>
        <p:nvGrpSpPr>
          <p:cNvPr id="427" name="Group 1036"/>
          <p:cNvGrpSpPr>
            <a:grpSpLocks/>
          </p:cNvGrpSpPr>
          <p:nvPr/>
        </p:nvGrpSpPr>
        <p:grpSpPr bwMode="auto">
          <a:xfrm>
            <a:off x="2182416" y="2065338"/>
            <a:ext cx="5384667" cy="1238250"/>
            <a:chOff x="1269" y="1301"/>
            <a:chExt cx="3131" cy="780"/>
          </a:xfrm>
        </p:grpSpPr>
        <p:sp>
          <p:nvSpPr>
            <p:cNvPr id="428" name="Freeform 593"/>
            <p:cNvSpPr>
              <a:spLocks/>
            </p:cNvSpPr>
            <p:nvPr/>
          </p:nvSpPr>
          <p:spPr bwMode="gray">
            <a:xfrm rot="16171758" flipH="1">
              <a:off x="2955" y="1748"/>
              <a:ext cx="258" cy="408"/>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429" name="Freeform 579"/>
            <p:cNvSpPr>
              <a:spLocks/>
            </p:cNvSpPr>
            <p:nvPr/>
          </p:nvSpPr>
          <p:spPr bwMode="gray">
            <a:xfrm rot="20927105" flipH="1">
              <a:off x="1269" y="1301"/>
              <a:ext cx="432" cy="22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430" name="Freeform 590"/>
            <p:cNvSpPr>
              <a:spLocks/>
            </p:cNvSpPr>
            <p:nvPr/>
          </p:nvSpPr>
          <p:spPr bwMode="gray">
            <a:xfrm rot="672895">
              <a:off x="3970" y="1301"/>
              <a:ext cx="430" cy="22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grpSp>
      <p:grpSp>
        <p:nvGrpSpPr>
          <p:cNvPr id="431" name="Group 1035"/>
          <p:cNvGrpSpPr>
            <a:grpSpLocks/>
          </p:cNvGrpSpPr>
          <p:nvPr/>
        </p:nvGrpSpPr>
        <p:grpSpPr bwMode="auto">
          <a:xfrm>
            <a:off x="2144581" y="1847850"/>
            <a:ext cx="5460338" cy="1455738"/>
            <a:chOff x="1247" y="1164"/>
            <a:chExt cx="3175" cy="917"/>
          </a:xfrm>
        </p:grpSpPr>
        <p:sp>
          <p:nvSpPr>
            <p:cNvPr id="432" name="Freeform 580"/>
            <p:cNvSpPr>
              <a:spLocks/>
            </p:cNvSpPr>
            <p:nvPr/>
          </p:nvSpPr>
          <p:spPr bwMode="gray">
            <a:xfrm rot="9767242" flipH="1">
              <a:off x="1247" y="1164"/>
              <a:ext cx="432" cy="22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433" name="Freeform 591"/>
            <p:cNvSpPr>
              <a:spLocks/>
            </p:cNvSpPr>
            <p:nvPr/>
          </p:nvSpPr>
          <p:spPr bwMode="gray">
            <a:xfrm rot="-9767242">
              <a:off x="3992" y="1164"/>
              <a:ext cx="430" cy="22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sp>
          <p:nvSpPr>
            <p:cNvPr id="434" name="Freeform 594"/>
            <p:cNvSpPr>
              <a:spLocks/>
            </p:cNvSpPr>
            <p:nvPr/>
          </p:nvSpPr>
          <p:spPr bwMode="gray">
            <a:xfrm rot="5390760" flipH="1">
              <a:off x="2569" y="1770"/>
              <a:ext cx="258" cy="363"/>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C000"/>
            </a:solidFill>
            <a:ln w="0">
              <a:noFill/>
              <a:prstDash val="solid"/>
              <a:round/>
              <a:headEnd/>
              <a:tailEnd/>
            </a:ln>
          </p:spPr>
          <p:txBody>
            <a:bodyPr/>
            <a:lstStyle/>
            <a:p>
              <a:pPr>
                <a:defRPr/>
              </a:pPr>
              <a:endParaRPr lang="ko-KR" altLang="en-US" kern="0">
                <a:solidFill>
                  <a:sysClr val="windowText" lastClr="000000"/>
                </a:solidFill>
                <a:latin typeface="微软雅黑" pitchFamily="34" charset="-122"/>
              </a:endParaRPr>
            </a:p>
          </p:txBody>
        </p:sp>
      </p:grpSp>
      <p:grpSp>
        <p:nvGrpSpPr>
          <p:cNvPr id="435" name="Group 1034"/>
          <p:cNvGrpSpPr>
            <a:grpSpLocks/>
          </p:cNvGrpSpPr>
          <p:nvPr/>
        </p:nvGrpSpPr>
        <p:grpSpPr bwMode="auto">
          <a:xfrm>
            <a:off x="2144596" y="1704975"/>
            <a:ext cx="5437981" cy="1511300"/>
            <a:chOff x="1247" y="1074"/>
            <a:chExt cx="3162" cy="952"/>
          </a:xfrm>
        </p:grpSpPr>
        <p:sp>
          <p:nvSpPr>
            <p:cNvPr id="436" name="Rectangle 584"/>
            <p:cNvSpPr>
              <a:spLocks noChangeArrowheads="1"/>
            </p:cNvSpPr>
            <p:nvPr/>
          </p:nvSpPr>
          <p:spPr bwMode="auto">
            <a:xfrm>
              <a:off x="3878" y="1074"/>
              <a:ext cx="531" cy="91"/>
            </a:xfrm>
            <a:prstGeom prst="rect">
              <a:avLst/>
            </a:prstGeom>
            <a:noFill/>
            <a:ln w="9525">
              <a:noFill/>
              <a:miter lim="800000"/>
              <a:headEnd/>
              <a:tailEnd/>
            </a:ln>
            <a:effectLst/>
          </p:spPr>
          <p:txBody>
            <a:bodyPr wrap="none" anchor="ctr"/>
            <a:lstStyle/>
            <a:p>
              <a:pPr algn="ctr">
                <a:defRPr/>
              </a:pPr>
              <a:r>
                <a:rPr lang="en-US" altLang="ko-KR" sz="1200" kern="0" dirty="0">
                  <a:solidFill>
                    <a:srgbClr val="000000"/>
                  </a:solidFill>
                  <a:latin typeface="微软雅黑" pitchFamily="34" charset="-122"/>
                  <a:ea typeface="微软雅黑" pitchFamily="34" charset="-122"/>
                </a:rPr>
                <a:t>JIT </a:t>
              </a:r>
              <a:r>
                <a:rPr lang="zh-CN" altLang="en-US" sz="1200" kern="0" dirty="0">
                  <a:solidFill>
                    <a:srgbClr val="000000"/>
                  </a:solidFill>
                  <a:latin typeface="微软雅黑" pitchFamily="34" charset="-122"/>
                  <a:ea typeface="微软雅黑" pitchFamily="34" charset="-122"/>
                </a:rPr>
                <a:t>纳品</a:t>
              </a:r>
              <a:endParaRPr lang="ko-KR" altLang="en-US" sz="1200" kern="0" dirty="0">
                <a:solidFill>
                  <a:srgbClr val="000000"/>
                </a:solidFill>
                <a:latin typeface="微软雅黑" pitchFamily="34" charset="-122"/>
              </a:endParaRPr>
            </a:p>
          </p:txBody>
        </p:sp>
        <p:sp>
          <p:nvSpPr>
            <p:cNvPr id="437" name="Rectangle 586"/>
            <p:cNvSpPr>
              <a:spLocks noChangeArrowheads="1"/>
            </p:cNvSpPr>
            <p:nvPr/>
          </p:nvSpPr>
          <p:spPr bwMode="auto">
            <a:xfrm>
              <a:off x="1247" y="1074"/>
              <a:ext cx="530" cy="91"/>
            </a:xfrm>
            <a:prstGeom prst="rect">
              <a:avLst/>
            </a:prstGeom>
            <a:noFill/>
            <a:ln w="9525">
              <a:noFill/>
              <a:miter lim="800000"/>
              <a:headEnd/>
              <a:tailEnd/>
            </a:ln>
            <a:effectLst/>
          </p:spPr>
          <p:txBody>
            <a:bodyPr wrap="none" anchor="ctr"/>
            <a:lstStyle/>
            <a:p>
              <a:pPr algn="ctr">
                <a:defRPr/>
              </a:pPr>
              <a:r>
                <a:rPr lang="zh-CN" altLang="en-US" sz="1200" kern="0" dirty="0">
                  <a:solidFill>
                    <a:srgbClr val="000000"/>
                  </a:solidFill>
                  <a:latin typeface="微软雅黑" pitchFamily="34" charset="-122"/>
                  <a:ea typeface="微软雅黑" pitchFamily="34" charset="-122"/>
                </a:rPr>
                <a:t>库存信息</a:t>
              </a:r>
              <a:endParaRPr lang="ko-KR" altLang="en-US" sz="1200" kern="0" dirty="0">
                <a:solidFill>
                  <a:srgbClr val="000000"/>
                </a:solidFill>
                <a:latin typeface="微软雅黑" pitchFamily="34" charset="-122"/>
              </a:endParaRPr>
            </a:p>
          </p:txBody>
        </p:sp>
        <p:sp>
          <p:nvSpPr>
            <p:cNvPr id="438" name="Rectangle 595"/>
            <p:cNvSpPr>
              <a:spLocks noChangeArrowheads="1"/>
            </p:cNvSpPr>
            <p:nvPr/>
          </p:nvSpPr>
          <p:spPr bwMode="auto">
            <a:xfrm>
              <a:off x="1973" y="1800"/>
              <a:ext cx="530" cy="226"/>
            </a:xfrm>
            <a:prstGeom prst="rect">
              <a:avLst/>
            </a:prstGeom>
            <a:noFill/>
            <a:ln w="9525">
              <a:noFill/>
              <a:miter lim="800000"/>
              <a:headEnd/>
              <a:tailEnd/>
            </a:ln>
            <a:effectLst/>
          </p:spPr>
          <p:txBody>
            <a:bodyPr wrap="none" anchor="ctr"/>
            <a:lstStyle/>
            <a:p>
              <a:pPr algn="ctr">
                <a:defRPr/>
              </a:pPr>
              <a:r>
                <a:rPr lang="zh-CN" altLang="en-US" sz="1200" kern="0" dirty="0">
                  <a:solidFill>
                    <a:srgbClr val="000000"/>
                  </a:solidFill>
                  <a:latin typeface="微软雅黑" pitchFamily="34" charset="-122"/>
                  <a:ea typeface="微软雅黑" pitchFamily="34" charset="-122"/>
                </a:rPr>
                <a:t>入库信息</a:t>
              </a:r>
              <a:endParaRPr lang="ko-KR" altLang="en-US" sz="1200" kern="0" dirty="0">
                <a:solidFill>
                  <a:srgbClr val="000000"/>
                </a:solidFill>
                <a:latin typeface="微软雅黑" pitchFamily="34" charset="-122"/>
              </a:endParaRPr>
            </a:p>
            <a:p>
              <a:pPr algn="ctr">
                <a:defRPr/>
              </a:pPr>
              <a:r>
                <a:rPr lang="zh-CN" altLang="en-US" sz="1200" kern="0" dirty="0">
                  <a:solidFill>
                    <a:srgbClr val="000000"/>
                  </a:solidFill>
                  <a:latin typeface="微软雅黑" pitchFamily="34" charset="-122"/>
                  <a:ea typeface="微软雅黑" pitchFamily="34" charset="-122"/>
                </a:rPr>
                <a:t>出库委托</a:t>
              </a:r>
              <a:endParaRPr lang="ko-KR" altLang="en-US" sz="1200" kern="0" dirty="0">
                <a:solidFill>
                  <a:srgbClr val="000000"/>
                </a:solidFill>
                <a:latin typeface="微软雅黑" pitchFamily="34" charset="-122"/>
              </a:endParaRPr>
            </a:p>
          </p:txBody>
        </p:sp>
      </p:grpSp>
      <p:grpSp>
        <p:nvGrpSpPr>
          <p:cNvPr id="439" name="Group 1037"/>
          <p:cNvGrpSpPr>
            <a:grpSpLocks/>
          </p:cNvGrpSpPr>
          <p:nvPr/>
        </p:nvGrpSpPr>
        <p:grpSpPr bwMode="auto">
          <a:xfrm>
            <a:off x="2142875" y="2420962"/>
            <a:ext cx="5437981" cy="1085850"/>
            <a:chOff x="1246" y="1525"/>
            <a:chExt cx="3162" cy="684"/>
          </a:xfrm>
        </p:grpSpPr>
        <p:sp>
          <p:nvSpPr>
            <p:cNvPr id="440" name="Rectangle 583"/>
            <p:cNvSpPr>
              <a:spLocks noChangeArrowheads="1"/>
            </p:cNvSpPr>
            <p:nvPr/>
          </p:nvSpPr>
          <p:spPr bwMode="auto">
            <a:xfrm>
              <a:off x="3877" y="1525"/>
              <a:ext cx="531" cy="91"/>
            </a:xfrm>
            <a:prstGeom prst="rect">
              <a:avLst/>
            </a:prstGeom>
            <a:noFill/>
            <a:ln w="9525">
              <a:noFill/>
              <a:miter lim="800000"/>
              <a:headEnd/>
              <a:tailEnd/>
            </a:ln>
            <a:effectLst/>
          </p:spPr>
          <p:txBody>
            <a:bodyPr wrap="none" anchor="ctr"/>
            <a:lstStyle/>
            <a:p>
              <a:pPr algn="ctr">
                <a:defRPr/>
              </a:pPr>
              <a:r>
                <a:rPr lang="en-US" altLang="ko-KR" sz="1200" kern="0" dirty="0">
                  <a:solidFill>
                    <a:srgbClr val="3333FF"/>
                  </a:solidFill>
                  <a:latin typeface="微软雅黑" pitchFamily="34" charset="-122"/>
                  <a:ea typeface="微软雅黑" pitchFamily="34" charset="-122"/>
                </a:rPr>
                <a:t>JIT </a:t>
              </a:r>
              <a:r>
                <a:rPr lang="zh-CN" altLang="en-US" sz="1200" kern="0" dirty="0">
                  <a:solidFill>
                    <a:srgbClr val="3333FF"/>
                  </a:solidFill>
                  <a:latin typeface="微软雅黑" pitchFamily="34" charset="-122"/>
                  <a:ea typeface="微软雅黑" pitchFamily="34" charset="-122"/>
                </a:rPr>
                <a:t>纳品指示</a:t>
              </a:r>
              <a:endParaRPr lang="ko-KR" altLang="en-US" sz="1200" kern="0" dirty="0">
                <a:solidFill>
                  <a:srgbClr val="3333FF"/>
                </a:solidFill>
                <a:latin typeface="微软雅黑" pitchFamily="34" charset="-122"/>
              </a:endParaRPr>
            </a:p>
          </p:txBody>
        </p:sp>
        <p:sp>
          <p:nvSpPr>
            <p:cNvPr id="441" name="Rectangle 585"/>
            <p:cNvSpPr>
              <a:spLocks noChangeArrowheads="1"/>
            </p:cNvSpPr>
            <p:nvPr/>
          </p:nvSpPr>
          <p:spPr bwMode="auto">
            <a:xfrm>
              <a:off x="1246" y="1527"/>
              <a:ext cx="530" cy="91"/>
            </a:xfrm>
            <a:prstGeom prst="rect">
              <a:avLst/>
            </a:prstGeom>
            <a:noFill/>
            <a:ln w="9525">
              <a:noFill/>
              <a:miter lim="800000"/>
              <a:headEnd/>
              <a:tailEnd/>
            </a:ln>
            <a:effectLst/>
          </p:spPr>
          <p:txBody>
            <a:bodyPr wrap="none" anchor="ctr"/>
            <a:lstStyle/>
            <a:p>
              <a:pPr algn="ctr">
                <a:defRPr/>
              </a:pPr>
              <a:r>
                <a:rPr lang="zh-CN" altLang="en-US" sz="1200" kern="0" dirty="0">
                  <a:solidFill>
                    <a:srgbClr val="3333FF"/>
                  </a:solidFill>
                  <a:latin typeface="微软雅黑" pitchFamily="34" charset="-122"/>
                  <a:ea typeface="微软雅黑" pitchFamily="34" charset="-122"/>
                </a:rPr>
                <a:t>补充库存</a:t>
              </a:r>
              <a:endParaRPr lang="en-US" altLang="ko-KR" sz="1200" kern="0" dirty="0">
                <a:solidFill>
                  <a:srgbClr val="3333FF"/>
                </a:solidFill>
                <a:latin typeface="微软雅黑" pitchFamily="34" charset="-122"/>
                <a:ea typeface="微软雅黑" pitchFamily="34" charset="-122"/>
              </a:endParaRPr>
            </a:p>
          </p:txBody>
        </p:sp>
        <p:sp>
          <p:nvSpPr>
            <p:cNvPr id="442" name="Rectangle 596"/>
            <p:cNvSpPr>
              <a:spLocks noChangeArrowheads="1"/>
            </p:cNvSpPr>
            <p:nvPr/>
          </p:nvSpPr>
          <p:spPr bwMode="auto">
            <a:xfrm>
              <a:off x="3244" y="1619"/>
              <a:ext cx="861" cy="590"/>
            </a:xfrm>
            <a:prstGeom prst="rect">
              <a:avLst/>
            </a:prstGeom>
            <a:noFill/>
            <a:ln w="9525">
              <a:noFill/>
              <a:miter lim="800000"/>
              <a:headEnd/>
              <a:tailEnd/>
            </a:ln>
            <a:effectLst/>
          </p:spPr>
          <p:txBody>
            <a:bodyPr anchor="ctr"/>
            <a:lstStyle/>
            <a:p>
              <a:pPr algn="ctr">
                <a:defRPr/>
              </a:pPr>
              <a:r>
                <a:rPr lang="zh-CN" altLang="en-US" sz="1200" kern="0" dirty="0">
                  <a:solidFill>
                    <a:srgbClr val="3333FF"/>
                  </a:solidFill>
                  <a:latin typeface="微软雅黑" pitchFamily="34" charset="-122"/>
                  <a:ea typeface="微软雅黑" pitchFamily="34" charset="-122"/>
                </a:rPr>
                <a:t>库存信息</a:t>
              </a:r>
              <a:endParaRPr lang="ko-KR" altLang="en-US" sz="1200" kern="0" dirty="0">
                <a:solidFill>
                  <a:srgbClr val="3333FF"/>
                </a:solidFill>
                <a:latin typeface="微软雅黑" pitchFamily="34" charset="-122"/>
              </a:endParaRPr>
            </a:p>
            <a:p>
              <a:pPr algn="ctr">
                <a:defRPr/>
              </a:pPr>
              <a:r>
                <a:rPr lang="zh-CN" altLang="en-US" sz="1200" kern="0" dirty="0">
                  <a:solidFill>
                    <a:srgbClr val="3333FF"/>
                  </a:solidFill>
                  <a:latin typeface="微软雅黑" pitchFamily="34" charset="-122"/>
                  <a:ea typeface="微软雅黑" pitchFamily="34" charset="-122"/>
                </a:rPr>
                <a:t>订单量信息</a:t>
              </a:r>
              <a:endParaRPr lang="ko-KR" altLang="en-US" sz="1200" kern="0" dirty="0">
                <a:solidFill>
                  <a:srgbClr val="3333FF"/>
                </a:solidFill>
                <a:latin typeface="微软雅黑" pitchFamily="34" charset="-122"/>
              </a:endParaRPr>
            </a:p>
            <a:p>
              <a:pPr algn="ctr">
                <a:defRPr/>
              </a:pPr>
              <a:r>
                <a:rPr lang="zh-CN" altLang="en-US" sz="1200" kern="0" dirty="0">
                  <a:solidFill>
                    <a:srgbClr val="3333FF"/>
                  </a:solidFill>
                  <a:latin typeface="微软雅黑" pitchFamily="34" charset="-122"/>
                  <a:ea typeface="微软雅黑" pitchFamily="34" charset="-122"/>
                </a:rPr>
                <a:t>作业状态信息</a:t>
              </a:r>
              <a:endParaRPr lang="ko-KR" altLang="en-US" sz="1200" kern="0" dirty="0">
                <a:solidFill>
                  <a:srgbClr val="3333FF"/>
                </a:solidFill>
                <a:latin typeface="微软雅黑" pitchFamily="34" charset="-122"/>
              </a:endParaRPr>
            </a:p>
            <a:p>
              <a:pPr algn="ctr">
                <a:defRPr/>
              </a:pPr>
              <a:r>
                <a:rPr lang="zh-CN" altLang="en-US" sz="1200" kern="0" dirty="0">
                  <a:solidFill>
                    <a:srgbClr val="3333FF"/>
                  </a:solidFill>
                  <a:latin typeface="微软雅黑" pitchFamily="34" charset="-122"/>
                  <a:ea typeface="微软雅黑" pitchFamily="34" charset="-122"/>
                </a:rPr>
                <a:t>配送信息</a:t>
              </a:r>
              <a:endParaRPr lang="ko-KR" altLang="en-US" sz="1200" kern="0" dirty="0">
                <a:solidFill>
                  <a:srgbClr val="3333FF"/>
                </a:solidFill>
                <a:latin typeface="微软雅黑" pitchFamily="34" charset="-122"/>
              </a:endParaRPr>
            </a:p>
          </p:txBody>
        </p:sp>
      </p:grpSp>
      <p:grpSp>
        <p:nvGrpSpPr>
          <p:cNvPr id="443" name="Group 1038"/>
          <p:cNvGrpSpPr>
            <a:grpSpLocks/>
          </p:cNvGrpSpPr>
          <p:nvPr/>
        </p:nvGrpSpPr>
        <p:grpSpPr bwMode="auto">
          <a:xfrm>
            <a:off x="271727" y="1562100"/>
            <a:ext cx="9362546" cy="4819650"/>
            <a:chOff x="158" y="984"/>
            <a:chExt cx="5444" cy="3036"/>
          </a:xfrm>
        </p:grpSpPr>
        <p:sp>
          <p:nvSpPr>
            <p:cNvPr id="444" name="AutoShape 565"/>
            <p:cNvSpPr>
              <a:spLocks noChangeArrowheads="1"/>
            </p:cNvSpPr>
            <p:nvPr/>
          </p:nvSpPr>
          <p:spPr bwMode="gray">
            <a:xfrm>
              <a:off x="158" y="1169"/>
              <a:ext cx="1045" cy="359"/>
            </a:xfrm>
            <a:prstGeom prst="can">
              <a:avLst>
                <a:gd name="adj" fmla="val 25000"/>
              </a:avLst>
            </a:prstGeom>
            <a:gradFill rotWithShape="1">
              <a:gsLst>
                <a:gs pos="0">
                  <a:srgbClr val="364900"/>
                </a:gs>
                <a:gs pos="50000">
                  <a:srgbClr val="759E00"/>
                </a:gs>
                <a:gs pos="100000">
                  <a:srgbClr val="3649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defRPr/>
              </a:pPr>
              <a:endParaRPr lang="ko-KR" altLang="en-US" kern="0">
                <a:solidFill>
                  <a:sysClr val="windowText" lastClr="000000"/>
                </a:solidFill>
                <a:latin typeface="微软雅黑" pitchFamily="34" charset="-122"/>
              </a:endParaRPr>
            </a:p>
          </p:txBody>
        </p:sp>
        <p:sp>
          <p:nvSpPr>
            <p:cNvPr id="445" name="AutoShape 568"/>
            <p:cNvSpPr>
              <a:spLocks noChangeArrowheads="1"/>
            </p:cNvSpPr>
            <p:nvPr/>
          </p:nvSpPr>
          <p:spPr bwMode="gray">
            <a:xfrm>
              <a:off x="4513" y="1169"/>
              <a:ext cx="1089" cy="359"/>
            </a:xfrm>
            <a:prstGeom prst="can">
              <a:avLst>
                <a:gd name="adj" fmla="val 25000"/>
              </a:avLst>
            </a:prstGeom>
            <a:gradFill rotWithShape="1">
              <a:gsLst>
                <a:gs pos="0">
                  <a:srgbClr val="285256"/>
                </a:gs>
                <a:gs pos="50000">
                  <a:srgbClr val="57B2B9"/>
                </a:gs>
                <a:gs pos="100000">
                  <a:srgbClr val="28525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defRPr/>
              </a:pPr>
              <a:endParaRPr lang="ko-KR" altLang="en-US" kern="0">
                <a:solidFill>
                  <a:sysClr val="windowText" lastClr="000000"/>
                </a:solidFill>
                <a:latin typeface="微软雅黑" pitchFamily="34" charset="-122"/>
              </a:endParaRPr>
            </a:p>
          </p:txBody>
        </p:sp>
        <p:grpSp>
          <p:nvGrpSpPr>
            <p:cNvPr id="446" name="Group 578"/>
            <p:cNvGrpSpPr>
              <a:grpSpLocks/>
            </p:cNvGrpSpPr>
            <p:nvPr/>
          </p:nvGrpSpPr>
          <p:grpSpPr bwMode="auto">
            <a:xfrm>
              <a:off x="2198" y="984"/>
              <a:ext cx="1363" cy="771"/>
              <a:chOff x="2083" y="1392"/>
              <a:chExt cx="1465" cy="1512"/>
            </a:xfrm>
          </p:grpSpPr>
          <p:sp>
            <p:nvSpPr>
              <p:cNvPr id="841" name="Oval 557"/>
              <p:cNvSpPr>
                <a:spLocks noChangeArrowheads="1"/>
              </p:cNvSpPr>
              <p:nvPr/>
            </p:nvSpPr>
            <p:spPr bwMode="gray">
              <a:xfrm>
                <a:off x="2083" y="1392"/>
                <a:ext cx="1465" cy="1512"/>
              </a:xfrm>
              <a:prstGeom prst="ellipse">
                <a:avLst/>
              </a:prstGeom>
              <a:gradFill rotWithShape="1">
                <a:gsLst>
                  <a:gs pos="0">
                    <a:srgbClr val="767676"/>
                  </a:gs>
                  <a:gs pos="50000">
                    <a:srgbClr val="FFFFFF"/>
                  </a:gs>
                  <a:gs pos="100000">
                    <a:srgbClr val="767676"/>
                  </a:gs>
                </a:gsLst>
                <a:lin ang="5400000" scaled="1"/>
              </a:gradFill>
              <a:ln w="57150" algn="ctr">
                <a:solidFill>
                  <a:srgbClr val="FFFFFF"/>
                </a:solidFill>
                <a:round/>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842" name="Oval 558"/>
              <p:cNvSpPr>
                <a:spLocks noChangeArrowheads="1"/>
              </p:cNvSpPr>
              <p:nvPr/>
            </p:nvSpPr>
            <p:spPr bwMode="gray">
              <a:xfrm>
                <a:off x="2132" y="1443"/>
                <a:ext cx="1366" cy="1409"/>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ko-KR" altLang="en-US" kern="0">
                  <a:solidFill>
                    <a:sysClr val="windowText" lastClr="000000"/>
                  </a:solidFill>
                  <a:latin typeface="微软雅黑" pitchFamily="34" charset="-122"/>
                </a:endParaRPr>
              </a:p>
            </p:txBody>
          </p:sp>
          <p:sp>
            <p:nvSpPr>
              <p:cNvPr id="843" name="Oval 559"/>
              <p:cNvSpPr>
                <a:spLocks noChangeArrowheads="1"/>
              </p:cNvSpPr>
              <p:nvPr/>
            </p:nvSpPr>
            <p:spPr bwMode="gray">
              <a:xfrm>
                <a:off x="2243" y="1827"/>
                <a:ext cx="162" cy="642"/>
              </a:xfrm>
              <a:prstGeom prst="ellipse">
                <a:avLst/>
              </a:prstGeom>
              <a:gradFill rotWithShape="1">
                <a:gsLst>
                  <a:gs pos="0">
                    <a:srgbClr val="009999">
                      <a:gamma/>
                      <a:tint val="0"/>
                      <a:invGamma/>
                    </a:srgbClr>
                  </a:gs>
                  <a:gs pos="50000">
                    <a:srgbClr val="009999"/>
                  </a:gs>
                  <a:gs pos="100000">
                    <a:srgbClr val="009999">
                      <a:gamma/>
                      <a:tint val="0"/>
                      <a:invGamma/>
                    </a:srgbClr>
                  </a:gs>
                </a:gsLst>
                <a:lin ang="2700000" scaled="1"/>
              </a:gradFill>
              <a:ln w="38100" algn="ctr">
                <a:noFill/>
                <a:round/>
                <a:headEnd/>
                <a:tailEnd/>
              </a:ln>
              <a:effectLst/>
            </p:spPr>
            <p:txBody>
              <a:bodyPr wrap="none" anchor="ctr">
                <a:spAutoFit/>
              </a:bodyPr>
              <a:lstStyle/>
              <a:p>
                <a:pPr>
                  <a:defRPr/>
                </a:pPr>
                <a:endParaRPr lang="ko-KR" altLang="en-US" kern="0">
                  <a:solidFill>
                    <a:sysClr val="windowText" lastClr="000000"/>
                  </a:solidFill>
                  <a:latin typeface="微软雅黑" pitchFamily="34" charset="-122"/>
                </a:endParaRPr>
              </a:p>
            </p:txBody>
          </p:sp>
          <p:sp>
            <p:nvSpPr>
              <p:cNvPr id="844" name="Oval 560"/>
              <p:cNvSpPr>
                <a:spLocks noChangeArrowheads="1"/>
              </p:cNvSpPr>
              <p:nvPr/>
            </p:nvSpPr>
            <p:spPr bwMode="gray">
              <a:xfrm>
                <a:off x="2158" y="1814"/>
                <a:ext cx="1314" cy="668"/>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pPr>
                  <a:defRPr/>
                </a:pPr>
                <a:endParaRPr lang="ko-KR" altLang="en-US" kern="0">
                  <a:solidFill>
                    <a:sysClr val="windowText" lastClr="000000"/>
                  </a:solidFill>
                  <a:latin typeface="微软雅黑" pitchFamily="34" charset="-122"/>
                </a:endParaRPr>
              </a:p>
            </p:txBody>
          </p:sp>
          <p:sp>
            <p:nvSpPr>
              <p:cNvPr id="845" name="Oval 561"/>
              <p:cNvSpPr>
                <a:spLocks noChangeArrowheads="1"/>
              </p:cNvSpPr>
              <p:nvPr/>
            </p:nvSpPr>
            <p:spPr bwMode="gray">
              <a:xfrm>
                <a:off x="2318" y="1814"/>
                <a:ext cx="993" cy="668"/>
              </a:xfrm>
              <a:prstGeom prst="ellipse">
                <a:avLst/>
              </a:prstGeom>
              <a:gradFill rotWithShape="1">
                <a:gsLst>
                  <a:gs pos="0">
                    <a:srgbClr val="009999">
                      <a:gamma/>
                      <a:shade val="54118"/>
                      <a:invGamma/>
                    </a:srgbClr>
                  </a:gs>
                  <a:gs pos="50000">
                    <a:srgbClr val="009999"/>
                  </a:gs>
                  <a:gs pos="100000">
                    <a:srgbClr val="009999">
                      <a:gamma/>
                      <a:shade val="54118"/>
                      <a:invGamma/>
                    </a:srgbClr>
                  </a:gs>
                </a:gsLst>
                <a:lin ang="18900000" scaled="1"/>
              </a:gradFill>
              <a:ln w="38100" algn="ctr">
                <a:noFill/>
                <a:round/>
                <a:headEnd/>
                <a:tailEnd/>
              </a:ln>
              <a:effectLst/>
            </p:spPr>
            <p:txBody>
              <a:bodyPr anchor="ctr">
                <a:spAutoFit/>
              </a:bodyPr>
              <a:lstStyle/>
              <a:p>
                <a:pPr>
                  <a:defRPr/>
                </a:pPr>
                <a:endParaRPr lang="ko-KR" altLang="en-US" kern="0">
                  <a:solidFill>
                    <a:sysClr val="windowText" lastClr="000000"/>
                  </a:solidFill>
                  <a:latin typeface="微软雅黑" pitchFamily="34" charset="-122"/>
                </a:endParaRPr>
              </a:p>
            </p:txBody>
          </p:sp>
          <p:sp>
            <p:nvSpPr>
              <p:cNvPr id="846" name="Oval 562"/>
              <p:cNvSpPr>
                <a:spLocks noChangeArrowheads="1"/>
              </p:cNvSpPr>
              <p:nvPr/>
            </p:nvSpPr>
            <p:spPr bwMode="gray">
              <a:xfrm>
                <a:off x="2202" y="1814"/>
                <a:ext cx="1228" cy="66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pPr>
                  <a:defRPr/>
                </a:pPr>
                <a:endParaRPr lang="ko-KR" altLang="en-US" kern="0">
                  <a:solidFill>
                    <a:sysClr val="windowText" lastClr="000000"/>
                  </a:solidFill>
                  <a:latin typeface="微软雅黑" pitchFamily="34" charset="-122"/>
                </a:endParaRPr>
              </a:p>
            </p:txBody>
          </p:sp>
        </p:grpSp>
        <p:sp>
          <p:nvSpPr>
            <p:cNvPr id="447" name="Text Box 569"/>
            <p:cNvSpPr txBox="1">
              <a:spLocks noChangeArrowheads="1"/>
            </p:cNvSpPr>
            <p:nvPr/>
          </p:nvSpPr>
          <p:spPr bwMode="gray">
            <a:xfrm>
              <a:off x="2344" y="1056"/>
              <a:ext cx="1060" cy="449"/>
            </a:xfrm>
            <a:prstGeom prst="rect">
              <a:avLst/>
            </a:prstGeom>
            <a:noFill/>
            <a:ln w="9525">
              <a:noFill/>
              <a:miter lim="800000"/>
              <a:headEnd/>
              <a:tailEnd/>
            </a:ln>
            <a:effectLst>
              <a:outerShdw dist="17961" dir="2700000" algn="ctr" rotWithShape="0">
                <a:srgbClr val="000000"/>
              </a:outerShdw>
            </a:effectLst>
          </p:spPr>
          <p:txBody>
            <a:bodyPr wrap="none" lIns="95782" tIns="47891" rIns="95782" bIns="47891">
              <a:spAutoFit/>
            </a:bodyPr>
            <a:lstStyle/>
            <a:p>
              <a:pPr algn="ctr" defTabSz="957263" eaLnBrk="0" hangingPunct="0">
                <a:defRPr/>
              </a:pPr>
              <a:r>
                <a:rPr lang="en-US" altLang="ko-KR" sz="2800" b="1" kern="0" dirty="0">
                  <a:solidFill>
                    <a:srgbClr val="FFFFFF"/>
                  </a:solidFill>
                  <a:latin typeface="微软雅黑" pitchFamily="34" charset="-122"/>
                  <a:ea typeface="微软雅黑" pitchFamily="34" charset="-122"/>
                </a:rPr>
                <a:t>C/C</a:t>
              </a:r>
            </a:p>
            <a:p>
              <a:pPr algn="ctr" defTabSz="957263" eaLnBrk="0" hangingPunct="0">
                <a:defRPr/>
              </a:pPr>
              <a:r>
                <a:rPr lang="en-US" altLang="ko-KR" sz="1200" b="1" kern="0" dirty="0">
                  <a:solidFill>
                    <a:srgbClr val="FFFFFF"/>
                  </a:solidFill>
                  <a:latin typeface="微软雅黑" pitchFamily="34" charset="-122"/>
                  <a:ea typeface="微软雅黑" pitchFamily="34" charset="-122"/>
                </a:rPr>
                <a:t>Consolidation Center</a:t>
              </a:r>
            </a:p>
          </p:txBody>
        </p:sp>
        <p:sp>
          <p:nvSpPr>
            <p:cNvPr id="448" name="Text Box 571"/>
            <p:cNvSpPr txBox="1">
              <a:spLocks noChangeArrowheads="1"/>
            </p:cNvSpPr>
            <p:nvPr/>
          </p:nvSpPr>
          <p:spPr bwMode="gray">
            <a:xfrm>
              <a:off x="324" y="1261"/>
              <a:ext cx="709"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782" tIns="47891" rIns="95782" bIns="47891">
              <a:spAutoFit/>
            </a:bodyPr>
            <a:lstStyle>
              <a:lvl1pPr defTabSz="957263" eaLnBrk="0" hangingPunct="0">
                <a:defRPr kumimoji="1" sz="1100">
                  <a:solidFill>
                    <a:schemeClr val="tx1"/>
                  </a:solidFill>
                  <a:latin typeface="HY헤드라인M" pitchFamily="18" charset="-127"/>
                  <a:ea typeface="HY헤드라인M" pitchFamily="18" charset="-127"/>
                </a:defRPr>
              </a:lvl1pPr>
              <a:lvl2pPr marL="742950" indent="-285750" defTabSz="957263" eaLnBrk="0" hangingPunct="0">
                <a:defRPr kumimoji="1" sz="1100">
                  <a:solidFill>
                    <a:schemeClr val="tx1"/>
                  </a:solidFill>
                  <a:latin typeface="HY헤드라인M" pitchFamily="18" charset="-127"/>
                  <a:ea typeface="HY헤드라인M" pitchFamily="18" charset="-127"/>
                </a:defRPr>
              </a:lvl2pPr>
              <a:lvl3pPr marL="1143000" indent="-228600" defTabSz="957263" eaLnBrk="0" hangingPunct="0">
                <a:defRPr kumimoji="1" sz="1100">
                  <a:solidFill>
                    <a:schemeClr val="tx1"/>
                  </a:solidFill>
                  <a:latin typeface="HY헤드라인M" pitchFamily="18" charset="-127"/>
                  <a:ea typeface="HY헤드라인M" pitchFamily="18" charset="-127"/>
                </a:defRPr>
              </a:lvl3pPr>
              <a:lvl4pPr marL="1600200" indent="-228600" defTabSz="957263" eaLnBrk="0" hangingPunct="0">
                <a:defRPr kumimoji="1" sz="1100">
                  <a:solidFill>
                    <a:schemeClr val="tx1"/>
                  </a:solidFill>
                  <a:latin typeface="HY헤드라인M" pitchFamily="18" charset="-127"/>
                  <a:ea typeface="HY헤드라인M" pitchFamily="18" charset="-127"/>
                </a:defRPr>
              </a:lvl4pPr>
              <a:lvl5pPr marL="2057400" indent="-228600" defTabSz="957263" eaLnBrk="0" hangingPunct="0">
                <a:defRPr kumimoji="1" sz="1100">
                  <a:solidFill>
                    <a:schemeClr val="tx1"/>
                  </a:solidFill>
                  <a:latin typeface="HY헤드라인M" pitchFamily="18" charset="-127"/>
                  <a:ea typeface="HY헤드라인M" pitchFamily="18" charset="-127"/>
                </a:defRPr>
              </a:lvl5pPr>
              <a:lvl6pPr marL="25146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algn="ctr">
                <a:defRPr/>
              </a:pPr>
              <a:r>
                <a:rPr kumimoji="0" lang="en-US" altLang="ko-KR" sz="1800" b="1" kern="0" dirty="0" smtClean="0">
                  <a:solidFill>
                    <a:srgbClr val="FFFFFF"/>
                  </a:solidFill>
                  <a:latin typeface="微软雅黑" pitchFamily="34" charset="-122"/>
                  <a:ea typeface="微软雅黑" pitchFamily="34" charset="-122"/>
                </a:rPr>
                <a:t>VENDOR</a:t>
              </a:r>
            </a:p>
          </p:txBody>
        </p:sp>
        <p:sp>
          <p:nvSpPr>
            <p:cNvPr id="449" name="Text Box 574"/>
            <p:cNvSpPr txBox="1">
              <a:spLocks noChangeArrowheads="1"/>
            </p:cNvSpPr>
            <p:nvPr/>
          </p:nvSpPr>
          <p:spPr bwMode="gray">
            <a:xfrm>
              <a:off x="4728" y="1253"/>
              <a:ext cx="649"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782" tIns="47891" rIns="95782" bIns="47891">
              <a:spAutoFit/>
            </a:bodyPr>
            <a:lstStyle>
              <a:lvl1pPr defTabSz="957263" eaLnBrk="0" hangingPunct="0">
                <a:defRPr kumimoji="1" sz="1100">
                  <a:solidFill>
                    <a:schemeClr val="tx1"/>
                  </a:solidFill>
                  <a:latin typeface="HY헤드라인M" pitchFamily="18" charset="-127"/>
                  <a:ea typeface="HY헤드라인M" pitchFamily="18" charset="-127"/>
                </a:defRPr>
              </a:lvl1pPr>
              <a:lvl2pPr marL="742950" indent="-285750" defTabSz="957263" eaLnBrk="0" hangingPunct="0">
                <a:defRPr kumimoji="1" sz="1100">
                  <a:solidFill>
                    <a:schemeClr val="tx1"/>
                  </a:solidFill>
                  <a:latin typeface="HY헤드라인M" pitchFamily="18" charset="-127"/>
                  <a:ea typeface="HY헤드라인M" pitchFamily="18" charset="-127"/>
                </a:defRPr>
              </a:lvl2pPr>
              <a:lvl3pPr marL="1143000" indent="-228600" defTabSz="957263" eaLnBrk="0" hangingPunct="0">
                <a:defRPr kumimoji="1" sz="1100">
                  <a:solidFill>
                    <a:schemeClr val="tx1"/>
                  </a:solidFill>
                  <a:latin typeface="HY헤드라인M" pitchFamily="18" charset="-127"/>
                  <a:ea typeface="HY헤드라인M" pitchFamily="18" charset="-127"/>
                </a:defRPr>
              </a:lvl3pPr>
              <a:lvl4pPr marL="1600200" indent="-228600" defTabSz="957263" eaLnBrk="0" hangingPunct="0">
                <a:defRPr kumimoji="1" sz="1100">
                  <a:solidFill>
                    <a:schemeClr val="tx1"/>
                  </a:solidFill>
                  <a:latin typeface="HY헤드라인M" pitchFamily="18" charset="-127"/>
                  <a:ea typeface="HY헤드라인M" pitchFamily="18" charset="-127"/>
                </a:defRPr>
              </a:lvl4pPr>
              <a:lvl5pPr marL="2057400" indent="-228600" defTabSz="957263" eaLnBrk="0" hangingPunct="0">
                <a:defRPr kumimoji="1" sz="1100">
                  <a:solidFill>
                    <a:schemeClr val="tx1"/>
                  </a:solidFill>
                  <a:latin typeface="HY헤드라인M" pitchFamily="18" charset="-127"/>
                  <a:ea typeface="HY헤드라인M" pitchFamily="18" charset="-127"/>
                </a:defRPr>
              </a:lvl5pPr>
              <a:lvl6pPr marL="25146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algn="ctr">
                <a:defRPr/>
              </a:pPr>
              <a:r>
                <a:rPr kumimoji="0" lang="zh-CN" altLang="en-US" sz="1800" kern="0" dirty="0" smtClean="0">
                  <a:solidFill>
                    <a:srgbClr val="FFFFFF"/>
                  </a:solidFill>
                  <a:latin typeface="微软雅黑" pitchFamily="34" charset="-122"/>
                  <a:ea typeface="微软雅黑" pitchFamily="34" charset="-122"/>
                </a:rPr>
                <a:t>生产工厂</a:t>
              </a:r>
              <a:endParaRPr kumimoji="0" lang="en-US" altLang="ko-KR" sz="1800" kern="0" dirty="0" smtClean="0">
                <a:solidFill>
                  <a:srgbClr val="FFFFFF"/>
                </a:solidFill>
                <a:latin typeface="微软雅黑" pitchFamily="34" charset="-122"/>
                <a:ea typeface="微软雅黑" pitchFamily="34" charset="-122"/>
              </a:endParaRPr>
            </a:p>
          </p:txBody>
        </p:sp>
        <p:sp>
          <p:nvSpPr>
            <p:cNvPr id="450" name="AutoShape 597"/>
            <p:cNvSpPr>
              <a:spLocks noChangeArrowheads="1"/>
            </p:cNvSpPr>
            <p:nvPr/>
          </p:nvSpPr>
          <p:spPr bwMode="gray">
            <a:xfrm>
              <a:off x="657" y="2251"/>
              <a:ext cx="4445" cy="1769"/>
            </a:xfrm>
            <a:prstGeom prst="can">
              <a:avLst>
                <a:gd name="adj" fmla="val 5426"/>
              </a:avLst>
            </a:prstGeom>
            <a:gradFill rotWithShape="1">
              <a:gsLst>
                <a:gs pos="0">
                  <a:srgbClr val="D18B64"/>
                </a:gs>
                <a:gs pos="50000">
                  <a:srgbClr val="FEA97A"/>
                </a:gs>
                <a:gs pos="100000">
                  <a:srgbClr val="D18B64"/>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defRPr/>
              </a:pPr>
              <a:endParaRPr lang="ko-KR" altLang="en-US" kern="0">
                <a:solidFill>
                  <a:sysClr val="windowText" lastClr="000000"/>
                </a:solidFill>
                <a:latin typeface="微软雅黑" pitchFamily="34" charset="-122"/>
              </a:endParaRPr>
            </a:p>
          </p:txBody>
        </p:sp>
        <p:sp>
          <p:nvSpPr>
            <p:cNvPr id="451" name="AutoShape 598"/>
            <p:cNvSpPr>
              <a:spLocks noChangeArrowheads="1"/>
            </p:cNvSpPr>
            <p:nvPr/>
          </p:nvSpPr>
          <p:spPr bwMode="auto">
            <a:xfrm rot="-5400000">
              <a:off x="2737" y="289"/>
              <a:ext cx="272" cy="4375"/>
            </a:xfrm>
            <a:prstGeom prst="flowChartOnlineStorage">
              <a:avLst/>
            </a:prstGeom>
            <a:gradFill rotWithShape="1">
              <a:gsLst>
                <a:gs pos="0">
                  <a:srgbClr val="672A00"/>
                </a:gs>
                <a:gs pos="50000">
                  <a:srgbClr val="DE5A00"/>
                </a:gs>
                <a:gs pos="100000">
                  <a:srgbClr val="672A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endParaRPr lang="ko-KR" altLang="en-US" kern="0">
                <a:solidFill>
                  <a:sysClr val="windowText" lastClr="000000"/>
                </a:solidFill>
                <a:latin typeface="微软雅黑" pitchFamily="34" charset="-122"/>
              </a:endParaRPr>
            </a:p>
          </p:txBody>
        </p:sp>
        <p:sp>
          <p:nvSpPr>
            <p:cNvPr id="452" name="Text Box 599"/>
            <p:cNvSpPr txBox="1">
              <a:spLocks noChangeArrowheads="1"/>
            </p:cNvSpPr>
            <p:nvPr/>
          </p:nvSpPr>
          <p:spPr bwMode="auto">
            <a:xfrm>
              <a:off x="1410" y="2362"/>
              <a:ext cx="26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57263" eaLnBrk="0" hangingPunct="0">
                <a:defRPr kumimoji="1" sz="1100">
                  <a:solidFill>
                    <a:schemeClr val="tx1"/>
                  </a:solidFill>
                  <a:latin typeface="HY헤드라인M" pitchFamily="18" charset="-127"/>
                  <a:ea typeface="HY헤드라인M" pitchFamily="18" charset="-127"/>
                </a:defRPr>
              </a:lvl1pPr>
              <a:lvl2pPr marL="742950" indent="-285750" defTabSz="957263" eaLnBrk="0" hangingPunct="0">
                <a:defRPr kumimoji="1" sz="1100">
                  <a:solidFill>
                    <a:schemeClr val="tx1"/>
                  </a:solidFill>
                  <a:latin typeface="HY헤드라인M" pitchFamily="18" charset="-127"/>
                  <a:ea typeface="HY헤드라인M" pitchFamily="18" charset="-127"/>
                </a:defRPr>
              </a:lvl2pPr>
              <a:lvl3pPr marL="1143000" indent="-228600" defTabSz="957263" eaLnBrk="0" hangingPunct="0">
                <a:defRPr kumimoji="1" sz="1100">
                  <a:solidFill>
                    <a:schemeClr val="tx1"/>
                  </a:solidFill>
                  <a:latin typeface="HY헤드라인M" pitchFamily="18" charset="-127"/>
                  <a:ea typeface="HY헤드라인M" pitchFamily="18" charset="-127"/>
                </a:defRPr>
              </a:lvl3pPr>
              <a:lvl4pPr marL="1600200" indent="-228600" defTabSz="957263" eaLnBrk="0" hangingPunct="0">
                <a:defRPr kumimoji="1" sz="1100">
                  <a:solidFill>
                    <a:schemeClr val="tx1"/>
                  </a:solidFill>
                  <a:latin typeface="HY헤드라인M" pitchFamily="18" charset="-127"/>
                  <a:ea typeface="HY헤드라인M" pitchFamily="18" charset="-127"/>
                </a:defRPr>
              </a:lvl4pPr>
              <a:lvl5pPr marL="2057400" indent="-228600" defTabSz="957263" eaLnBrk="0" hangingPunct="0">
                <a:defRPr kumimoji="1" sz="1100">
                  <a:solidFill>
                    <a:schemeClr val="tx1"/>
                  </a:solidFill>
                  <a:latin typeface="HY헤드라인M" pitchFamily="18" charset="-127"/>
                  <a:ea typeface="HY헤드라인M" pitchFamily="18" charset="-127"/>
                </a:defRPr>
              </a:lvl5pPr>
              <a:lvl6pPr marL="25146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defTabSz="957263"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kumimoji="0" lang="zh-CN" altLang="en-US" sz="1800" kern="0" dirty="0" smtClean="0">
                  <a:solidFill>
                    <a:srgbClr val="FFFFFF"/>
                  </a:solidFill>
                  <a:latin typeface="微软雅黑" pitchFamily="34" charset="-122"/>
                  <a:ea typeface="微软雅黑" pitchFamily="34" charset="-122"/>
                </a:rPr>
                <a:t>入库管理</a:t>
              </a:r>
              <a:r>
                <a:rPr kumimoji="0" lang="ko-KR" altLang="en-US" sz="1800" kern="0" dirty="0" smtClean="0">
                  <a:solidFill>
                    <a:srgbClr val="FFFFFF"/>
                  </a:solidFill>
                  <a:latin typeface="微软雅黑" pitchFamily="34" charset="-122"/>
                </a:rPr>
                <a:t> </a:t>
              </a:r>
              <a:r>
                <a:rPr kumimoji="0" lang="en-US" altLang="ko-KR" sz="1800" kern="0" dirty="0" smtClean="0">
                  <a:solidFill>
                    <a:srgbClr val="FFFFFF"/>
                  </a:solidFill>
                  <a:latin typeface="微软雅黑" pitchFamily="34" charset="-122"/>
                  <a:ea typeface="微软雅黑" pitchFamily="34" charset="-122"/>
                </a:rPr>
                <a:t>/ </a:t>
              </a:r>
              <a:r>
                <a:rPr kumimoji="0" lang="zh-CN" altLang="en-US" sz="1800" kern="0" dirty="0" smtClean="0">
                  <a:solidFill>
                    <a:srgbClr val="FFFFFF"/>
                  </a:solidFill>
                  <a:latin typeface="微软雅黑" pitchFamily="34" charset="-122"/>
                  <a:ea typeface="微软雅黑" pitchFamily="34" charset="-122"/>
                </a:rPr>
                <a:t>库存管理</a:t>
              </a:r>
              <a:r>
                <a:rPr kumimoji="0" lang="ko-KR" altLang="en-US" sz="1800" kern="0" dirty="0" smtClean="0">
                  <a:solidFill>
                    <a:srgbClr val="FFFFFF"/>
                  </a:solidFill>
                  <a:latin typeface="微软雅黑" pitchFamily="34" charset="-122"/>
                </a:rPr>
                <a:t> </a:t>
              </a:r>
              <a:r>
                <a:rPr kumimoji="0" lang="en-US" altLang="ko-KR" sz="1800" kern="0" dirty="0" smtClean="0">
                  <a:solidFill>
                    <a:srgbClr val="FFFFFF"/>
                  </a:solidFill>
                  <a:latin typeface="微软雅黑" pitchFamily="34" charset="-122"/>
                  <a:ea typeface="微软雅黑" pitchFamily="34" charset="-122"/>
                </a:rPr>
                <a:t>/ </a:t>
              </a:r>
              <a:r>
                <a:rPr kumimoji="0" lang="zh-CN" altLang="en-US" sz="1800" kern="0" dirty="0" smtClean="0">
                  <a:solidFill>
                    <a:srgbClr val="FFFFFF"/>
                  </a:solidFill>
                  <a:latin typeface="微软雅黑" pitchFamily="34" charset="-122"/>
                  <a:ea typeface="微软雅黑" pitchFamily="34" charset="-122"/>
                </a:rPr>
                <a:t>拣货管理 </a:t>
              </a:r>
              <a:r>
                <a:rPr kumimoji="0" lang="en-US" altLang="ko-KR" sz="1800" kern="0" dirty="0" smtClean="0">
                  <a:solidFill>
                    <a:srgbClr val="FFFFFF"/>
                  </a:solidFill>
                  <a:latin typeface="微软雅黑" pitchFamily="34" charset="-122"/>
                  <a:ea typeface="微软雅黑" pitchFamily="34" charset="-122"/>
                </a:rPr>
                <a:t>/ </a:t>
              </a:r>
              <a:r>
                <a:rPr kumimoji="0" lang="zh-CN" altLang="en-US" sz="1800" kern="0" dirty="0" smtClean="0">
                  <a:solidFill>
                    <a:srgbClr val="FFFFFF"/>
                  </a:solidFill>
                  <a:latin typeface="微软雅黑" pitchFamily="34" charset="-122"/>
                  <a:ea typeface="微软雅黑" pitchFamily="34" charset="-122"/>
                </a:rPr>
                <a:t>出库管理</a:t>
              </a:r>
              <a:endParaRPr kumimoji="0" lang="ko-KR" altLang="en-US" sz="1800" kern="0" dirty="0" smtClean="0">
                <a:solidFill>
                  <a:srgbClr val="FFFFFF"/>
                </a:solidFill>
                <a:latin typeface="微软雅黑" pitchFamily="34" charset="-122"/>
              </a:endParaRPr>
            </a:p>
          </p:txBody>
        </p:sp>
        <p:sp>
          <p:nvSpPr>
            <p:cNvPr id="453" name="Text Box 600"/>
            <p:cNvSpPr txBox="1">
              <a:spLocks noChangeArrowheads="1"/>
            </p:cNvSpPr>
            <p:nvPr/>
          </p:nvSpPr>
          <p:spPr bwMode="auto">
            <a:xfrm>
              <a:off x="657" y="3528"/>
              <a:ext cx="62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en-US" altLang="ko-KR" sz="900" b="1" kern="0" smtClean="0">
                  <a:solidFill>
                    <a:srgbClr val="000000"/>
                  </a:solidFill>
                  <a:latin typeface="微软雅黑" pitchFamily="34" charset="-122"/>
                  <a:ea typeface="微软雅黑" pitchFamily="34" charset="-122"/>
                </a:rPr>
                <a:t>&lt;</a:t>
              </a:r>
              <a:r>
                <a:rPr lang="zh-CN" altLang="en-US" sz="900" b="1" kern="0" smtClean="0">
                  <a:solidFill>
                    <a:srgbClr val="000000"/>
                  </a:solidFill>
                  <a:latin typeface="微软雅黑" pitchFamily="34" charset="-122"/>
                  <a:ea typeface="微软雅黑" pitchFamily="34" charset="-122"/>
                </a:rPr>
                <a:t>入库货车卸货场</a:t>
              </a:r>
              <a:endParaRPr lang="en-US" altLang="ko-KR" sz="900" b="1" kern="0" smtClean="0">
                <a:solidFill>
                  <a:srgbClr val="000000"/>
                </a:solidFill>
                <a:latin typeface="微软雅黑" pitchFamily="34" charset="-122"/>
                <a:ea typeface="微软雅黑" pitchFamily="34" charset="-122"/>
              </a:endParaRPr>
            </a:p>
          </p:txBody>
        </p:sp>
        <p:sp>
          <p:nvSpPr>
            <p:cNvPr id="454" name="Text Box 601"/>
            <p:cNvSpPr txBox="1">
              <a:spLocks noChangeArrowheads="1"/>
            </p:cNvSpPr>
            <p:nvPr/>
          </p:nvSpPr>
          <p:spPr bwMode="auto">
            <a:xfrm>
              <a:off x="1338" y="3528"/>
              <a:ext cx="68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en-US" altLang="ko-KR" sz="900" b="1" kern="0" dirty="0" smtClean="0">
                  <a:solidFill>
                    <a:srgbClr val="000000"/>
                  </a:solidFill>
                  <a:latin typeface="微软雅黑" pitchFamily="34" charset="-122"/>
                  <a:ea typeface="微软雅黑" pitchFamily="34" charset="-122"/>
                </a:rPr>
                <a:t>&lt;</a:t>
              </a:r>
              <a:r>
                <a:rPr lang="zh-CN" altLang="en-US" sz="900" b="1" kern="0" dirty="0" smtClean="0">
                  <a:solidFill>
                    <a:srgbClr val="000000"/>
                  </a:solidFill>
                  <a:latin typeface="微软雅黑" pitchFamily="34" charset="-122"/>
                  <a:ea typeface="微软雅黑" pitchFamily="34" charset="-122"/>
                </a:rPr>
                <a:t>验货入库等待场</a:t>
              </a:r>
              <a:r>
                <a:rPr lang="en-US" altLang="ko-KR" sz="900" b="1" kern="0" dirty="0" smtClean="0">
                  <a:solidFill>
                    <a:srgbClr val="000000"/>
                  </a:solidFill>
                  <a:latin typeface="微软雅黑" pitchFamily="34" charset="-122"/>
                  <a:ea typeface="微软雅黑" pitchFamily="34" charset="-122"/>
                </a:rPr>
                <a:t>&gt;</a:t>
              </a:r>
            </a:p>
          </p:txBody>
        </p:sp>
        <p:sp>
          <p:nvSpPr>
            <p:cNvPr id="455" name="Text Box 602"/>
            <p:cNvSpPr txBox="1">
              <a:spLocks noChangeArrowheads="1"/>
            </p:cNvSpPr>
            <p:nvPr/>
          </p:nvSpPr>
          <p:spPr bwMode="auto">
            <a:xfrm>
              <a:off x="3344" y="3528"/>
              <a:ext cx="41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en-US" altLang="ko-KR" sz="900" b="1" kern="0" dirty="0" smtClean="0">
                  <a:solidFill>
                    <a:srgbClr val="000000"/>
                  </a:solidFill>
                  <a:latin typeface="微软雅黑" pitchFamily="34" charset="-122"/>
                  <a:ea typeface="微软雅黑" pitchFamily="34" charset="-122"/>
                </a:rPr>
                <a:t>&lt;</a:t>
              </a:r>
              <a:r>
                <a:rPr lang="zh-CN" altLang="en-US" sz="900" b="1" kern="0" dirty="0" smtClean="0">
                  <a:solidFill>
                    <a:srgbClr val="000000"/>
                  </a:solidFill>
                  <a:latin typeface="微软雅黑" pitchFamily="34" charset="-122"/>
                  <a:ea typeface="微软雅黑" pitchFamily="34" charset="-122"/>
                </a:rPr>
                <a:t>分类场</a:t>
              </a:r>
              <a:r>
                <a:rPr lang="en-US" altLang="ko-KR" sz="900" b="1" kern="0" dirty="0" smtClean="0">
                  <a:solidFill>
                    <a:srgbClr val="000000"/>
                  </a:solidFill>
                  <a:latin typeface="微软雅黑" pitchFamily="34" charset="-122"/>
                  <a:ea typeface="微软雅黑" pitchFamily="34" charset="-122"/>
                </a:rPr>
                <a:t>&gt;</a:t>
              </a:r>
            </a:p>
          </p:txBody>
        </p:sp>
        <p:sp>
          <p:nvSpPr>
            <p:cNvPr id="456" name="Text Box 603"/>
            <p:cNvSpPr txBox="1">
              <a:spLocks noChangeArrowheads="1"/>
            </p:cNvSpPr>
            <p:nvPr/>
          </p:nvSpPr>
          <p:spPr bwMode="auto">
            <a:xfrm>
              <a:off x="3739" y="3528"/>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en-US" altLang="ko-KR" sz="900" b="1" kern="0" smtClean="0">
                  <a:solidFill>
                    <a:srgbClr val="000000"/>
                  </a:solidFill>
                  <a:latin typeface="微软雅黑" pitchFamily="34" charset="-122"/>
                  <a:ea typeface="微软雅黑" pitchFamily="34" charset="-122"/>
                </a:rPr>
                <a:t>&lt;</a:t>
              </a:r>
              <a:r>
                <a:rPr lang="zh-CN" altLang="en-US" sz="900" b="1" kern="0" smtClean="0">
                  <a:solidFill>
                    <a:srgbClr val="000000"/>
                  </a:solidFill>
                  <a:latin typeface="微软雅黑" pitchFamily="34" charset="-122"/>
                  <a:ea typeface="微软雅黑" pitchFamily="34" charset="-122"/>
                </a:rPr>
                <a:t>装车等待场</a:t>
              </a:r>
              <a:r>
                <a:rPr lang="en-US" altLang="ko-KR" sz="900" b="1" kern="0" smtClean="0">
                  <a:solidFill>
                    <a:srgbClr val="000000"/>
                  </a:solidFill>
                  <a:latin typeface="微软雅黑" pitchFamily="34" charset="-122"/>
                  <a:ea typeface="微软雅黑" pitchFamily="34" charset="-122"/>
                </a:rPr>
                <a:t>&gt;</a:t>
              </a:r>
            </a:p>
          </p:txBody>
        </p:sp>
        <p:sp>
          <p:nvSpPr>
            <p:cNvPr id="457" name="Text Box 604"/>
            <p:cNvSpPr txBox="1">
              <a:spLocks noChangeArrowheads="1"/>
            </p:cNvSpPr>
            <p:nvPr/>
          </p:nvSpPr>
          <p:spPr bwMode="auto">
            <a:xfrm>
              <a:off x="4275" y="3549"/>
              <a:ext cx="68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en-US" altLang="ko-KR" sz="900" b="1" kern="0" dirty="0" smtClean="0">
                  <a:solidFill>
                    <a:srgbClr val="000000"/>
                  </a:solidFill>
                  <a:latin typeface="微软雅黑" pitchFamily="34" charset="-122"/>
                  <a:ea typeface="微软雅黑" pitchFamily="34" charset="-122"/>
                </a:rPr>
                <a:t>&lt;</a:t>
              </a:r>
              <a:r>
                <a:rPr lang="zh-CN" altLang="en-US" sz="900" b="1" kern="0" dirty="0" smtClean="0">
                  <a:solidFill>
                    <a:srgbClr val="000000"/>
                  </a:solidFill>
                  <a:latin typeface="微软雅黑" pitchFamily="34" charset="-122"/>
                  <a:ea typeface="微软雅黑" pitchFamily="34" charset="-122"/>
                </a:rPr>
                <a:t>出库货车出库场</a:t>
              </a:r>
              <a:r>
                <a:rPr lang="en-US" altLang="ko-KR" sz="900" b="1" kern="0" dirty="0" smtClean="0">
                  <a:solidFill>
                    <a:srgbClr val="000000"/>
                  </a:solidFill>
                  <a:latin typeface="微软雅黑" pitchFamily="34" charset="-122"/>
                  <a:ea typeface="微软雅黑" pitchFamily="34" charset="-122"/>
                </a:rPr>
                <a:t>&gt;</a:t>
              </a:r>
            </a:p>
          </p:txBody>
        </p:sp>
        <p:sp>
          <p:nvSpPr>
            <p:cNvPr id="458" name="Text Box 605"/>
            <p:cNvSpPr txBox="1">
              <a:spLocks noChangeArrowheads="1"/>
            </p:cNvSpPr>
            <p:nvPr/>
          </p:nvSpPr>
          <p:spPr bwMode="auto">
            <a:xfrm>
              <a:off x="2290" y="3529"/>
              <a:ext cx="62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en-US" altLang="ko-KR" sz="900" b="1" kern="0" dirty="0" smtClean="0">
                  <a:solidFill>
                    <a:srgbClr val="000000"/>
                  </a:solidFill>
                  <a:latin typeface="微软雅黑" pitchFamily="34" charset="-122"/>
                  <a:ea typeface="微软雅黑" pitchFamily="34" charset="-122"/>
                </a:rPr>
                <a:t>&lt;</a:t>
              </a:r>
              <a:r>
                <a:rPr lang="zh-CN" altLang="en-US" sz="900" b="1" kern="0" dirty="0" smtClean="0">
                  <a:solidFill>
                    <a:srgbClr val="000000"/>
                  </a:solidFill>
                  <a:latin typeface="微软雅黑" pitchFamily="34" charset="-122"/>
                  <a:ea typeface="微软雅黑" pitchFamily="34" charset="-122"/>
                </a:rPr>
                <a:t>保管场</a:t>
              </a:r>
              <a:r>
                <a:rPr lang="en-US" altLang="ko-KR" sz="900" b="1" kern="0" dirty="0" smtClean="0">
                  <a:solidFill>
                    <a:srgbClr val="000000"/>
                  </a:solidFill>
                  <a:latin typeface="微软雅黑" pitchFamily="34" charset="-122"/>
                  <a:ea typeface="微软雅黑" pitchFamily="34" charset="-122"/>
                </a:rPr>
                <a:t>-RACK&gt;</a:t>
              </a:r>
            </a:p>
          </p:txBody>
        </p:sp>
        <p:sp>
          <p:nvSpPr>
            <p:cNvPr id="459" name="Rectangle 606"/>
            <p:cNvSpPr>
              <a:spLocks noChangeArrowheads="1"/>
            </p:cNvSpPr>
            <p:nvPr/>
          </p:nvSpPr>
          <p:spPr bwMode="auto">
            <a:xfrm>
              <a:off x="1140" y="3132"/>
              <a:ext cx="143" cy="112"/>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460" name="Rectangle 607"/>
            <p:cNvSpPr>
              <a:spLocks noChangeArrowheads="1"/>
            </p:cNvSpPr>
            <p:nvPr/>
          </p:nvSpPr>
          <p:spPr bwMode="auto">
            <a:xfrm>
              <a:off x="1104" y="3095"/>
              <a:ext cx="143" cy="112"/>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461" name="Text Box 608"/>
            <p:cNvSpPr txBox="1">
              <a:spLocks noChangeArrowheads="1"/>
            </p:cNvSpPr>
            <p:nvPr/>
          </p:nvSpPr>
          <p:spPr bwMode="auto">
            <a:xfrm>
              <a:off x="1068" y="2952"/>
              <a:ext cx="2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zh-CN" altLang="en-US" sz="800" b="1" kern="0" smtClean="0">
                  <a:solidFill>
                    <a:srgbClr val="000000"/>
                  </a:solidFill>
                  <a:latin typeface="微软雅黑" pitchFamily="34" charset="-122"/>
                  <a:ea typeface="微软雅黑" pitchFamily="34" charset="-122"/>
                </a:rPr>
                <a:t>票据</a:t>
              </a:r>
              <a:endParaRPr lang="ko-KR" altLang="en-US" sz="800" b="1" kern="0" smtClean="0">
                <a:solidFill>
                  <a:srgbClr val="000000"/>
                </a:solidFill>
                <a:latin typeface="微软雅黑" pitchFamily="34" charset="-122"/>
                <a:ea typeface="돋움" pitchFamily="34" charset="-127"/>
              </a:endParaRPr>
            </a:p>
          </p:txBody>
        </p:sp>
        <p:sp>
          <p:nvSpPr>
            <p:cNvPr id="462" name="Text Box 610"/>
            <p:cNvSpPr txBox="1">
              <a:spLocks noChangeArrowheads="1"/>
            </p:cNvSpPr>
            <p:nvPr/>
          </p:nvSpPr>
          <p:spPr bwMode="auto">
            <a:xfrm>
              <a:off x="1262" y="2925"/>
              <a:ext cx="4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zh-CN" altLang="en-US" sz="800" b="1" kern="0" dirty="0" smtClean="0">
                  <a:solidFill>
                    <a:srgbClr val="000000"/>
                  </a:solidFill>
                  <a:latin typeface="微软雅黑" pitchFamily="34" charset="-122"/>
                  <a:ea typeface="微软雅黑" pitchFamily="34" charset="-122"/>
                </a:rPr>
                <a:t>条形码扫描仪</a:t>
              </a:r>
              <a:endParaRPr lang="ko-KR" altLang="en-US" sz="800" b="1" kern="0" dirty="0" smtClean="0">
                <a:solidFill>
                  <a:srgbClr val="000000"/>
                </a:solidFill>
                <a:latin typeface="微软雅黑" pitchFamily="34" charset="-122"/>
                <a:ea typeface="돋움" pitchFamily="34" charset="-127"/>
              </a:endParaRPr>
            </a:p>
          </p:txBody>
        </p:sp>
        <p:sp>
          <p:nvSpPr>
            <p:cNvPr id="463" name="Text Box 611"/>
            <p:cNvSpPr txBox="1">
              <a:spLocks noChangeArrowheads="1"/>
            </p:cNvSpPr>
            <p:nvPr/>
          </p:nvSpPr>
          <p:spPr bwMode="auto">
            <a:xfrm>
              <a:off x="4271" y="3168"/>
              <a:ext cx="2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zh-CN" altLang="en-US" sz="800" b="1" kern="0" smtClean="0">
                  <a:solidFill>
                    <a:srgbClr val="000000"/>
                  </a:solidFill>
                  <a:latin typeface="微软雅黑" pitchFamily="34" charset="-122"/>
                  <a:ea typeface="微软雅黑" pitchFamily="34" charset="-122"/>
                </a:rPr>
                <a:t>票据</a:t>
              </a:r>
              <a:endParaRPr lang="ko-KR" altLang="en-US" sz="800" b="1" kern="0" smtClean="0">
                <a:solidFill>
                  <a:srgbClr val="000000"/>
                </a:solidFill>
                <a:latin typeface="微软雅黑" pitchFamily="34" charset="-122"/>
                <a:ea typeface="돋움" pitchFamily="34" charset="-127"/>
              </a:endParaRPr>
            </a:p>
          </p:txBody>
        </p:sp>
        <p:grpSp>
          <p:nvGrpSpPr>
            <p:cNvPr id="464" name="Group 612"/>
            <p:cNvGrpSpPr>
              <a:grpSpLocks/>
            </p:cNvGrpSpPr>
            <p:nvPr/>
          </p:nvGrpSpPr>
          <p:grpSpPr bwMode="auto">
            <a:xfrm>
              <a:off x="1069" y="3312"/>
              <a:ext cx="37" cy="75"/>
              <a:chOff x="1392" y="1632"/>
              <a:chExt cx="144" cy="144"/>
            </a:xfrm>
          </p:grpSpPr>
          <p:sp>
            <p:nvSpPr>
              <p:cNvPr id="838" name="Rectangle 613"/>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839" name="Line 614"/>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840" name="Line 615"/>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nvGrpSpPr>
            <p:cNvPr id="465" name="Group 616"/>
            <p:cNvGrpSpPr>
              <a:grpSpLocks/>
            </p:cNvGrpSpPr>
            <p:nvPr/>
          </p:nvGrpSpPr>
          <p:grpSpPr bwMode="auto">
            <a:xfrm>
              <a:off x="1106" y="3312"/>
              <a:ext cx="38" cy="75"/>
              <a:chOff x="1392" y="1632"/>
              <a:chExt cx="144" cy="144"/>
            </a:xfrm>
          </p:grpSpPr>
          <p:sp>
            <p:nvSpPr>
              <p:cNvPr id="835" name="Rectangle 617"/>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836" name="Line 618"/>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837" name="Line 619"/>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sp>
          <p:nvSpPr>
            <p:cNvPr id="466" name="Rectangle 620"/>
            <p:cNvSpPr>
              <a:spLocks noChangeArrowheads="1"/>
            </p:cNvSpPr>
            <p:nvPr/>
          </p:nvSpPr>
          <p:spPr bwMode="auto">
            <a:xfrm>
              <a:off x="1069" y="3387"/>
              <a:ext cx="75" cy="37"/>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grpSp>
          <p:nvGrpSpPr>
            <p:cNvPr id="467" name="Group 621"/>
            <p:cNvGrpSpPr>
              <a:grpSpLocks/>
            </p:cNvGrpSpPr>
            <p:nvPr/>
          </p:nvGrpSpPr>
          <p:grpSpPr bwMode="auto">
            <a:xfrm>
              <a:off x="1144" y="3312"/>
              <a:ext cx="38" cy="75"/>
              <a:chOff x="1392" y="1632"/>
              <a:chExt cx="144" cy="144"/>
            </a:xfrm>
          </p:grpSpPr>
          <p:sp>
            <p:nvSpPr>
              <p:cNvPr id="832" name="Rectangle 622"/>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833" name="Line 623"/>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834" name="Line 624"/>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nvGrpSpPr>
            <p:cNvPr id="468" name="Group 625"/>
            <p:cNvGrpSpPr>
              <a:grpSpLocks/>
            </p:cNvGrpSpPr>
            <p:nvPr/>
          </p:nvGrpSpPr>
          <p:grpSpPr bwMode="auto">
            <a:xfrm>
              <a:off x="1182" y="3312"/>
              <a:ext cx="38" cy="75"/>
              <a:chOff x="1392" y="1632"/>
              <a:chExt cx="144" cy="144"/>
            </a:xfrm>
          </p:grpSpPr>
          <p:sp>
            <p:nvSpPr>
              <p:cNvPr id="829" name="Rectangle 626"/>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830" name="Line 627"/>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831" name="Line 628"/>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sp>
          <p:nvSpPr>
            <p:cNvPr id="469" name="Rectangle 629"/>
            <p:cNvSpPr>
              <a:spLocks noChangeArrowheads="1"/>
            </p:cNvSpPr>
            <p:nvPr/>
          </p:nvSpPr>
          <p:spPr bwMode="auto">
            <a:xfrm>
              <a:off x="1144" y="3387"/>
              <a:ext cx="76" cy="37"/>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grpSp>
          <p:nvGrpSpPr>
            <p:cNvPr id="470" name="Group 630"/>
            <p:cNvGrpSpPr>
              <a:grpSpLocks/>
            </p:cNvGrpSpPr>
            <p:nvPr/>
          </p:nvGrpSpPr>
          <p:grpSpPr bwMode="auto">
            <a:xfrm>
              <a:off x="885" y="3349"/>
              <a:ext cx="365" cy="181"/>
              <a:chOff x="264" y="1920"/>
              <a:chExt cx="660" cy="231"/>
            </a:xfrm>
          </p:grpSpPr>
          <p:sp>
            <p:nvSpPr>
              <p:cNvPr id="804" name="Freeform 631"/>
              <p:cNvSpPr>
                <a:spLocks/>
              </p:cNvSpPr>
              <p:nvPr/>
            </p:nvSpPr>
            <p:spPr bwMode="auto">
              <a:xfrm flipH="1">
                <a:off x="486" y="1935"/>
                <a:ext cx="45" cy="36"/>
              </a:xfrm>
              <a:custGeom>
                <a:avLst/>
                <a:gdLst>
                  <a:gd name="T0" fmla="*/ 0 w 135"/>
                  <a:gd name="T1" fmla="*/ 1 h 72"/>
                  <a:gd name="T2" fmla="*/ 0 w 135"/>
                  <a:gd name="T3" fmla="*/ 1 h 72"/>
                  <a:gd name="T4" fmla="*/ 0 w 135"/>
                  <a:gd name="T5" fmla="*/ 1 h 72"/>
                  <a:gd name="T6" fmla="*/ 0 w 135"/>
                  <a:gd name="T7" fmla="*/ 1 h 72"/>
                  <a:gd name="T8" fmla="*/ 0 w 135"/>
                  <a:gd name="T9" fmla="*/ 1 h 72"/>
                  <a:gd name="T10" fmla="*/ 0 w 135"/>
                  <a:gd name="T11" fmla="*/ 1 h 72"/>
                  <a:gd name="T12" fmla="*/ 0 w 135"/>
                  <a:gd name="T13" fmla="*/ 1 h 72"/>
                  <a:gd name="T14" fmla="*/ 0 w 135"/>
                  <a:gd name="T15" fmla="*/ 1 h 72"/>
                  <a:gd name="T16" fmla="*/ 0 w 135"/>
                  <a:gd name="T17" fmla="*/ 1 h 72"/>
                  <a:gd name="T18" fmla="*/ 0 w 135"/>
                  <a:gd name="T19" fmla="*/ 1 h 72"/>
                  <a:gd name="T20" fmla="*/ 0 w 135"/>
                  <a:gd name="T21" fmla="*/ 1 h 72"/>
                  <a:gd name="T22" fmla="*/ 0 w 135"/>
                  <a:gd name="T23" fmla="*/ 1 h 72"/>
                  <a:gd name="T24" fmla="*/ 0 w 135"/>
                  <a:gd name="T25" fmla="*/ 1 h 72"/>
                  <a:gd name="T26" fmla="*/ 0 w 135"/>
                  <a:gd name="T27" fmla="*/ 0 h 72"/>
                  <a:gd name="T28" fmla="*/ 0 w 135"/>
                  <a:gd name="T29" fmla="*/ 0 h 72"/>
                  <a:gd name="T30" fmla="*/ 0 w 135"/>
                  <a:gd name="T31" fmla="*/ 1 h 72"/>
                  <a:gd name="T32" fmla="*/ 0 w 135"/>
                  <a:gd name="T33" fmla="*/ 1 h 72"/>
                  <a:gd name="T34" fmla="*/ 0 w 135"/>
                  <a:gd name="T35" fmla="*/ 1 h 72"/>
                  <a:gd name="T36" fmla="*/ 0 w 135"/>
                  <a:gd name="T37" fmla="*/ 1 h 72"/>
                  <a:gd name="T38" fmla="*/ 0 w 135"/>
                  <a:gd name="T39" fmla="*/ 1 h 72"/>
                  <a:gd name="T40" fmla="*/ 0 w 135"/>
                  <a:gd name="T41" fmla="*/ 1 h 72"/>
                  <a:gd name="T42" fmla="*/ 0 w 135"/>
                  <a:gd name="T43" fmla="*/ 1 h 72"/>
                  <a:gd name="T44" fmla="*/ 0 w 135"/>
                  <a:gd name="T45" fmla="*/ 1 h 72"/>
                  <a:gd name="T46" fmla="*/ 0 w 135"/>
                  <a:gd name="T47" fmla="*/ 1 h 72"/>
                  <a:gd name="T48" fmla="*/ 0 w 135"/>
                  <a:gd name="T49" fmla="*/ 1 h 72"/>
                  <a:gd name="T50" fmla="*/ 0 w 135"/>
                  <a:gd name="T51" fmla="*/ 1 h 72"/>
                  <a:gd name="T52" fmla="*/ 0 w 135"/>
                  <a:gd name="T53" fmla="*/ 1 h 72"/>
                  <a:gd name="T54" fmla="*/ 0 w 135"/>
                  <a:gd name="T55" fmla="*/ 1 h 72"/>
                  <a:gd name="T56" fmla="*/ 0 w 135"/>
                  <a:gd name="T57" fmla="*/ 1 h 72"/>
                  <a:gd name="T58" fmla="*/ 0 w 135"/>
                  <a:gd name="T59" fmla="*/ 1 h 72"/>
                  <a:gd name="T60" fmla="*/ 0 w 135"/>
                  <a:gd name="T61" fmla="*/ 1 h 72"/>
                  <a:gd name="T62" fmla="*/ 0 w 135"/>
                  <a:gd name="T63" fmla="*/ 1 h 72"/>
                  <a:gd name="T64" fmla="*/ 0 w 135"/>
                  <a:gd name="T65" fmla="*/ 1 h 72"/>
                  <a:gd name="T66" fmla="*/ 0 w 135"/>
                  <a:gd name="T67" fmla="*/ 1 h 72"/>
                  <a:gd name="T68" fmla="*/ 0 w 135"/>
                  <a:gd name="T69" fmla="*/ 1 h 72"/>
                  <a:gd name="T70" fmla="*/ 0 w 135"/>
                  <a:gd name="T71" fmla="*/ 1 h 72"/>
                  <a:gd name="T72" fmla="*/ 0 w 135"/>
                  <a:gd name="T73" fmla="*/ 1 h 72"/>
                  <a:gd name="T74" fmla="*/ 0 w 135"/>
                  <a:gd name="T75" fmla="*/ 1 h 72"/>
                  <a:gd name="T76" fmla="*/ 0 w 135"/>
                  <a:gd name="T77" fmla="*/ 1 h 72"/>
                  <a:gd name="T78" fmla="*/ 0 w 135"/>
                  <a:gd name="T79" fmla="*/ 1 h 72"/>
                  <a:gd name="T80" fmla="*/ 0 w 135"/>
                  <a:gd name="T81" fmla="*/ 1 h 72"/>
                  <a:gd name="T82" fmla="*/ 0 w 135"/>
                  <a:gd name="T83" fmla="*/ 1 h 72"/>
                  <a:gd name="T84" fmla="*/ 0 w 135"/>
                  <a:gd name="T85" fmla="*/ 1 h 72"/>
                  <a:gd name="T86" fmla="*/ 0 w 135"/>
                  <a:gd name="T87" fmla="*/ 1 h 72"/>
                  <a:gd name="T88" fmla="*/ 0 w 135"/>
                  <a:gd name="T89" fmla="*/ 1 h 72"/>
                  <a:gd name="T90" fmla="*/ 0 w 135"/>
                  <a:gd name="T91" fmla="*/ 1 h 7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5"/>
                  <a:gd name="T139" fmla="*/ 0 h 72"/>
                  <a:gd name="T140" fmla="*/ 135 w 135"/>
                  <a:gd name="T141" fmla="*/ 72 h 7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5" h="72">
                    <a:moveTo>
                      <a:pt x="27" y="52"/>
                    </a:moveTo>
                    <a:lnTo>
                      <a:pt x="26" y="51"/>
                    </a:lnTo>
                    <a:lnTo>
                      <a:pt x="24" y="46"/>
                    </a:lnTo>
                    <a:lnTo>
                      <a:pt x="20" y="39"/>
                    </a:lnTo>
                    <a:lnTo>
                      <a:pt x="18" y="31"/>
                    </a:lnTo>
                    <a:lnTo>
                      <a:pt x="19" y="27"/>
                    </a:lnTo>
                    <a:lnTo>
                      <a:pt x="23" y="22"/>
                    </a:lnTo>
                    <a:lnTo>
                      <a:pt x="31" y="19"/>
                    </a:lnTo>
                    <a:lnTo>
                      <a:pt x="40" y="14"/>
                    </a:lnTo>
                    <a:lnTo>
                      <a:pt x="49" y="10"/>
                    </a:lnTo>
                    <a:lnTo>
                      <a:pt x="59" y="7"/>
                    </a:lnTo>
                    <a:lnTo>
                      <a:pt x="66" y="4"/>
                    </a:lnTo>
                    <a:lnTo>
                      <a:pt x="71" y="1"/>
                    </a:lnTo>
                    <a:lnTo>
                      <a:pt x="76" y="0"/>
                    </a:lnTo>
                    <a:lnTo>
                      <a:pt x="80" y="0"/>
                    </a:lnTo>
                    <a:lnTo>
                      <a:pt x="82" y="1"/>
                    </a:lnTo>
                    <a:lnTo>
                      <a:pt x="84" y="5"/>
                    </a:lnTo>
                    <a:lnTo>
                      <a:pt x="85" y="8"/>
                    </a:lnTo>
                    <a:lnTo>
                      <a:pt x="89" y="13"/>
                    </a:lnTo>
                    <a:lnTo>
                      <a:pt x="95" y="17"/>
                    </a:lnTo>
                    <a:lnTo>
                      <a:pt x="99" y="21"/>
                    </a:lnTo>
                    <a:lnTo>
                      <a:pt x="106" y="17"/>
                    </a:lnTo>
                    <a:lnTo>
                      <a:pt x="118" y="14"/>
                    </a:lnTo>
                    <a:lnTo>
                      <a:pt x="129" y="10"/>
                    </a:lnTo>
                    <a:lnTo>
                      <a:pt x="135" y="10"/>
                    </a:lnTo>
                    <a:lnTo>
                      <a:pt x="133" y="13"/>
                    </a:lnTo>
                    <a:lnTo>
                      <a:pt x="129" y="16"/>
                    </a:lnTo>
                    <a:lnTo>
                      <a:pt x="121" y="20"/>
                    </a:lnTo>
                    <a:lnTo>
                      <a:pt x="113" y="24"/>
                    </a:lnTo>
                    <a:lnTo>
                      <a:pt x="103" y="30"/>
                    </a:lnTo>
                    <a:lnTo>
                      <a:pt x="93" y="35"/>
                    </a:lnTo>
                    <a:lnTo>
                      <a:pt x="84" y="39"/>
                    </a:lnTo>
                    <a:lnTo>
                      <a:pt x="77" y="43"/>
                    </a:lnTo>
                    <a:lnTo>
                      <a:pt x="69" y="47"/>
                    </a:lnTo>
                    <a:lnTo>
                      <a:pt x="58" y="52"/>
                    </a:lnTo>
                    <a:lnTo>
                      <a:pt x="45" y="58"/>
                    </a:lnTo>
                    <a:lnTo>
                      <a:pt x="33" y="62"/>
                    </a:lnTo>
                    <a:lnTo>
                      <a:pt x="20" y="67"/>
                    </a:lnTo>
                    <a:lnTo>
                      <a:pt x="9" y="70"/>
                    </a:lnTo>
                    <a:lnTo>
                      <a:pt x="2" y="72"/>
                    </a:lnTo>
                    <a:lnTo>
                      <a:pt x="0" y="72"/>
                    </a:lnTo>
                    <a:lnTo>
                      <a:pt x="2" y="68"/>
                    </a:lnTo>
                    <a:lnTo>
                      <a:pt x="11" y="62"/>
                    </a:lnTo>
                    <a:lnTo>
                      <a:pt x="20" y="56"/>
                    </a:lnTo>
                    <a:lnTo>
                      <a:pt x="29" y="53"/>
                    </a:lnTo>
                    <a:lnTo>
                      <a:pt x="27"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05" name="Freeform 632"/>
              <p:cNvSpPr>
                <a:spLocks/>
              </p:cNvSpPr>
              <p:nvPr/>
            </p:nvSpPr>
            <p:spPr bwMode="auto">
              <a:xfrm flipH="1">
                <a:off x="475" y="1944"/>
                <a:ext cx="54" cy="51"/>
              </a:xfrm>
              <a:custGeom>
                <a:avLst/>
                <a:gdLst>
                  <a:gd name="T0" fmla="*/ 0 w 160"/>
                  <a:gd name="T1" fmla="*/ 0 h 104"/>
                  <a:gd name="T2" fmla="*/ 0 w 160"/>
                  <a:gd name="T3" fmla="*/ 0 h 104"/>
                  <a:gd name="T4" fmla="*/ 0 w 160"/>
                  <a:gd name="T5" fmla="*/ 0 h 104"/>
                  <a:gd name="T6" fmla="*/ 0 w 160"/>
                  <a:gd name="T7" fmla="*/ 0 h 104"/>
                  <a:gd name="T8" fmla="*/ 0 w 160"/>
                  <a:gd name="T9" fmla="*/ 0 h 104"/>
                  <a:gd name="T10" fmla="*/ 0 w 160"/>
                  <a:gd name="T11" fmla="*/ 0 h 104"/>
                  <a:gd name="T12" fmla="*/ 0 w 160"/>
                  <a:gd name="T13" fmla="*/ 0 h 104"/>
                  <a:gd name="T14" fmla="*/ 0 w 160"/>
                  <a:gd name="T15" fmla="*/ 0 h 104"/>
                  <a:gd name="T16" fmla="*/ 0 w 160"/>
                  <a:gd name="T17" fmla="*/ 0 h 104"/>
                  <a:gd name="T18" fmla="*/ 0 w 160"/>
                  <a:gd name="T19" fmla="*/ 0 h 104"/>
                  <a:gd name="T20" fmla="*/ 0 w 160"/>
                  <a:gd name="T21" fmla="*/ 0 h 104"/>
                  <a:gd name="T22" fmla="*/ 0 w 160"/>
                  <a:gd name="T23" fmla="*/ 0 h 104"/>
                  <a:gd name="T24" fmla="*/ 0 w 160"/>
                  <a:gd name="T25" fmla="*/ 0 h 104"/>
                  <a:gd name="T26" fmla="*/ 0 w 160"/>
                  <a:gd name="T27" fmla="*/ 0 h 104"/>
                  <a:gd name="T28" fmla="*/ 0 w 160"/>
                  <a:gd name="T29" fmla="*/ 0 h 104"/>
                  <a:gd name="T30" fmla="*/ 0 w 160"/>
                  <a:gd name="T31" fmla="*/ 0 h 104"/>
                  <a:gd name="T32" fmla="*/ 0 w 160"/>
                  <a:gd name="T33" fmla="*/ 0 h 104"/>
                  <a:gd name="T34" fmla="*/ 0 w 160"/>
                  <a:gd name="T35" fmla="*/ 0 h 104"/>
                  <a:gd name="T36" fmla="*/ 0 w 160"/>
                  <a:gd name="T37" fmla="*/ 0 h 104"/>
                  <a:gd name="T38" fmla="*/ 0 w 160"/>
                  <a:gd name="T39" fmla="*/ 0 h 104"/>
                  <a:gd name="T40" fmla="*/ 0 w 160"/>
                  <a:gd name="T41" fmla="*/ 0 h 104"/>
                  <a:gd name="T42" fmla="*/ 0 w 160"/>
                  <a:gd name="T43" fmla="*/ 0 h 104"/>
                  <a:gd name="T44" fmla="*/ 0 w 160"/>
                  <a:gd name="T45" fmla="*/ 0 h 104"/>
                  <a:gd name="T46" fmla="*/ 0 w 160"/>
                  <a:gd name="T47" fmla="*/ 0 h 104"/>
                  <a:gd name="T48" fmla="*/ 0 w 160"/>
                  <a:gd name="T49" fmla="*/ 0 h 104"/>
                  <a:gd name="T50" fmla="*/ 0 w 160"/>
                  <a:gd name="T51" fmla="*/ 0 h 104"/>
                  <a:gd name="T52" fmla="*/ 0 w 160"/>
                  <a:gd name="T53" fmla="*/ 0 h 104"/>
                  <a:gd name="T54" fmla="*/ 0 w 160"/>
                  <a:gd name="T55" fmla="*/ 0 h 104"/>
                  <a:gd name="T56" fmla="*/ 0 w 160"/>
                  <a:gd name="T57" fmla="*/ 0 h 104"/>
                  <a:gd name="T58" fmla="*/ 0 w 160"/>
                  <a:gd name="T59" fmla="*/ 0 h 104"/>
                  <a:gd name="T60" fmla="*/ 0 w 160"/>
                  <a:gd name="T61" fmla="*/ 0 h 104"/>
                  <a:gd name="T62" fmla="*/ 0 w 160"/>
                  <a:gd name="T63" fmla="*/ 0 h 104"/>
                  <a:gd name="T64" fmla="*/ 0 w 160"/>
                  <a:gd name="T65" fmla="*/ 0 h 104"/>
                  <a:gd name="T66" fmla="*/ 0 w 160"/>
                  <a:gd name="T67" fmla="*/ 0 h 104"/>
                  <a:gd name="T68" fmla="*/ 0 w 160"/>
                  <a:gd name="T69" fmla="*/ 0 h 104"/>
                  <a:gd name="T70" fmla="*/ 0 w 160"/>
                  <a:gd name="T71" fmla="*/ 0 h 104"/>
                  <a:gd name="T72" fmla="*/ 0 w 160"/>
                  <a:gd name="T73" fmla="*/ 0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0"/>
                  <a:gd name="T112" fmla="*/ 0 h 104"/>
                  <a:gd name="T113" fmla="*/ 160 w 160"/>
                  <a:gd name="T114" fmla="*/ 104 h 1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0" h="104">
                    <a:moveTo>
                      <a:pt x="82" y="72"/>
                    </a:moveTo>
                    <a:lnTo>
                      <a:pt x="71" y="68"/>
                    </a:lnTo>
                    <a:lnTo>
                      <a:pt x="64" y="76"/>
                    </a:lnTo>
                    <a:lnTo>
                      <a:pt x="63" y="77"/>
                    </a:lnTo>
                    <a:lnTo>
                      <a:pt x="59" y="80"/>
                    </a:lnTo>
                    <a:lnTo>
                      <a:pt x="55" y="83"/>
                    </a:lnTo>
                    <a:lnTo>
                      <a:pt x="52" y="87"/>
                    </a:lnTo>
                    <a:lnTo>
                      <a:pt x="46" y="77"/>
                    </a:lnTo>
                    <a:lnTo>
                      <a:pt x="38" y="70"/>
                    </a:lnTo>
                    <a:lnTo>
                      <a:pt x="29" y="67"/>
                    </a:lnTo>
                    <a:lnTo>
                      <a:pt x="17" y="68"/>
                    </a:lnTo>
                    <a:lnTo>
                      <a:pt x="8" y="72"/>
                    </a:lnTo>
                    <a:lnTo>
                      <a:pt x="2" y="78"/>
                    </a:lnTo>
                    <a:lnTo>
                      <a:pt x="0" y="90"/>
                    </a:lnTo>
                    <a:lnTo>
                      <a:pt x="1" y="104"/>
                    </a:lnTo>
                    <a:lnTo>
                      <a:pt x="160" y="104"/>
                    </a:lnTo>
                    <a:lnTo>
                      <a:pt x="128" y="82"/>
                    </a:lnTo>
                    <a:lnTo>
                      <a:pt x="126" y="84"/>
                    </a:lnTo>
                    <a:lnTo>
                      <a:pt x="129" y="81"/>
                    </a:lnTo>
                    <a:lnTo>
                      <a:pt x="133" y="78"/>
                    </a:lnTo>
                    <a:lnTo>
                      <a:pt x="139" y="75"/>
                    </a:lnTo>
                    <a:lnTo>
                      <a:pt x="143" y="74"/>
                    </a:lnTo>
                    <a:lnTo>
                      <a:pt x="147" y="73"/>
                    </a:lnTo>
                    <a:lnTo>
                      <a:pt x="151" y="72"/>
                    </a:lnTo>
                    <a:lnTo>
                      <a:pt x="154" y="69"/>
                    </a:lnTo>
                    <a:lnTo>
                      <a:pt x="154" y="67"/>
                    </a:lnTo>
                    <a:lnTo>
                      <a:pt x="153" y="64"/>
                    </a:lnTo>
                    <a:lnTo>
                      <a:pt x="153" y="60"/>
                    </a:lnTo>
                    <a:lnTo>
                      <a:pt x="151" y="58"/>
                    </a:lnTo>
                    <a:lnTo>
                      <a:pt x="151" y="57"/>
                    </a:lnTo>
                    <a:lnTo>
                      <a:pt x="153" y="55"/>
                    </a:lnTo>
                    <a:lnTo>
                      <a:pt x="153" y="53"/>
                    </a:lnTo>
                    <a:lnTo>
                      <a:pt x="153" y="52"/>
                    </a:lnTo>
                    <a:lnTo>
                      <a:pt x="153" y="50"/>
                    </a:lnTo>
                    <a:lnTo>
                      <a:pt x="154" y="49"/>
                    </a:lnTo>
                    <a:lnTo>
                      <a:pt x="157" y="49"/>
                    </a:lnTo>
                    <a:lnTo>
                      <a:pt x="158" y="46"/>
                    </a:lnTo>
                    <a:lnTo>
                      <a:pt x="158" y="44"/>
                    </a:lnTo>
                    <a:lnTo>
                      <a:pt x="157" y="43"/>
                    </a:lnTo>
                    <a:lnTo>
                      <a:pt x="154" y="42"/>
                    </a:lnTo>
                    <a:lnTo>
                      <a:pt x="151" y="41"/>
                    </a:lnTo>
                    <a:lnTo>
                      <a:pt x="147" y="38"/>
                    </a:lnTo>
                    <a:lnTo>
                      <a:pt x="147" y="36"/>
                    </a:lnTo>
                    <a:lnTo>
                      <a:pt x="149" y="35"/>
                    </a:lnTo>
                    <a:lnTo>
                      <a:pt x="150" y="33"/>
                    </a:lnTo>
                    <a:lnTo>
                      <a:pt x="149" y="30"/>
                    </a:lnTo>
                    <a:lnTo>
                      <a:pt x="147" y="28"/>
                    </a:lnTo>
                    <a:lnTo>
                      <a:pt x="144" y="26"/>
                    </a:lnTo>
                    <a:lnTo>
                      <a:pt x="143" y="22"/>
                    </a:lnTo>
                    <a:lnTo>
                      <a:pt x="140" y="15"/>
                    </a:lnTo>
                    <a:lnTo>
                      <a:pt x="135" y="10"/>
                    </a:lnTo>
                    <a:lnTo>
                      <a:pt x="128" y="7"/>
                    </a:lnTo>
                    <a:lnTo>
                      <a:pt x="125" y="4"/>
                    </a:lnTo>
                    <a:lnTo>
                      <a:pt x="118" y="2"/>
                    </a:lnTo>
                    <a:lnTo>
                      <a:pt x="109" y="0"/>
                    </a:lnTo>
                    <a:lnTo>
                      <a:pt x="97" y="2"/>
                    </a:lnTo>
                    <a:lnTo>
                      <a:pt x="86" y="5"/>
                    </a:lnTo>
                    <a:lnTo>
                      <a:pt x="77" y="10"/>
                    </a:lnTo>
                    <a:lnTo>
                      <a:pt x="70" y="18"/>
                    </a:lnTo>
                    <a:lnTo>
                      <a:pt x="67" y="28"/>
                    </a:lnTo>
                    <a:lnTo>
                      <a:pt x="66" y="43"/>
                    </a:lnTo>
                    <a:lnTo>
                      <a:pt x="62" y="50"/>
                    </a:lnTo>
                    <a:lnTo>
                      <a:pt x="60" y="53"/>
                    </a:lnTo>
                    <a:lnTo>
                      <a:pt x="64" y="57"/>
                    </a:lnTo>
                    <a:lnTo>
                      <a:pt x="64" y="62"/>
                    </a:lnTo>
                    <a:lnTo>
                      <a:pt x="71" y="65"/>
                    </a:lnTo>
                    <a:lnTo>
                      <a:pt x="80" y="65"/>
                    </a:lnTo>
                    <a:lnTo>
                      <a:pt x="85" y="65"/>
                    </a:lnTo>
                    <a:lnTo>
                      <a:pt x="85" y="67"/>
                    </a:lnTo>
                    <a:lnTo>
                      <a:pt x="84" y="68"/>
                    </a:lnTo>
                    <a:lnTo>
                      <a:pt x="82" y="69"/>
                    </a:lnTo>
                    <a:lnTo>
                      <a:pt x="82" y="70"/>
                    </a:lnTo>
                    <a:lnTo>
                      <a:pt x="82"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06" name="Freeform 633"/>
              <p:cNvSpPr>
                <a:spLocks/>
              </p:cNvSpPr>
              <p:nvPr/>
            </p:nvSpPr>
            <p:spPr bwMode="auto">
              <a:xfrm flipH="1">
                <a:off x="557" y="1969"/>
                <a:ext cx="10" cy="27"/>
              </a:xfrm>
              <a:custGeom>
                <a:avLst/>
                <a:gdLst>
                  <a:gd name="T0" fmla="*/ 0 w 30"/>
                  <a:gd name="T1" fmla="*/ 1 h 54"/>
                  <a:gd name="T2" fmla="*/ 0 w 30"/>
                  <a:gd name="T3" fmla="*/ 1 h 54"/>
                  <a:gd name="T4" fmla="*/ 0 w 30"/>
                  <a:gd name="T5" fmla="*/ 1 h 54"/>
                  <a:gd name="T6" fmla="*/ 0 w 30"/>
                  <a:gd name="T7" fmla="*/ 1 h 54"/>
                  <a:gd name="T8" fmla="*/ 0 w 30"/>
                  <a:gd name="T9" fmla="*/ 1 h 54"/>
                  <a:gd name="T10" fmla="*/ 0 w 30"/>
                  <a:gd name="T11" fmla="*/ 0 h 54"/>
                  <a:gd name="T12" fmla="*/ 0 w 30"/>
                  <a:gd name="T13" fmla="*/ 0 h 54"/>
                  <a:gd name="T14" fmla="*/ 0 w 30"/>
                  <a:gd name="T15" fmla="*/ 1 h 54"/>
                  <a:gd name="T16" fmla="*/ 0 w 30"/>
                  <a:gd name="T17" fmla="*/ 1 h 54"/>
                  <a:gd name="T18" fmla="*/ 0 w 30"/>
                  <a:gd name="T19" fmla="*/ 1 h 54"/>
                  <a:gd name="T20" fmla="*/ 0 w 30"/>
                  <a:gd name="T21" fmla="*/ 1 h 54"/>
                  <a:gd name="T22" fmla="*/ 0 w 30"/>
                  <a:gd name="T23" fmla="*/ 1 h 54"/>
                  <a:gd name="T24" fmla="*/ 0 w 30"/>
                  <a:gd name="T25" fmla="*/ 1 h 54"/>
                  <a:gd name="T26" fmla="*/ 0 w 30"/>
                  <a:gd name="T27" fmla="*/ 1 h 54"/>
                  <a:gd name="T28" fmla="*/ 0 w 30"/>
                  <a:gd name="T29" fmla="*/ 1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54"/>
                  <a:gd name="T47" fmla="*/ 30 w 30"/>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54">
                    <a:moveTo>
                      <a:pt x="18" y="54"/>
                    </a:moveTo>
                    <a:lnTo>
                      <a:pt x="30" y="9"/>
                    </a:lnTo>
                    <a:lnTo>
                      <a:pt x="30" y="6"/>
                    </a:lnTo>
                    <a:lnTo>
                      <a:pt x="29" y="3"/>
                    </a:lnTo>
                    <a:lnTo>
                      <a:pt x="26" y="1"/>
                    </a:lnTo>
                    <a:lnTo>
                      <a:pt x="22" y="0"/>
                    </a:lnTo>
                    <a:lnTo>
                      <a:pt x="19" y="0"/>
                    </a:lnTo>
                    <a:lnTo>
                      <a:pt x="15" y="1"/>
                    </a:lnTo>
                    <a:lnTo>
                      <a:pt x="12" y="3"/>
                    </a:lnTo>
                    <a:lnTo>
                      <a:pt x="11" y="6"/>
                    </a:lnTo>
                    <a:lnTo>
                      <a:pt x="8" y="17"/>
                    </a:lnTo>
                    <a:lnTo>
                      <a:pt x="4" y="33"/>
                    </a:lnTo>
                    <a:lnTo>
                      <a:pt x="1" y="48"/>
                    </a:lnTo>
                    <a:lnTo>
                      <a:pt x="0" y="54"/>
                    </a:lnTo>
                    <a:lnTo>
                      <a:pt x="18"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07" name="Freeform 634"/>
              <p:cNvSpPr>
                <a:spLocks/>
              </p:cNvSpPr>
              <p:nvPr/>
            </p:nvSpPr>
            <p:spPr bwMode="auto">
              <a:xfrm>
                <a:off x="393" y="2036"/>
                <a:ext cx="107" cy="71"/>
              </a:xfrm>
              <a:custGeom>
                <a:avLst/>
                <a:gdLst>
                  <a:gd name="T0" fmla="*/ 0 w 322"/>
                  <a:gd name="T1" fmla="*/ 0 h 144"/>
                  <a:gd name="T2" fmla="*/ 0 w 322"/>
                  <a:gd name="T3" fmla="*/ 0 h 144"/>
                  <a:gd name="T4" fmla="*/ 0 w 322"/>
                  <a:gd name="T5" fmla="*/ 0 h 144"/>
                  <a:gd name="T6" fmla="*/ 0 w 322"/>
                  <a:gd name="T7" fmla="*/ 0 h 144"/>
                  <a:gd name="T8" fmla="*/ 0 w 322"/>
                  <a:gd name="T9" fmla="*/ 0 h 144"/>
                  <a:gd name="T10" fmla="*/ 0 w 322"/>
                  <a:gd name="T11" fmla="*/ 0 h 144"/>
                  <a:gd name="T12" fmla="*/ 0 w 322"/>
                  <a:gd name="T13" fmla="*/ 0 h 144"/>
                  <a:gd name="T14" fmla="*/ 0 w 322"/>
                  <a:gd name="T15" fmla="*/ 0 h 144"/>
                  <a:gd name="T16" fmla="*/ 0 w 322"/>
                  <a:gd name="T17" fmla="*/ 0 h 144"/>
                  <a:gd name="T18" fmla="*/ 0 w 322"/>
                  <a:gd name="T19" fmla="*/ 0 h 144"/>
                  <a:gd name="T20" fmla="*/ 0 w 322"/>
                  <a:gd name="T21" fmla="*/ 0 h 144"/>
                  <a:gd name="T22" fmla="*/ 0 w 322"/>
                  <a:gd name="T23" fmla="*/ 0 h 144"/>
                  <a:gd name="T24" fmla="*/ 0 w 322"/>
                  <a:gd name="T25" fmla="*/ 0 h 144"/>
                  <a:gd name="T26" fmla="*/ 0 w 322"/>
                  <a:gd name="T27" fmla="*/ 0 h 144"/>
                  <a:gd name="T28" fmla="*/ 0 w 322"/>
                  <a:gd name="T29" fmla="*/ 0 h 144"/>
                  <a:gd name="T30" fmla="*/ 0 w 322"/>
                  <a:gd name="T31" fmla="*/ 0 h 144"/>
                  <a:gd name="T32" fmla="*/ 0 w 322"/>
                  <a:gd name="T33" fmla="*/ 0 h 144"/>
                  <a:gd name="T34" fmla="*/ 0 w 322"/>
                  <a:gd name="T35" fmla="*/ 0 h 144"/>
                  <a:gd name="T36" fmla="*/ 0 w 322"/>
                  <a:gd name="T37" fmla="*/ 0 h 144"/>
                  <a:gd name="T38" fmla="*/ 0 w 322"/>
                  <a:gd name="T39" fmla="*/ 0 h 144"/>
                  <a:gd name="T40" fmla="*/ 0 w 322"/>
                  <a:gd name="T41" fmla="*/ 0 h 144"/>
                  <a:gd name="T42" fmla="*/ 0 w 322"/>
                  <a:gd name="T43" fmla="*/ 0 h 144"/>
                  <a:gd name="T44" fmla="*/ 0 w 322"/>
                  <a:gd name="T45" fmla="*/ 0 h 144"/>
                  <a:gd name="T46" fmla="*/ 0 w 322"/>
                  <a:gd name="T47" fmla="*/ 0 h 144"/>
                  <a:gd name="T48" fmla="*/ 0 w 322"/>
                  <a:gd name="T49" fmla="*/ 0 h 144"/>
                  <a:gd name="T50" fmla="*/ 0 w 322"/>
                  <a:gd name="T51" fmla="*/ 0 h 144"/>
                  <a:gd name="T52" fmla="*/ 0 w 322"/>
                  <a:gd name="T53" fmla="*/ 0 h 144"/>
                  <a:gd name="T54" fmla="*/ 0 w 322"/>
                  <a:gd name="T55" fmla="*/ 0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22"/>
                  <a:gd name="T85" fmla="*/ 0 h 144"/>
                  <a:gd name="T86" fmla="*/ 322 w 322"/>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22" h="144">
                    <a:moveTo>
                      <a:pt x="23" y="67"/>
                    </a:moveTo>
                    <a:lnTo>
                      <a:pt x="13" y="83"/>
                    </a:lnTo>
                    <a:lnTo>
                      <a:pt x="7" y="100"/>
                    </a:lnTo>
                    <a:lnTo>
                      <a:pt x="3" y="120"/>
                    </a:lnTo>
                    <a:lnTo>
                      <a:pt x="0" y="143"/>
                    </a:lnTo>
                    <a:lnTo>
                      <a:pt x="322" y="144"/>
                    </a:lnTo>
                    <a:lnTo>
                      <a:pt x="319" y="124"/>
                    </a:lnTo>
                    <a:lnTo>
                      <a:pt x="315" y="105"/>
                    </a:lnTo>
                    <a:lnTo>
                      <a:pt x="308" y="85"/>
                    </a:lnTo>
                    <a:lnTo>
                      <a:pt x="300" y="67"/>
                    </a:lnTo>
                    <a:lnTo>
                      <a:pt x="289" y="50"/>
                    </a:lnTo>
                    <a:lnTo>
                      <a:pt x="279" y="39"/>
                    </a:lnTo>
                    <a:lnTo>
                      <a:pt x="270" y="30"/>
                    </a:lnTo>
                    <a:lnTo>
                      <a:pt x="257" y="22"/>
                    </a:lnTo>
                    <a:lnTo>
                      <a:pt x="243" y="15"/>
                    </a:lnTo>
                    <a:lnTo>
                      <a:pt x="227" y="9"/>
                    </a:lnTo>
                    <a:lnTo>
                      <a:pt x="209" y="5"/>
                    </a:lnTo>
                    <a:lnTo>
                      <a:pt x="188" y="1"/>
                    </a:lnTo>
                    <a:lnTo>
                      <a:pt x="166" y="0"/>
                    </a:lnTo>
                    <a:lnTo>
                      <a:pt x="152" y="1"/>
                    </a:lnTo>
                    <a:lnTo>
                      <a:pt x="136" y="2"/>
                    </a:lnTo>
                    <a:lnTo>
                      <a:pt x="120" y="6"/>
                    </a:lnTo>
                    <a:lnTo>
                      <a:pt x="104" y="11"/>
                    </a:lnTo>
                    <a:lnTo>
                      <a:pt x="86" y="17"/>
                    </a:lnTo>
                    <a:lnTo>
                      <a:pt x="71" y="27"/>
                    </a:lnTo>
                    <a:lnTo>
                      <a:pt x="54" y="37"/>
                    </a:lnTo>
                    <a:lnTo>
                      <a:pt x="40" y="50"/>
                    </a:lnTo>
                    <a:lnTo>
                      <a:pt x="2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08" name="Freeform 635"/>
              <p:cNvSpPr>
                <a:spLocks/>
              </p:cNvSpPr>
              <p:nvPr/>
            </p:nvSpPr>
            <p:spPr bwMode="auto">
              <a:xfrm>
                <a:off x="777" y="2038"/>
                <a:ext cx="100" cy="67"/>
              </a:xfrm>
              <a:custGeom>
                <a:avLst/>
                <a:gdLst>
                  <a:gd name="T0" fmla="*/ 0 w 298"/>
                  <a:gd name="T1" fmla="*/ 1 h 134"/>
                  <a:gd name="T2" fmla="*/ 0 w 298"/>
                  <a:gd name="T3" fmla="*/ 1 h 134"/>
                  <a:gd name="T4" fmla="*/ 0 w 298"/>
                  <a:gd name="T5" fmla="*/ 1 h 134"/>
                  <a:gd name="T6" fmla="*/ 0 w 298"/>
                  <a:gd name="T7" fmla="*/ 1 h 134"/>
                  <a:gd name="T8" fmla="*/ 0 w 298"/>
                  <a:gd name="T9" fmla="*/ 1 h 134"/>
                  <a:gd name="T10" fmla="*/ 0 w 298"/>
                  <a:gd name="T11" fmla="*/ 1 h 134"/>
                  <a:gd name="T12" fmla="*/ 0 w 298"/>
                  <a:gd name="T13" fmla="*/ 1 h 134"/>
                  <a:gd name="T14" fmla="*/ 0 w 298"/>
                  <a:gd name="T15" fmla="*/ 1 h 134"/>
                  <a:gd name="T16" fmla="*/ 0 w 298"/>
                  <a:gd name="T17" fmla="*/ 1 h 134"/>
                  <a:gd name="T18" fmla="*/ 0 w 298"/>
                  <a:gd name="T19" fmla="*/ 1 h 134"/>
                  <a:gd name="T20" fmla="*/ 0 w 298"/>
                  <a:gd name="T21" fmla="*/ 1 h 134"/>
                  <a:gd name="T22" fmla="*/ 0 w 298"/>
                  <a:gd name="T23" fmla="*/ 1 h 134"/>
                  <a:gd name="T24" fmla="*/ 0 w 298"/>
                  <a:gd name="T25" fmla="*/ 1 h 134"/>
                  <a:gd name="T26" fmla="*/ 0 w 298"/>
                  <a:gd name="T27" fmla="*/ 1 h 134"/>
                  <a:gd name="T28" fmla="*/ 0 w 298"/>
                  <a:gd name="T29" fmla="*/ 1 h 134"/>
                  <a:gd name="T30" fmla="*/ 0 w 298"/>
                  <a:gd name="T31" fmla="*/ 1 h 134"/>
                  <a:gd name="T32" fmla="*/ 0 w 298"/>
                  <a:gd name="T33" fmla="*/ 1 h 134"/>
                  <a:gd name="T34" fmla="*/ 0 w 298"/>
                  <a:gd name="T35" fmla="*/ 1 h 134"/>
                  <a:gd name="T36" fmla="*/ 0 w 298"/>
                  <a:gd name="T37" fmla="*/ 0 h 134"/>
                  <a:gd name="T38" fmla="*/ 0 w 298"/>
                  <a:gd name="T39" fmla="*/ 1 h 134"/>
                  <a:gd name="T40" fmla="*/ 0 w 298"/>
                  <a:gd name="T41" fmla="*/ 1 h 134"/>
                  <a:gd name="T42" fmla="*/ 0 w 298"/>
                  <a:gd name="T43" fmla="*/ 1 h 134"/>
                  <a:gd name="T44" fmla="*/ 0 w 298"/>
                  <a:gd name="T45" fmla="*/ 1 h 134"/>
                  <a:gd name="T46" fmla="*/ 0 w 298"/>
                  <a:gd name="T47" fmla="*/ 1 h 134"/>
                  <a:gd name="T48" fmla="*/ 0 w 298"/>
                  <a:gd name="T49" fmla="*/ 1 h 134"/>
                  <a:gd name="T50" fmla="*/ 0 w 298"/>
                  <a:gd name="T51" fmla="*/ 1 h 134"/>
                  <a:gd name="T52" fmla="*/ 0 w 298"/>
                  <a:gd name="T53" fmla="*/ 1 h 134"/>
                  <a:gd name="T54" fmla="*/ 0 w 298"/>
                  <a:gd name="T55" fmla="*/ 1 h 1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98"/>
                  <a:gd name="T85" fmla="*/ 0 h 134"/>
                  <a:gd name="T86" fmla="*/ 298 w 298"/>
                  <a:gd name="T87" fmla="*/ 134 h 13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98" h="134">
                    <a:moveTo>
                      <a:pt x="22" y="63"/>
                    </a:moveTo>
                    <a:lnTo>
                      <a:pt x="13" y="79"/>
                    </a:lnTo>
                    <a:lnTo>
                      <a:pt x="6" y="96"/>
                    </a:lnTo>
                    <a:lnTo>
                      <a:pt x="2" y="116"/>
                    </a:lnTo>
                    <a:lnTo>
                      <a:pt x="0" y="134"/>
                    </a:lnTo>
                    <a:lnTo>
                      <a:pt x="298" y="134"/>
                    </a:lnTo>
                    <a:lnTo>
                      <a:pt x="298" y="118"/>
                    </a:lnTo>
                    <a:lnTo>
                      <a:pt x="298" y="100"/>
                    </a:lnTo>
                    <a:lnTo>
                      <a:pt x="295" y="81"/>
                    </a:lnTo>
                    <a:lnTo>
                      <a:pt x="288" y="62"/>
                    </a:lnTo>
                    <a:lnTo>
                      <a:pt x="277" y="45"/>
                    </a:lnTo>
                    <a:lnTo>
                      <a:pt x="270" y="34"/>
                    </a:lnTo>
                    <a:lnTo>
                      <a:pt x="260" y="26"/>
                    </a:lnTo>
                    <a:lnTo>
                      <a:pt x="249" y="18"/>
                    </a:lnTo>
                    <a:lnTo>
                      <a:pt x="237" y="11"/>
                    </a:lnTo>
                    <a:lnTo>
                      <a:pt x="220" y="7"/>
                    </a:lnTo>
                    <a:lnTo>
                      <a:pt x="202" y="3"/>
                    </a:lnTo>
                    <a:lnTo>
                      <a:pt x="182" y="1"/>
                    </a:lnTo>
                    <a:lnTo>
                      <a:pt x="158" y="0"/>
                    </a:lnTo>
                    <a:lnTo>
                      <a:pt x="135" y="1"/>
                    </a:lnTo>
                    <a:lnTo>
                      <a:pt x="114" y="3"/>
                    </a:lnTo>
                    <a:lnTo>
                      <a:pt x="96" y="7"/>
                    </a:lnTo>
                    <a:lnTo>
                      <a:pt x="80" y="11"/>
                    </a:lnTo>
                    <a:lnTo>
                      <a:pt x="66" y="18"/>
                    </a:lnTo>
                    <a:lnTo>
                      <a:pt x="53" y="25"/>
                    </a:lnTo>
                    <a:lnTo>
                      <a:pt x="42" y="34"/>
                    </a:lnTo>
                    <a:lnTo>
                      <a:pt x="33" y="45"/>
                    </a:lnTo>
                    <a:lnTo>
                      <a:pt x="22"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09" name="Freeform 636"/>
              <p:cNvSpPr>
                <a:spLocks/>
              </p:cNvSpPr>
              <p:nvPr/>
            </p:nvSpPr>
            <p:spPr bwMode="auto">
              <a:xfrm flipH="1">
                <a:off x="357" y="2045"/>
                <a:ext cx="85" cy="106"/>
              </a:xfrm>
              <a:custGeom>
                <a:avLst/>
                <a:gdLst>
                  <a:gd name="T0" fmla="*/ 0 w 255"/>
                  <a:gd name="T1" fmla="*/ 1 h 212"/>
                  <a:gd name="T2" fmla="*/ 0 w 255"/>
                  <a:gd name="T3" fmla="*/ 1 h 212"/>
                  <a:gd name="T4" fmla="*/ 0 w 255"/>
                  <a:gd name="T5" fmla="*/ 1 h 212"/>
                  <a:gd name="T6" fmla="*/ 0 w 255"/>
                  <a:gd name="T7" fmla="*/ 1 h 212"/>
                  <a:gd name="T8" fmla="*/ 0 w 255"/>
                  <a:gd name="T9" fmla="*/ 1 h 212"/>
                  <a:gd name="T10" fmla="*/ 0 w 255"/>
                  <a:gd name="T11" fmla="*/ 1 h 212"/>
                  <a:gd name="T12" fmla="*/ 0 w 255"/>
                  <a:gd name="T13" fmla="*/ 1 h 212"/>
                  <a:gd name="T14" fmla="*/ 0 w 255"/>
                  <a:gd name="T15" fmla="*/ 1 h 212"/>
                  <a:gd name="T16" fmla="*/ 0 w 255"/>
                  <a:gd name="T17" fmla="*/ 1 h 212"/>
                  <a:gd name="T18" fmla="*/ 0 w 255"/>
                  <a:gd name="T19" fmla="*/ 1 h 212"/>
                  <a:gd name="T20" fmla="*/ 0 w 255"/>
                  <a:gd name="T21" fmla="*/ 1 h 212"/>
                  <a:gd name="T22" fmla="*/ 0 w 255"/>
                  <a:gd name="T23" fmla="*/ 1 h 212"/>
                  <a:gd name="T24" fmla="*/ 0 w 255"/>
                  <a:gd name="T25" fmla="*/ 1 h 212"/>
                  <a:gd name="T26" fmla="*/ 0 w 255"/>
                  <a:gd name="T27" fmla="*/ 1 h 212"/>
                  <a:gd name="T28" fmla="*/ 0 w 255"/>
                  <a:gd name="T29" fmla="*/ 1 h 212"/>
                  <a:gd name="T30" fmla="*/ 0 w 255"/>
                  <a:gd name="T31" fmla="*/ 1 h 212"/>
                  <a:gd name="T32" fmla="*/ 0 w 255"/>
                  <a:gd name="T33" fmla="*/ 0 h 212"/>
                  <a:gd name="T34" fmla="*/ 0 w 255"/>
                  <a:gd name="T35" fmla="*/ 1 h 212"/>
                  <a:gd name="T36" fmla="*/ 0 w 255"/>
                  <a:gd name="T37" fmla="*/ 1 h 212"/>
                  <a:gd name="T38" fmla="*/ 0 w 255"/>
                  <a:gd name="T39" fmla="*/ 1 h 212"/>
                  <a:gd name="T40" fmla="*/ 0 w 255"/>
                  <a:gd name="T41" fmla="*/ 1 h 212"/>
                  <a:gd name="T42" fmla="*/ 0 w 255"/>
                  <a:gd name="T43" fmla="*/ 1 h 212"/>
                  <a:gd name="T44" fmla="*/ 0 w 255"/>
                  <a:gd name="T45" fmla="*/ 1 h 212"/>
                  <a:gd name="T46" fmla="*/ 0 w 255"/>
                  <a:gd name="T47" fmla="*/ 1 h 212"/>
                  <a:gd name="T48" fmla="*/ 0 w 255"/>
                  <a:gd name="T49" fmla="*/ 1 h 212"/>
                  <a:gd name="T50" fmla="*/ 0 w 255"/>
                  <a:gd name="T51" fmla="*/ 1 h 212"/>
                  <a:gd name="T52" fmla="*/ 0 w 255"/>
                  <a:gd name="T53" fmla="*/ 1 h 212"/>
                  <a:gd name="T54" fmla="*/ 0 w 255"/>
                  <a:gd name="T55" fmla="*/ 1 h 212"/>
                  <a:gd name="T56" fmla="*/ 0 w 255"/>
                  <a:gd name="T57" fmla="*/ 1 h 212"/>
                  <a:gd name="T58" fmla="*/ 0 w 255"/>
                  <a:gd name="T59" fmla="*/ 1 h 212"/>
                  <a:gd name="T60" fmla="*/ 0 w 255"/>
                  <a:gd name="T61" fmla="*/ 1 h 212"/>
                  <a:gd name="T62" fmla="*/ 0 w 255"/>
                  <a:gd name="T63" fmla="*/ 1 h 212"/>
                  <a:gd name="T64" fmla="*/ 0 w 255"/>
                  <a:gd name="T65" fmla="*/ 1 h 2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5"/>
                  <a:gd name="T100" fmla="*/ 0 h 212"/>
                  <a:gd name="T101" fmla="*/ 255 w 255"/>
                  <a:gd name="T102" fmla="*/ 212 h 2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5" h="212">
                    <a:moveTo>
                      <a:pt x="127" y="212"/>
                    </a:moveTo>
                    <a:lnTo>
                      <a:pt x="153" y="210"/>
                    </a:lnTo>
                    <a:lnTo>
                      <a:pt x="177" y="204"/>
                    </a:lnTo>
                    <a:lnTo>
                      <a:pt x="199" y="194"/>
                    </a:lnTo>
                    <a:lnTo>
                      <a:pt x="218" y="181"/>
                    </a:lnTo>
                    <a:lnTo>
                      <a:pt x="233" y="165"/>
                    </a:lnTo>
                    <a:lnTo>
                      <a:pt x="246" y="147"/>
                    </a:lnTo>
                    <a:lnTo>
                      <a:pt x="252" y="127"/>
                    </a:lnTo>
                    <a:lnTo>
                      <a:pt x="255" y="105"/>
                    </a:lnTo>
                    <a:lnTo>
                      <a:pt x="252" y="85"/>
                    </a:lnTo>
                    <a:lnTo>
                      <a:pt x="246" y="65"/>
                    </a:lnTo>
                    <a:lnTo>
                      <a:pt x="233" y="47"/>
                    </a:lnTo>
                    <a:lnTo>
                      <a:pt x="218" y="31"/>
                    </a:lnTo>
                    <a:lnTo>
                      <a:pt x="199" y="18"/>
                    </a:lnTo>
                    <a:lnTo>
                      <a:pt x="177" y="8"/>
                    </a:lnTo>
                    <a:lnTo>
                      <a:pt x="153" y="2"/>
                    </a:lnTo>
                    <a:lnTo>
                      <a:pt x="127" y="0"/>
                    </a:lnTo>
                    <a:lnTo>
                      <a:pt x="101" y="2"/>
                    </a:lnTo>
                    <a:lnTo>
                      <a:pt x="77" y="8"/>
                    </a:lnTo>
                    <a:lnTo>
                      <a:pt x="55" y="18"/>
                    </a:lnTo>
                    <a:lnTo>
                      <a:pt x="37" y="31"/>
                    </a:lnTo>
                    <a:lnTo>
                      <a:pt x="22" y="47"/>
                    </a:lnTo>
                    <a:lnTo>
                      <a:pt x="10" y="65"/>
                    </a:lnTo>
                    <a:lnTo>
                      <a:pt x="3" y="85"/>
                    </a:lnTo>
                    <a:lnTo>
                      <a:pt x="0" y="105"/>
                    </a:lnTo>
                    <a:lnTo>
                      <a:pt x="3" y="127"/>
                    </a:lnTo>
                    <a:lnTo>
                      <a:pt x="10" y="147"/>
                    </a:lnTo>
                    <a:lnTo>
                      <a:pt x="22" y="165"/>
                    </a:lnTo>
                    <a:lnTo>
                      <a:pt x="37" y="181"/>
                    </a:lnTo>
                    <a:lnTo>
                      <a:pt x="55" y="194"/>
                    </a:lnTo>
                    <a:lnTo>
                      <a:pt x="77" y="204"/>
                    </a:lnTo>
                    <a:lnTo>
                      <a:pt x="101" y="210"/>
                    </a:lnTo>
                    <a:lnTo>
                      <a:pt x="127" y="2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10" name="Freeform 637"/>
              <p:cNvSpPr>
                <a:spLocks/>
              </p:cNvSpPr>
              <p:nvPr/>
            </p:nvSpPr>
            <p:spPr bwMode="auto">
              <a:xfrm flipH="1">
                <a:off x="739" y="2045"/>
                <a:ext cx="85" cy="106"/>
              </a:xfrm>
              <a:custGeom>
                <a:avLst/>
                <a:gdLst>
                  <a:gd name="T0" fmla="*/ 0 w 255"/>
                  <a:gd name="T1" fmla="*/ 1 h 212"/>
                  <a:gd name="T2" fmla="*/ 0 w 255"/>
                  <a:gd name="T3" fmla="*/ 1 h 212"/>
                  <a:gd name="T4" fmla="*/ 0 w 255"/>
                  <a:gd name="T5" fmla="*/ 1 h 212"/>
                  <a:gd name="T6" fmla="*/ 0 w 255"/>
                  <a:gd name="T7" fmla="*/ 1 h 212"/>
                  <a:gd name="T8" fmla="*/ 0 w 255"/>
                  <a:gd name="T9" fmla="*/ 1 h 212"/>
                  <a:gd name="T10" fmla="*/ 0 w 255"/>
                  <a:gd name="T11" fmla="*/ 1 h 212"/>
                  <a:gd name="T12" fmla="*/ 0 w 255"/>
                  <a:gd name="T13" fmla="*/ 1 h 212"/>
                  <a:gd name="T14" fmla="*/ 0 w 255"/>
                  <a:gd name="T15" fmla="*/ 1 h 212"/>
                  <a:gd name="T16" fmla="*/ 0 w 255"/>
                  <a:gd name="T17" fmla="*/ 1 h 212"/>
                  <a:gd name="T18" fmla="*/ 0 w 255"/>
                  <a:gd name="T19" fmla="*/ 1 h 212"/>
                  <a:gd name="T20" fmla="*/ 0 w 255"/>
                  <a:gd name="T21" fmla="*/ 1 h 212"/>
                  <a:gd name="T22" fmla="*/ 0 w 255"/>
                  <a:gd name="T23" fmla="*/ 1 h 212"/>
                  <a:gd name="T24" fmla="*/ 0 w 255"/>
                  <a:gd name="T25" fmla="*/ 1 h 212"/>
                  <a:gd name="T26" fmla="*/ 0 w 255"/>
                  <a:gd name="T27" fmla="*/ 1 h 212"/>
                  <a:gd name="T28" fmla="*/ 0 w 255"/>
                  <a:gd name="T29" fmla="*/ 1 h 212"/>
                  <a:gd name="T30" fmla="*/ 0 w 255"/>
                  <a:gd name="T31" fmla="*/ 1 h 212"/>
                  <a:gd name="T32" fmla="*/ 0 w 255"/>
                  <a:gd name="T33" fmla="*/ 0 h 212"/>
                  <a:gd name="T34" fmla="*/ 0 w 255"/>
                  <a:gd name="T35" fmla="*/ 1 h 212"/>
                  <a:gd name="T36" fmla="*/ 0 w 255"/>
                  <a:gd name="T37" fmla="*/ 1 h 212"/>
                  <a:gd name="T38" fmla="*/ 0 w 255"/>
                  <a:gd name="T39" fmla="*/ 1 h 212"/>
                  <a:gd name="T40" fmla="*/ 0 w 255"/>
                  <a:gd name="T41" fmla="*/ 1 h 212"/>
                  <a:gd name="T42" fmla="*/ 0 w 255"/>
                  <a:gd name="T43" fmla="*/ 1 h 212"/>
                  <a:gd name="T44" fmla="*/ 0 w 255"/>
                  <a:gd name="T45" fmla="*/ 1 h 212"/>
                  <a:gd name="T46" fmla="*/ 0 w 255"/>
                  <a:gd name="T47" fmla="*/ 1 h 212"/>
                  <a:gd name="T48" fmla="*/ 0 w 255"/>
                  <a:gd name="T49" fmla="*/ 1 h 212"/>
                  <a:gd name="T50" fmla="*/ 0 w 255"/>
                  <a:gd name="T51" fmla="*/ 1 h 212"/>
                  <a:gd name="T52" fmla="*/ 0 w 255"/>
                  <a:gd name="T53" fmla="*/ 1 h 212"/>
                  <a:gd name="T54" fmla="*/ 0 w 255"/>
                  <a:gd name="T55" fmla="*/ 1 h 212"/>
                  <a:gd name="T56" fmla="*/ 0 w 255"/>
                  <a:gd name="T57" fmla="*/ 1 h 212"/>
                  <a:gd name="T58" fmla="*/ 0 w 255"/>
                  <a:gd name="T59" fmla="*/ 1 h 212"/>
                  <a:gd name="T60" fmla="*/ 0 w 255"/>
                  <a:gd name="T61" fmla="*/ 1 h 212"/>
                  <a:gd name="T62" fmla="*/ 0 w 255"/>
                  <a:gd name="T63" fmla="*/ 1 h 212"/>
                  <a:gd name="T64" fmla="*/ 0 w 255"/>
                  <a:gd name="T65" fmla="*/ 1 h 2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5"/>
                  <a:gd name="T100" fmla="*/ 0 h 212"/>
                  <a:gd name="T101" fmla="*/ 255 w 255"/>
                  <a:gd name="T102" fmla="*/ 212 h 2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5" h="212">
                    <a:moveTo>
                      <a:pt x="127" y="212"/>
                    </a:moveTo>
                    <a:lnTo>
                      <a:pt x="153" y="210"/>
                    </a:lnTo>
                    <a:lnTo>
                      <a:pt x="176" y="204"/>
                    </a:lnTo>
                    <a:lnTo>
                      <a:pt x="198" y="194"/>
                    </a:lnTo>
                    <a:lnTo>
                      <a:pt x="218" y="181"/>
                    </a:lnTo>
                    <a:lnTo>
                      <a:pt x="233" y="165"/>
                    </a:lnTo>
                    <a:lnTo>
                      <a:pt x="245" y="147"/>
                    </a:lnTo>
                    <a:lnTo>
                      <a:pt x="252" y="127"/>
                    </a:lnTo>
                    <a:lnTo>
                      <a:pt x="255" y="105"/>
                    </a:lnTo>
                    <a:lnTo>
                      <a:pt x="252" y="85"/>
                    </a:lnTo>
                    <a:lnTo>
                      <a:pt x="245" y="65"/>
                    </a:lnTo>
                    <a:lnTo>
                      <a:pt x="233" y="47"/>
                    </a:lnTo>
                    <a:lnTo>
                      <a:pt x="218" y="31"/>
                    </a:lnTo>
                    <a:lnTo>
                      <a:pt x="198" y="18"/>
                    </a:lnTo>
                    <a:lnTo>
                      <a:pt x="176" y="8"/>
                    </a:lnTo>
                    <a:lnTo>
                      <a:pt x="153" y="2"/>
                    </a:lnTo>
                    <a:lnTo>
                      <a:pt x="127" y="0"/>
                    </a:lnTo>
                    <a:lnTo>
                      <a:pt x="100" y="2"/>
                    </a:lnTo>
                    <a:lnTo>
                      <a:pt x="77" y="8"/>
                    </a:lnTo>
                    <a:lnTo>
                      <a:pt x="55" y="18"/>
                    </a:lnTo>
                    <a:lnTo>
                      <a:pt x="37" y="31"/>
                    </a:lnTo>
                    <a:lnTo>
                      <a:pt x="22" y="47"/>
                    </a:lnTo>
                    <a:lnTo>
                      <a:pt x="9" y="65"/>
                    </a:lnTo>
                    <a:lnTo>
                      <a:pt x="2" y="85"/>
                    </a:lnTo>
                    <a:lnTo>
                      <a:pt x="0" y="105"/>
                    </a:lnTo>
                    <a:lnTo>
                      <a:pt x="2" y="127"/>
                    </a:lnTo>
                    <a:lnTo>
                      <a:pt x="9" y="147"/>
                    </a:lnTo>
                    <a:lnTo>
                      <a:pt x="22" y="165"/>
                    </a:lnTo>
                    <a:lnTo>
                      <a:pt x="37" y="181"/>
                    </a:lnTo>
                    <a:lnTo>
                      <a:pt x="55" y="194"/>
                    </a:lnTo>
                    <a:lnTo>
                      <a:pt x="77" y="204"/>
                    </a:lnTo>
                    <a:lnTo>
                      <a:pt x="100" y="210"/>
                    </a:lnTo>
                    <a:lnTo>
                      <a:pt x="127" y="2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11" name="Freeform 638"/>
              <p:cNvSpPr>
                <a:spLocks/>
              </p:cNvSpPr>
              <p:nvPr/>
            </p:nvSpPr>
            <p:spPr bwMode="auto">
              <a:xfrm flipH="1">
                <a:off x="372" y="2065"/>
                <a:ext cx="54" cy="66"/>
              </a:xfrm>
              <a:custGeom>
                <a:avLst/>
                <a:gdLst>
                  <a:gd name="T0" fmla="*/ 0 w 161"/>
                  <a:gd name="T1" fmla="*/ 1 h 132"/>
                  <a:gd name="T2" fmla="*/ 0 w 161"/>
                  <a:gd name="T3" fmla="*/ 1 h 132"/>
                  <a:gd name="T4" fmla="*/ 0 w 161"/>
                  <a:gd name="T5" fmla="*/ 1 h 132"/>
                  <a:gd name="T6" fmla="*/ 0 w 161"/>
                  <a:gd name="T7" fmla="*/ 1 h 132"/>
                  <a:gd name="T8" fmla="*/ 0 w 161"/>
                  <a:gd name="T9" fmla="*/ 1 h 132"/>
                  <a:gd name="T10" fmla="*/ 0 w 161"/>
                  <a:gd name="T11" fmla="*/ 1 h 132"/>
                  <a:gd name="T12" fmla="*/ 0 w 161"/>
                  <a:gd name="T13" fmla="*/ 1 h 132"/>
                  <a:gd name="T14" fmla="*/ 0 w 161"/>
                  <a:gd name="T15" fmla="*/ 1 h 132"/>
                  <a:gd name="T16" fmla="*/ 0 w 161"/>
                  <a:gd name="T17" fmla="*/ 1 h 132"/>
                  <a:gd name="T18" fmla="*/ 0 w 161"/>
                  <a:gd name="T19" fmla="*/ 1 h 132"/>
                  <a:gd name="T20" fmla="*/ 0 w 161"/>
                  <a:gd name="T21" fmla="*/ 1 h 132"/>
                  <a:gd name="T22" fmla="*/ 0 w 161"/>
                  <a:gd name="T23" fmla="*/ 1 h 132"/>
                  <a:gd name="T24" fmla="*/ 0 w 161"/>
                  <a:gd name="T25" fmla="*/ 1 h 132"/>
                  <a:gd name="T26" fmla="*/ 0 w 161"/>
                  <a:gd name="T27" fmla="*/ 1 h 132"/>
                  <a:gd name="T28" fmla="*/ 0 w 161"/>
                  <a:gd name="T29" fmla="*/ 1 h 132"/>
                  <a:gd name="T30" fmla="*/ 0 w 161"/>
                  <a:gd name="T31" fmla="*/ 1 h 132"/>
                  <a:gd name="T32" fmla="*/ 0 w 161"/>
                  <a:gd name="T33" fmla="*/ 0 h 132"/>
                  <a:gd name="T34" fmla="*/ 0 w 161"/>
                  <a:gd name="T35" fmla="*/ 1 h 132"/>
                  <a:gd name="T36" fmla="*/ 0 w 161"/>
                  <a:gd name="T37" fmla="*/ 1 h 132"/>
                  <a:gd name="T38" fmla="*/ 0 w 161"/>
                  <a:gd name="T39" fmla="*/ 1 h 132"/>
                  <a:gd name="T40" fmla="*/ 0 w 161"/>
                  <a:gd name="T41" fmla="*/ 1 h 132"/>
                  <a:gd name="T42" fmla="*/ 0 w 161"/>
                  <a:gd name="T43" fmla="*/ 1 h 132"/>
                  <a:gd name="T44" fmla="*/ 0 w 161"/>
                  <a:gd name="T45" fmla="*/ 1 h 132"/>
                  <a:gd name="T46" fmla="*/ 0 w 161"/>
                  <a:gd name="T47" fmla="*/ 1 h 132"/>
                  <a:gd name="T48" fmla="*/ 0 w 161"/>
                  <a:gd name="T49" fmla="*/ 1 h 132"/>
                  <a:gd name="T50" fmla="*/ 0 w 161"/>
                  <a:gd name="T51" fmla="*/ 1 h 132"/>
                  <a:gd name="T52" fmla="*/ 0 w 161"/>
                  <a:gd name="T53" fmla="*/ 1 h 132"/>
                  <a:gd name="T54" fmla="*/ 0 w 161"/>
                  <a:gd name="T55" fmla="*/ 1 h 132"/>
                  <a:gd name="T56" fmla="*/ 0 w 161"/>
                  <a:gd name="T57" fmla="*/ 1 h 132"/>
                  <a:gd name="T58" fmla="*/ 0 w 161"/>
                  <a:gd name="T59" fmla="*/ 1 h 132"/>
                  <a:gd name="T60" fmla="*/ 0 w 161"/>
                  <a:gd name="T61" fmla="*/ 1 h 132"/>
                  <a:gd name="T62" fmla="*/ 0 w 161"/>
                  <a:gd name="T63" fmla="*/ 1 h 132"/>
                  <a:gd name="T64" fmla="*/ 0 w 161"/>
                  <a:gd name="T65" fmla="*/ 1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1"/>
                  <a:gd name="T100" fmla="*/ 0 h 132"/>
                  <a:gd name="T101" fmla="*/ 161 w 161"/>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1" h="132">
                    <a:moveTo>
                      <a:pt x="80" y="132"/>
                    </a:moveTo>
                    <a:lnTo>
                      <a:pt x="96" y="131"/>
                    </a:lnTo>
                    <a:lnTo>
                      <a:pt x="112" y="126"/>
                    </a:lnTo>
                    <a:lnTo>
                      <a:pt x="125" y="120"/>
                    </a:lnTo>
                    <a:lnTo>
                      <a:pt x="138" y="112"/>
                    </a:lnTo>
                    <a:lnTo>
                      <a:pt x="147" y="102"/>
                    </a:lnTo>
                    <a:lnTo>
                      <a:pt x="154" y="92"/>
                    </a:lnTo>
                    <a:lnTo>
                      <a:pt x="160" y="79"/>
                    </a:lnTo>
                    <a:lnTo>
                      <a:pt x="161" y="65"/>
                    </a:lnTo>
                    <a:lnTo>
                      <a:pt x="160" y="51"/>
                    </a:lnTo>
                    <a:lnTo>
                      <a:pt x="154" y="40"/>
                    </a:lnTo>
                    <a:lnTo>
                      <a:pt x="147" y="28"/>
                    </a:lnTo>
                    <a:lnTo>
                      <a:pt x="138" y="18"/>
                    </a:lnTo>
                    <a:lnTo>
                      <a:pt x="125" y="11"/>
                    </a:lnTo>
                    <a:lnTo>
                      <a:pt x="112" y="4"/>
                    </a:lnTo>
                    <a:lnTo>
                      <a:pt x="96" y="1"/>
                    </a:lnTo>
                    <a:lnTo>
                      <a:pt x="80" y="0"/>
                    </a:lnTo>
                    <a:lnTo>
                      <a:pt x="63" y="1"/>
                    </a:lnTo>
                    <a:lnTo>
                      <a:pt x="48" y="4"/>
                    </a:lnTo>
                    <a:lnTo>
                      <a:pt x="36" y="11"/>
                    </a:lnTo>
                    <a:lnTo>
                      <a:pt x="23" y="18"/>
                    </a:lnTo>
                    <a:lnTo>
                      <a:pt x="14" y="28"/>
                    </a:lnTo>
                    <a:lnTo>
                      <a:pt x="7" y="40"/>
                    </a:lnTo>
                    <a:lnTo>
                      <a:pt x="1" y="51"/>
                    </a:lnTo>
                    <a:lnTo>
                      <a:pt x="0" y="65"/>
                    </a:lnTo>
                    <a:lnTo>
                      <a:pt x="1" y="79"/>
                    </a:lnTo>
                    <a:lnTo>
                      <a:pt x="7" y="92"/>
                    </a:lnTo>
                    <a:lnTo>
                      <a:pt x="14" y="102"/>
                    </a:lnTo>
                    <a:lnTo>
                      <a:pt x="23" y="112"/>
                    </a:lnTo>
                    <a:lnTo>
                      <a:pt x="36" y="120"/>
                    </a:lnTo>
                    <a:lnTo>
                      <a:pt x="48" y="126"/>
                    </a:lnTo>
                    <a:lnTo>
                      <a:pt x="63" y="131"/>
                    </a:lnTo>
                    <a:lnTo>
                      <a:pt x="80" y="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12" name="Freeform 639"/>
              <p:cNvSpPr>
                <a:spLocks/>
              </p:cNvSpPr>
              <p:nvPr/>
            </p:nvSpPr>
            <p:spPr bwMode="auto">
              <a:xfrm flipH="1">
                <a:off x="754" y="2065"/>
                <a:ext cx="54" cy="66"/>
              </a:xfrm>
              <a:custGeom>
                <a:avLst/>
                <a:gdLst>
                  <a:gd name="T0" fmla="*/ 0 w 161"/>
                  <a:gd name="T1" fmla="*/ 1 h 132"/>
                  <a:gd name="T2" fmla="*/ 0 w 161"/>
                  <a:gd name="T3" fmla="*/ 1 h 132"/>
                  <a:gd name="T4" fmla="*/ 0 w 161"/>
                  <a:gd name="T5" fmla="*/ 1 h 132"/>
                  <a:gd name="T6" fmla="*/ 0 w 161"/>
                  <a:gd name="T7" fmla="*/ 1 h 132"/>
                  <a:gd name="T8" fmla="*/ 0 w 161"/>
                  <a:gd name="T9" fmla="*/ 1 h 132"/>
                  <a:gd name="T10" fmla="*/ 0 w 161"/>
                  <a:gd name="T11" fmla="*/ 1 h 132"/>
                  <a:gd name="T12" fmla="*/ 0 w 161"/>
                  <a:gd name="T13" fmla="*/ 1 h 132"/>
                  <a:gd name="T14" fmla="*/ 0 w 161"/>
                  <a:gd name="T15" fmla="*/ 1 h 132"/>
                  <a:gd name="T16" fmla="*/ 0 w 161"/>
                  <a:gd name="T17" fmla="*/ 1 h 132"/>
                  <a:gd name="T18" fmla="*/ 0 w 161"/>
                  <a:gd name="T19" fmla="*/ 1 h 132"/>
                  <a:gd name="T20" fmla="*/ 0 w 161"/>
                  <a:gd name="T21" fmla="*/ 1 h 132"/>
                  <a:gd name="T22" fmla="*/ 0 w 161"/>
                  <a:gd name="T23" fmla="*/ 1 h 132"/>
                  <a:gd name="T24" fmla="*/ 0 w 161"/>
                  <a:gd name="T25" fmla="*/ 1 h 132"/>
                  <a:gd name="T26" fmla="*/ 0 w 161"/>
                  <a:gd name="T27" fmla="*/ 1 h 132"/>
                  <a:gd name="T28" fmla="*/ 0 w 161"/>
                  <a:gd name="T29" fmla="*/ 1 h 132"/>
                  <a:gd name="T30" fmla="*/ 0 w 161"/>
                  <a:gd name="T31" fmla="*/ 1 h 132"/>
                  <a:gd name="T32" fmla="*/ 0 w 161"/>
                  <a:gd name="T33" fmla="*/ 0 h 132"/>
                  <a:gd name="T34" fmla="*/ 0 w 161"/>
                  <a:gd name="T35" fmla="*/ 1 h 132"/>
                  <a:gd name="T36" fmla="*/ 0 w 161"/>
                  <a:gd name="T37" fmla="*/ 1 h 132"/>
                  <a:gd name="T38" fmla="*/ 0 w 161"/>
                  <a:gd name="T39" fmla="*/ 1 h 132"/>
                  <a:gd name="T40" fmla="*/ 0 w 161"/>
                  <a:gd name="T41" fmla="*/ 1 h 132"/>
                  <a:gd name="T42" fmla="*/ 0 w 161"/>
                  <a:gd name="T43" fmla="*/ 1 h 132"/>
                  <a:gd name="T44" fmla="*/ 0 w 161"/>
                  <a:gd name="T45" fmla="*/ 1 h 132"/>
                  <a:gd name="T46" fmla="*/ 0 w 161"/>
                  <a:gd name="T47" fmla="*/ 1 h 132"/>
                  <a:gd name="T48" fmla="*/ 0 w 161"/>
                  <a:gd name="T49" fmla="*/ 1 h 132"/>
                  <a:gd name="T50" fmla="*/ 0 w 161"/>
                  <a:gd name="T51" fmla="*/ 1 h 132"/>
                  <a:gd name="T52" fmla="*/ 0 w 161"/>
                  <a:gd name="T53" fmla="*/ 1 h 132"/>
                  <a:gd name="T54" fmla="*/ 0 w 161"/>
                  <a:gd name="T55" fmla="*/ 1 h 132"/>
                  <a:gd name="T56" fmla="*/ 0 w 161"/>
                  <a:gd name="T57" fmla="*/ 1 h 132"/>
                  <a:gd name="T58" fmla="*/ 0 w 161"/>
                  <a:gd name="T59" fmla="*/ 1 h 132"/>
                  <a:gd name="T60" fmla="*/ 0 w 161"/>
                  <a:gd name="T61" fmla="*/ 1 h 132"/>
                  <a:gd name="T62" fmla="*/ 0 w 161"/>
                  <a:gd name="T63" fmla="*/ 1 h 132"/>
                  <a:gd name="T64" fmla="*/ 0 w 161"/>
                  <a:gd name="T65" fmla="*/ 1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1"/>
                  <a:gd name="T100" fmla="*/ 0 h 132"/>
                  <a:gd name="T101" fmla="*/ 161 w 161"/>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1" h="132">
                    <a:moveTo>
                      <a:pt x="81" y="132"/>
                    </a:moveTo>
                    <a:lnTo>
                      <a:pt x="97" y="131"/>
                    </a:lnTo>
                    <a:lnTo>
                      <a:pt x="112" y="126"/>
                    </a:lnTo>
                    <a:lnTo>
                      <a:pt x="125" y="120"/>
                    </a:lnTo>
                    <a:lnTo>
                      <a:pt x="137" y="112"/>
                    </a:lnTo>
                    <a:lnTo>
                      <a:pt x="147" y="102"/>
                    </a:lnTo>
                    <a:lnTo>
                      <a:pt x="154" y="92"/>
                    </a:lnTo>
                    <a:lnTo>
                      <a:pt x="159" y="79"/>
                    </a:lnTo>
                    <a:lnTo>
                      <a:pt x="161" y="65"/>
                    </a:lnTo>
                    <a:lnTo>
                      <a:pt x="159" y="51"/>
                    </a:lnTo>
                    <a:lnTo>
                      <a:pt x="154" y="40"/>
                    </a:lnTo>
                    <a:lnTo>
                      <a:pt x="147" y="28"/>
                    </a:lnTo>
                    <a:lnTo>
                      <a:pt x="137" y="18"/>
                    </a:lnTo>
                    <a:lnTo>
                      <a:pt x="125" y="11"/>
                    </a:lnTo>
                    <a:lnTo>
                      <a:pt x="112" y="4"/>
                    </a:lnTo>
                    <a:lnTo>
                      <a:pt x="97" y="1"/>
                    </a:lnTo>
                    <a:lnTo>
                      <a:pt x="81" y="0"/>
                    </a:lnTo>
                    <a:lnTo>
                      <a:pt x="64" y="1"/>
                    </a:lnTo>
                    <a:lnTo>
                      <a:pt x="49" y="4"/>
                    </a:lnTo>
                    <a:lnTo>
                      <a:pt x="36" y="11"/>
                    </a:lnTo>
                    <a:lnTo>
                      <a:pt x="24" y="18"/>
                    </a:lnTo>
                    <a:lnTo>
                      <a:pt x="14" y="28"/>
                    </a:lnTo>
                    <a:lnTo>
                      <a:pt x="7" y="40"/>
                    </a:lnTo>
                    <a:lnTo>
                      <a:pt x="2" y="51"/>
                    </a:lnTo>
                    <a:lnTo>
                      <a:pt x="0" y="65"/>
                    </a:lnTo>
                    <a:lnTo>
                      <a:pt x="2" y="79"/>
                    </a:lnTo>
                    <a:lnTo>
                      <a:pt x="7" y="92"/>
                    </a:lnTo>
                    <a:lnTo>
                      <a:pt x="14" y="102"/>
                    </a:lnTo>
                    <a:lnTo>
                      <a:pt x="24" y="112"/>
                    </a:lnTo>
                    <a:lnTo>
                      <a:pt x="36" y="120"/>
                    </a:lnTo>
                    <a:lnTo>
                      <a:pt x="49" y="126"/>
                    </a:lnTo>
                    <a:lnTo>
                      <a:pt x="64" y="131"/>
                    </a:lnTo>
                    <a:lnTo>
                      <a:pt x="81" y="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13" name="Freeform 640"/>
              <p:cNvSpPr>
                <a:spLocks/>
              </p:cNvSpPr>
              <p:nvPr/>
            </p:nvSpPr>
            <p:spPr bwMode="auto">
              <a:xfrm flipH="1">
                <a:off x="386" y="2081"/>
                <a:ext cx="26" cy="33"/>
              </a:xfrm>
              <a:custGeom>
                <a:avLst/>
                <a:gdLst>
                  <a:gd name="T0" fmla="*/ 0 w 79"/>
                  <a:gd name="T1" fmla="*/ 0 h 67"/>
                  <a:gd name="T2" fmla="*/ 0 w 79"/>
                  <a:gd name="T3" fmla="*/ 0 h 67"/>
                  <a:gd name="T4" fmla="*/ 0 w 79"/>
                  <a:gd name="T5" fmla="*/ 0 h 67"/>
                  <a:gd name="T6" fmla="*/ 0 w 79"/>
                  <a:gd name="T7" fmla="*/ 0 h 67"/>
                  <a:gd name="T8" fmla="*/ 0 w 79"/>
                  <a:gd name="T9" fmla="*/ 0 h 67"/>
                  <a:gd name="T10" fmla="*/ 0 w 79"/>
                  <a:gd name="T11" fmla="*/ 0 h 67"/>
                  <a:gd name="T12" fmla="*/ 0 w 79"/>
                  <a:gd name="T13" fmla="*/ 0 h 67"/>
                  <a:gd name="T14" fmla="*/ 0 w 79"/>
                  <a:gd name="T15" fmla="*/ 0 h 67"/>
                  <a:gd name="T16" fmla="*/ 0 w 79"/>
                  <a:gd name="T17" fmla="*/ 0 h 67"/>
                  <a:gd name="T18" fmla="*/ 0 w 79"/>
                  <a:gd name="T19" fmla="*/ 0 h 67"/>
                  <a:gd name="T20" fmla="*/ 0 w 79"/>
                  <a:gd name="T21" fmla="*/ 0 h 67"/>
                  <a:gd name="T22" fmla="*/ 0 w 79"/>
                  <a:gd name="T23" fmla="*/ 0 h 67"/>
                  <a:gd name="T24" fmla="*/ 0 w 79"/>
                  <a:gd name="T25" fmla="*/ 0 h 67"/>
                  <a:gd name="T26" fmla="*/ 0 w 79"/>
                  <a:gd name="T27" fmla="*/ 0 h 67"/>
                  <a:gd name="T28" fmla="*/ 0 w 79"/>
                  <a:gd name="T29" fmla="*/ 0 h 67"/>
                  <a:gd name="T30" fmla="*/ 0 w 79"/>
                  <a:gd name="T31" fmla="*/ 0 h 67"/>
                  <a:gd name="T32" fmla="*/ 0 w 79"/>
                  <a:gd name="T33" fmla="*/ 0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67"/>
                  <a:gd name="T53" fmla="*/ 79 w 79"/>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67">
                    <a:moveTo>
                      <a:pt x="39" y="67"/>
                    </a:moveTo>
                    <a:lnTo>
                      <a:pt x="54" y="64"/>
                    </a:lnTo>
                    <a:lnTo>
                      <a:pt x="68" y="56"/>
                    </a:lnTo>
                    <a:lnTo>
                      <a:pt x="76" y="46"/>
                    </a:lnTo>
                    <a:lnTo>
                      <a:pt x="79" y="33"/>
                    </a:lnTo>
                    <a:lnTo>
                      <a:pt x="76" y="21"/>
                    </a:lnTo>
                    <a:lnTo>
                      <a:pt x="68" y="9"/>
                    </a:lnTo>
                    <a:lnTo>
                      <a:pt x="54" y="2"/>
                    </a:lnTo>
                    <a:lnTo>
                      <a:pt x="39" y="0"/>
                    </a:lnTo>
                    <a:lnTo>
                      <a:pt x="24" y="2"/>
                    </a:lnTo>
                    <a:lnTo>
                      <a:pt x="11" y="9"/>
                    </a:lnTo>
                    <a:lnTo>
                      <a:pt x="3" y="21"/>
                    </a:lnTo>
                    <a:lnTo>
                      <a:pt x="0" y="33"/>
                    </a:lnTo>
                    <a:lnTo>
                      <a:pt x="3" y="46"/>
                    </a:lnTo>
                    <a:lnTo>
                      <a:pt x="11" y="56"/>
                    </a:lnTo>
                    <a:lnTo>
                      <a:pt x="24" y="64"/>
                    </a:lnTo>
                    <a:lnTo>
                      <a:pt x="3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14" name="Freeform 641"/>
              <p:cNvSpPr>
                <a:spLocks/>
              </p:cNvSpPr>
              <p:nvPr/>
            </p:nvSpPr>
            <p:spPr bwMode="auto">
              <a:xfrm flipH="1">
                <a:off x="768" y="2081"/>
                <a:ext cx="27" cy="33"/>
              </a:xfrm>
              <a:custGeom>
                <a:avLst/>
                <a:gdLst>
                  <a:gd name="T0" fmla="*/ 0 w 80"/>
                  <a:gd name="T1" fmla="*/ 0 h 67"/>
                  <a:gd name="T2" fmla="*/ 0 w 80"/>
                  <a:gd name="T3" fmla="*/ 0 h 67"/>
                  <a:gd name="T4" fmla="*/ 0 w 80"/>
                  <a:gd name="T5" fmla="*/ 0 h 67"/>
                  <a:gd name="T6" fmla="*/ 0 w 80"/>
                  <a:gd name="T7" fmla="*/ 0 h 67"/>
                  <a:gd name="T8" fmla="*/ 0 w 80"/>
                  <a:gd name="T9" fmla="*/ 0 h 67"/>
                  <a:gd name="T10" fmla="*/ 0 w 80"/>
                  <a:gd name="T11" fmla="*/ 0 h 67"/>
                  <a:gd name="T12" fmla="*/ 0 w 80"/>
                  <a:gd name="T13" fmla="*/ 0 h 67"/>
                  <a:gd name="T14" fmla="*/ 0 w 80"/>
                  <a:gd name="T15" fmla="*/ 0 h 67"/>
                  <a:gd name="T16" fmla="*/ 0 w 80"/>
                  <a:gd name="T17" fmla="*/ 0 h 67"/>
                  <a:gd name="T18" fmla="*/ 0 w 80"/>
                  <a:gd name="T19" fmla="*/ 0 h 67"/>
                  <a:gd name="T20" fmla="*/ 0 w 80"/>
                  <a:gd name="T21" fmla="*/ 0 h 67"/>
                  <a:gd name="T22" fmla="*/ 0 w 80"/>
                  <a:gd name="T23" fmla="*/ 0 h 67"/>
                  <a:gd name="T24" fmla="*/ 0 w 80"/>
                  <a:gd name="T25" fmla="*/ 0 h 67"/>
                  <a:gd name="T26" fmla="*/ 0 w 80"/>
                  <a:gd name="T27" fmla="*/ 0 h 67"/>
                  <a:gd name="T28" fmla="*/ 0 w 80"/>
                  <a:gd name="T29" fmla="*/ 0 h 67"/>
                  <a:gd name="T30" fmla="*/ 0 w 80"/>
                  <a:gd name="T31" fmla="*/ 0 h 67"/>
                  <a:gd name="T32" fmla="*/ 0 w 80"/>
                  <a:gd name="T33" fmla="*/ 0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67"/>
                  <a:gd name="T53" fmla="*/ 80 w 80"/>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67">
                    <a:moveTo>
                      <a:pt x="40" y="67"/>
                    </a:moveTo>
                    <a:lnTo>
                      <a:pt x="55" y="64"/>
                    </a:lnTo>
                    <a:lnTo>
                      <a:pt x="68" y="56"/>
                    </a:lnTo>
                    <a:lnTo>
                      <a:pt x="77" y="46"/>
                    </a:lnTo>
                    <a:lnTo>
                      <a:pt x="80" y="33"/>
                    </a:lnTo>
                    <a:lnTo>
                      <a:pt x="77" y="21"/>
                    </a:lnTo>
                    <a:lnTo>
                      <a:pt x="68" y="9"/>
                    </a:lnTo>
                    <a:lnTo>
                      <a:pt x="55" y="2"/>
                    </a:lnTo>
                    <a:lnTo>
                      <a:pt x="40" y="0"/>
                    </a:lnTo>
                    <a:lnTo>
                      <a:pt x="24" y="2"/>
                    </a:lnTo>
                    <a:lnTo>
                      <a:pt x="12" y="9"/>
                    </a:lnTo>
                    <a:lnTo>
                      <a:pt x="2" y="21"/>
                    </a:lnTo>
                    <a:lnTo>
                      <a:pt x="0" y="33"/>
                    </a:lnTo>
                    <a:lnTo>
                      <a:pt x="2" y="46"/>
                    </a:lnTo>
                    <a:lnTo>
                      <a:pt x="12" y="56"/>
                    </a:lnTo>
                    <a:lnTo>
                      <a:pt x="24" y="64"/>
                    </a:lnTo>
                    <a:lnTo>
                      <a:pt x="40"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15" name="Freeform 642"/>
              <p:cNvSpPr>
                <a:spLocks/>
              </p:cNvSpPr>
              <p:nvPr/>
            </p:nvSpPr>
            <p:spPr bwMode="auto">
              <a:xfrm flipH="1">
                <a:off x="269" y="2061"/>
                <a:ext cx="100" cy="38"/>
              </a:xfrm>
              <a:custGeom>
                <a:avLst/>
                <a:gdLst>
                  <a:gd name="T0" fmla="*/ 0 w 300"/>
                  <a:gd name="T1" fmla="*/ 1 h 76"/>
                  <a:gd name="T2" fmla="*/ 0 w 300"/>
                  <a:gd name="T3" fmla="*/ 1 h 76"/>
                  <a:gd name="T4" fmla="*/ 0 w 300"/>
                  <a:gd name="T5" fmla="*/ 1 h 76"/>
                  <a:gd name="T6" fmla="*/ 0 w 300"/>
                  <a:gd name="T7" fmla="*/ 1 h 76"/>
                  <a:gd name="T8" fmla="*/ 0 w 300"/>
                  <a:gd name="T9" fmla="*/ 1 h 76"/>
                  <a:gd name="T10" fmla="*/ 0 w 300"/>
                  <a:gd name="T11" fmla="*/ 1 h 76"/>
                  <a:gd name="T12" fmla="*/ 0 w 300"/>
                  <a:gd name="T13" fmla="*/ 1 h 76"/>
                  <a:gd name="T14" fmla="*/ 0 w 300"/>
                  <a:gd name="T15" fmla="*/ 1 h 76"/>
                  <a:gd name="T16" fmla="*/ 0 w 300"/>
                  <a:gd name="T17" fmla="*/ 1 h 76"/>
                  <a:gd name="T18" fmla="*/ 0 w 300"/>
                  <a:gd name="T19" fmla="*/ 1 h 76"/>
                  <a:gd name="T20" fmla="*/ 0 w 300"/>
                  <a:gd name="T21" fmla="*/ 1 h 76"/>
                  <a:gd name="T22" fmla="*/ 0 w 300"/>
                  <a:gd name="T23" fmla="*/ 1 h 76"/>
                  <a:gd name="T24" fmla="*/ 0 w 300"/>
                  <a:gd name="T25" fmla="*/ 1 h 76"/>
                  <a:gd name="T26" fmla="*/ 0 w 300"/>
                  <a:gd name="T27" fmla="*/ 1 h 76"/>
                  <a:gd name="T28" fmla="*/ 0 w 300"/>
                  <a:gd name="T29" fmla="*/ 1 h 76"/>
                  <a:gd name="T30" fmla="*/ 0 w 300"/>
                  <a:gd name="T31" fmla="*/ 1 h 76"/>
                  <a:gd name="T32" fmla="*/ 0 w 300"/>
                  <a:gd name="T33" fmla="*/ 1 h 76"/>
                  <a:gd name="T34" fmla="*/ 0 w 300"/>
                  <a:gd name="T35" fmla="*/ 1 h 76"/>
                  <a:gd name="T36" fmla="*/ 0 w 300"/>
                  <a:gd name="T37" fmla="*/ 1 h 76"/>
                  <a:gd name="T38" fmla="*/ 0 w 300"/>
                  <a:gd name="T39" fmla="*/ 1 h 76"/>
                  <a:gd name="T40" fmla="*/ 0 w 300"/>
                  <a:gd name="T41" fmla="*/ 0 h 76"/>
                  <a:gd name="T42" fmla="*/ 0 w 300"/>
                  <a:gd name="T43" fmla="*/ 0 h 76"/>
                  <a:gd name="T44" fmla="*/ 0 w 300"/>
                  <a:gd name="T45" fmla="*/ 1 h 76"/>
                  <a:gd name="T46" fmla="*/ 0 w 300"/>
                  <a:gd name="T47" fmla="*/ 1 h 76"/>
                  <a:gd name="T48" fmla="*/ 0 w 300"/>
                  <a:gd name="T49" fmla="*/ 1 h 76"/>
                  <a:gd name="T50" fmla="*/ 0 w 300"/>
                  <a:gd name="T51" fmla="*/ 1 h 76"/>
                  <a:gd name="T52" fmla="*/ 0 w 300"/>
                  <a:gd name="T53" fmla="*/ 1 h 76"/>
                  <a:gd name="T54" fmla="*/ 0 w 300"/>
                  <a:gd name="T55" fmla="*/ 1 h 76"/>
                  <a:gd name="T56" fmla="*/ 0 w 300"/>
                  <a:gd name="T57" fmla="*/ 1 h 76"/>
                  <a:gd name="T58" fmla="*/ 0 w 300"/>
                  <a:gd name="T59" fmla="*/ 1 h 76"/>
                  <a:gd name="T60" fmla="*/ 0 w 300"/>
                  <a:gd name="T61" fmla="*/ 1 h 76"/>
                  <a:gd name="T62" fmla="*/ 0 w 300"/>
                  <a:gd name="T63" fmla="*/ 1 h 76"/>
                  <a:gd name="T64" fmla="*/ 0 w 300"/>
                  <a:gd name="T65" fmla="*/ 1 h 76"/>
                  <a:gd name="T66" fmla="*/ 0 w 300"/>
                  <a:gd name="T67" fmla="*/ 1 h 76"/>
                  <a:gd name="T68" fmla="*/ 0 w 300"/>
                  <a:gd name="T69" fmla="*/ 1 h 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0"/>
                  <a:gd name="T106" fmla="*/ 0 h 76"/>
                  <a:gd name="T107" fmla="*/ 300 w 300"/>
                  <a:gd name="T108" fmla="*/ 76 h 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0" h="76">
                    <a:moveTo>
                      <a:pt x="41" y="76"/>
                    </a:moveTo>
                    <a:lnTo>
                      <a:pt x="43" y="76"/>
                    </a:lnTo>
                    <a:lnTo>
                      <a:pt x="50" y="76"/>
                    </a:lnTo>
                    <a:lnTo>
                      <a:pt x="58" y="76"/>
                    </a:lnTo>
                    <a:lnTo>
                      <a:pt x="70" y="76"/>
                    </a:lnTo>
                    <a:lnTo>
                      <a:pt x="86" y="76"/>
                    </a:lnTo>
                    <a:lnTo>
                      <a:pt x="102" y="76"/>
                    </a:lnTo>
                    <a:lnTo>
                      <a:pt x="120" y="76"/>
                    </a:lnTo>
                    <a:lnTo>
                      <a:pt x="139" y="76"/>
                    </a:lnTo>
                    <a:lnTo>
                      <a:pt x="159" y="76"/>
                    </a:lnTo>
                    <a:lnTo>
                      <a:pt x="178" y="76"/>
                    </a:lnTo>
                    <a:lnTo>
                      <a:pt x="199" y="76"/>
                    </a:lnTo>
                    <a:lnTo>
                      <a:pt x="217" y="76"/>
                    </a:lnTo>
                    <a:lnTo>
                      <a:pt x="235" y="76"/>
                    </a:lnTo>
                    <a:lnTo>
                      <a:pt x="251" y="76"/>
                    </a:lnTo>
                    <a:lnTo>
                      <a:pt x="265" y="76"/>
                    </a:lnTo>
                    <a:lnTo>
                      <a:pt x="277" y="76"/>
                    </a:lnTo>
                    <a:lnTo>
                      <a:pt x="280" y="53"/>
                    </a:lnTo>
                    <a:lnTo>
                      <a:pt x="284" y="33"/>
                    </a:lnTo>
                    <a:lnTo>
                      <a:pt x="290" y="16"/>
                    </a:lnTo>
                    <a:lnTo>
                      <a:pt x="300" y="0"/>
                    </a:lnTo>
                    <a:lnTo>
                      <a:pt x="1" y="0"/>
                    </a:lnTo>
                    <a:lnTo>
                      <a:pt x="0" y="6"/>
                    </a:lnTo>
                    <a:lnTo>
                      <a:pt x="0" y="10"/>
                    </a:lnTo>
                    <a:lnTo>
                      <a:pt x="0" y="16"/>
                    </a:lnTo>
                    <a:lnTo>
                      <a:pt x="0" y="22"/>
                    </a:lnTo>
                    <a:lnTo>
                      <a:pt x="6" y="22"/>
                    </a:lnTo>
                    <a:lnTo>
                      <a:pt x="13" y="22"/>
                    </a:lnTo>
                    <a:lnTo>
                      <a:pt x="19" y="22"/>
                    </a:lnTo>
                    <a:lnTo>
                      <a:pt x="26" y="22"/>
                    </a:lnTo>
                    <a:lnTo>
                      <a:pt x="32" y="22"/>
                    </a:lnTo>
                    <a:lnTo>
                      <a:pt x="37" y="22"/>
                    </a:lnTo>
                    <a:lnTo>
                      <a:pt x="40" y="22"/>
                    </a:lnTo>
                    <a:lnTo>
                      <a:pt x="41" y="22"/>
                    </a:lnTo>
                    <a:lnTo>
                      <a:pt x="41"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16" name="Freeform 643"/>
              <p:cNvSpPr>
                <a:spLocks/>
              </p:cNvSpPr>
              <p:nvPr/>
            </p:nvSpPr>
            <p:spPr bwMode="auto">
              <a:xfrm flipH="1">
                <a:off x="829" y="2069"/>
                <a:ext cx="43" cy="36"/>
              </a:xfrm>
              <a:custGeom>
                <a:avLst/>
                <a:gdLst>
                  <a:gd name="T0" fmla="*/ 0 w 128"/>
                  <a:gd name="T1" fmla="*/ 0 h 72"/>
                  <a:gd name="T2" fmla="*/ 0 w 128"/>
                  <a:gd name="T3" fmla="*/ 0 h 72"/>
                  <a:gd name="T4" fmla="*/ 0 w 128"/>
                  <a:gd name="T5" fmla="*/ 1 h 72"/>
                  <a:gd name="T6" fmla="*/ 0 w 128"/>
                  <a:gd name="T7" fmla="*/ 1 h 72"/>
                  <a:gd name="T8" fmla="*/ 0 w 128"/>
                  <a:gd name="T9" fmla="*/ 1 h 72"/>
                  <a:gd name="T10" fmla="*/ 0 w 128"/>
                  <a:gd name="T11" fmla="*/ 1 h 72"/>
                  <a:gd name="T12" fmla="*/ 0 w 128"/>
                  <a:gd name="T13" fmla="*/ 1 h 72"/>
                  <a:gd name="T14" fmla="*/ 0 w 128"/>
                  <a:gd name="T15" fmla="*/ 1 h 72"/>
                  <a:gd name="T16" fmla="*/ 0 w 128"/>
                  <a:gd name="T17" fmla="*/ 1 h 72"/>
                  <a:gd name="T18" fmla="*/ 0 w 128"/>
                  <a:gd name="T19" fmla="*/ 1 h 72"/>
                  <a:gd name="T20" fmla="*/ 0 w 128"/>
                  <a:gd name="T21" fmla="*/ 1 h 72"/>
                  <a:gd name="T22" fmla="*/ 0 w 128"/>
                  <a:gd name="T23" fmla="*/ 1 h 72"/>
                  <a:gd name="T24" fmla="*/ 0 w 128"/>
                  <a:gd name="T25" fmla="*/ 1 h 72"/>
                  <a:gd name="T26" fmla="*/ 0 w 128"/>
                  <a:gd name="T27" fmla="*/ 1 h 72"/>
                  <a:gd name="T28" fmla="*/ 0 w 128"/>
                  <a:gd name="T29" fmla="*/ 1 h 72"/>
                  <a:gd name="T30" fmla="*/ 0 w 128"/>
                  <a:gd name="T31" fmla="*/ 1 h 72"/>
                  <a:gd name="T32" fmla="*/ 0 w 128"/>
                  <a:gd name="T33" fmla="*/ 1 h 72"/>
                  <a:gd name="T34" fmla="*/ 0 w 128"/>
                  <a:gd name="T35" fmla="*/ 1 h 72"/>
                  <a:gd name="T36" fmla="*/ 0 w 128"/>
                  <a:gd name="T37" fmla="*/ 1 h 72"/>
                  <a:gd name="T38" fmla="*/ 0 w 128"/>
                  <a:gd name="T39" fmla="*/ 0 h 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8"/>
                  <a:gd name="T61" fmla="*/ 0 h 72"/>
                  <a:gd name="T62" fmla="*/ 128 w 128"/>
                  <a:gd name="T63" fmla="*/ 72 h 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8" h="72">
                    <a:moveTo>
                      <a:pt x="57" y="0"/>
                    </a:moveTo>
                    <a:lnTo>
                      <a:pt x="0" y="0"/>
                    </a:lnTo>
                    <a:lnTo>
                      <a:pt x="7" y="19"/>
                    </a:lnTo>
                    <a:lnTo>
                      <a:pt x="10" y="38"/>
                    </a:lnTo>
                    <a:lnTo>
                      <a:pt x="10" y="56"/>
                    </a:lnTo>
                    <a:lnTo>
                      <a:pt x="10" y="72"/>
                    </a:lnTo>
                    <a:lnTo>
                      <a:pt x="14" y="72"/>
                    </a:lnTo>
                    <a:lnTo>
                      <a:pt x="25" y="71"/>
                    </a:lnTo>
                    <a:lnTo>
                      <a:pt x="41" y="70"/>
                    </a:lnTo>
                    <a:lnTo>
                      <a:pt x="61" y="69"/>
                    </a:lnTo>
                    <a:lnTo>
                      <a:pt x="81" y="69"/>
                    </a:lnTo>
                    <a:lnTo>
                      <a:pt x="101" y="68"/>
                    </a:lnTo>
                    <a:lnTo>
                      <a:pt x="117" y="66"/>
                    </a:lnTo>
                    <a:lnTo>
                      <a:pt x="128" y="66"/>
                    </a:lnTo>
                    <a:lnTo>
                      <a:pt x="128" y="61"/>
                    </a:lnTo>
                    <a:lnTo>
                      <a:pt x="128" y="49"/>
                    </a:lnTo>
                    <a:lnTo>
                      <a:pt x="128" y="39"/>
                    </a:lnTo>
                    <a:lnTo>
                      <a:pt x="128" y="34"/>
                    </a:lnTo>
                    <a:lnTo>
                      <a:pt x="57" y="34"/>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17" name="Freeform 644"/>
              <p:cNvSpPr>
                <a:spLocks/>
              </p:cNvSpPr>
              <p:nvPr/>
            </p:nvSpPr>
            <p:spPr bwMode="auto">
              <a:xfrm flipH="1">
                <a:off x="445" y="2069"/>
                <a:ext cx="292" cy="48"/>
              </a:xfrm>
              <a:custGeom>
                <a:avLst/>
                <a:gdLst>
                  <a:gd name="T0" fmla="*/ 0 w 875"/>
                  <a:gd name="T1" fmla="*/ 0 h 95"/>
                  <a:gd name="T2" fmla="*/ 0 w 875"/>
                  <a:gd name="T3" fmla="*/ 1 h 95"/>
                  <a:gd name="T4" fmla="*/ 0 w 875"/>
                  <a:gd name="T5" fmla="*/ 1 h 95"/>
                  <a:gd name="T6" fmla="*/ 0 w 875"/>
                  <a:gd name="T7" fmla="*/ 1 h 95"/>
                  <a:gd name="T8" fmla="*/ 0 w 875"/>
                  <a:gd name="T9" fmla="*/ 1 h 95"/>
                  <a:gd name="T10" fmla="*/ 0 w 875"/>
                  <a:gd name="T11" fmla="*/ 1 h 95"/>
                  <a:gd name="T12" fmla="*/ 0 w 875"/>
                  <a:gd name="T13" fmla="*/ 1 h 95"/>
                  <a:gd name="T14" fmla="*/ 0 w 875"/>
                  <a:gd name="T15" fmla="*/ 1 h 95"/>
                  <a:gd name="T16" fmla="*/ 0 w 875"/>
                  <a:gd name="T17" fmla="*/ 1 h 95"/>
                  <a:gd name="T18" fmla="*/ 0 w 875"/>
                  <a:gd name="T19" fmla="*/ 1 h 95"/>
                  <a:gd name="T20" fmla="*/ 0 w 875"/>
                  <a:gd name="T21" fmla="*/ 0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5"/>
                  <a:gd name="T34" fmla="*/ 0 h 95"/>
                  <a:gd name="T35" fmla="*/ 875 w 87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5" h="95">
                    <a:moveTo>
                      <a:pt x="0" y="0"/>
                    </a:moveTo>
                    <a:lnTo>
                      <a:pt x="10" y="23"/>
                    </a:lnTo>
                    <a:lnTo>
                      <a:pt x="16" y="47"/>
                    </a:lnTo>
                    <a:lnTo>
                      <a:pt x="21" y="72"/>
                    </a:lnTo>
                    <a:lnTo>
                      <a:pt x="23" y="95"/>
                    </a:lnTo>
                    <a:lnTo>
                      <a:pt x="850" y="95"/>
                    </a:lnTo>
                    <a:lnTo>
                      <a:pt x="853" y="72"/>
                    </a:lnTo>
                    <a:lnTo>
                      <a:pt x="857" y="48"/>
                    </a:lnTo>
                    <a:lnTo>
                      <a:pt x="864" y="24"/>
                    </a:lnTo>
                    <a:lnTo>
                      <a:pt x="875"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18" name="Freeform 645"/>
              <p:cNvSpPr>
                <a:spLocks/>
              </p:cNvSpPr>
              <p:nvPr/>
            </p:nvSpPr>
            <p:spPr bwMode="auto">
              <a:xfrm flipH="1">
                <a:off x="310" y="1991"/>
                <a:ext cx="614" cy="77"/>
              </a:xfrm>
              <a:custGeom>
                <a:avLst/>
                <a:gdLst>
                  <a:gd name="T0" fmla="*/ 0 w 1843"/>
                  <a:gd name="T1" fmla="*/ 1 h 154"/>
                  <a:gd name="T2" fmla="*/ 0 w 1843"/>
                  <a:gd name="T3" fmla="*/ 1 h 154"/>
                  <a:gd name="T4" fmla="*/ 0 w 1843"/>
                  <a:gd name="T5" fmla="*/ 1 h 154"/>
                  <a:gd name="T6" fmla="*/ 0 w 1843"/>
                  <a:gd name="T7" fmla="*/ 1 h 154"/>
                  <a:gd name="T8" fmla="*/ 0 w 1843"/>
                  <a:gd name="T9" fmla="*/ 1 h 154"/>
                  <a:gd name="T10" fmla="*/ 0 w 1843"/>
                  <a:gd name="T11" fmla="*/ 1 h 154"/>
                  <a:gd name="T12" fmla="*/ 0 w 1843"/>
                  <a:gd name="T13" fmla="*/ 1 h 154"/>
                  <a:gd name="T14" fmla="*/ 0 w 1843"/>
                  <a:gd name="T15" fmla="*/ 1 h 154"/>
                  <a:gd name="T16" fmla="*/ 0 w 1843"/>
                  <a:gd name="T17" fmla="*/ 1 h 154"/>
                  <a:gd name="T18" fmla="*/ 0 w 1843"/>
                  <a:gd name="T19" fmla="*/ 1 h 154"/>
                  <a:gd name="T20" fmla="*/ 0 w 1843"/>
                  <a:gd name="T21" fmla="*/ 1 h 154"/>
                  <a:gd name="T22" fmla="*/ 0 w 1843"/>
                  <a:gd name="T23" fmla="*/ 1 h 154"/>
                  <a:gd name="T24" fmla="*/ 0 w 1843"/>
                  <a:gd name="T25" fmla="*/ 1 h 154"/>
                  <a:gd name="T26" fmla="*/ 0 w 1843"/>
                  <a:gd name="T27" fmla="*/ 1 h 154"/>
                  <a:gd name="T28" fmla="*/ 0 w 1843"/>
                  <a:gd name="T29" fmla="*/ 1 h 154"/>
                  <a:gd name="T30" fmla="*/ 0 w 1843"/>
                  <a:gd name="T31" fmla="*/ 1 h 154"/>
                  <a:gd name="T32" fmla="*/ 0 w 1843"/>
                  <a:gd name="T33" fmla="*/ 1 h 154"/>
                  <a:gd name="T34" fmla="*/ 0 w 1843"/>
                  <a:gd name="T35" fmla="*/ 1 h 154"/>
                  <a:gd name="T36" fmla="*/ 0 w 1843"/>
                  <a:gd name="T37" fmla="*/ 1 h 154"/>
                  <a:gd name="T38" fmla="*/ 0 w 1843"/>
                  <a:gd name="T39" fmla="*/ 1 h 154"/>
                  <a:gd name="T40" fmla="*/ 0 w 1843"/>
                  <a:gd name="T41" fmla="*/ 1 h 154"/>
                  <a:gd name="T42" fmla="*/ 0 w 1843"/>
                  <a:gd name="T43" fmla="*/ 1 h 154"/>
                  <a:gd name="T44" fmla="*/ 0 w 1843"/>
                  <a:gd name="T45" fmla="*/ 1 h 154"/>
                  <a:gd name="T46" fmla="*/ 0 w 1843"/>
                  <a:gd name="T47" fmla="*/ 1 h 154"/>
                  <a:gd name="T48" fmla="*/ 0 w 1843"/>
                  <a:gd name="T49" fmla="*/ 1 h 154"/>
                  <a:gd name="T50" fmla="*/ 0 w 1843"/>
                  <a:gd name="T51" fmla="*/ 1 h 154"/>
                  <a:gd name="T52" fmla="*/ 0 w 1843"/>
                  <a:gd name="T53" fmla="*/ 1 h 154"/>
                  <a:gd name="T54" fmla="*/ 0 w 1843"/>
                  <a:gd name="T55" fmla="*/ 1 h 154"/>
                  <a:gd name="T56" fmla="*/ 0 w 1843"/>
                  <a:gd name="T57" fmla="*/ 1 h 154"/>
                  <a:gd name="T58" fmla="*/ 0 w 1843"/>
                  <a:gd name="T59" fmla="*/ 1 h 154"/>
                  <a:gd name="T60" fmla="*/ 0 w 1843"/>
                  <a:gd name="T61" fmla="*/ 1 h 154"/>
                  <a:gd name="T62" fmla="*/ 0 w 1843"/>
                  <a:gd name="T63" fmla="*/ 1 h 154"/>
                  <a:gd name="T64" fmla="*/ 0 w 1843"/>
                  <a:gd name="T65" fmla="*/ 1 h 154"/>
                  <a:gd name="T66" fmla="*/ 0 w 1843"/>
                  <a:gd name="T67" fmla="*/ 1 h 154"/>
                  <a:gd name="T68" fmla="*/ 0 w 1843"/>
                  <a:gd name="T69" fmla="*/ 1 h 154"/>
                  <a:gd name="T70" fmla="*/ 0 w 1843"/>
                  <a:gd name="T71" fmla="*/ 1 h 154"/>
                  <a:gd name="T72" fmla="*/ 0 w 1843"/>
                  <a:gd name="T73" fmla="*/ 1 h 154"/>
                  <a:gd name="T74" fmla="*/ 0 w 1843"/>
                  <a:gd name="T75" fmla="*/ 1 h 154"/>
                  <a:gd name="T76" fmla="*/ 0 w 1843"/>
                  <a:gd name="T77" fmla="*/ 1 h 154"/>
                  <a:gd name="T78" fmla="*/ 0 w 1843"/>
                  <a:gd name="T79" fmla="*/ 1 h 154"/>
                  <a:gd name="T80" fmla="*/ 0 w 1843"/>
                  <a:gd name="T81" fmla="*/ 0 h 154"/>
                  <a:gd name="T82" fmla="*/ 0 w 1843"/>
                  <a:gd name="T83" fmla="*/ 1 h 154"/>
                  <a:gd name="T84" fmla="*/ 0 w 1843"/>
                  <a:gd name="T85" fmla="*/ 1 h 1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43"/>
                  <a:gd name="T130" fmla="*/ 0 h 154"/>
                  <a:gd name="T131" fmla="*/ 1843 w 1843"/>
                  <a:gd name="T132" fmla="*/ 154 h 15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43" h="154">
                    <a:moveTo>
                      <a:pt x="894" y="13"/>
                    </a:moveTo>
                    <a:lnTo>
                      <a:pt x="884" y="13"/>
                    </a:lnTo>
                    <a:lnTo>
                      <a:pt x="859" y="13"/>
                    </a:lnTo>
                    <a:lnTo>
                      <a:pt x="818" y="15"/>
                    </a:lnTo>
                    <a:lnTo>
                      <a:pt x="766" y="16"/>
                    </a:lnTo>
                    <a:lnTo>
                      <a:pt x="704" y="17"/>
                    </a:lnTo>
                    <a:lnTo>
                      <a:pt x="635" y="18"/>
                    </a:lnTo>
                    <a:lnTo>
                      <a:pt x="560" y="19"/>
                    </a:lnTo>
                    <a:lnTo>
                      <a:pt x="483" y="20"/>
                    </a:lnTo>
                    <a:lnTo>
                      <a:pt x="406" y="22"/>
                    </a:lnTo>
                    <a:lnTo>
                      <a:pt x="330" y="23"/>
                    </a:lnTo>
                    <a:lnTo>
                      <a:pt x="258" y="24"/>
                    </a:lnTo>
                    <a:lnTo>
                      <a:pt x="193" y="25"/>
                    </a:lnTo>
                    <a:lnTo>
                      <a:pt x="138" y="26"/>
                    </a:lnTo>
                    <a:lnTo>
                      <a:pt x="92" y="27"/>
                    </a:lnTo>
                    <a:lnTo>
                      <a:pt x="62" y="28"/>
                    </a:lnTo>
                    <a:lnTo>
                      <a:pt x="47" y="28"/>
                    </a:lnTo>
                    <a:lnTo>
                      <a:pt x="27" y="31"/>
                    </a:lnTo>
                    <a:lnTo>
                      <a:pt x="16" y="35"/>
                    </a:lnTo>
                    <a:lnTo>
                      <a:pt x="11" y="47"/>
                    </a:lnTo>
                    <a:lnTo>
                      <a:pt x="8" y="64"/>
                    </a:lnTo>
                    <a:lnTo>
                      <a:pt x="7" y="78"/>
                    </a:lnTo>
                    <a:lnTo>
                      <a:pt x="4" y="100"/>
                    </a:lnTo>
                    <a:lnTo>
                      <a:pt x="3" y="125"/>
                    </a:lnTo>
                    <a:lnTo>
                      <a:pt x="0" y="154"/>
                    </a:lnTo>
                    <a:lnTo>
                      <a:pt x="314" y="154"/>
                    </a:lnTo>
                    <a:lnTo>
                      <a:pt x="328" y="141"/>
                    </a:lnTo>
                    <a:lnTo>
                      <a:pt x="345" y="131"/>
                    </a:lnTo>
                    <a:lnTo>
                      <a:pt x="360" y="121"/>
                    </a:lnTo>
                    <a:lnTo>
                      <a:pt x="378" y="115"/>
                    </a:lnTo>
                    <a:lnTo>
                      <a:pt x="394" y="110"/>
                    </a:lnTo>
                    <a:lnTo>
                      <a:pt x="410" y="106"/>
                    </a:lnTo>
                    <a:lnTo>
                      <a:pt x="426" y="105"/>
                    </a:lnTo>
                    <a:lnTo>
                      <a:pt x="440" y="104"/>
                    </a:lnTo>
                    <a:lnTo>
                      <a:pt x="462" y="105"/>
                    </a:lnTo>
                    <a:lnTo>
                      <a:pt x="483" y="109"/>
                    </a:lnTo>
                    <a:lnTo>
                      <a:pt x="501" y="113"/>
                    </a:lnTo>
                    <a:lnTo>
                      <a:pt x="517" y="119"/>
                    </a:lnTo>
                    <a:lnTo>
                      <a:pt x="531" y="126"/>
                    </a:lnTo>
                    <a:lnTo>
                      <a:pt x="544" y="134"/>
                    </a:lnTo>
                    <a:lnTo>
                      <a:pt x="553" y="143"/>
                    </a:lnTo>
                    <a:lnTo>
                      <a:pt x="563" y="154"/>
                    </a:lnTo>
                    <a:lnTo>
                      <a:pt x="1460" y="154"/>
                    </a:lnTo>
                    <a:lnTo>
                      <a:pt x="1469" y="143"/>
                    </a:lnTo>
                    <a:lnTo>
                      <a:pt x="1480" y="134"/>
                    </a:lnTo>
                    <a:lnTo>
                      <a:pt x="1493" y="127"/>
                    </a:lnTo>
                    <a:lnTo>
                      <a:pt x="1507" y="120"/>
                    </a:lnTo>
                    <a:lnTo>
                      <a:pt x="1523" y="116"/>
                    </a:lnTo>
                    <a:lnTo>
                      <a:pt x="1541" y="112"/>
                    </a:lnTo>
                    <a:lnTo>
                      <a:pt x="1562" y="110"/>
                    </a:lnTo>
                    <a:lnTo>
                      <a:pt x="1585" y="109"/>
                    </a:lnTo>
                    <a:lnTo>
                      <a:pt x="1609" y="110"/>
                    </a:lnTo>
                    <a:lnTo>
                      <a:pt x="1629" y="112"/>
                    </a:lnTo>
                    <a:lnTo>
                      <a:pt x="1647" y="116"/>
                    </a:lnTo>
                    <a:lnTo>
                      <a:pt x="1664" y="120"/>
                    </a:lnTo>
                    <a:lnTo>
                      <a:pt x="1676" y="127"/>
                    </a:lnTo>
                    <a:lnTo>
                      <a:pt x="1687" y="135"/>
                    </a:lnTo>
                    <a:lnTo>
                      <a:pt x="1697" y="143"/>
                    </a:lnTo>
                    <a:lnTo>
                      <a:pt x="1704" y="154"/>
                    </a:lnTo>
                    <a:lnTo>
                      <a:pt x="1770" y="154"/>
                    </a:lnTo>
                    <a:lnTo>
                      <a:pt x="1770" y="126"/>
                    </a:lnTo>
                    <a:lnTo>
                      <a:pt x="1843" y="126"/>
                    </a:lnTo>
                    <a:lnTo>
                      <a:pt x="1842" y="102"/>
                    </a:lnTo>
                    <a:lnTo>
                      <a:pt x="1838" y="72"/>
                    </a:lnTo>
                    <a:lnTo>
                      <a:pt x="1831" y="48"/>
                    </a:lnTo>
                    <a:lnTo>
                      <a:pt x="1820" y="35"/>
                    </a:lnTo>
                    <a:lnTo>
                      <a:pt x="1810" y="33"/>
                    </a:lnTo>
                    <a:lnTo>
                      <a:pt x="1795" y="31"/>
                    </a:lnTo>
                    <a:lnTo>
                      <a:pt x="1776" y="27"/>
                    </a:lnTo>
                    <a:lnTo>
                      <a:pt x="1752" y="25"/>
                    </a:lnTo>
                    <a:lnTo>
                      <a:pt x="1726" y="22"/>
                    </a:lnTo>
                    <a:lnTo>
                      <a:pt x="1697" y="19"/>
                    </a:lnTo>
                    <a:lnTo>
                      <a:pt x="1667" y="16"/>
                    </a:lnTo>
                    <a:lnTo>
                      <a:pt x="1635" y="13"/>
                    </a:lnTo>
                    <a:lnTo>
                      <a:pt x="1603" y="10"/>
                    </a:lnTo>
                    <a:lnTo>
                      <a:pt x="1571" y="8"/>
                    </a:lnTo>
                    <a:lnTo>
                      <a:pt x="1541" y="5"/>
                    </a:lnTo>
                    <a:lnTo>
                      <a:pt x="1511" y="3"/>
                    </a:lnTo>
                    <a:lnTo>
                      <a:pt x="1485" y="2"/>
                    </a:lnTo>
                    <a:lnTo>
                      <a:pt x="1460" y="1"/>
                    </a:lnTo>
                    <a:lnTo>
                      <a:pt x="1440" y="0"/>
                    </a:lnTo>
                    <a:lnTo>
                      <a:pt x="1424" y="0"/>
                    </a:lnTo>
                    <a:lnTo>
                      <a:pt x="1374" y="9"/>
                    </a:lnTo>
                    <a:lnTo>
                      <a:pt x="1336" y="9"/>
                    </a:lnTo>
                    <a:lnTo>
                      <a:pt x="964" y="9"/>
                    </a:lnTo>
                    <a:lnTo>
                      <a:pt x="894"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19" name="Freeform 646"/>
              <p:cNvSpPr>
                <a:spLocks/>
              </p:cNvSpPr>
              <p:nvPr/>
            </p:nvSpPr>
            <p:spPr bwMode="auto">
              <a:xfrm flipH="1">
                <a:off x="447" y="1920"/>
                <a:ext cx="160" cy="78"/>
              </a:xfrm>
              <a:custGeom>
                <a:avLst/>
                <a:gdLst>
                  <a:gd name="T0" fmla="*/ 0 w 480"/>
                  <a:gd name="T1" fmla="*/ 0 h 157"/>
                  <a:gd name="T2" fmla="*/ 0 w 480"/>
                  <a:gd name="T3" fmla="*/ 0 h 157"/>
                  <a:gd name="T4" fmla="*/ 0 w 480"/>
                  <a:gd name="T5" fmla="*/ 0 h 157"/>
                  <a:gd name="T6" fmla="*/ 0 w 480"/>
                  <a:gd name="T7" fmla="*/ 0 h 157"/>
                  <a:gd name="T8" fmla="*/ 0 w 480"/>
                  <a:gd name="T9" fmla="*/ 0 h 157"/>
                  <a:gd name="T10" fmla="*/ 0 w 480"/>
                  <a:gd name="T11" fmla="*/ 0 h 157"/>
                  <a:gd name="T12" fmla="*/ 0 w 480"/>
                  <a:gd name="T13" fmla="*/ 0 h 157"/>
                  <a:gd name="T14" fmla="*/ 0 w 480"/>
                  <a:gd name="T15" fmla="*/ 0 h 157"/>
                  <a:gd name="T16" fmla="*/ 0 w 480"/>
                  <a:gd name="T17" fmla="*/ 0 h 157"/>
                  <a:gd name="T18" fmla="*/ 0 w 480"/>
                  <a:gd name="T19" fmla="*/ 0 h 157"/>
                  <a:gd name="T20" fmla="*/ 0 w 480"/>
                  <a:gd name="T21" fmla="*/ 0 h 157"/>
                  <a:gd name="T22" fmla="*/ 0 w 480"/>
                  <a:gd name="T23" fmla="*/ 0 h 157"/>
                  <a:gd name="T24" fmla="*/ 0 w 480"/>
                  <a:gd name="T25" fmla="*/ 0 h 157"/>
                  <a:gd name="T26" fmla="*/ 0 w 480"/>
                  <a:gd name="T27" fmla="*/ 0 h 157"/>
                  <a:gd name="T28" fmla="*/ 0 w 480"/>
                  <a:gd name="T29" fmla="*/ 0 h 157"/>
                  <a:gd name="T30" fmla="*/ 0 w 480"/>
                  <a:gd name="T31" fmla="*/ 0 h 157"/>
                  <a:gd name="T32" fmla="*/ 0 w 480"/>
                  <a:gd name="T33" fmla="*/ 0 h 157"/>
                  <a:gd name="T34" fmla="*/ 0 w 480"/>
                  <a:gd name="T35" fmla="*/ 0 h 157"/>
                  <a:gd name="T36" fmla="*/ 0 w 480"/>
                  <a:gd name="T37" fmla="*/ 0 h 157"/>
                  <a:gd name="T38" fmla="*/ 0 w 480"/>
                  <a:gd name="T39" fmla="*/ 0 h 157"/>
                  <a:gd name="T40" fmla="*/ 0 w 480"/>
                  <a:gd name="T41" fmla="*/ 0 h 157"/>
                  <a:gd name="T42" fmla="*/ 0 w 480"/>
                  <a:gd name="T43" fmla="*/ 0 h 157"/>
                  <a:gd name="T44" fmla="*/ 0 w 480"/>
                  <a:gd name="T45" fmla="*/ 0 h 157"/>
                  <a:gd name="T46" fmla="*/ 0 w 480"/>
                  <a:gd name="T47" fmla="*/ 0 h 157"/>
                  <a:gd name="T48" fmla="*/ 0 w 480"/>
                  <a:gd name="T49" fmla="*/ 0 h 157"/>
                  <a:gd name="T50" fmla="*/ 0 w 480"/>
                  <a:gd name="T51" fmla="*/ 0 h 157"/>
                  <a:gd name="T52" fmla="*/ 0 w 480"/>
                  <a:gd name="T53" fmla="*/ 0 h 157"/>
                  <a:gd name="T54" fmla="*/ 0 w 480"/>
                  <a:gd name="T55" fmla="*/ 0 h 157"/>
                  <a:gd name="T56" fmla="*/ 0 w 480"/>
                  <a:gd name="T57" fmla="*/ 0 h 157"/>
                  <a:gd name="T58" fmla="*/ 0 w 480"/>
                  <a:gd name="T59" fmla="*/ 0 h 157"/>
                  <a:gd name="T60" fmla="*/ 0 w 480"/>
                  <a:gd name="T61" fmla="*/ 0 h 157"/>
                  <a:gd name="T62" fmla="*/ 0 w 480"/>
                  <a:gd name="T63" fmla="*/ 0 h 157"/>
                  <a:gd name="T64" fmla="*/ 0 w 480"/>
                  <a:gd name="T65" fmla="*/ 0 h 157"/>
                  <a:gd name="T66" fmla="*/ 0 w 480"/>
                  <a:gd name="T67" fmla="*/ 0 h 157"/>
                  <a:gd name="T68" fmla="*/ 0 w 480"/>
                  <a:gd name="T69" fmla="*/ 0 h 157"/>
                  <a:gd name="T70" fmla="*/ 0 w 480"/>
                  <a:gd name="T71" fmla="*/ 0 h 157"/>
                  <a:gd name="T72" fmla="*/ 0 w 480"/>
                  <a:gd name="T73" fmla="*/ 0 h 157"/>
                  <a:gd name="T74" fmla="*/ 0 w 480"/>
                  <a:gd name="T75" fmla="*/ 0 h 157"/>
                  <a:gd name="T76" fmla="*/ 0 w 480"/>
                  <a:gd name="T77" fmla="*/ 0 h 157"/>
                  <a:gd name="T78" fmla="*/ 0 w 480"/>
                  <a:gd name="T79" fmla="*/ 0 h 157"/>
                  <a:gd name="T80" fmla="*/ 0 w 480"/>
                  <a:gd name="T81" fmla="*/ 0 h 157"/>
                  <a:gd name="T82" fmla="*/ 0 w 480"/>
                  <a:gd name="T83" fmla="*/ 0 h 157"/>
                  <a:gd name="T84" fmla="*/ 0 w 480"/>
                  <a:gd name="T85" fmla="*/ 0 h 157"/>
                  <a:gd name="T86" fmla="*/ 0 w 480"/>
                  <a:gd name="T87" fmla="*/ 0 h 1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0"/>
                  <a:gd name="T133" fmla="*/ 0 h 157"/>
                  <a:gd name="T134" fmla="*/ 480 w 480"/>
                  <a:gd name="T135" fmla="*/ 157 h 1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0" h="157">
                    <a:moveTo>
                      <a:pt x="480" y="153"/>
                    </a:moveTo>
                    <a:lnTo>
                      <a:pt x="310" y="20"/>
                    </a:lnTo>
                    <a:lnTo>
                      <a:pt x="345" y="16"/>
                    </a:lnTo>
                    <a:lnTo>
                      <a:pt x="341" y="13"/>
                    </a:lnTo>
                    <a:lnTo>
                      <a:pt x="335" y="9"/>
                    </a:lnTo>
                    <a:lnTo>
                      <a:pt x="331" y="7"/>
                    </a:lnTo>
                    <a:lnTo>
                      <a:pt x="327" y="5"/>
                    </a:lnTo>
                    <a:lnTo>
                      <a:pt x="321" y="2"/>
                    </a:lnTo>
                    <a:lnTo>
                      <a:pt x="315" y="1"/>
                    </a:lnTo>
                    <a:lnTo>
                      <a:pt x="308" y="0"/>
                    </a:lnTo>
                    <a:lnTo>
                      <a:pt x="299" y="0"/>
                    </a:lnTo>
                    <a:lnTo>
                      <a:pt x="294" y="0"/>
                    </a:lnTo>
                    <a:lnTo>
                      <a:pt x="286" y="0"/>
                    </a:lnTo>
                    <a:lnTo>
                      <a:pt x="276" y="0"/>
                    </a:lnTo>
                    <a:lnTo>
                      <a:pt x="264" y="0"/>
                    </a:lnTo>
                    <a:lnTo>
                      <a:pt x="250" y="0"/>
                    </a:lnTo>
                    <a:lnTo>
                      <a:pt x="235" y="1"/>
                    </a:lnTo>
                    <a:lnTo>
                      <a:pt x="218" y="1"/>
                    </a:lnTo>
                    <a:lnTo>
                      <a:pt x="201" y="1"/>
                    </a:lnTo>
                    <a:lnTo>
                      <a:pt x="183" y="1"/>
                    </a:lnTo>
                    <a:lnTo>
                      <a:pt x="167" y="1"/>
                    </a:lnTo>
                    <a:lnTo>
                      <a:pt x="149" y="1"/>
                    </a:lnTo>
                    <a:lnTo>
                      <a:pt x="132" y="1"/>
                    </a:lnTo>
                    <a:lnTo>
                      <a:pt x="116" y="1"/>
                    </a:lnTo>
                    <a:lnTo>
                      <a:pt x="101" y="1"/>
                    </a:lnTo>
                    <a:lnTo>
                      <a:pt x="87" y="0"/>
                    </a:lnTo>
                    <a:lnTo>
                      <a:pt x="74" y="0"/>
                    </a:lnTo>
                    <a:lnTo>
                      <a:pt x="61" y="0"/>
                    </a:lnTo>
                    <a:lnTo>
                      <a:pt x="50" y="2"/>
                    </a:lnTo>
                    <a:lnTo>
                      <a:pt x="41" y="6"/>
                    </a:lnTo>
                    <a:lnTo>
                      <a:pt x="36" y="10"/>
                    </a:lnTo>
                    <a:lnTo>
                      <a:pt x="32" y="17"/>
                    </a:lnTo>
                    <a:lnTo>
                      <a:pt x="29" y="27"/>
                    </a:lnTo>
                    <a:lnTo>
                      <a:pt x="26" y="37"/>
                    </a:lnTo>
                    <a:lnTo>
                      <a:pt x="23" y="48"/>
                    </a:lnTo>
                    <a:lnTo>
                      <a:pt x="19" y="64"/>
                    </a:lnTo>
                    <a:lnTo>
                      <a:pt x="14" y="85"/>
                    </a:lnTo>
                    <a:lnTo>
                      <a:pt x="8" y="116"/>
                    </a:lnTo>
                    <a:lnTo>
                      <a:pt x="0" y="157"/>
                    </a:lnTo>
                    <a:lnTo>
                      <a:pt x="70" y="153"/>
                    </a:lnTo>
                    <a:lnTo>
                      <a:pt x="70" y="27"/>
                    </a:lnTo>
                    <a:lnTo>
                      <a:pt x="280" y="27"/>
                    </a:lnTo>
                    <a:lnTo>
                      <a:pt x="442" y="153"/>
                    </a:lnTo>
                    <a:lnTo>
                      <a:pt x="480" y="1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20" name="Freeform 647"/>
              <p:cNvSpPr>
                <a:spLocks/>
              </p:cNvSpPr>
              <p:nvPr/>
            </p:nvSpPr>
            <p:spPr bwMode="auto">
              <a:xfrm flipH="1">
                <a:off x="904" y="2019"/>
                <a:ext cx="14" cy="29"/>
              </a:xfrm>
              <a:custGeom>
                <a:avLst/>
                <a:gdLst>
                  <a:gd name="T0" fmla="*/ 0 w 42"/>
                  <a:gd name="T1" fmla="*/ 1 h 57"/>
                  <a:gd name="T2" fmla="*/ 0 w 42"/>
                  <a:gd name="T3" fmla="*/ 1 h 57"/>
                  <a:gd name="T4" fmla="*/ 0 w 42"/>
                  <a:gd name="T5" fmla="*/ 1 h 57"/>
                  <a:gd name="T6" fmla="*/ 0 w 42"/>
                  <a:gd name="T7" fmla="*/ 1 h 57"/>
                  <a:gd name="T8" fmla="*/ 0 w 42"/>
                  <a:gd name="T9" fmla="*/ 0 h 57"/>
                  <a:gd name="T10" fmla="*/ 0 w 42"/>
                  <a:gd name="T11" fmla="*/ 1 h 57"/>
                  <a:gd name="T12" fmla="*/ 0 w 42"/>
                  <a:gd name="T13" fmla="*/ 1 h 57"/>
                  <a:gd name="T14" fmla="*/ 0 w 42"/>
                  <a:gd name="T15" fmla="*/ 1 h 57"/>
                  <a:gd name="T16" fmla="*/ 0 w 42"/>
                  <a:gd name="T17" fmla="*/ 1 h 57"/>
                  <a:gd name="T18" fmla="*/ 0 w 42"/>
                  <a:gd name="T19" fmla="*/ 1 h 57"/>
                  <a:gd name="T20" fmla="*/ 0 w 42"/>
                  <a:gd name="T21" fmla="*/ 1 h 57"/>
                  <a:gd name="T22" fmla="*/ 0 w 42"/>
                  <a:gd name="T23" fmla="*/ 1 h 57"/>
                  <a:gd name="T24" fmla="*/ 0 w 42"/>
                  <a:gd name="T25" fmla="*/ 1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57"/>
                  <a:gd name="T41" fmla="*/ 42 w 42"/>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57">
                    <a:moveTo>
                      <a:pt x="42" y="57"/>
                    </a:moveTo>
                    <a:lnTo>
                      <a:pt x="42" y="46"/>
                    </a:lnTo>
                    <a:lnTo>
                      <a:pt x="41" y="31"/>
                    </a:lnTo>
                    <a:lnTo>
                      <a:pt x="38" y="15"/>
                    </a:lnTo>
                    <a:lnTo>
                      <a:pt x="35" y="0"/>
                    </a:lnTo>
                    <a:lnTo>
                      <a:pt x="22" y="2"/>
                    </a:lnTo>
                    <a:lnTo>
                      <a:pt x="11" y="8"/>
                    </a:lnTo>
                    <a:lnTo>
                      <a:pt x="4" y="17"/>
                    </a:lnTo>
                    <a:lnTo>
                      <a:pt x="0" y="27"/>
                    </a:lnTo>
                    <a:lnTo>
                      <a:pt x="2" y="39"/>
                    </a:lnTo>
                    <a:lnTo>
                      <a:pt x="9" y="48"/>
                    </a:lnTo>
                    <a:lnTo>
                      <a:pt x="22" y="55"/>
                    </a:lnTo>
                    <a:lnTo>
                      <a:pt x="42"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21" name="Freeform 648"/>
              <p:cNvSpPr>
                <a:spLocks/>
              </p:cNvSpPr>
              <p:nvPr/>
            </p:nvSpPr>
            <p:spPr bwMode="auto">
              <a:xfrm flipH="1">
                <a:off x="332" y="2023"/>
                <a:ext cx="12" cy="38"/>
              </a:xfrm>
              <a:custGeom>
                <a:avLst/>
                <a:gdLst>
                  <a:gd name="T0" fmla="*/ 0 w 35"/>
                  <a:gd name="T1" fmla="*/ 0 h 75"/>
                  <a:gd name="T2" fmla="*/ 0 w 35"/>
                  <a:gd name="T3" fmla="*/ 1 h 75"/>
                  <a:gd name="T4" fmla="*/ 0 w 35"/>
                  <a:gd name="T5" fmla="*/ 1 h 75"/>
                  <a:gd name="T6" fmla="*/ 0 w 35"/>
                  <a:gd name="T7" fmla="*/ 1 h 75"/>
                  <a:gd name="T8" fmla="*/ 0 w 35"/>
                  <a:gd name="T9" fmla="*/ 1 h 75"/>
                  <a:gd name="T10" fmla="*/ 0 w 35"/>
                  <a:gd name="T11" fmla="*/ 1 h 75"/>
                  <a:gd name="T12" fmla="*/ 0 w 35"/>
                  <a:gd name="T13" fmla="*/ 0 h 75"/>
                  <a:gd name="T14" fmla="*/ 0 60000 65536"/>
                  <a:gd name="T15" fmla="*/ 0 60000 65536"/>
                  <a:gd name="T16" fmla="*/ 0 60000 65536"/>
                  <a:gd name="T17" fmla="*/ 0 60000 65536"/>
                  <a:gd name="T18" fmla="*/ 0 60000 65536"/>
                  <a:gd name="T19" fmla="*/ 0 60000 65536"/>
                  <a:gd name="T20" fmla="*/ 0 60000 65536"/>
                  <a:gd name="T21" fmla="*/ 0 w 35"/>
                  <a:gd name="T22" fmla="*/ 0 h 75"/>
                  <a:gd name="T23" fmla="*/ 35 w 35"/>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75">
                    <a:moveTo>
                      <a:pt x="7" y="0"/>
                    </a:moveTo>
                    <a:lnTo>
                      <a:pt x="0" y="75"/>
                    </a:lnTo>
                    <a:lnTo>
                      <a:pt x="35" y="75"/>
                    </a:lnTo>
                    <a:lnTo>
                      <a:pt x="35" y="51"/>
                    </a:lnTo>
                    <a:lnTo>
                      <a:pt x="33" y="26"/>
                    </a:lnTo>
                    <a:lnTo>
                      <a:pt x="26" y="8"/>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22" name="Rectangle 649"/>
              <p:cNvSpPr>
                <a:spLocks noChangeArrowheads="1"/>
              </p:cNvSpPr>
              <p:nvPr/>
            </p:nvSpPr>
            <p:spPr bwMode="auto">
              <a:xfrm flipH="1">
                <a:off x="474" y="2008"/>
                <a:ext cx="27"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23" name="Freeform 650"/>
              <p:cNvSpPr>
                <a:spLocks/>
              </p:cNvSpPr>
              <p:nvPr/>
            </p:nvSpPr>
            <p:spPr bwMode="auto">
              <a:xfrm flipH="1">
                <a:off x="269" y="2052"/>
                <a:ext cx="105" cy="9"/>
              </a:xfrm>
              <a:custGeom>
                <a:avLst/>
                <a:gdLst>
                  <a:gd name="T0" fmla="*/ 0 w 316"/>
                  <a:gd name="T1" fmla="*/ 0 h 17"/>
                  <a:gd name="T2" fmla="*/ 0 w 316"/>
                  <a:gd name="T3" fmla="*/ 0 h 17"/>
                  <a:gd name="T4" fmla="*/ 0 w 316"/>
                  <a:gd name="T5" fmla="*/ 1 h 17"/>
                  <a:gd name="T6" fmla="*/ 0 w 316"/>
                  <a:gd name="T7" fmla="*/ 1 h 17"/>
                  <a:gd name="T8" fmla="*/ 0 w 316"/>
                  <a:gd name="T9" fmla="*/ 0 h 17"/>
                  <a:gd name="T10" fmla="*/ 0 60000 65536"/>
                  <a:gd name="T11" fmla="*/ 0 60000 65536"/>
                  <a:gd name="T12" fmla="*/ 0 60000 65536"/>
                  <a:gd name="T13" fmla="*/ 0 60000 65536"/>
                  <a:gd name="T14" fmla="*/ 0 60000 65536"/>
                  <a:gd name="T15" fmla="*/ 0 w 316"/>
                  <a:gd name="T16" fmla="*/ 0 h 17"/>
                  <a:gd name="T17" fmla="*/ 316 w 316"/>
                  <a:gd name="T18" fmla="*/ 17 h 17"/>
                </a:gdLst>
                <a:ahLst/>
                <a:cxnLst>
                  <a:cxn ang="T10">
                    <a:pos x="T0" y="T1"/>
                  </a:cxn>
                  <a:cxn ang="T11">
                    <a:pos x="T2" y="T3"/>
                  </a:cxn>
                  <a:cxn ang="T12">
                    <a:pos x="T4" y="T5"/>
                  </a:cxn>
                  <a:cxn ang="T13">
                    <a:pos x="T6" y="T7"/>
                  </a:cxn>
                  <a:cxn ang="T14">
                    <a:pos x="T8" y="T9"/>
                  </a:cxn>
                </a:cxnLst>
                <a:rect l="T15" t="T16" r="T17" b="T18"/>
                <a:pathLst>
                  <a:path w="316" h="17">
                    <a:moveTo>
                      <a:pt x="316" y="0"/>
                    </a:moveTo>
                    <a:lnTo>
                      <a:pt x="2" y="0"/>
                    </a:lnTo>
                    <a:lnTo>
                      <a:pt x="0" y="17"/>
                    </a:lnTo>
                    <a:lnTo>
                      <a:pt x="299" y="17"/>
                    </a:lnTo>
                    <a:lnTo>
                      <a:pt x="3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24" name="Freeform 651"/>
              <p:cNvSpPr>
                <a:spLocks/>
              </p:cNvSpPr>
              <p:nvPr/>
            </p:nvSpPr>
            <p:spPr bwMode="auto">
              <a:xfrm flipH="1">
                <a:off x="441" y="2060"/>
                <a:ext cx="299" cy="9"/>
              </a:xfrm>
              <a:custGeom>
                <a:avLst/>
                <a:gdLst>
                  <a:gd name="T0" fmla="*/ 0 w 897"/>
                  <a:gd name="T1" fmla="*/ 0 h 18"/>
                  <a:gd name="T2" fmla="*/ 0 w 897"/>
                  <a:gd name="T3" fmla="*/ 0 h 18"/>
                  <a:gd name="T4" fmla="*/ 0 w 897"/>
                  <a:gd name="T5" fmla="*/ 1 h 18"/>
                  <a:gd name="T6" fmla="*/ 0 w 897"/>
                  <a:gd name="T7" fmla="*/ 1 h 18"/>
                  <a:gd name="T8" fmla="*/ 0 w 897"/>
                  <a:gd name="T9" fmla="*/ 0 h 18"/>
                  <a:gd name="T10" fmla="*/ 0 60000 65536"/>
                  <a:gd name="T11" fmla="*/ 0 60000 65536"/>
                  <a:gd name="T12" fmla="*/ 0 60000 65536"/>
                  <a:gd name="T13" fmla="*/ 0 60000 65536"/>
                  <a:gd name="T14" fmla="*/ 0 60000 65536"/>
                  <a:gd name="T15" fmla="*/ 0 w 897"/>
                  <a:gd name="T16" fmla="*/ 0 h 18"/>
                  <a:gd name="T17" fmla="*/ 897 w 897"/>
                  <a:gd name="T18" fmla="*/ 18 h 18"/>
                </a:gdLst>
                <a:ahLst/>
                <a:cxnLst>
                  <a:cxn ang="T10">
                    <a:pos x="T0" y="T1"/>
                  </a:cxn>
                  <a:cxn ang="T11">
                    <a:pos x="T2" y="T3"/>
                  </a:cxn>
                  <a:cxn ang="T12">
                    <a:pos x="T4" y="T5"/>
                  </a:cxn>
                  <a:cxn ang="T13">
                    <a:pos x="T6" y="T7"/>
                  </a:cxn>
                  <a:cxn ang="T14">
                    <a:pos x="T8" y="T9"/>
                  </a:cxn>
                </a:cxnLst>
                <a:rect l="T15" t="T16" r="T17" b="T18"/>
                <a:pathLst>
                  <a:path w="897" h="18">
                    <a:moveTo>
                      <a:pt x="897" y="0"/>
                    </a:moveTo>
                    <a:lnTo>
                      <a:pt x="0" y="0"/>
                    </a:lnTo>
                    <a:lnTo>
                      <a:pt x="11" y="17"/>
                    </a:lnTo>
                    <a:lnTo>
                      <a:pt x="886" y="18"/>
                    </a:lnTo>
                    <a:lnTo>
                      <a:pt x="8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25" name="Freeform 652"/>
              <p:cNvSpPr>
                <a:spLocks/>
              </p:cNvSpPr>
              <p:nvPr/>
            </p:nvSpPr>
            <p:spPr bwMode="auto">
              <a:xfrm flipH="1">
                <a:off x="822" y="2047"/>
                <a:ext cx="46" cy="39"/>
              </a:xfrm>
              <a:custGeom>
                <a:avLst/>
                <a:gdLst>
                  <a:gd name="T0" fmla="*/ 0 w 139"/>
                  <a:gd name="T1" fmla="*/ 0 h 79"/>
                  <a:gd name="T2" fmla="*/ 0 w 139"/>
                  <a:gd name="T3" fmla="*/ 0 h 79"/>
                  <a:gd name="T4" fmla="*/ 0 w 139"/>
                  <a:gd name="T5" fmla="*/ 0 h 79"/>
                  <a:gd name="T6" fmla="*/ 0 w 139"/>
                  <a:gd name="T7" fmla="*/ 0 h 79"/>
                  <a:gd name="T8" fmla="*/ 0 w 139"/>
                  <a:gd name="T9" fmla="*/ 0 h 79"/>
                  <a:gd name="T10" fmla="*/ 0 w 139"/>
                  <a:gd name="T11" fmla="*/ 0 h 79"/>
                  <a:gd name="T12" fmla="*/ 0 w 139"/>
                  <a:gd name="T13" fmla="*/ 0 h 79"/>
                  <a:gd name="T14" fmla="*/ 0 w 139"/>
                  <a:gd name="T15" fmla="*/ 0 h 79"/>
                  <a:gd name="T16" fmla="*/ 0 w 139"/>
                  <a:gd name="T17" fmla="*/ 0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79"/>
                  <a:gd name="T29" fmla="*/ 139 w 139"/>
                  <a:gd name="T30" fmla="*/ 79 h 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79">
                    <a:moveTo>
                      <a:pt x="139" y="0"/>
                    </a:moveTo>
                    <a:lnTo>
                      <a:pt x="66" y="0"/>
                    </a:lnTo>
                    <a:lnTo>
                      <a:pt x="66" y="28"/>
                    </a:lnTo>
                    <a:lnTo>
                      <a:pt x="0" y="28"/>
                    </a:lnTo>
                    <a:lnTo>
                      <a:pt x="11" y="45"/>
                    </a:lnTo>
                    <a:lnTo>
                      <a:pt x="68" y="45"/>
                    </a:lnTo>
                    <a:lnTo>
                      <a:pt x="68" y="79"/>
                    </a:lnTo>
                    <a:lnTo>
                      <a:pt x="139" y="79"/>
                    </a:lnTo>
                    <a:lnTo>
                      <a:pt x="1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26" name="Freeform 653"/>
              <p:cNvSpPr>
                <a:spLocks/>
              </p:cNvSpPr>
              <p:nvPr/>
            </p:nvSpPr>
            <p:spPr bwMode="auto">
              <a:xfrm flipH="1">
                <a:off x="354" y="2072"/>
                <a:ext cx="14" cy="27"/>
              </a:xfrm>
              <a:custGeom>
                <a:avLst/>
                <a:gdLst>
                  <a:gd name="T0" fmla="*/ 0 w 42"/>
                  <a:gd name="T1" fmla="*/ 1 h 54"/>
                  <a:gd name="T2" fmla="*/ 0 w 42"/>
                  <a:gd name="T3" fmla="*/ 1 h 54"/>
                  <a:gd name="T4" fmla="*/ 0 w 42"/>
                  <a:gd name="T5" fmla="*/ 1 h 54"/>
                  <a:gd name="T6" fmla="*/ 0 w 42"/>
                  <a:gd name="T7" fmla="*/ 1 h 54"/>
                  <a:gd name="T8" fmla="*/ 0 w 42"/>
                  <a:gd name="T9" fmla="*/ 0 h 54"/>
                  <a:gd name="T10" fmla="*/ 0 w 42"/>
                  <a:gd name="T11" fmla="*/ 0 h 54"/>
                  <a:gd name="T12" fmla="*/ 0 w 42"/>
                  <a:gd name="T13" fmla="*/ 0 h 54"/>
                  <a:gd name="T14" fmla="*/ 0 w 42"/>
                  <a:gd name="T15" fmla="*/ 0 h 54"/>
                  <a:gd name="T16" fmla="*/ 0 w 42"/>
                  <a:gd name="T17" fmla="*/ 0 h 54"/>
                  <a:gd name="T18" fmla="*/ 0 w 42"/>
                  <a:gd name="T19" fmla="*/ 0 h 54"/>
                  <a:gd name="T20" fmla="*/ 0 w 42"/>
                  <a:gd name="T21" fmla="*/ 0 h 54"/>
                  <a:gd name="T22" fmla="*/ 0 w 42"/>
                  <a:gd name="T23" fmla="*/ 0 h 54"/>
                  <a:gd name="T24" fmla="*/ 0 w 42"/>
                  <a:gd name="T25" fmla="*/ 0 h 54"/>
                  <a:gd name="T26" fmla="*/ 0 w 42"/>
                  <a:gd name="T27" fmla="*/ 1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54"/>
                  <a:gd name="T44" fmla="*/ 42 w 42"/>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54">
                    <a:moveTo>
                      <a:pt x="0" y="11"/>
                    </a:moveTo>
                    <a:lnTo>
                      <a:pt x="23" y="11"/>
                    </a:lnTo>
                    <a:lnTo>
                      <a:pt x="23" y="54"/>
                    </a:lnTo>
                    <a:lnTo>
                      <a:pt x="42" y="54"/>
                    </a:lnTo>
                    <a:lnTo>
                      <a:pt x="42" y="0"/>
                    </a:lnTo>
                    <a:lnTo>
                      <a:pt x="41" y="0"/>
                    </a:lnTo>
                    <a:lnTo>
                      <a:pt x="38" y="0"/>
                    </a:lnTo>
                    <a:lnTo>
                      <a:pt x="33" y="0"/>
                    </a:lnTo>
                    <a:lnTo>
                      <a:pt x="27" y="0"/>
                    </a:lnTo>
                    <a:lnTo>
                      <a:pt x="20" y="0"/>
                    </a:lnTo>
                    <a:lnTo>
                      <a:pt x="14" y="0"/>
                    </a:lnTo>
                    <a:lnTo>
                      <a:pt x="7" y="0"/>
                    </a:lnTo>
                    <a:lnTo>
                      <a:pt x="1" y="0"/>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27" name="Rectangle 654"/>
              <p:cNvSpPr>
                <a:spLocks noChangeArrowheads="1"/>
              </p:cNvSpPr>
              <p:nvPr/>
            </p:nvSpPr>
            <p:spPr bwMode="auto">
              <a:xfrm flipH="1">
                <a:off x="287" y="2047"/>
                <a:ext cx="25"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28" name="Rectangle 655"/>
              <p:cNvSpPr>
                <a:spLocks noChangeArrowheads="1"/>
              </p:cNvSpPr>
              <p:nvPr/>
            </p:nvSpPr>
            <p:spPr bwMode="auto">
              <a:xfrm flipH="1">
                <a:off x="264" y="2078"/>
                <a:ext cx="28" cy="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ko-KR" altLang="en-US" kern="0">
                  <a:solidFill>
                    <a:sysClr val="windowText" lastClr="000000"/>
                  </a:solidFill>
                  <a:latin typeface="微软雅黑" pitchFamily="34" charset="-122"/>
                </a:endParaRPr>
              </a:p>
            </p:txBody>
          </p:sp>
        </p:grpSp>
        <p:sp>
          <p:nvSpPr>
            <p:cNvPr id="471" name="AutoShape 656"/>
            <p:cNvSpPr>
              <a:spLocks noChangeArrowheads="1"/>
            </p:cNvSpPr>
            <p:nvPr/>
          </p:nvSpPr>
          <p:spPr bwMode="auto">
            <a:xfrm>
              <a:off x="1553" y="3418"/>
              <a:ext cx="35" cy="37"/>
            </a:xfrm>
            <a:prstGeom prst="rightArrow">
              <a:avLst>
                <a:gd name="adj1" fmla="val 50000"/>
                <a:gd name="adj2" fmla="val 25000"/>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grpSp>
          <p:nvGrpSpPr>
            <p:cNvPr id="472" name="Group 657"/>
            <p:cNvGrpSpPr>
              <a:grpSpLocks/>
            </p:cNvGrpSpPr>
            <p:nvPr/>
          </p:nvGrpSpPr>
          <p:grpSpPr bwMode="auto">
            <a:xfrm>
              <a:off x="2754" y="3381"/>
              <a:ext cx="74" cy="149"/>
              <a:chOff x="3255" y="1585"/>
              <a:chExt cx="99" cy="191"/>
            </a:xfrm>
          </p:grpSpPr>
          <p:sp>
            <p:nvSpPr>
              <p:cNvPr id="756" name="Freeform 658"/>
              <p:cNvSpPr>
                <a:spLocks/>
              </p:cNvSpPr>
              <p:nvPr/>
            </p:nvSpPr>
            <p:spPr bwMode="auto">
              <a:xfrm>
                <a:off x="3267" y="1629"/>
                <a:ext cx="20" cy="9"/>
              </a:xfrm>
              <a:custGeom>
                <a:avLst/>
                <a:gdLst>
                  <a:gd name="T0" fmla="*/ 0 w 139"/>
                  <a:gd name="T1" fmla="*/ 0 h 64"/>
                  <a:gd name="T2" fmla="*/ 0 w 139"/>
                  <a:gd name="T3" fmla="*/ 0 h 64"/>
                  <a:gd name="T4" fmla="*/ 0 w 139"/>
                  <a:gd name="T5" fmla="*/ 0 h 64"/>
                  <a:gd name="T6" fmla="*/ 0 w 139"/>
                  <a:gd name="T7" fmla="*/ 0 h 64"/>
                  <a:gd name="T8" fmla="*/ 0 w 139"/>
                  <a:gd name="T9" fmla="*/ 0 h 64"/>
                  <a:gd name="T10" fmla="*/ 0 w 139"/>
                  <a:gd name="T11" fmla="*/ 0 h 64"/>
                  <a:gd name="T12" fmla="*/ 0 w 139"/>
                  <a:gd name="T13" fmla="*/ 0 h 64"/>
                  <a:gd name="T14" fmla="*/ 0 w 139"/>
                  <a:gd name="T15" fmla="*/ 0 h 64"/>
                  <a:gd name="T16" fmla="*/ 0 w 139"/>
                  <a:gd name="T17" fmla="*/ 0 h 64"/>
                  <a:gd name="T18" fmla="*/ 0 w 139"/>
                  <a:gd name="T19" fmla="*/ 0 h 64"/>
                  <a:gd name="T20" fmla="*/ 0 w 139"/>
                  <a:gd name="T21" fmla="*/ 0 h 64"/>
                  <a:gd name="T22" fmla="*/ 0 w 139"/>
                  <a:gd name="T23" fmla="*/ 0 h 64"/>
                  <a:gd name="T24" fmla="*/ 0 w 139"/>
                  <a:gd name="T25" fmla="*/ 0 h 64"/>
                  <a:gd name="T26" fmla="*/ 0 w 139"/>
                  <a:gd name="T27" fmla="*/ 0 h 64"/>
                  <a:gd name="T28" fmla="*/ 0 w 139"/>
                  <a:gd name="T29" fmla="*/ 0 h 64"/>
                  <a:gd name="T30" fmla="*/ 0 w 139"/>
                  <a:gd name="T31" fmla="*/ 0 h 64"/>
                  <a:gd name="T32" fmla="*/ 0 w 139"/>
                  <a:gd name="T33" fmla="*/ 0 h 64"/>
                  <a:gd name="T34" fmla="*/ 0 w 139"/>
                  <a:gd name="T35" fmla="*/ 0 h 64"/>
                  <a:gd name="T36" fmla="*/ 0 w 139"/>
                  <a:gd name="T37" fmla="*/ 0 h 64"/>
                  <a:gd name="T38" fmla="*/ 0 w 139"/>
                  <a:gd name="T39" fmla="*/ 0 h 64"/>
                  <a:gd name="T40" fmla="*/ 0 w 139"/>
                  <a:gd name="T41" fmla="*/ 0 h 64"/>
                  <a:gd name="T42" fmla="*/ 0 w 139"/>
                  <a:gd name="T43" fmla="*/ 0 h 64"/>
                  <a:gd name="T44" fmla="*/ 0 w 139"/>
                  <a:gd name="T45" fmla="*/ 0 h 64"/>
                  <a:gd name="T46" fmla="*/ 0 w 139"/>
                  <a:gd name="T47" fmla="*/ 0 h 64"/>
                  <a:gd name="T48" fmla="*/ 0 w 139"/>
                  <a:gd name="T49" fmla="*/ 0 h 64"/>
                  <a:gd name="T50" fmla="*/ 0 w 139"/>
                  <a:gd name="T51" fmla="*/ 0 h 64"/>
                  <a:gd name="T52" fmla="*/ 0 w 139"/>
                  <a:gd name="T53" fmla="*/ 0 h 64"/>
                  <a:gd name="T54" fmla="*/ 0 w 139"/>
                  <a:gd name="T55" fmla="*/ 0 h 64"/>
                  <a:gd name="T56" fmla="*/ 0 w 139"/>
                  <a:gd name="T57" fmla="*/ 0 h 64"/>
                  <a:gd name="T58" fmla="*/ 0 w 139"/>
                  <a:gd name="T59" fmla="*/ 0 h 64"/>
                  <a:gd name="T60" fmla="*/ 0 w 139"/>
                  <a:gd name="T61" fmla="*/ 0 h 64"/>
                  <a:gd name="T62" fmla="*/ 0 w 139"/>
                  <a:gd name="T63" fmla="*/ 0 h 64"/>
                  <a:gd name="T64" fmla="*/ 0 w 139"/>
                  <a:gd name="T65" fmla="*/ 0 h 64"/>
                  <a:gd name="T66" fmla="*/ 0 w 139"/>
                  <a:gd name="T67" fmla="*/ 0 h 64"/>
                  <a:gd name="T68" fmla="*/ 0 w 139"/>
                  <a:gd name="T69" fmla="*/ 0 h 64"/>
                  <a:gd name="T70" fmla="*/ 0 w 139"/>
                  <a:gd name="T71" fmla="*/ 0 h 64"/>
                  <a:gd name="T72" fmla="*/ 0 w 139"/>
                  <a:gd name="T73" fmla="*/ 0 h 64"/>
                  <a:gd name="T74" fmla="*/ 0 w 139"/>
                  <a:gd name="T75" fmla="*/ 0 h 64"/>
                  <a:gd name="T76" fmla="*/ 0 w 139"/>
                  <a:gd name="T77" fmla="*/ 0 h 64"/>
                  <a:gd name="T78" fmla="*/ 0 w 139"/>
                  <a:gd name="T79" fmla="*/ 0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9"/>
                  <a:gd name="T121" fmla="*/ 0 h 64"/>
                  <a:gd name="T122" fmla="*/ 139 w 139"/>
                  <a:gd name="T123" fmla="*/ 64 h 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9" h="64">
                    <a:moveTo>
                      <a:pt x="0" y="42"/>
                    </a:moveTo>
                    <a:lnTo>
                      <a:pt x="0" y="47"/>
                    </a:lnTo>
                    <a:lnTo>
                      <a:pt x="2" y="52"/>
                    </a:lnTo>
                    <a:lnTo>
                      <a:pt x="5" y="56"/>
                    </a:lnTo>
                    <a:lnTo>
                      <a:pt x="10" y="57"/>
                    </a:lnTo>
                    <a:lnTo>
                      <a:pt x="15" y="57"/>
                    </a:lnTo>
                    <a:lnTo>
                      <a:pt x="19" y="56"/>
                    </a:lnTo>
                    <a:lnTo>
                      <a:pt x="23" y="56"/>
                    </a:lnTo>
                    <a:lnTo>
                      <a:pt x="27" y="57"/>
                    </a:lnTo>
                    <a:lnTo>
                      <a:pt x="31" y="58"/>
                    </a:lnTo>
                    <a:lnTo>
                      <a:pt x="35" y="59"/>
                    </a:lnTo>
                    <a:lnTo>
                      <a:pt x="40" y="60"/>
                    </a:lnTo>
                    <a:lnTo>
                      <a:pt x="45" y="61"/>
                    </a:lnTo>
                    <a:lnTo>
                      <a:pt x="50" y="62"/>
                    </a:lnTo>
                    <a:lnTo>
                      <a:pt x="55" y="62"/>
                    </a:lnTo>
                    <a:lnTo>
                      <a:pt x="60" y="63"/>
                    </a:lnTo>
                    <a:lnTo>
                      <a:pt x="64" y="63"/>
                    </a:lnTo>
                    <a:lnTo>
                      <a:pt x="74" y="63"/>
                    </a:lnTo>
                    <a:lnTo>
                      <a:pt x="82" y="64"/>
                    </a:lnTo>
                    <a:lnTo>
                      <a:pt x="88" y="63"/>
                    </a:lnTo>
                    <a:lnTo>
                      <a:pt x="93" y="62"/>
                    </a:lnTo>
                    <a:lnTo>
                      <a:pt x="97" y="60"/>
                    </a:lnTo>
                    <a:lnTo>
                      <a:pt x="102" y="58"/>
                    </a:lnTo>
                    <a:lnTo>
                      <a:pt x="107" y="57"/>
                    </a:lnTo>
                    <a:lnTo>
                      <a:pt x="111" y="57"/>
                    </a:lnTo>
                    <a:lnTo>
                      <a:pt x="114" y="57"/>
                    </a:lnTo>
                    <a:lnTo>
                      <a:pt x="117" y="55"/>
                    </a:lnTo>
                    <a:lnTo>
                      <a:pt x="120" y="52"/>
                    </a:lnTo>
                    <a:lnTo>
                      <a:pt x="122" y="49"/>
                    </a:lnTo>
                    <a:lnTo>
                      <a:pt x="126" y="41"/>
                    </a:lnTo>
                    <a:lnTo>
                      <a:pt x="132" y="29"/>
                    </a:lnTo>
                    <a:lnTo>
                      <a:pt x="138" y="17"/>
                    </a:lnTo>
                    <a:lnTo>
                      <a:pt x="139" y="12"/>
                    </a:lnTo>
                    <a:lnTo>
                      <a:pt x="136" y="12"/>
                    </a:lnTo>
                    <a:lnTo>
                      <a:pt x="132" y="13"/>
                    </a:lnTo>
                    <a:lnTo>
                      <a:pt x="128" y="15"/>
                    </a:lnTo>
                    <a:lnTo>
                      <a:pt x="123" y="18"/>
                    </a:lnTo>
                    <a:lnTo>
                      <a:pt x="119" y="21"/>
                    </a:lnTo>
                    <a:lnTo>
                      <a:pt x="114" y="24"/>
                    </a:lnTo>
                    <a:lnTo>
                      <a:pt x="110" y="27"/>
                    </a:lnTo>
                    <a:lnTo>
                      <a:pt x="105" y="30"/>
                    </a:lnTo>
                    <a:lnTo>
                      <a:pt x="100" y="31"/>
                    </a:lnTo>
                    <a:lnTo>
                      <a:pt x="93" y="31"/>
                    </a:lnTo>
                    <a:lnTo>
                      <a:pt x="86" y="31"/>
                    </a:lnTo>
                    <a:lnTo>
                      <a:pt x="80" y="31"/>
                    </a:lnTo>
                    <a:lnTo>
                      <a:pt x="76" y="31"/>
                    </a:lnTo>
                    <a:lnTo>
                      <a:pt x="74" y="30"/>
                    </a:lnTo>
                    <a:lnTo>
                      <a:pt x="73" y="28"/>
                    </a:lnTo>
                    <a:lnTo>
                      <a:pt x="74" y="26"/>
                    </a:lnTo>
                    <a:lnTo>
                      <a:pt x="76" y="23"/>
                    </a:lnTo>
                    <a:lnTo>
                      <a:pt x="79" y="20"/>
                    </a:lnTo>
                    <a:lnTo>
                      <a:pt x="82" y="18"/>
                    </a:lnTo>
                    <a:lnTo>
                      <a:pt x="85" y="16"/>
                    </a:lnTo>
                    <a:lnTo>
                      <a:pt x="89" y="13"/>
                    </a:lnTo>
                    <a:lnTo>
                      <a:pt x="94" y="7"/>
                    </a:lnTo>
                    <a:lnTo>
                      <a:pt x="97" y="3"/>
                    </a:lnTo>
                    <a:lnTo>
                      <a:pt x="97" y="0"/>
                    </a:lnTo>
                    <a:lnTo>
                      <a:pt x="93" y="0"/>
                    </a:lnTo>
                    <a:lnTo>
                      <a:pt x="87" y="1"/>
                    </a:lnTo>
                    <a:lnTo>
                      <a:pt x="81" y="2"/>
                    </a:lnTo>
                    <a:lnTo>
                      <a:pt x="77" y="3"/>
                    </a:lnTo>
                    <a:lnTo>
                      <a:pt x="73" y="4"/>
                    </a:lnTo>
                    <a:lnTo>
                      <a:pt x="69" y="5"/>
                    </a:lnTo>
                    <a:lnTo>
                      <a:pt x="64" y="7"/>
                    </a:lnTo>
                    <a:lnTo>
                      <a:pt x="61" y="11"/>
                    </a:lnTo>
                    <a:lnTo>
                      <a:pt x="57" y="13"/>
                    </a:lnTo>
                    <a:lnTo>
                      <a:pt x="52" y="15"/>
                    </a:lnTo>
                    <a:lnTo>
                      <a:pt x="47" y="16"/>
                    </a:lnTo>
                    <a:lnTo>
                      <a:pt x="43" y="17"/>
                    </a:lnTo>
                    <a:lnTo>
                      <a:pt x="39" y="18"/>
                    </a:lnTo>
                    <a:lnTo>
                      <a:pt x="34" y="21"/>
                    </a:lnTo>
                    <a:lnTo>
                      <a:pt x="29" y="24"/>
                    </a:lnTo>
                    <a:lnTo>
                      <a:pt x="24" y="27"/>
                    </a:lnTo>
                    <a:lnTo>
                      <a:pt x="19" y="29"/>
                    </a:lnTo>
                    <a:lnTo>
                      <a:pt x="15" y="31"/>
                    </a:lnTo>
                    <a:lnTo>
                      <a:pt x="12" y="32"/>
                    </a:lnTo>
                    <a:lnTo>
                      <a:pt x="9" y="33"/>
                    </a:lnTo>
                    <a:lnTo>
                      <a:pt x="6" y="34"/>
                    </a:lnTo>
                    <a:lnTo>
                      <a:pt x="3" y="35"/>
                    </a:lnTo>
                    <a:lnTo>
                      <a:pt x="1" y="38"/>
                    </a:lnTo>
                    <a:lnTo>
                      <a:pt x="0" y="42"/>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57" name="Freeform 659"/>
              <p:cNvSpPr>
                <a:spLocks/>
              </p:cNvSpPr>
              <p:nvPr/>
            </p:nvSpPr>
            <p:spPr bwMode="auto">
              <a:xfrm>
                <a:off x="3267" y="1634"/>
                <a:ext cx="3" cy="3"/>
              </a:xfrm>
              <a:custGeom>
                <a:avLst/>
                <a:gdLst>
                  <a:gd name="T0" fmla="*/ 0 w 16"/>
                  <a:gd name="T1" fmla="*/ 0 h 18"/>
                  <a:gd name="T2" fmla="*/ 0 w 16"/>
                  <a:gd name="T3" fmla="*/ 0 h 18"/>
                  <a:gd name="T4" fmla="*/ 0 w 16"/>
                  <a:gd name="T5" fmla="*/ 0 h 18"/>
                  <a:gd name="T6" fmla="*/ 0 w 16"/>
                  <a:gd name="T7" fmla="*/ 0 h 18"/>
                  <a:gd name="T8" fmla="*/ 0 w 16"/>
                  <a:gd name="T9" fmla="*/ 0 h 18"/>
                  <a:gd name="T10" fmla="*/ 0 w 16"/>
                  <a:gd name="T11" fmla="*/ 0 h 18"/>
                  <a:gd name="T12" fmla="*/ 0 w 16"/>
                  <a:gd name="T13" fmla="*/ 0 h 18"/>
                  <a:gd name="T14" fmla="*/ 0 w 16"/>
                  <a:gd name="T15" fmla="*/ 0 h 18"/>
                  <a:gd name="T16" fmla="*/ 0 w 16"/>
                  <a:gd name="T17" fmla="*/ 0 h 18"/>
                  <a:gd name="T18" fmla="*/ 0 w 16"/>
                  <a:gd name="T19" fmla="*/ 0 h 18"/>
                  <a:gd name="T20" fmla="*/ 0 w 16"/>
                  <a:gd name="T21" fmla="*/ 0 h 18"/>
                  <a:gd name="T22" fmla="*/ 0 w 16"/>
                  <a:gd name="T23" fmla="*/ 0 h 18"/>
                  <a:gd name="T24" fmla="*/ 0 w 16"/>
                  <a:gd name="T25" fmla="*/ 0 h 18"/>
                  <a:gd name="T26" fmla="*/ 0 w 16"/>
                  <a:gd name="T27" fmla="*/ 0 h 18"/>
                  <a:gd name="T28" fmla="*/ 0 w 16"/>
                  <a:gd name="T29" fmla="*/ 0 h 18"/>
                  <a:gd name="T30" fmla="*/ 0 w 16"/>
                  <a:gd name="T31" fmla="*/ 0 h 18"/>
                  <a:gd name="T32" fmla="*/ 0 w 16"/>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18"/>
                  <a:gd name="T53" fmla="*/ 16 w 16"/>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18">
                    <a:moveTo>
                      <a:pt x="16" y="8"/>
                    </a:moveTo>
                    <a:lnTo>
                      <a:pt x="16" y="5"/>
                    </a:lnTo>
                    <a:lnTo>
                      <a:pt x="14" y="2"/>
                    </a:lnTo>
                    <a:lnTo>
                      <a:pt x="12" y="1"/>
                    </a:lnTo>
                    <a:lnTo>
                      <a:pt x="8" y="0"/>
                    </a:lnTo>
                    <a:lnTo>
                      <a:pt x="5" y="1"/>
                    </a:lnTo>
                    <a:lnTo>
                      <a:pt x="3" y="2"/>
                    </a:lnTo>
                    <a:lnTo>
                      <a:pt x="1" y="5"/>
                    </a:lnTo>
                    <a:lnTo>
                      <a:pt x="0" y="8"/>
                    </a:lnTo>
                    <a:lnTo>
                      <a:pt x="0" y="11"/>
                    </a:lnTo>
                    <a:lnTo>
                      <a:pt x="2" y="14"/>
                    </a:lnTo>
                    <a:lnTo>
                      <a:pt x="5" y="16"/>
                    </a:lnTo>
                    <a:lnTo>
                      <a:pt x="8" y="18"/>
                    </a:lnTo>
                    <a:lnTo>
                      <a:pt x="11" y="16"/>
                    </a:lnTo>
                    <a:lnTo>
                      <a:pt x="14" y="14"/>
                    </a:lnTo>
                    <a:lnTo>
                      <a:pt x="15" y="12"/>
                    </a:lnTo>
                    <a:lnTo>
                      <a:pt x="16" y="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58" name="Freeform 660"/>
              <p:cNvSpPr>
                <a:spLocks/>
              </p:cNvSpPr>
              <p:nvPr/>
            </p:nvSpPr>
            <p:spPr bwMode="auto">
              <a:xfrm flipH="1">
                <a:off x="3314" y="1617"/>
                <a:ext cx="37" cy="37"/>
              </a:xfrm>
              <a:custGeom>
                <a:avLst/>
                <a:gdLst>
                  <a:gd name="T0" fmla="*/ 0 w 259"/>
                  <a:gd name="T1" fmla="*/ 0 h 259"/>
                  <a:gd name="T2" fmla="*/ 0 w 259"/>
                  <a:gd name="T3" fmla="*/ 0 h 259"/>
                  <a:gd name="T4" fmla="*/ 0 w 259"/>
                  <a:gd name="T5" fmla="*/ 0 h 259"/>
                  <a:gd name="T6" fmla="*/ 0 w 259"/>
                  <a:gd name="T7" fmla="*/ 0 h 259"/>
                  <a:gd name="T8" fmla="*/ 0 w 259"/>
                  <a:gd name="T9" fmla="*/ 0 h 259"/>
                  <a:gd name="T10" fmla="*/ 0 w 259"/>
                  <a:gd name="T11" fmla="*/ 0 h 259"/>
                  <a:gd name="T12" fmla="*/ 0 w 259"/>
                  <a:gd name="T13" fmla="*/ 0 h 259"/>
                  <a:gd name="T14" fmla="*/ 0 w 259"/>
                  <a:gd name="T15" fmla="*/ 0 h 259"/>
                  <a:gd name="T16" fmla="*/ 0 w 259"/>
                  <a:gd name="T17" fmla="*/ 0 h 259"/>
                  <a:gd name="T18" fmla="*/ 0 w 259"/>
                  <a:gd name="T19" fmla="*/ 0 h 259"/>
                  <a:gd name="T20" fmla="*/ 0 w 259"/>
                  <a:gd name="T21" fmla="*/ 0 h 259"/>
                  <a:gd name="T22" fmla="*/ 0 w 259"/>
                  <a:gd name="T23" fmla="*/ 0 h 259"/>
                  <a:gd name="T24" fmla="*/ 0 w 259"/>
                  <a:gd name="T25" fmla="*/ 0 h 259"/>
                  <a:gd name="T26" fmla="*/ 0 w 259"/>
                  <a:gd name="T27" fmla="*/ 0 h 259"/>
                  <a:gd name="T28" fmla="*/ 0 w 259"/>
                  <a:gd name="T29" fmla="*/ 0 h 259"/>
                  <a:gd name="T30" fmla="*/ 0 w 259"/>
                  <a:gd name="T31" fmla="*/ 0 h 259"/>
                  <a:gd name="T32" fmla="*/ 0 w 259"/>
                  <a:gd name="T33" fmla="*/ 0 h 259"/>
                  <a:gd name="T34" fmla="*/ 0 w 259"/>
                  <a:gd name="T35" fmla="*/ 0 h 259"/>
                  <a:gd name="T36" fmla="*/ 0 w 259"/>
                  <a:gd name="T37" fmla="*/ 0 h 259"/>
                  <a:gd name="T38" fmla="*/ 0 w 259"/>
                  <a:gd name="T39" fmla="*/ 0 h 259"/>
                  <a:gd name="T40" fmla="*/ 0 w 259"/>
                  <a:gd name="T41" fmla="*/ 0 h 259"/>
                  <a:gd name="T42" fmla="*/ 0 w 259"/>
                  <a:gd name="T43" fmla="*/ 0 h 259"/>
                  <a:gd name="T44" fmla="*/ 0 w 259"/>
                  <a:gd name="T45" fmla="*/ 0 h 259"/>
                  <a:gd name="T46" fmla="*/ 0 w 259"/>
                  <a:gd name="T47" fmla="*/ 0 h 259"/>
                  <a:gd name="T48" fmla="*/ 0 w 259"/>
                  <a:gd name="T49" fmla="*/ 0 h 259"/>
                  <a:gd name="T50" fmla="*/ 0 w 259"/>
                  <a:gd name="T51" fmla="*/ 0 h 259"/>
                  <a:gd name="T52" fmla="*/ 0 w 259"/>
                  <a:gd name="T53" fmla="*/ 0 h 259"/>
                  <a:gd name="T54" fmla="*/ 0 w 259"/>
                  <a:gd name="T55" fmla="*/ 0 h 259"/>
                  <a:gd name="T56" fmla="*/ 0 w 259"/>
                  <a:gd name="T57" fmla="*/ 0 h 259"/>
                  <a:gd name="T58" fmla="*/ 0 w 259"/>
                  <a:gd name="T59" fmla="*/ 0 h 259"/>
                  <a:gd name="T60" fmla="*/ 0 w 259"/>
                  <a:gd name="T61" fmla="*/ 0 h 259"/>
                  <a:gd name="T62" fmla="*/ 0 w 259"/>
                  <a:gd name="T63" fmla="*/ 0 h 259"/>
                  <a:gd name="T64" fmla="*/ 0 w 259"/>
                  <a:gd name="T65" fmla="*/ 0 h 259"/>
                  <a:gd name="T66" fmla="*/ 0 w 259"/>
                  <a:gd name="T67" fmla="*/ 0 h 259"/>
                  <a:gd name="T68" fmla="*/ 0 w 259"/>
                  <a:gd name="T69" fmla="*/ 0 h 259"/>
                  <a:gd name="T70" fmla="*/ 0 w 259"/>
                  <a:gd name="T71" fmla="*/ 0 h 259"/>
                  <a:gd name="T72" fmla="*/ 0 w 259"/>
                  <a:gd name="T73" fmla="*/ 0 h 259"/>
                  <a:gd name="T74" fmla="*/ 0 w 259"/>
                  <a:gd name="T75" fmla="*/ 0 h 259"/>
                  <a:gd name="T76" fmla="*/ 0 w 259"/>
                  <a:gd name="T77" fmla="*/ 0 h 259"/>
                  <a:gd name="T78" fmla="*/ 0 w 259"/>
                  <a:gd name="T79" fmla="*/ 0 h 2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9"/>
                  <a:gd name="T121" fmla="*/ 0 h 259"/>
                  <a:gd name="T122" fmla="*/ 259 w 259"/>
                  <a:gd name="T123" fmla="*/ 259 h 2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9" h="259">
                    <a:moveTo>
                      <a:pt x="14" y="15"/>
                    </a:moveTo>
                    <a:lnTo>
                      <a:pt x="6" y="28"/>
                    </a:lnTo>
                    <a:lnTo>
                      <a:pt x="1" y="42"/>
                    </a:lnTo>
                    <a:lnTo>
                      <a:pt x="0" y="58"/>
                    </a:lnTo>
                    <a:lnTo>
                      <a:pt x="1" y="72"/>
                    </a:lnTo>
                    <a:lnTo>
                      <a:pt x="7" y="90"/>
                    </a:lnTo>
                    <a:lnTo>
                      <a:pt x="12" y="107"/>
                    </a:lnTo>
                    <a:lnTo>
                      <a:pt x="16" y="120"/>
                    </a:lnTo>
                    <a:lnTo>
                      <a:pt x="18" y="128"/>
                    </a:lnTo>
                    <a:lnTo>
                      <a:pt x="19" y="137"/>
                    </a:lnTo>
                    <a:lnTo>
                      <a:pt x="20" y="150"/>
                    </a:lnTo>
                    <a:lnTo>
                      <a:pt x="22" y="163"/>
                    </a:lnTo>
                    <a:lnTo>
                      <a:pt x="25" y="173"/>
                    </a:lnTo>
                    <a:lnTo>
                      <a:pt x="28" y="181"/>
                    </a:lnTo>
                    <a:lnTo>
                      <a:pt x="30" y="191"/>
                    </a:lnTo>
                    <a:lnTo>
                      <a:pt x="33" y="200"/>
                    </a:lnTo>
                    <a:lnTo>
                      <a:pt x="34" y="208"/>
                    </a:lnTo>
                    <a:lnTo>
                      <a:pt x="38" y="219"/>
                    </a:lnTo>
                    <a:lnTo>
                      <a:pt x="47" y="237"/>
                    </a:lnTo>
                    <a:lnTo>
                      <a:pt x="57" y="252"/>
                    </a:lnTo>
                    <a:lnTo>
                      <a:pt x="64" y="259"/>
                    </a:lnTo>
                    <a:lnTo>
                      <a:pt x="68" y="258"/>
                    </a:lnTo>
                    <a:lnTo>
                      <a:pt x="75" y="256"/>
                    </a:lnTo>
                    <a:lnTo>
                      <a:pt x="85" y="253"/>
                    </a:lnTo>
                    <a:lnTo>
                      <a:pt x="95" y="248"/>
                    </a:lnTo>
                    <a:lnTo>
                      <a:pt x="106" y="244"/>
                    </a:lnTo>
                    <a:lnTo>
                      <a:pt x="118" y="238"/>
                    </a:lnTo>
                    <a:lnTo>
                      <a:pt x="127" y="233"/>
                    </a:lnTo>
                    <a:lnTo>
                      <a:pt x="135" y="229"/>
                    </a:lnTo>
                    <a:lnTo>
                      <a:pt x="152" y="217"/>
                    </a:lnTo>
                    <a:lnTo>
                      <a:pt x="172" y="205"/>
                    </a:lnTo>
                    <a:lnTo>
                      <a:pt x="190" y="191"/>
                    </a:lnTo>
                    <a:lnTo>
                      <a:pt x="210" y="176"/>
                    </a:lnTo>
                    <a:lnTo>
                      <a:pt x="226" y="164"/>
                    </a:lnTo>
                    <a:lnTo>
                      <a:pt x="241" y="152"/>
                    </a:lnTo>
                    <a:lnTo>
                      <a:pt x="251" y="143"/>
                    </a:lnTo>
                    <a:lnTo>
                      <a:pt x="256" y="137"/>
                    </a:lnTo>
                    <a:lnTo>
                      <a:pt x="258" y="133"/>
                    </a:lnTo>
                    <a:lnTo>
                      <a:pt x="259" y="129"/>
                    </a:lnTo>
                    <a:lnTo>
                      <a:pt x="259" y="126"/>
                    </a:lnTo>
                    <a:lnTo>
                      <a:pt x="256" y="122"/>
                    </a:lnTo>
                    <a:lnTo>
                      <a:pt x="252" y="120"/>
                    </a:lnTo>
                    <a:lnTo>
                      <a:pt x="248" y="120"/>
                    </a:lnTo>
                    <a:lnTo>
                      <a:pt x="244" y="120"/>
                    </a:lnTo>
                    <a:lnTo>
                      <a:pt x="241" y="121"/>
                    </a:lnTo>
                    <a:lnTo>
                      <a:pt x="237" y="122"/>
                    </a:lnTo>
                    <a:lnTo>
                      <a:pt x="227" y="126"/>
                    </a:lnTo>
                    <a:lnTo>
                      <a:pt x="216" y="130"/>
                    </a:lnTo>
                    <a:lnTo>
                      <a:pt x="203" y="136"/>
                    </a:lnTo>
                    <a:lnTo>
                      <a:pt x="189" y="142"/>
                    </a:lnTo>
                    <a:lnTo>
                      <a:pt x="176" y="147"/>
                    </a:lnTo>
                    <a:lnTo>
                      <a:pt x="167" y="151"/>
                    </a:lnTo>
                    <a:lnTo>
                      <a:pt x="161" y="153"/>
                    </a:lnTo>
                    <a:lnTo>
                      <a:pt x="157" y="154"/>
                    </a:lnTo>
                    <a:lnTo>
                      <a:pt x="150" y="155"/>
                    </a:lnTo>
                    <a:lnTo>
                      <a:pt x="143" y="157"/>
                    </a:lnTo>
                    <a:lnTo>
                      <a:pt x="135" y="160"/>
                    </a:lnTo>
                    <a:lnTo>
                      <a:pt x="127" y="163"/>
                    </a:lnTo>
                    <a:lnTo>
                      <a:pt x="119" y="166"/>
                    </a:lnTo>
                    <a:lnTo>
                      <a:pt x="110" y="171"/>
                    </a:lnTo>
                    <a:lnTo>
                      <a:pt x="103" y="176"/>
                    </a:lnTo>
                    <a:lnTo>
                      <a:pt x="98" y="164"/>
                    </a:lnTo>
                    <a:lnTo>
                      <a:pt x="95" y="153"/>
                    </a:lnTo>
                    <a:lnTo>
                      <a:pt x="94" y="142"/>
                    </a:lnTo>
                    <a:lnTo>
                      <a:pt x="93" y="129"/>
                    </a:lnTo>
                    <a:lnTo>
                      <a:pt x="90" y="113"/>
                    </a:lnTo>
                    <a:lnTo>
                      <a:pt x="87" y="91"/>
                    </a:lnTo>
                    <a:lnTo>
                      <a:pt x="85" y="70"/>
                    </a:lnTo>
                    <a:lnTo>
                      <a:pt x="85" y="54"/>
                    </a:lnTo>
                    <a:lnTo>
                      <a:pt x="85" y="41"/>
                    </a:lnTo>
                    <a:lnTo>
                      <a:pt x="81" y="28"/>
                    </a:lnTo>
                    <a:lnTo>
                      <a:pt x="73" y="16"/>
                    </a:lnTo>
                    <a:lnTo>
                      <a:pt x="67" y="7"/>
                    </a:lnTo>
                    <a:lnTo>
                      <a:pt x="63" y="4"/>
                    </a:lnTo>
                    <a:lnTo>
                      <a:pt x="58" y="2"/>
                    </a:lnTo>
                    <a:lnTo>
                      <a:pt x="52" y="0"/>
                    </a:lnTo>
                    <a:lnTo>
                      <a:pt x="45" y="0"/>
                    </a:lnTo>
                    <a:lnTo>
                      <a:pt x="37" y="1"/>
                    </a:lnTo>
                    <a:lnTo>
                      <a:pt x="29" y="3"/>
                    </a:lnTo>
                    <a:lnTo>
                      <a:pt x="22" y="9"/>
                    </a:lnTo>
                    <a:lnTo>
                      <a:pt x="14" y="15"/>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59" name="Freeform 661"/>
              <p:cNvSpPr>
                <a:spLocks/>
              </p:cNvSpPr>
              <p:nvPr/>
            </p:nvSpPr>
            <p:spPr bwMode="auto">
              <a:xfrm>
                <a:off x="3267" y="1634"/>
                <a:ext cx="3" cy="3"/>
              </a:xfrm>
              <a:custGeom>
                <a:avLst/>
                <a:gdLst>
                  <a:gd name="T0" fmla="*/ 0 w 16"/>
                  <a:gd name="T1" fmla="*/ 0 h 16"/>
                  <a:gd name="T2" fmla="*/ 0 w 16"/>
                  <a:gd name="T3" fmla="*/ 0 h 16"/>
                  <a:gd name="T4" fmla="*/ 0 w 16"/>
                  <a:gd name="T5" fmla="*/ 0 h 16"/>
                  <a:gd name="T6" fmla="*/ 0 w 16"/>
                  <a:gd name="T7" fmla="*/ 0 h 16"/>
                  <a:gd name="T8" fmla="*/ 0 w 16"/>
                  <a:gd name="T9" fmla="*/ 0 h 16"/>
                  <a:gd name="T10" fmla="*/ 0 w 16"/>
                  <a:gd name="T11" fmla="*/ 0 h 16"/>
                  <a:gd name="T12" fmla="*/ 0 w 16"/>
                  <a:gd name="T13" fmla="*/ 0 h 16"/>
                  <a:gd name="T14" fmla="*/ 0 w 16"/>
                  <a:gd name="T15" fmla="*/ 0 h 16"/>
                  <a:gd name="T16" fmla="*/ 0 w 16"/>
                  <a:gd name="T17" fmla="*/ 0 h 16"/>
                  <a:gd name="T18" fmla="*/ 0 w 16"/>
                  <a:gd name="T19" fmla="*/ 0 h 16"/>
                  <a:gd name="T20" fmla="*/ 0 w 16"/>
                  <a:gd name="T21" fmla="*/ 0 h 16"/>
                  <a:gd name="T22" fmla="*/ 0 w 16"/>
                  <a:gd name="T23" fmla="*/ 0 h 16"/>
                  <a:gd name="T24" fmla="*/ 0 w 16"/>
                  <a:gd name="T25" fmla="*/ 0 h 16"/>
                  <a:gd name="T26" fmla="*/ 0 w 16"/>
                  <a:gd name="T27" fmla="*/ 0 h 16"/>
                  <a:gd name="T28" fmla="*/ 0 w 16"/>
                  <a:gd name="T29" fmla="*/ 0 h 16"/>
                  <a:gd name="T30" fmla="*/ 0 w 16"/>
                  <a:gd name="T31" fmla="*/ 0 h 16"/>
                  <a:gd name="T32" fmla="*/ 0 w 1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16"/>
                  <a:gd name="T53" fmla="*/ 16 w 1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16">
                    <a:moveTo>
                      <a:pt x="14" y="14"/>
                    </a:moveTo>
                    <a:lnTo>
                      <a:pt x="16" y="11"/>
                    </a:lnTo>
                    <a:lnTo>
                      <a:pt x="16" y="8"/>
                    </a:lnTo>
                    <a:lnTo>
                      <a:pt x="16" y="5"/>
                    </a:lnTo>
                    <a:lnTo>
                      <a:pt x="14" y="2"/>
                    </a:lnTo>
                    <a:lnTo>
                      <a:pt x="11" y="0"/>
                    </a:lnTo>
                    <a:lnTo>
                      <a:pt x="8" y="0"/>
                    </a:lnTo>
                    <a:lnTo>
                      <a:pt x="5" y="0"/>
                    </a:lnTo>
                    <a:lnTo>
                      <a:pt x="2" y="2"/>
                    </a:lnTo>
                    <a:lnTo>
                      <a:pt x="0" y="5"/>
                    </a:lnTo>
                    <a:lnTo>
                      <a:pt x="0" y="8"/>
                    </a:lnTo>
                    <a:lnTo>
                      <a:pt x="0" y="11"/>
                    </a:lnTo>
                    <a:lnTo>
                      <a:pt x="2" y="14"/>
                    </a:lnTo>
                    <a:lnTo>
                      <a:pt x="5" y="16"/>
                    </a:lnTo>
                    <a:lnTo>
                      <a:pt x="8" y="16"/>
                    </a:lnTo>
                    <a:lnTo>
                      <a:pt x="11" y="16"/>
                    </a:lnTo>
                    <a:lnTo>
                      <a:pt x="14" y="14"/>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60" name="Freeform 662"/>
              <p:cNvSpPr>
                <a:spLocks/>
              </p:cNvSpPr>
              <p:nvPr/>
            </p:nvSpPr>
            <p:spPr bwMode="auto">
              <a:xfrm flipH="1">
                <a:off x="3318" y="1622"/>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6" y="16"/>
                    </a:moveTo>
                    <a:lnTo>
                      <a:pt x="18" y="12"/>
                    </a:lnTo>
                    <a:lnTo>
                      <a:pt x="18" y="9"/>
                    </a:lnTo>
                    <a:lnTo>
                      <a:pt x="17" y="6"/>
                    </a:lnTo>
                    <a:lnTo>
                      <a:pt x="15" y="3"/>
                    </a:lnTo>
                    <a:lnTo>
                      <a:pt x="12" y="1"/>
                    </a:lnTo>
                    <a:lnTo>
                      <a:pt x="8" y="0"/>
                    </a:lnTo>
                    <a:lnTo>
                      <a:pt x="5" y="1"/>
                    </a:lnTo>
                    <a:lnTo>
                      <a:pt x="2" y="3"/>
                    </a:lnTo>
                    <a:lnTo>
                      <a:pt x="0" y="6"/>
                    </a:lnTo>
                    <a:lnTo>
                      <a:pt x="0" y="9"/>
                    </a:lnTo>
                    <a:lnTo>
                      <a:pt x="1" y="12"/>
                    </a:lnTo>
                    <a:lnTo>
                      <a:pt x="3" y="16"/>
                    </a:lnTo>
                    <a:lnTo>
                      <a:pt x="6" y="18"/>
                    </a:lnTo>
                    <a:lnTo>
                      <a:pt x="9" y="18"/>
                    </a:lnTo>
                    <a:lnTo>
                      <a:pt x="13" y="18"/>
                    </a:lnTo>
                    <a:lnTo>
                      <a:pt x="16"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61" name="Freeform 663"/>
              <p:cNvSpPr>
                <a:spLocks/>
              </p:cNvSpPr>
              <p:nvPr/>
            </p:nvSpPr>
            <p:spPr bwMode="auto">
              <a:xfrm flipH="1">
                <a:off x="3313" y="1616"/>
                <a:ext cx="40" cy="38"/>
              </a:xfrm>
              <a:custGeom>
                <a:avLst/>
                <a:gdLst>
                  <a:gd name="T0" fmla="*/ 0 w 281"/>
                  <a:gd name="T1" fmla="*/ 0 h 267"/>
                  <a:gd name="T2" fmla="*/ 0 w 281"/>
                  <a:gd name="T3" fmla="*/ 0 h 267"/>
                  <a:gd name="T4" fmla="*/ 0 w 281"/>
                  <a:gd name="T5" fmla="*/ 0 h 267"/>
                  <a:gd name="T6" fmla="*/ 0 w 281"/>
                  <a:gd name="T7" fmla="*/ 0 h 267"/>
                  <a:gd name="T8" fmla="*/ 0 w 281"/>
                  <a:gd name="T9" fmla="*/ 0 h 267"/>
                  <a:gd name="T10" fmla="*/ 0 w 281"/>
                  <a:gd name="T11" fmla="*/ 0 h 267"/>
                  <a:gd name="T12" fmla="*/ 0 w 281"/>
                  <a:gd name="T13" fmla="*/ 0 h 267"/>
                  <a:gd name="T14" fmla="*/ 0 w 281"/>
                  <a:gd name="T15" fmla="*/ 0 h 267"/>
                  <a:gd name="T16" fmla="*/ 0 w 281"/>
                  <a:gd name="T17" fmla="*/ 0 h 267"/>
                  <a:gd name="T18" fmla="*/ 0 w 281"/>
                  <a:gd name="T19" fmla="*/ 0 h 267"/>
                  <a:gd name="T20" fmla="*/ 0 w 281"/>
                  <a:gd name="T21" fmla="*/ 0 h 267"/>
                  <a:gd name="T22" fmla="*/ 0 w 281"/>
                  <a:gd name="T23" fmla="*/ 0 h 267"/>
                  <a:gd name="T24" fmla="*/ 0 w 281"/>
                  <a:gd name="T25" fmla="*/ 0 h 267"/>
                  <a:gd name="T26" fmla="*/ 0 w 281"/>
                  <a:gd name="T27" fmla="*/ 0 h 267"/>
                  <a:gd name="T28" fmla="*/ 0 w 281"/>
                  <a:gd name="T29" fmla="*/ 0 h 267"/>
                  <a:gd name="T30" fmla="*/ 0 w 281"/>
                  <a:gd name="T31" fmla="*/ 0 h 267"/>
                  <a:gd name="T32" fmla="*/ 0 w 281"/>
                  <a:gd name="T33" fmla="*/ 0 h 267"/>
                  <a:gd name="T34" fmla="*/ 0 w 281"/>
                  <a:gd name="T35" fmla="*/ 0 h 267"/>
                  <a:gd name="T36" fmla="*/ 0 w 281"/>
                  <a:gd name="T37" fmla="*/ 0 h 267"/>
                  <a:gd name="T38" fmla="*/ 0 w 281"/>
                  <a:gd name="T39" fmla="*/ 0 h 267"/>
                  <a:gd name="T40" fmla="*/ 0 w 281"/>
                  <a:gd name="T41" fmla="*/ 0 h 267"/>
                  <a:gd name="T42" fmla="*/ 0 w 281"/>
                  <a:gd name="T43" fmla="*/ 0 h 267"/>
                  <a:gd name="T44" fmla="*/ 0 w 281"/>
                  <a:gd name="T45" fmla="*/ 0 h 267"/>
                  <a:gd name="T46" fmla="*/ 0 w 281"/>
                  <a:gd name="T47" fmla="*/ 0 h 267"/>
                  <a:gd name="T48" fmla="*/ 0 w 281"/>
                  <a:gd name="T49" fmla="*/ 0 h 267"/>
                  <a:gd name="T50" fmla="*/ 0 w 281"/>
                  <a:gd name="T51" fmla="*/ 0 h 267"/>
                  <a:gd name="T52" fmla="*/ 0 w 281"/>
                  <a:gd name="T53" fmla="*/ 0 h 267"/>
                  <a:gd name="T54" fmla="*/ 0 w 281"/>
                  <a:gd name="T55" fmla="*/ 0 h 267"/>
                  <a:gd name="T56" fmla="*/ 0 w 281"/>
                  <a:gd name="T57" fmla="*/ 0 h 267"/>
                  <a:gd name="T58" fmla="*/ 0 w 281"/>
                  <a:gd name="T59" fmla="*/ 0 h 267"/>
                  <a:gd name="T60" fmla="*/ 0 w 281"/>
                  <a:gd name="T61" fmla="*/ 0 h 267"/>
                  <a:gd name="T62" fmla="*/ 0 w 281"/>
                  <a:gd name="T63" fmla="*/ 0 h 267"/>
                  <a:gd name="T64" fmla="*/ 0 w 281"/>
                  <a:gd name="T65" fmla="*/ 0 h 267"/>
                  <a:gd name="T66" fmla="*/ 0 w 281"/>
                  <a:gd name="T67" fmla="*/ 0 h 267"/>
                  <a:gd name="T68" fmla="*/ 0 w 281"/>
                  <a:gd name="T69" fmla="*/ 0 h 267"/>
                  <a:gd name="T70" fmla="*/ 0 w 281"/>
                  <a:gd name="T71" fmla="*/ 0 h 267"/>
                  <a:gd name="T72" fmla="*/ 0 w 281"/>
                  <a:gd name="T73" fmla="*/ 0 h 267"/>
                  <a:gd name="T74" fmla="*/ 0 w 281"/>
                  <a:gd name="T75" fmla="*/ 0 h 267"/>
                  <a:gd name="T76" fmla="*/ 0 w 281"/>
                  <a:gd name="T77" fmla="*/ 0 h 267"/>
                  <a:gd name="T78" fmla="*/ 0 w 281"/>
                  <a:gd name="T79" fmla="*/ 0 h 267"/>
                  <a:gd name="T80" fmla="*/ 0 w 281"/>
                  <a:gd name="T81" fmla="*/ 0 h 267"/>
                  <a:gd name="T82" fmla="*/ 0 w 281"/>
                  <a:gd name="T83" fmla="*/ 0 h 267"/>
                  <a:gd name="T84" fmla="*/ 0 w 281"/>
                  <a:gd name="T85" fmla="*/ 0 h 267"/>
                  <a:gd name="T86" fmla="*/ 0 w 281"/>
                  <a:gd name="T87" fmla="*/ 0 h 267"/>
                  <a:gd name="T88" fmla="*/ 0 w 281"/>
                  <a:gd name="T89" fmla="*/ 0 h 267"/>
                  <a:gd name="T90" fmla="*/ 0 w 281"/>
                  <a:gd name="T91" fmla="*/ 0 h 267"/>
                  <a:gd name="T92" fmla="*/ 0 w 281"/>
                  <a:gd name="T93" fmla="*/ 0 h 2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81"/>
                  <a:gd name="T142" fmla="*/ 0 h 267"/>
                  <a:gd name="T143" fmla="*/ 281 w 281"/>
                  <a:gd name="T144" fmla="*/ 267 h 2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81" h="267">
                    <a:moveTo>
                      <a:pt x="261" y="119"/>
                    </a:moveTo>
                    <a:lnTo>
                      <a:pt x="260" y="119"/>
                    </a:lnTo>
                    <a:lnTo>
                      <a:pt x="257" y="120"/>
                    </a:lnTo>
                    <a:lnTo>
                      <a:pt x="252" y="122"/>
                    </a:lnTo>
                    <a:lnTo>
                      <a:pt x="247" y="124"/>
                    </a:lnTo>
                    <a:lnTo>
                      <a:pt x="241" y="126"/>
                    </a:lnTo>
                    <a:lnTo>
                      <a:pt x="234" y="128"/>
                    </a:lnTo>
                    <a:lnTo>
                      <a:pt x="229" y="130"/>
                    </a:lnTo>
                    <a:lnTo>
                      <a:pt x="226" y="132"/>
                    </a:lnTo>
                    <a:lnTo>
                      <a:pt x="221" y="134"/>
                    </a:lnTo>
                    <a:lnTo>
                      <a:pt x="213" y="136"/>
                    </a:lnTo>
                    <a:lnTo>
                      <a:pt x="203" y="139"/>
                    </a:lnTo>
                    <a:lnTo>
                      <a:pt x="191" y="143"/>
                    </a:lnTo>
                    <a:lnTo>
                      <a:pt x="179" y="148"/>
                    </a:lnTo>
                    <a:lnTo>
                      <a:pt x="168" y="151"/>
                    </a:lnTo>
                    <a:lnTo>
                      <a:pt x="159" y="153"/>
                    </a:lnTo>
                    <a:lnTo>
                      <a:pt x="153" y="155"/>
                    </a:lnTo>
                    <a:lnTo>
                      <a:pt x="145" y="156"/>
                    </a:lnTo>
                    <a:lnTo>
                      <a:pt x="137" y="157"/>
                    </a:lnTo>
                    <a:lnTo>
                      <a:pt x="130" y="159"/>
                    </a:lnTo>
                    <a:lnTo>
                      <a:pt x="125" y="162"/>
                    </a:lnTo>
                    <a:lnTo>
                      <a:pt x="120" y="165"/>
                    </a:lnTo>
                    <a:lnTo>
                      <a:pt x="117" y="164"/>
                    </a:lnTo>
                    <a:lnTo>
                      <a:pt x="116" y="161"/>
                    </a:lnTo>
                    <a:lnTo>
                      <a:pt x="116" y="155"/>
                    </a:lnTo>
                    <a:lnTo>
                      <a:pt x="116" y="147"/>
                    </a:lnTo>
                    <a:lnTo>
                      <a:pt x="114" y="138"/>
                    </a:lnTo>
                    <a:lnTo>
                      <a:pt x="112" y="131"/>
                    </a:lnTo>
                    <a:lnTo>
                      <a:pt x="110" y="122"/>
                    </a:lnTo>
                    <a:lnTo>
                      <a:pt x="107" y="114"/>
                    </a:lnTo>
                    <a:lnTo>
                      <a:pt x="104" y="105"/>
                    </a:lnTo>
                    <a:lnTo>
                      <a:pt x="101" y="95"/>
                    </a:lnTo>
                    <a:lnTo>
                      <a:pt x="101" y="86"/>
                    </a:lnTo>
                    <a:lnTo>
                      <a:pt x="101" y="76"/>
                    </a:lnTo>
                    <a:lnTo>
                      <a:pt x="101" y="63"/>
                    </a:lnTo>
                    <a:lnTo>
                      <a:pt x="98" y="48"/>
                    </a:lnTo>
                    <a:lnTo>
                      <a:pt x="92" y="33"/>
                    </a:lnTo>
                    <a:lnTo>
                      <a:pt x="88" y="26"/>
                    </a:lnTo>
                    <a:lnTo>
                      <a:pt x="83" y="20"/>
                    </a:lnTo>
                    <a:lnTo>
                      <a:pt x="79" y="15"/>
                    </a:lnTo>
                    <a:lnTo>
                      <a:pt x="75" y="9"/>
                    </a:lnTo>
                    <a:lnTo>
                      <a:pt x="69" y="5"/>
                    </a:lnTo>
                    <a:lnTo>
                      <a:pt x="63" y="2"/>
                    </a:lnTo>
                    <a:lnTo>
                      <a:pt x="57" y="1"/>
                    </a:lnTo>
                    <a:lnTo>
                      <a:pt x="49" y="0"/>
                    </a:lnTo>
                    <a:lnTo>
                      <a:pt x="40" y="1"/>
                    </a:lnTo>
                    <a:lnTo>
                      <a:pt x="32" y="4"/>
                    </a:lnTo>
                    <a:lnTo>
                      <a:pt x="24" y="9"/>
                    </a:lnTo>
                    <a:lnTo>
                      <a:pt x="16" y="17"/>
                    </a:lnTo>
                    <a:lnTo>
                      <a:pt x="10" y="25"/>
                    </a:lnTo>
                    <a:lnTo>
                      <a:pt x="4" y="35"/>
                    </a:lnTo>
                    <a:lnTo>
                      <a:pt x="1" y="47"/>
                    </a:lnTo>
                    <a:lnTo>
                      <a:pt x="0" y="61"/>
                    </a:lnTo>
                    <a:lnTo>
                      <a:pt x="4" y="96"/>
                    </a:lnTo>
                    <a:lnTo>
                      <a:pt x="14" y="137"/>
                    </a:lnTo>
                    <a:lnTo>
                      <a:pt x="23" y="174"/>
                    </a:lnTo>
                    <a:lnTo>
                      <a:pt x="29" y="198"/>
                    </a:lnTo>
                    <a:lnTo>
                      <a:pt x="31" y="206"/>
                    </a:lnTo>
                    <a:lnTo>
                      <a:pt x="35" y="215"/>
                    </a:lnTo>
                    <a:lnTo>
                      <a:pt x="39" y="225"/>
                    </a:lnTo>
                    <a:lnTo>
                      <a:pt x="44" y="236"/>
                    </a:lnTo>
                    <a:lnTo>
                      <a:pt x="50" y="246"/>
                    </a:lnTo>
                    <a:lnTo>
                      <a:pt x="55" y="254"/>
                    </a:lnTo>
                    <a:lnTo>
                      <a:pt x="59" y="260"/>
                    </a:lnTo>
                    <a:lnTo>
                      <a:pt x="62" y="263"/>
                    </a:lnTo>
                    <a:lnTo>
                      <a:pt x="67" y="265"/>
                    </a:lnTo>
                    <a:lnTo>
                      <a:pt x="72" y="266"/>
                    </a:lnTo>
                    <a:lnTo>
                      <a:pt x="78" y="267"/>
                    </a:lnTo>
                    <a:lnTo>
                      <a:pt x="86" y="266"/>
                    </a:lnTo>
                    <a:lnTo>
                      <a:pt x="92" y="265"/>
                    </a:lnTo>
                    <a:lnTo>
                      <a:pt x="102" y="261"/>
                    </a:lnTo>
                    <a:lnTo>
                      <a:pt x="116" y="256"/>
                    </a:lnTo>
                    <a:lnTo>
                      <a:pt x="133" y="251"/>
                    </a:lnTo>
                    <a:lnTo>
                      <a:pt x="149" y="244"/>
                    </a:lnTo>
                    <a:lnTo>
                      <a:pt x="165" y="237"/>
                    </a:lnTo>
                    <a:lnTo>
                      <a:pt x="179" y="229"/>
                    </a:lnTo>
                    <a:lnTo>
                      <a:pt x="189" y="223"/>
                    </a:lnTo>
                    <a:lnTo>
                      <a:pt x="198" y="217"/>
                    </a:lnTo>
                    <a:lnTo>
                      <a:pt x="209" y="211"/>
                    </a:lnTo>
                    <a:lnTo>
                      <a:pt x="219" y="206"/>
                    </a:lnTo>
                    <a:lnTo>
                      <a:pt x="229" y="200"/>
                    </a:lnTo>
                    <a:lnTo>
                      <a:pt x="238" y="195"/>
                    </a:lnTo>
                    <a:lnTo>
                      <a:pt x="246" y="191"/>
                    </a:lnTo>
                    <a:lnTo>
                      <a:pt x="251" y="186"/>
                    </a:lnTo>
                    <a:lnTo>
                      <a:pt x="254" y="182"/>
                    </a:lnTo>
                    <a:lnTo>
                      <a:pt x="256" y="178"/>
                    </a:lnTo>
                    <a:lnTo>
                      <a:pt x="259" y="174"/>
                    </a:lnTo>
                    <a:lnTo>
                      <a:pt x="261" y="171"/>
                    </a:lnTo>
                    <a:lnTo>
                      <a:pt x="262" y="170"/>
                    </a:lnTo>
                    <a:lnTo>
                      <a:pt x="281" y="163"/>
                    </a:lnTo>
                    <a:lnTo>
                      <a:pt x="279" y="149"/>
                    </a:lnTo>
                    <a:lnTo>
                      <a:pt x="273" y="135"/>
                    </a:lnTo>
                    <a:lnTo>
                      <a:pt x="267" y="125"/>
                    </a:lnTo>
                    <a:lnTo>
                      <a:pt x="261" y="119"/>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62" name="Freeform 664"/>
              <p:cNvSpPr>
                <a:spLocks/>
              </p:cNvSpPr>
              <p:nvPr/>
            </p:nvSpPr>
            <p:spPr bwMode="auto">
              <a:xfrm flipH="1">
                <a:off x="3320" y="1589"/>
                <a:ext cx="24" cy="31"/>
              </a:xfrm>
              <a:custGeom>
                <a:avLst/>
                <a:gdLst>
                  <a:gd name="T0" fmla="*/ 0 w 167"/>
                  <a:gd name="T1" fmla="*/ 0 h 216"/>
                  <a:gd name="T2" fmla="*/ 0 w 167"/>
                  <a:gd name="T3" fmla="*/ 0 h 216"/>
                  <a:gd name="T4" fmla="*/ 0 w 167"/>
                  <a:gd name="T5" fmla="*/ 0 h 216"/>
                  <a:gd name="T6" fmla="*/ 0 w 167"/>
                  <a:gd name="T7" fmla="*/ 0 h 216"/>
                  <a:gd name="T8" fmla="*/ 0 w 167"/>
                  <a:gd name="T9" fmla="*/ 0 h 216"/>
                  <a:gd name="T10" fmla="*/ 0 w 167"/>
                  <a:gd name="T11" fmla="*/ 0 h 216"/>
                  <a:gd name="T12" fmla="*/ 0 w 167"/>
                  <a:gd name="T13" fmla="*/ 0 h 216"/>
                  <a:gd name="T14" fmla="*/ 0 w 167"/>
                  <a:gd name="T15" fmla="*/ 0 h 216"/>
                  <a:gd name="T16" fmla="*/ 0 w 167"/>
                  <a:gd name="T17" fmla="*/ 0 h 216"/>
                  <a:gd name="T18" fmla="*/ 0 w 167"/>
                  <a:gd name="T19" fmla="*/ 0 h 216"/>
                  <a:gd name="T20" fmla="*/ 0 w 167"/>
                  <a:gd name="T21" fmla="*/ 0 h 216"/>
                  <a:gd name="T22" fmla="*/ 0 w 167"/>
                  <a:gd name="T23" fmla="*/ 0 h 216"/>
                  <a:gd name="T24" fmla="*/ 0 w 167"/>
                  <a:gd name="T25" fmla="*/ 0 h 216"/>
                  <a:gd name="T26" fmla="*/ 0 w 167"/>
                  <a:gd name="T27" fmla="*/ 0 h 216"/>
                  <a:gd name="T28" fmla="*/ 0 w 167"/>
                  <a:gd name="T29" fmla="*/ 0 h 216"/>
                  <a:gd name="T30" fmla="*/ 0 w 167"/>
                  <a:gd name="T31" fmla="*/ 0 h 216"/>
                  <a:gd name="T32" fmla="*/ 0 w 167"/>
                  <a:gd name="T33" fmla="*/ 0 h 216"/>
                  <a:gd name="T34" fmla="*/ 0 w 167"/>
                  <a:gd name="T35" fmla="*/ 0 h 216"/>
                  <a:gd name="T36" fmla="*/ 0 w 167"/>
                  <a:gd name="T37" fmla="*/ 0 h 216"/>
                  <a:gd name="T38" fmla="*/ 0 w 167"/>
                  <a:gd name="T39" fmla="*/ 0 h 216"/>
                  <a:gd name="T40" fmla="*/ 0 w 167"/>
                  <a:gd name="T41" fmla="*/ 0 h 216"/>
                  <a:gd name="T42" fmla="*/ 0 w 167"/>
                  <a:gd name="T43" fmla="*/ 0 h 216"/>
                  <a:gd name="T44" fmla="*/ 0 w 167"/>
                  <a:gd name="T45" fmla="*/ 0 h 216"/>
                  <a:gd name="T46" fmla="*/ 0 w 167"/>
                  <a:gd name="T47" fmla="*/ 0 h 216"/>
                  <a:gd name="T48" fmla="*/ 0 w 167"/>
                  <a:gd name="T49" fmla="*/ 0 h 216"/>
                  <a:gd name="T50" fmla="*/ 0 w 167"/>
                  <a:gd name="T51" fmla="*/ 0 h 216"/>
                  <a:gd name="T52" fmla="*/ 0 w 167"/>
                  <a:gd name="T53" fmla="*/ 0 h 216"/>
                  <a:gd name="T54" fmla="*/ 0 w 167"/>
                  <a:gd name="T55" fmla="*/ 0 h 216"/>
                  <a:gd name="T56" fmla="*/ 0 w 167"/>
                  <a:gd name="T57" fmla="*/ 0 h 216"/>
                  <a:gd name="T58" fmla="*/ 0 w 167"/>
                  <a:gd name="T59" fmla="*/ 0 h 216"/>
                  <a:gd name="T60" fmla="*/ 0 w 167"/>
                  <a:gd name="T61" fmla="*/ 0 h 216"/>
                  <a:gd name="T62" fmla="*/ 0 w 167"/>
                  <a:gd name="T63" fmla="*/ 0 h 216"/>
                  <a:gd name="T64" fmla="*/ 0 w 167"/>
                  <a:gd name="T65" fmla="*/ 0 h 216"/>
                  <a:gd name="T66" fmla="*/ 0 w 167"/>
                  <a:gd name="T67" fmla="*/ 0 h 216"/>
                  <a:gd name="T68" fmla="*/ 0 w 167"/>
                  <a:gd name="T69" fmla="*/ 0 h 216"/>
                  <a:gd name="T70" fmla="*/ 0 w 167"/>
                  <a:gd name="T71" fmla="*/ 0 h 216"/>
                  <a:gd name="T72" fmla="*/ 0 w 167"/>
                  <a:gd name="T73" fmla="*/ 0 h 216"/>
                  <a:gd name="T74" fmla="*/ 0 w 167"/>
                  <a:gd name="T75" fmla="*/ 0 h 216"/>
                  <a:gd name="T76" fmla="*/ 0 w 167"/>
                  <a:gd name="T77" fmla="*/ 0 h 216"/>
                  <a:gd name="T78" fmla="*/ 0 w 167"/>
                  <a:gd name="T79" fmla="*/ 0 h 216"/>
                  <a:gd name="T80" fmla="*/ 0 w 167"/>
                  <a:gd name="T81" fmla="*/ 0 h 216"/>
                  <a:gd name="T82" fmla="*/ 0 w 167"/>
                  <a:gd name="T83" fmla="*/ 0 h 2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
                  <a:gd name="T127" fmla="*/ 0 h 216"/>
                  <a:gd name="T128" fmla="*/ 167 w 167"/>
                  <a:gd name="T129" fmla="*/ 216 h 2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 h="216">
                    <a:moveTo>
                      <a:pt x="139" y="16"/>
                    </a:moveTo>
                    <a:lnTo>
                      <a:pt x="145" y="21"/>
                    </a:lnTo>
                    <a:lnTo>
                      <a:pt x="150" y="27"/>
                    </a:lnTo>
                    <a:lnTo>
                      <a:pt x="156" y="34"/>
                    </a:lnTo>
                    <a:lnTo>
                      <a:pt x="160" y="42"/>
                    </a:lnTo>
                    <a:lnTo>
                      <a:pt x="163" y="50"/>
                    </a:lnTo>
                    <a:lnTo>
                      <a:pt x="166" y="58"/>
                    </a:lnTo>
                    <a:lnTo>
                      <a:pt x="167" y="66"/>
                    </a:lnTo>
                    <a:lnTo>
                      <a:pt x="166" y="74"/>
                    </a:lnTo>
                    <a:lnTo>
                      <a:pt x="163" y="84"/>
                    </a:lnTo>
                    <a:lnTo>
                      <a:pt x="159" y="94"/>
                    </a:lnTo>
                    <a:lnTo>
                      <a:pt x="155" y="103"/>
                    </a:lnTo>
                    <a:lnTo>
                      <a:pt x="152" y="110"/>
                    </a:lnTo>
                    <a:lnTo>
                      <a:pt x="152" y="117"/>
                    </a:lnTo>
                    <a:lnTo>
                      <a:pt x="154" y="125"/>
                    </a:lnTo>
                    <a:lnTo>
                      <a:pt x="154" y="131"/>
                    </a:lnTo>
                    <a:lnTo>
                      <a:pt x="155" y="134"/>
                    </a:lnTo>
                    <a:lnTo>
                      <a:pt x="156" y="138"/>
                    </a:lnTo>
                    <a:lnTo>
                      <a:pt x="156" y="142"/>
                    </a:lnTo>
                    <a:lnTo>
                      <a:pt x="154" y="144"/>
                    </a:lnTo>
                    <a:lnTo>
                      <a:pt x="150" y="144"/>
                    </a:lnTo>
                    <a:lnTo>
                      <a:pt x="146" y="144"/>
                    </a:lnTo>
                    <a:lnTo>
                      <a:pt x="143" y="143"/>
                    </a:lnTo>
                    <a:lnTo>
                      <a:pt x="141" y="144"/>
                    </a:lnTo>
                    <a:lnTo>
                      <a:pt x="140" y="146"/>
                    </a:lnTo>
                    <a:lnTo>
                      <a:pt x="140" y="149"/>
                    </a:lnTo>
                    <a:lnTo>
                      <a:pt x="140" y="152"/>
                    </a:lnTo>
                    <a:lnTo>
                      <a:pt x="138" y="154"/>
                    </a:lnTo>
                    <a:lnTo>
                      <a:pt x="135" y="155"/>
                    </a:lnTo>
                    <a:lnTo>
                      <a:pt x="135" y="157"/>
                    </a:lnTo>
                    <a:lnTo>
                      <a:pt x="135" y="159"/>
                    </a:lnTo>
                    <a:lnTo>
                      <a:pt x="133" y="160"/>
                    </a:lnTo>
                    <a:lnTo>
                      <a:pt x="131" y="161"/>
                    </a:lnTo>
                    <a:lnTo>
                      <a:pt x="129" y="163"/>
                    </a:lnTo>
                    <a:lnTo>
                      <a:pt x="127" y="165"/>
                    </a:lnTo>
                    <a:lnTo>
                      <a:pt x="126" y="168"/>
                    </a:lnTo>
                    <a:lnTo>
                      <a:pt x="126" y="170"/>
                    </a:lnTo>
                    <a:lnTo>
                      <a:pt x="124" y="175"/>
                    </a:lnTo>
                    <a:lnTo>
                      <a:pt x="120" y="180"/>
                    </a:lnTo>
                    <a:lnTo>
                      <a:pt x="111" y="182"/>
                    </a:lnTo>
                    <a:lnTo>
                      <a:pt x="100" y="178"/>
                    </a:lnTo>
                    <a:lnTo>
                      <a:pt x="97" y="176"/>
                    </a:lnTo>
                    <a:lnTo>
                      <a:pt x="94" y="174"/>
                    </a:lnTo>
                    <a:lnTo>
                      <a:pt x="91" y="173"/>
                    </a:lnTo>
                    <a:lnTo>
                      <a:pt x="89" y="173"/>
                    </a:lnTo>
                    <a:lnTo>
                      <a:pt x="85" y="179"/>
                    </a:lnTo>
                    <a:lnTo>
                      <a:pt x="79" y="185"/>
                    </a:lnTo>
                    <a:lnTo>
                      <a:pt x="71" y="192"/>
                    </a:lnTo>
                    <a:lnTo>
                      <a:pt x="64" y="199"/>
                    </a:lnTo>
                    <a:lnTo>
                      <a:pt x="57" y="206"/>
                    </a:lnTo>
                    <a:lnTo>
                      <a:pt x="49" y="211"/>
                    </a:lnTo>
                    <a:lnTo>
                      <a:pt x="41" y="215"/>
                    </a:lnTo>
                    <a:lnTo>
                      <a:pt x="32" y="216"/>
                    </a:lnTo>
                    <a:lnTo>
                      <a:pt x="25" y="215"/>
                    </a:lnTo>
                    <a:lnTo>
                      <a:pt x="18" y="213"/>
                    </a:lnTo>
                    <a:lnTo>
                      <a:pt x="12" y="209"/>
                    </a:lnTo>
                    <a:lnTo>
                      <a:pt x="7" y="203"/>
                    </a:lnTo>
                    <a:lnTo>
                      <a:pt x="4" y="197"/>
                    </a:lnTo>
                    <a:lnTo>
                      <a:pt x="0" y="192"/>
                    </a:lnTo>
                    <a:lnTo>
                      <a:pt x="0" y="186"/>
                    </a:lnTo>
                    <a:lnTo>
                      <a:pt x="2" y="180"/>
                    </a:lnTo>
                    <a:lnTo>
                      <a:pt x="9" y="167"/>
                    </a:lnTo>
                    <a:lnTo>
                      <a:pt x="17" y="149"/>
                    </a:lnTo>
                    <a:lnTo>
                      <a:pt x="25" y="135"/>
                    </a:lnTo>
                    <a:lnTo>
                      <a:pt x="29" y="127"/>
                    </a:lnTo>
                    <a:lnTo>
                      <a:pt x="33" y="114"/>
                    </a:lnTo>
                    <a:lnTo>
                      <a:pt x="33" y="99"/>
                    </a:lnTo>
                    <a:lnTo>
                      <a:pt x="32" y="84"/>
                    </a:lnTo>
                    <a:lnTo>
                      <a:pt x="30" y="71"/>
                    </a:lnTo>
                    <a:lnTo>
                      <a:pt x="30" y="66"/>
                    </a:lnTo>
                    <a:lnTo>
                      <a:pt x="31" y="59"/>
                    </a:lnTo>
                    <a:lnTo>
                      <a:pt x="33" y="50"/>
                    </a:lnTo>
                    <a:lnTo>
                      <a:pt x="37" y="41"/>
                    </a:lnTo>
                    <a:lnTo>
                      <a:pt x="43" y="33"/>
                    </a:lnTo>
                    <a:lnTo>
                      <a:pt x="49" y="23"/>
                    </a:lnTo>
                    <a:lnTo>
                      <a:pt x="55" y="16"/>
                    </a:lnTo>
                    <a:lnTo>
                      <a:pt x="62" y="11"/>
                    </a:lnTo>
                    <a:lnTo>
                      <a:pt x="71" y="6"/>
                    </a:lnTo>
                    <a:lnTo>
                      <a:pt x="81" y="3"/>
                    </a:lnTo>
                    <a:lnTo>
                      <a:pt x="89" y="0"/>
                    </a:lnTo>
                    <a:lnTo>
                      <a:pt x="98" y="0"/>
                    </a:lnTo>
                    <a:lnTo>
                      <a:pt x="107" y="1"/>
                    </a:lnTo>
                    <a:lnTo>
                      <a:pt x="117" y="4"/>
                    </a:lnTo>
                    <a:lnTo>
                      <a:pt x="127" y="9"/>
                    </a:lnTo>
                    <a:lnTo>
                      <a:pt x="139"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63" name="Freeform 665"/>
              <p:cNvSpPr>
                <a:spLocks/>
              </p:cNvSpPr>
              <p:nvPr/>
            </p:nvSpPr>
            <p:spPr bwMode="auto">
              <a:xfrm flipH="1">
                <a:off x="3325" y="1613"/>
                <a:ext cx="2" cy="3"/>
              </a:xfrm>
              <a:custGeom>
                <a:avLst/>
                <a:gdLst>
                  <a:gd name="T0" fmla="*/ 0 w 18"/>
                  <a:gd name="T1" fmla="*/ 0 h 17"/>
                  <a:gd name="T2" fmla="*/ 0 w 18"/>
                  <a:gd name="T3" fmla="*/ 0 h 17"/>
                  <a:gd name="T4" fmla="*/ 0 w 18"/>
                  <a:gd name="T5" fmla="*/ 0 h 17"/>
                  <a:gd name="T6" fmla="*/ 0 w 18"/>
                  <a:gd name="T7" fmla="*/ 0 h 17"/>
                  <a:gd name="T8" fmla="*/ 0 w 18"/>
                  <a:gd name="T9" fmla="*/ 0 h 17"/>
                  <a:gd name="T10" fmla="*/ 0 w 18"/>
                  <a:gd name="T11" fmla="*/ 0 h 17"/>
                  <a:gd name="T12" fmla="*/ 0 w 18"/>
                  <a:gd name="T13" fmla="*/ 0 h 17"/>
                  <a:gd name="T14" fmla="*/ 0 w 18"/>
                  <a:gd name="T15" fmla="*/ 0 h 17"/>
                  <a:gd name="T16" fmla="*/ 0 w 18"/>
                  <a:gd name="T17" fmla="*/ 0 h 17"/>
                  <a:gd name="T18" fmla="*/ 0 w 18"/>
                  <a:gd name="T19" fmla="*/ 0 h 17"/>
                  <a:gd name="T20" fmla="*/ 0 w 18"/>
                  <a:gd name="T21" fmla="*/ 0 h 17"/>
                  <a:gd name="T22" fmla="*/ 0 w 18"/>
                  <a:gd name="T23" fmla="*/ 0 h 17"/>
                  <a:gd name="T24" fmla="*/ 0 w 18"/>
                  <a:gd name="T25" fmla="*/ 0 h 17"/>
                  <a:gd name="T26" fmla="*/ 0 w 18"/>
                  <a:gd name="T27" fmla="*/ 0 h 17"/>
                  <a:gd name="T28" fmla="*/ 0 w 18"/>
                  <a:gd name="T29" fmla="*/ 0 h 17"/>
                  <a:gd name="T30" fmla="*/ 0 w 18"/>
                  <a:gd name="T31" fmla="*/ 0 h 17"/>
                  <a:gd name="T32" fmla="*/ 0 w 18"/>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7"/>
                  <a:gd name="T53" fmla="*/ 18 w 18"/>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7">
                    <a:moveTo>
                      <a:pt x="5" y="16"/>
                    </a:moveTo>
                    <a:lnTo>
                      <a:pt x="9" y="17"/>
                    </a:lnTo>
                    <a:lnTo>
                      <a:pt x="12" y="16"/>
                    </a:lnTo>
                    <a:lnTo>
                      <a:pt x="15" y="15"/>
                    </a:lnTo>
                    <a:lnTo>
                      <a:pt x="17" y="12"/>
                    </a:lnTo>
                    <a:lnTo>
                      <a:pt x="18" y="9"/>
                    </a:lnTo>
                    <a:lnTo>
                      <a:pt x="18" y="6"/>
                    </a:lnTo>
                    <a:lnTo>
                      <a:pt x="16" y="3"/>
                    </a:lnTo>
                    <a:lnTo>
                      <a:pt x="13" y="1"/>
                    </a:lnTo>
                    <a:lnTo>
                      <a:pt x="10" y="0"/>
                    </a:lnTo>
                    <a:lnTo>
                      <a:pt x="7" y="0"/>
                    </a:lnTo>
                    <a:lnTo>
                      <a:pt x="3" y="2"/>
                    </a:lnTo>
                    <a:lnTo>
                      <a:pt x="1" y="5"/>
                    </a:lnTo>
                    <a:lnTo>
                      <a:pt x="0" y="8"/>
                    </a:lnTo>
                    <a:lnTo>
                      <a:pt x="1" y="11"/>
                    </a:lnTo>
                    <a:lnTo>
                      <a:pt x="2" y="14"/>
                    </a:lnTo>
                    <a:lnTo>
                      <a:pt x="5"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64" name="Freeform 666"/>
              <p:cNvSpPr>
                <a:spLocks/>
              </p:cNvSpPr>
              <p:nvPr/>
            </p:nvSpPr>
            <p:spPr bwMode="auto">
              <a:xfrm flipH="1">
                <a:off x="3328" y="1595"/>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5" y="16"/>
                    </a:moveTo>
                    <a:lnTo>
                      <a:pt x="8" y="17"/>
                    </a:lnTo>
                    <a:lnTo>
                      <a:pt x="11" y="16"/>
                    </a:lnTo>
                    <a:lnTo>
                      <a:pt x="14" y="15"/>
                    </a:lnTo>
                    <a:lnTo>
                      <a:pt x="16" y="12"/>
                    </a:lnTo>
                    <a:lnTo>
                      <a:pt x="17" y="9"/>
                    </a:lnTo>
                    <a:lnTo>
                      <a:pt x="16" y="6"/>
                    </a:lnTo>
                    <a:lnTo>
                      <a:pt x="15" y="3"/>
                    </a:lnTo>
                    <a:lnTo>
                      <a:pt x="12" y="1"/>
                    </a:lnTo>
                    <a:lnTo>
                      <a:pt x="9" y="0"/>
                    </a:lnTo>
                    <a:lnTo>
                      <a:pt x="6" y="0"/>
                    </a:lnTo>
                    <a:lnTo>
                      <a:pt x="3" y="2"/>
                    </a:lnTo>
                    <a:lnTo>
                      <a:pt x="1" y="5"/>
                    </a:lnTo>
                    <a:lnTo>
                      <a:pt x="0" y="8"/>
                    </a:lnTo>
                    <a:lnTo>
                      <a:pt x="1" y="11"/>
                    </a:lnTo>
                    <a:lnTo>
                      <a:pt x="2" y="14"/>
                    </a:lnTo>
                    <a:lnTo>
                      <a:pt x="5"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65" name="Freeform 667"/>
              <p:cNvSpPr>
                <a:spLocks/>
              </p:cNvSpPr>
              <p:nvPr/>
            </p:nvSpPr>
            <p:spPr bwMode="auto">
              <a:xfrm flipH="1">
                <a:off x="3338" y="1602"/>
                <a:ext cx="3" cy="2"/>
              </a:xfrm>
              <a:custGeom>
                <a:avLst/>
                <a:gdLst>
                  <a:gd name="T0" fmla="*/ 0 w 25"/>
                  <a:gd name="T1" fmla="*/ 0 h 10"/>
                  <a:gd name="T2" fmla="*/ 0 w 25"/>
                  <a:gd name="T3" fmla="*/ 0 h 10"/>
                  <a:gd name="T4" fmla="*/ 0 w 25"/>
                  <a:gd name="T5" fmla="*/ 0 h 10"/>
                  <a:gd name="T6" fmla="*/ 0 w 25"/>
                  <a:gd name="T7" fmla="*/ 0 h 10"/>
                  <a:gd name="T8" fmla="*/ 0 w 25"/>
                  <a:gd name="T9" fmla="*/ 0 h 10"/>
                  <a:gd name="T10" fmla="*/ 0 w 25"/>
                  <a:gd name="T11" fmla="*/ 0 h 10"/>
                  <a:gd name="T12" fmla="*/ 0 w 25"/>
                  <a:gd name="T13" fmla="*/ 0 h 10"/>
                  <a:gd name="T14" fmla="*/ 0 w 25"/>
                  <a:gd name="T15" fmla="*/ 0 h 10"/>
                  <a:gd name="T16" fmla="*/ 0 w 25"/>
                  <a:gd name="T17" fmla="*/ 0 h 10"/>
                  <a:gd name="T18" fmla="*/ 0 w 25"/>
                  <a:gd name="T19" fmla="*/ 0 h 10"/>
                  <a:gd name="T20" fmla="*/ 0 w 25"/>
                  <a:gd name="T21" fmla="*/ 0 h 10"/>
                  <a:gd name="T22" fmla="*/ 0 w 25"/>
                  <a:gd name="T23" fmla="*/ 0 h 10"/>
                  <a:gd name="T24" fmla="*/ 0 w 25"/>
                  <a:gd name="T25" fmla="*/ 0 h 10"/>
                  <a:gd name="T26" fmla="*/ 0 w 25"/>
                  <a:gd name="T27" fmla="*/ 0 h 10"/>
                  <a:gd name="T28" fmla="*/ 0 w 25"/>
                  <a:gd name="T29" fmla="*/ 0 h 10"/>
                  <a:gd name="T30" fmla="*/ 0 w 25"/>
                  <a:gd name="T31" fmla="*/ 0 h 10"/>
                  <a:gd name="T32" fmla="*/ 0 w 25"/>
                  <a:gd name="T33" fmla="*/ 0 h 10"/>
                  <a:gd name="T34" fmla="*/ 0 w 25"/>
                  <a:gd name="T35" fmla="*/ 0 h 10"/>
                  <a:gd name="T36" fmla="*/ 0 w 25"/>
                  <a:gd name="T37" fmla="*/ 0 h 10"/>
                  <a:gd name="T38" fmla="*/ 0 w 25"/>
                  <a:gd name="T39" fmla="*/ 0 h 10"/>
                  <a:gd name="T40" fmla="*/ 0 w 25"/>
                  <a:gd name="T41" fmla="*/ 0 h 10"/>
                  <a:gd name="T42" fmla="*/ 0 w 25"/>
                  <a:gd name="T43" fmla="*/ 0 h 10"/>
                  <a:gd name="T44" fmla="*/ 0 w 25"/>
                  <a:gd name="T45" fmla="*/ 0 h 10"/>
                  <a:gd name="T46" fmla="*/ 0 w 25"/>
                  <a:gd name="T47" fmla="*/ 0 h 10"/>
                  <a:gd name="T48" fmla="*/ 0 w 25"/>
                  <a:gd name="T49" fmla="*/ 0 h 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10"/>
                  <a:gd name="T77" fmla="*/ 25 w 25"/>
                  <a:gd name="T78" fmla="*/ 10 h 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10">
                    <a:moveTo>
                      <a:pt x="22" y="9"/>
                    </a:moveTo>
                    <a:lnTo>
                      <a:pt x="24" y="7"/>
                    </a:lnTo>
                    <a:lnTo>
                      <a:pt x="25" y="5"/>
                    </a:lnTo>
                    <a:lnTo>
                      <a:pt x="24" y="3"/>
                    </a:lnTo>
                    <a:lnTo>
                      <a:pt x="21" y="1"/>
                    </a:lnTo>
                    <a:lnTo>
                      <a:pt x="17" y="0"/>
                    </a:lnTo>
                    <a:lnTo>
                      <a:pt x="12" y="0"/>
                    </a:lnTo>
                    <a:lnTo>
                      <a:pt x="7" y="0"/>
                    </a:lnTo>
                    <a:lnTo>
                      <a:pt x="2" y="0"/>
                    </a:lnTo>
                    <a:lnTo>
                      <a:pt x="0" y="0"/>
                    </a:lnTo>
                    <a:lnTo>
                      <a:pt x="0" y="1"/>
                    </a:lnTo>
                    <a:lnTo>
                      <a:pt x="1" y="2"/>
                    </a:lnTo>
                    <a:lnTo>
                      <a:pt x="4" y="2"/>
                    </a:lnTo>
                    <a:lnTo>
                      <a:pt x="8" y="2"/>
                    </a:lnTo>
                    <a:lnTo>
                      <a:pt x="13" y="3"/>
                    </a:lnTo>
                    <a:lnTo>
                      <a:pt x="17" y="5"/>
                    </a:lnTo>
                    <a:lnTo>
                      <a:pt x="19" y="5"/>
                    </a:lnTo>
                    <a:lnTo>
                      <a:pt x="20" y="6"/>
                    </a:lnTo>
                    <a:lnTo>
                      <a:pt x="21" y="6"/>
                    </a:lnTo>
                    <a:lnTo>
                      <a:pt x="21" y="7"/>
                    </a:lnTo>
                    <a:lnTo>
                      <a:pt x="21" y="8"/>
                    </a:lnTo>
                    <a:lnTo>
                      <a:pt x="21" y="9"/>
                    </a:lnTo>
                    <a:lnTo>
                      <a:pt x="21" y="10"/>
                    </a:lnTo>
                    <a:lnTo>
                      <a:pt x="2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66" name="Freeform 668"/>
              <p:cNvSpPr>
                <a:spLocks/>
              </p:cNvSpPr>
              <p:nvPr/>
            </p:nvSpPr>
            <p:spPr bwMode="auto">
              <a:xfrm flipH="1">
                <a:off x="3338" y="1604"/>
                <a:ext cx="3" cy="1"/>
              </a:xfrm>
              <a:custGeom>
                <a:avLst/>
                <a:gdLst>
                  <a:gd name="T0" fmla="*/ 0 w 18"/>
                  <a:gd name="T1" fmla="*/ 0 h 11"/>
                  <a:gd name="T2" fmla="*/ 0 w 18"/>
                  <a:gd name="T3" fmla="*/ 0 h 11"/>
                  <a:gd name="T4" fmla="*/ 0 w 18"/>
                  <a:gd name="T5" fmla="*/ 0 h 11"/>
                  <a:gd name="T6" fmla="*/ 0 w 18"/>
                  <a:gd name="T7" fmla="*/ 0 h 11"/>
                  <a:gd name="T8" fmla="*/ 0 w 18"/>
                  <a:gd name="T9" fmla="*/ 0 h 11"/>
                  <a:gd name="T10" fmla="*/ 0 w 18"/>
                  <a:gd name="T11" fmla="*/ 0 h 11"/>
                  <a:gd name="T12" fmla="*/ 0 w 18"/>
                  <a:gd name="T13" fmla="*/ 0 h 11"/>
                  <a:gd name="T14" fmla="*/ 0 w 18"/>
                  <a:gd name="T15" fmla="*/ 0 h 11"/>
                  <a:gd name="T16" fmla="*/ 0 w 18"/>
                  <a:gd name="T17" fmla="*/ 0 h 11"/>
                  <a:gd name="T18" fmla="*/ 0 w 18"/>
                  <a:gd name="T19" fmla="*/ 0 h 11"/>
                  <a:gd name="T20" fmla="*/ 0 w 18"/>
                  <a:gd name="T21" fmla="*/ 0 h 11"/>
                  <a:gd name="T22" fmla="*/ 0 w 18"/>
                  <a:gd name="T23" fmla="*/ 0 h 11"/>
                  <a:gd name="T24" fmla="*/ 0 w 18"/>
                  <a:gd name="T25" fmla="*/ 0 h 11"/>
                  <a:gd name="T26" fmla="*/ 0 w 18"/>
                  <a:gd name="T27" fmla="*/ 0 h 11"/>
                  <a:gd name="T28" fmla="*/ 0 w 18"/>
                  <a:gd name="T29" fmla="*/ 0 h 11"/>
                  <a:gd name="T30" fmla="*/ 0 w 18"/>
                  <a:gd name="T31" fmla="*/ 0 h 11"/>
                  <a:gd name="T32" fmla="*/ 0 w 18"/>
                  <a:gd name="T33" fmla="*/ 0 h 11"/>
                  <a:gd name="T34" fmla="*/ 0 w 18"/>
                  <a:gd name="T35" fmla="*/ 0 h 11"/>
                  <a:gd name="T36" fmla="*/ 0 w 18"/>
                  <a:gd name="T37" fmla="*/ 0 h 11"/>
                  <a:gd name="T38" fmla="*/ 0 w 18"/>
                  <a:gd name="T39" fmla="*/ 0 h 11"/>
                  <a:gd name="T40" fmla="*/ 0 w 18"/>
                  <a:gd name="T41" fmla="*/ 0 h 11"/>
                  <a:gd name="T42" fmla="*/ 0 w 18"/>
                  <a:gd name="T43" fmla="*/ 0 h 11"/>
                  <a:gd name="T44" fmla="*/ 0 w 18"/>
                  <a:gd name="T45" fmla="*/ 0 h 11"/>
                  <a:gd name="T46" fmla="*/ 0 w 18"/>
                  <a:gd name="T47" fmla="*/ 0 h 11"/>
                  <a:gd name="T48" fmla="*/ 0 w 18"/>
                  <a:gd name="T49" fmla="*/ 0 h 11"/>
                  <a:gd name="T50" fmla="*/ 0 w 18"/>
                  <a:gd name="T51" fmla="*/ 0 h 11"/>
                  <a:gd name="T52" fmla="*/ 0 w 18"/>
                  <a:gd name="T53" fmla="*/ 0 h 11"/>
                  <a:gd name="T54" fmla="*/ 0 w 18"/>
                  <a:gd name="T55" fmla="*/ 0 h 11"/>
                  <a:gd name="T56" fmla="*/ 0 w 18"/>
                  <a:gd name="T57" fmla="*/ 0 h 11"/>
                  <a:gd name="T58" fmla="*/ 0 w 18"/>
                  <a:gd name="T59" fmla="*/ 0 h 11"/>
                  <a:gd name="T60" fmla="*/ 0 w 18"/>
                  <a:gd name="T61" fmla="*/ 0 h 11"/>
                  <a:gd name="T62" fmla="*/ 0 w 18"/>
                  <a:gd name="T63" fmla="*/ 0 h 11"/>
                  <a:gd name="T64" fmla="*/ 0 w 18"/>
                  <a:gd name="T65" fmla="*/ 0 h 11"/>
                  <a:gd name="T66" fmla="*/ 0 w 18"/>
                  <a:gd name="T67" fmla="*/ 0 h 11"/>
                  <a:gd name="T68" fmla="*/ 0 w 18"/>
                  <a:gd name="T69" fmla="*/ 0 h 11"/>
                  <a:gd name="T70" fmla="*/ 0 w 18"/>
                  <a:gd name="T71" fmla="*/ 0 h 11"/>
                  <a:gd name="T72" fmla="*/ 0 w 18"/>
                  <a:gd name="T73" fmla="*/ 0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
                  <a:gd name="T112" fmla="*/ 0 h 11"/>
                  <a:gd name="T113" fmla="*/ 18 w 18"/>
                  <a:gd name="T114" fmla="*/ 11 h 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 h="11">
                    <a:moveTo>
                      <a:pt x="14" y="7"/>
                    </a:moveTo>
                    <a:lnTo>
                      <a:pt x="14" y="7"/>
                    </a:lnTo>
                    <a:lnTo>
                      <a:pt x="15" y="6"/>
                    </a:lnTo>
                    <a:lnTo>
                      <a:pt x="16" y="6"/>
                    </a:lnTo>
                    <a:lnTo>
                      <a:pt x="17" y="5"/>
                    </a:lnTo>
                    <a:lnTo>
                      <a:pt x="18" y="4"/>
                    </a:lnTo>
                    <a:lnTo>
                      <a:pt x="16" y="4"/>
                    </a:lnTo>
                    <a:lnTo>
                      <a:pt x="13" y="4"/>
                    </a:lnTo>
                    <a:lnTo>
                      <a:pt x="9" y="3"/>
                    </a:lnTo>
                    <a:lnTo>
                      <a:pt x="5" y="2"/>
                    </a:lnTo>
                    <a:lnTo>
                      <a:pt x="3" y="1"/>
                    </a:lnTo>
                    <a:lnTo>
                      <a:pt x="1" y="0"/>
                    </a:lnTo>
                    <a:lnTo>
                      <a:pt x="0" y="1"/>
                    </a:lnTo>
                    <a:lnTo>
                      <a:pt x="1" y="2"/>
                    </a:lnTo>
                    <a:lnTo>
                      <a:pt x="2" y="3"/>
                    </a:lnTo>
                    <a:lnTo>
                      <a:pt x="5" y="4"/>
                    </a:lnTo>
                    <a:lnTo>
                      <a:pt x="7" y="6"/>
                    </a:lnTo>
                    <a:lnTo>
                      <a:pt x="9" y="7"/>
                    </a:lnTo>
                    <a:lnTo>
                      <a:pt x="10" y="8"/>
                    </a:lnTo>
                    <a:lnTo>
                      <a:pt x="11" y="9"/>
                    </a:lnTo>
                    <a:lnTo>
                      <a:pt x="12" y="10"/>
                    </a:lnTo>
                    <a:lnTo>
                      <a:pt x="12" y="11"/>
                    </a:lnTo>
                    <a:lnTo>
                      <a:pt x="13" y="11"/>
                    </a:lnTo>
                    <a:lnTo>
                      <a:pt x="12" y="10"/>
                    </a:lnTo>
                    <a:lnTo>
                      <a:pt x="12" y="9"/>
                    </a:lnTo>
                    <a:lnTo>
                      <a:pt x="12" y="8"/>
                    </a:lnTo>
                    <a:lnTo>
                      <a:pt x="12" y="7"/>
                    </a:lnTo>
                    <a:lnTo>
                      <a:pt x="13" y="7"/>
                    </a:lnTo>
                    <a:lnTo>
                      <a:pt x="1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67" name="Freeform 669"/>
              <p:cNvSpPr>
                <a:spLocks/>
              </p:cNvSpPr>
              <p:nvPr/>
            </p:nvSpPr>
            <p:spPr bwMode="auto">
              <a:xfrm flipH="1">
                <a:off x="3328" y="1595"/>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5" y="16"/>
                    </a:moveTo>
                    <a:lnTo>
                      <a:pt x="8" y="17"/>
                    </a:lnTo>
                    <a:lnTo>
                      <a:pt x="11" y="16"/>
                    </a:lnTo>
                    <a:lnTo>
                      <a:pt x="14" y="15"/>
                    </a:lnTo>
                    <a:lnTo>
                      <a:pt x="16" y="12"/>
                    </a:lnTo>
                    <a:lnTo>
                      <a:pt x="17" y="9"/>
                    </a:lnTo>
                    <a:lnTo>
                      <a:pt x="16" y="6"/>
                    </a:lnTo>
                    <a:lnTo>
                      <a:pt x="15" y="3"/>
                    </a:lnTo>
                    <a:lnTo>
                      <a:pt x="12" y="1"/>
                    </a:lnTo>
                    <a:lnTo>
                      <a:pt x="9" y="0"/>
                    </a:lnTo>
                    <a:lnTo>
                      <a:pt x="6" y="0"/>
                    </a:lnTo>
                    <a:lnTo>
                      <a:pt x="3" y="2"/>
                    </a:lnTo>
                    <a:lnTo>
                      <a:pt x="1" y="5"/>
                    </a:lnTo>
                    <a:lnTo>
                      <a:pt x="0" y="8"/>
                    </a:lnTo>
                    <a:lnTo>
                      <a:pt x="1" y="11"/>
                    </a:lnTo>
                    <a:lnTo>
                      <a:pt x="2" y="14"/>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68" name="Freeform 670"/>
              <p:cNvSpPr>
                <a:spLocks/>
              </p:cNvSpPr>
              <p:nvPr/>
            </p:nvSpPr>
            <p:spPr bwMode="auto">
              <a:xfrm flipH="1">
                <a:off x="3322" y="1587"/>
                <a:ext cx="24" cy="20"/>
              </a:xfrm>
              <a:custGeom>
                <a:avLst/>
                <a:gdLst>
                  <a:gd name="T0" fmla="*/ 0 w 170"/>
                  <a:gd name="T1" fmla="*/ 0 h 139"/>
                  <a:gd name="T2" fmla="*/ 0 w 170"/>
                  <a:gd name="T3" fmla="*/ 0 h 139"/>
                  <a:gd name="T4" fmla="*/ 0 w 170"/>
                  <a:gd name="T5" fmla="*/ 0 h 139"/>
                  <a:gd name="T6" fmla="*/ 0 w 170"/>
                  <a:gd name="T7" fmla="*/ 0 h 139"/>
                  <a:gd name="T8" fmla="*/ 0 w 170"/>
                  <a:gd name="T9" fmla="*/ 0 h 139"/>
                  <a:gd name="T10" fmla="*/ 0 w 170"/>
                  <a:gd name="T11" fmla="*/ 0 h 139"/>
                  <a:gd name="T12" fmla="*/ 0 w 170"/>
                  <a:gd name="T13" fmla="*/ 0 h 139"/>
                  <a:gd name="T14" fmla="*/ 0 w 170"/>
                  <a:gd name="T15" fmla="*/ 0 h 139"/>
                  <a:gd name="T16" fmla="*/ 0 w 170"/>
                  <a:gd name="T17" fmla="*/ 0 h 139"/>
                  <a:gd name="T18" fmla="*/ 0 w 170"/>
                  <a:gd name="T19" fmla="*/ 0 h 139"/>
                  <a:gd name="T20" fmla="*/ 0 w 170"/>
                  <a:gd name="T21" fmla="*/ 0 h 139"/>
                  <a:gd name="T22" fmla="*/ 0 w 170"/>
                  <a:gd name="T23" fmla="*/ 0 h 139"/>
                  <a:gd name="T24" fmla="*/ 0 w 170"/>
                  <a:gd name="T25" fmla="*/ 0 h 139"/>
                  <a:gd name="T26" fmla="*/ 0 w 170"/>
                  <a:gd name="T27" fmla="*/ 0 h 139"/>
                  <a:gd name="T28" fmla="*/ 0 w 170"/>
                  <a:gd name="T29" fmla="*/ 0 h 139"/>
                  <a:gd name="T30" fmla="*/ 0 w 170"/>
                  <a:gd name="T31" fmla="*/ 0 h 139"/>
                  <a:gd name="T32" fmla="*/ 0 w 170"/>
                  <a:gd name="T33" fmla="*/ 0 h 139"/>
                  <a:gd name="T34" fmla="*/ 0 w 170"/>
                  <a:gd name="T35" fmla="*/ 0 h 139"/>
                  <a:gd name="T36" fmla="*/ 0 w 170"/>
                  <a:gd name="T37" fmla="*/ 0 h 139"/>
                  <a:gd name="T38" fmla="*/ 0 w 170"/>
                  <a:gd name="T39" fmla="*/ 0 h 139"/>
                  <a:gd name="T40" fmla="*/ 0 w 170"/>
                  <a:gd name="T41" fmla="*/ 0 h 139"/>
                  <a:gd name="T42" fmla="*/ 0 w 170"/>
                  <a:gd name="T43" fmla="*/ 0 h 139"/>
                  <a:gd name="T44" fmla="*/ 0 w 170"/>
                  <a:gd name="T45" fmla="*/ 0 h 139"/>
                  <a:gd name="T46" fmla="*/ 0 w 170"/>
                  <a:gd name="T47" fmla="*/ 0 h 139"/>
                  <a:gd name="T48" fmla="*/ 0 w 170"/>
                  <a:gd name="T49" fmla="*/ 0 h 139"/>
                  <a:gd name="T50" fmla="*/ 0 w 170"/>
                  <a:gd name="T51" fmla="*/ 0 h 139"/>
                  <a:gd name="T52" fmla="*/ 0 w 170"/>
                  <a:gd name="T53" fmla="*/ 0 h 139"/>
                  <a:gd name="T54" fmla="*/ 0 w 170"/>
                  <a:gd name="T55" fmla="*/ 0 h 139"/>
                  <a:gd name="T56" fmla="*/ 0 w 170"/>
                  <a:gd name="T57" fmla="*/ 0 h 139"/>
                  <a:gd name="T58" fmla="*/ 0 w 170"/>
                  <a:gd name="T59" fmla="*/ 0 h 139"/>
                  <a:gd name="T60" fmla="*/ 0 w 170"/>
                  <a:gd name="T61" fmla="*/ 0 h 139"/>
                  <a:gd name="T62" fmla="*/ 0 w 170"/>
                  <a:gd name="T63" fmla="*/ 0 h 139"/>
                  <a:gd name="T64" fmla="*/ 0 w 170"/>
                  <a:gd name="T65" fmla="*/ 0 h 139"/>
                  <a:gd name="T66" fmla="*/ 0 w 170"/>
                  <a:gd name="T67" fmla="*/ 0 h 139"/>
                  <a:gd name="T68" fmla="*/ 0 w 170"/>
                  <a:gd name="T69" fmla="*/ 0 h 139"/>
                  <a:gd name="T70" fmla="*/ 0 w 170"/>
                  <a:gd name="T71" fmla="*/ 0 h 139"/>
                  <a:gd name="T72" fmla="*/ 0 w 170"/>
                  <a:gd name="T73" fmla="*/ 0 h 139"/>
                  <a:gd name="T74" fmla="*/ 0 w 170"/>
                  <a:gd name="T75" fmla="*/ 0 h 139"/>
                  <a:gd name="T76" fmla="*/ 0 w 170"/>
                  <a:gd name="T77" fmla="*/ 0 h 139"/>
                  <a:gd name="T78" fmla="*/ 0 w 170"/>
                  <a:gd name="T79" fmla="*/ 0 h 139"/>
                  <a:gd name="T80" fmla="*/ 0 w 170"/>
                  <a:gd name="T81" fmla="*/ 0 h 139"/>
                  <a:gd name="T82" fmla="*/ 0 w 170"/>
                  <a:gd name="T83" fmla="*/ 0 h 139"/>
                  <a:gd name="T84" fmla="*/ 0 w 170"/>
                  <a:gd name="T85" fmla="*/ 0 h 139"/>
                  <a:gd name="T86" fmla="*/ 0 w 170"/>
                  <a:gd name="T87" fmla="*/ 0 h 139"/>
                  <a:gd name="T88" fmla="*/ 0 w 170"/>
                  <a:gd name="T89" fmla="*/ 0 h 139"/>
                  <a:gd name="T90" fmla="*/ 0 w 170"/>
                  <a:gd name="T91" fmla="*/ 0 h 139"/>
                  <a:gd name="T92" fmla="*/ 0 w 170"/>
                  <a:gd name="T93" fmla="*/ 0 h 139"/>
                  <a:gd name="T94" fmla="*/ 0 w 170"/>
                  <a:gd name="T95" fmla="*/ 0 h 139"/>
                  <a:gd name="T96" fmla="*/ 0 w 170"/>
                  <a:gd name="T97" fmla="*/ 0 h 139"/>
                  <a:gd name="T98" fmla="*/ 0 w 170"/>
                  <a:gd name="T99" fmla="*/ 0 h 139"/>
                  <a:gd name="T100" fmla="*/ 0 w 170"/>
                  <a:gd name="T101" fmla="*/ 0 h 139"/>
                  <a:gd name="T102" fmla="*/ 0 w 170"/>
                  <a:gd name="T103" fmla="*/ 0 h 139"/>
                  <a:gd name="T104" fmla="*/ 0 w 170"/>
                  <a:gd name="T105" fmla="*/ 0 h 139"/>
                  <a:gd name="T106" fmla="*/ 0 w 170"/>
                  <a:gd name="T107" fmla="*/ 0 h 139"/>
                  <a:gd name="T108" fmla="*/ 0 w 170"/>
                  <a:gd name="T109" fmla="*/ 0 h 139"/>
                  <a:gd name="T110" fmla="*/ 0 w 170"/>
                  <a:gd name="T111" fmla="*/ 0 h 139"/>
                  <a:gd name="T112" fmla="*/ 0 w 170"/>
                  <a:gd name="T113" fmla="*/ 0 h 139"/>
                  <a:gd name="T114" fmla="*/ 0 w 170"/>
                  <a:gd name="T115" fmla="*/ 0 h 139"/>
                  <a:gd name="T116" fmla="*/ 0 w 170"/>
                  <a:gd name="T117" fmla="*/ 0 h 139"/>
                  <a:gd name="T118" fmla="*/ 0 w 170"/>
                  <a:gd name="T119" fmla="*/ 0 h 1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0"/>
                  <a:gd name="T181" fmla="*/ 0 h 139"/>
                  <a:gd name="T182" fmla="*/ 170 w 170"/>
                  <a:gd name="T183" fmla="*/ 139 h 1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0" h="139">
                    <a:moveTo>
                      <a:pt x="156" y="76"/>
                    </a:moveTo>
                    <a:lnTo>
                      <a:pt x="162" y="77"/>
                    </a:lnTo>
                    <a:lnTo>
                      <a:pt x="167" y="75"/>
                    </a:lnTo>
                    <a:lnTo>
                      <a:pt x="170" y="70"/>
                    </a:lnTo>
                    <a:lnTo>
                      <a:pt x="168" y="65"/>
                    </a:lnTo>
                    <a:lnTo>
                      <a:pt x="166" y="63"/>
                    </a:lnTo>
                    <a:lnTo>
                      <a:pt x="166" y="61"/>
                    </a:lnTo>
                    <a:lnTo>
                      <a:pt x="166" y="58"/>
                    </a:lnTo>
                    <a:lnTo>
                      <a:pt x="167" y="55"/>
                    </a:lnTo>
                    <a:lnTo>
                      <a:pt x="167" y="52"/>
                    </a:lnTo>
                    <a:lnTo>
                      <a:pt x="166" y="49"/>
                    </a:lnTo>
                    <a:lnTo>
                      <a:pt x="163" y="46"/>
                    </a:lnTo>
                    <a:lnTo>
                      <a:pt x="158" y="43"/>
                    </a:lnTo>
                    <a:lnTo>
                      <a:pt x="152" y="39"/>
                    </a:lnTo>
                    <a:lnTo>
                      <a:pt x="147" y="34"/>
                    </a:lnTo>
                    <a:lnTo>
                      <a:pt x="142" y="28"/>
                    </a:lnTo>
                    <a:lnTo>
                      <a:pt x="138" y="22"/>
                    </a:lnTo>
                    <a:lnTo>
                      <a:pt x="135" y="16"/>
                    </a:lnTo>
                    <a:lnTo>
                      <a:pt x="129" y="10"/>
                    </a:lnTo>
                    <a:lnTo>
                      <a:pt x="120" y="6"/>
                    </a:lnTo>
                    <a:lnTo>
                      <a:pt x="110" y="5"/>
                    </a:lnTo>
                    <a:lnTo>
                      <a:pt x="105" y="6"/>
                    </a:lnTo>
                    <a:lnTo>
                      <a:pt x="98" y="6"/>
                    </a:lnTo>
                    <a:lnTo>
                      <a:pt x="92" y="5"/>
                    </a:lnTo>
                    <a:lnTo>
                      <a:pt x="86" y="3"/>
                    </a:lnTo>
                    <a:lnTo>
                      <a:pt x="81" y="0"/>
                    </a:lnTo>
                    <a:lnTo>
                      <a:pt x="74" y="0"/>
                    </a:lnTo>
                    <a:lnTo>
                      <a:pt x="68" y="2"/>
                    </a:lnTo>
                    <a:lnTo>
                      <a:pt x="62" y="5"/>
                    </a:lnTo>
                    <a:lnTo>
                      <a:pt x="58" y="9"/>
                    </a:lnTo>
                    <a:lnTo>
                      <a:pt x="54" y="11"/>
                    </a:lnTo>
                    <a:lnTo>
                      <a:pt x="50" y="13"/>
                    </a:lnTo>
                    <a:lnTo>
                      <a:pt x="47" y="13"/>
                    </a:lnTo>
                    <a:lnTo>
                      <a:pt x="44" y="14"/>
                    </a:lnTo>
                    <a:lnTo>
                      <a:pt x="42" y="16"/>
                    </a:lnTo>
                    <a:lnTo>
                      <a:pt x="39" y="20"/>
                    </a:lnTo>
                    <a:lnTo>
                      <a:pt x="36" y="24"/>
                    </a:lnTo>
                    <a:lnTo>
                      <a:pt x="34" y="28"/>
                    </a:lnTo>
                    <a:lnTo>
                      <a:pt x="33" y="31"/>
                    </a:lnTo>
                    <a:lnTo>
                      <a:pt x="30" y="33"/>
                    </a:lnTo>
                    <a:lnTo>
                      <a:pt x="26" y="35"/>
                    </a:lnTo>
                    <a:lnTo>
                      <a:pt x="22" y="37"/>
                    </a:lnTo>
                    <a:lnTo>
                      <a:pt x="19" y="39"/>
                    </a:lnTo>
                    <a:lnTo>
                      <a:pt x="16" y="43"/>
                    </a:lnTo>
                    <a:lnTo>
                      <a:pt x="14" y="51"/>
                    </a:lnTo>
                    <a:lnTo>
                      <a:pt x="14" y="56"/>
                    </a:lnTo>
                    <a:lnTo>
                      <a:pt x="14" y="60"/>
                    </a:lnTo>
                    <a:lnTo>
                      <a:pt x="14" y="64"/>
                    </a:lnTo>
                    <a:lnTo>
                      <a:pt x="12" y="68"/>
                    </a:lnTo>
                    <a:lnTo>
                      <a:pt x="10" y="71"/>
                    </a:lnTo>
                    <a:lnTo>
                      <a:pt x="9" y="75"/>
                    </a:lnTo>
                    <a:lnTo>
                      <a:pt x="9" y="79"/>
                    </a:lnTo>
                    <a:lnTo>
                      <a:pt x="9" y="83"/>
                    </a:lnTo>
                    <a:lnTo>
                      <a:pt x="9" y="88"/>
                    </a:lnTo>
                    <a:lnTo>
                      <a:pt x="8" y="92"/>
                    </a:lnTo>
                    <a:lnTo>
                      <a:pt x="6" y="97"/>
                    </a:lnTo>
                    <a:lnTo>
                      <a:pt x="3" y="100"/>
                    </a:lnTo>
                    <a:lnTo>
                      <a:pt x="0" y="104"/>
                    </a:lnTo>
                    <a:lnTo>
                      <a:pt x="0" y="109"/>
                    </a:lnTo>
                    <a:lnTo>
                      <a:pt x="1" y="113"/>
                    </a:lnTo>
                    <a:lnTo>
                      <a:pt x="3" y="116"/>
                    </a:lnTo>
                    <a:lnTo>
                      <a:pt x="5" y="118"/>
                    </a:lnTo>
                    <a:lnTo>
                      <a:pt x="7" y="121"/>
                    </a:lnTo>
                    <a:lnTo>
                      <a:pt x="9" y="125"/>
                    </a:lnTo>
                    <a:lnTo>
                      <a:pt x="10" y="129"/>
                    </a:lnTo>
                    <a:lnTo>
                      <a:pt x="13" y="134"/>
                    </a:lnTo>
                    <a:lnTo>
                      <a:pt x="20" y="137"/>
                    </a:lnTo>
                    <a:lnTo>
                      <a:pt x="28" y="139"/>
                    </a:lnTo>
                    <a:lnTo>
                      <a:pt x="35" y="139"/>
                    </a:lnTo>
                    <a:lnTo>
                      <a:pt x="41" y="137"/>
                    </a:lnTo>
                    <a:lnTo>
                      <a:pt x="45" y="133"/>
                    </a:lnTo>
                    <a:lnTo>
                      <a:pt x="46" y="128"/>
                    </a:lnTo>
                    <a:lnTo>
                      <a:pt x="45" y="123"/>
                    </a:lnTo>
                    <a:lnTo>
                      <a:pt x="43" y="118"/>
                    </a:lnTo>
                    <a:lnTo>
                      <a:pt x="44" y="113"/>
                    </a:lnTo>
                    <a:lnTo>
                      <a:pt x="46" y="107"/>
                    </a:lnTo>
                    <a:lnTo>
                      <a:pt x="47" y="103"/>
                    </a:lnTo>
                    <a:lnTo>
                      <a:pt x="49" y="100"/>
                    </a:lnTo>
                    <a:lnTo>
                      <a:pt x="53" y="96"/>
                    </a:lnTo>
                    <a:lnTo>
                      <a:pt x="57" y="92"/>
                    </a:lnTo>
                    <a:lnTo>
                      <a:pt x="60" y="90"/>
                    </a:lnTo>
                    <a:lnTo>
                      <a:pt x="62" y="90"/>
                    </a:lnTo>
                    <a:lnTo>
                      <a:pt x="64" y="92"/>
                    </a:lnTo>
                    <a:lnTo>
                      <a:pt x="66" y="94"/>
                    </a:lnTo>
                    <a:lnTo>
                      <a:pt x="67" y="97"/>
                    </a:lnTo>
                    <a:lnTo>
                      <a:pt x="69" y="99"/>
                    </a:lnTo>
                    <a:lnTo>
                      <a:pt x="71" y="99"/>
                    </a:lnTo>
                    <a:lnTo>
                      <a:pt x="74" y="100"/>
                    </a:lnTo>
                    <a:lnTo>
                      <a:pt x="76" y="102"/>
                    </a:lnTo>
                    <a:lnTo>
                      <a:pt x="77" y="103"/>
                    </a:lnTo>
                    <a:lnTo>
                      <a:pt x="78" y="102"/>
                    </a:lnTo>
                    <a:lnTo>
                      <a:pt x="79" y="100"/>
                    </a:lnTo>
                    <a:lnTo>
                      <a:pt x="80" y="98"/>
                    </a:lnTo>
                    <a:lnTo>
                      <a:pt x="81" y="96"/>
                    </a:lnTo>
                    <a:lnTo>
                      <a:pt x="83" y="94"/>
                    </a:lnTo>
                    <a:lnTo>
                      <a:pt x="85" y="93"/>
                    </a:lnTo>
                    <a:lnTo>
                      <a:pt x="88" y="93"/>
                    </a:lnTo>
                    <a:lnTo>
                      <a:pt x="91" y="93"/>
                    </a:lnTo>
                    <a:lnTo>
                      <a:pt x="94" y="91"/>
                    </a:lnTo>
                    <a:lnTo>
                      <a:pt x="96" y="89"/>
                    </a:lnTo>
                    <a:lnTo>
                      <a:pt x="97" y="86"/>
                    </a:lnTo>
                    <a:lnTo>
                      <a:pt x="98" y="83"/>
                    </a:lnTo>
                    <a:lnTo>
                      <a:pt x="100" y="80"/>
                    </a:lnTo>
                    <a:lnTo>
                      <a:pt x="102" y="77"/>
                    </a:lnTo>
                    <a:lnTo>
                      <a:pt x="106" y="74"/>
                    </a:lnTo>
                    <a:lnTo>
                      <a:pt x="110" y="71"/>
                    </a:lnTo>
                    <a:lnTo>
                      <a:pt x="115" y="67"/>
                    </a:lnTo>
                    <a:lnTo>
                      <a:pt x="116" y="63"/>
                    </a:lnTo>
                    <a:lnTo>
                      <a:pt x="114" y="57"/>
                    </a:lnTo>
                    <a:lnTo>
                      <a:pt x="111" y="54"/>
                    </a:lnTo>
                    <a:lnTo>
                      <a:pt x="110" y="50"/>
                    </a:lnTo>
                    <a:lnTo>
                      <a:pt x="109" y="47"/>
                    </a:lnTo>
                    <a:lnTo>
                      <a:pt x="111" y="43"/>
                    </a:lnTo>
                    <a:lnTo>
                      <a:pt x="116" y="42"/>
                    </a:lnTo>
                    <a:lnTo>
                      <a:pt x="123" y="43"/>
                    </a:lnTo>
                    <a:lnTo>
                      <a:pt x="131" y="47"/>
                    </a:lnTo>
                    <a:lnTo>
                      <a:pt x="138" y="51"/>
                    </a:lnTo>
                    <a:lnTo>
                      <a:pt x="143" y="55"/>
                    </a:lnTo>
                    <a:lnTo>
                      <a:pt x="148" y="61"/>
                    </a:lnTo>
                    <a:lnTo>
                      <a:pt x="153" y="68"/>
                    </a:lnTo>
                    <a:lnTo>
                      <a:pt x="156"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69" name="Freeform 671"/>
              <p:cNvSpPr>
                <a:spLocks/>
              </p:cNvSpPr>
              <p:nvPr/>
            </p:nvSpPr>
            <p:spPr bwMode="auto">
              <a:xfrm flipH="1">
                <a:off x="3321" y="1585"/>
                <a:ext cx="26" cy="19"/>
              </a:xfrm>
              <a:custGeom>
                <a:avLst/>
                <a:gdLst>
                  <a:gd name="T0" fmla="*/ 0 w 182"/>
                  <a:gd name="T1" fmla="*/ 0 h 131"/>
                  <a:gd name="T2" fmla="*/ 0 w 182"/>
                  <a:gd name="T3" fmla="*/ 0 h 131"/>
                  <a:gd name="T4" fmla="*/ 0 w 182"/>
                  <a:gd name="T5" fmla="*/ 0 h 131"/>
                  <a:gd name="T6" fmla="*/ 0 w 182"/>
                  <a:gd name="T7" fmla="*/ 0 h 131"/>
                  <a:gd name="T8" fmla="*/ 0 w 182"/>
                  <a:gd name="T9" fmla="*/ 0 h 131"/>
                  <a:gd name="T10" fmla="*/ 0 w 182"/>
                  <a:gd name="T11" fmla="*/ 0 h 131"/>
                  <a:gd name="T12" fmla="*/ 0 w 182"/>
                  <a:gd name="T13" fmla="*/ 0 h 131"/>
                  <a:gd name="T14" fmla="*/ 0 w 182"/>
                  <a:gd name="T15" fmla="*/ 0 h 131"/>
                  <a:gd name="T16" fmla="*/ 0 w 182"/>
                  <a:gd name="T17" fmla="*/ 0 h 131"/>
                  <a:gd name="T18" fmla="*/ 0 w 182"/>
                  <a:gd name="T19" fmla="*/ 0 h 131"/>
                  <a:gd name="T20" fmla="*/ 0 w 182"/>
                  <a:gd name="T21" fmla="*/ 0 h 131"/>
                  <a:gd name="T22" fmla="*/ 0 w 182"/>
                  <a:gd name="T23" fmla="*/ 0 h 131"/>
                  <a:gd name="T24" fmla="*/ 0 w 182"/>
                  <a:gd name="T25" fmla="*/ 0 h 131"/>
                  <a:gd name="T26" fmla="*/ 0 w 182"/>
                  <a:gd name="T27" fmla="*/ 0 h 131"/>
                  <a:gd name="T28" fmla="*/ 0 w 182"/>
                  <a:gd name="T29" fmla="*/ 0 h 131"/>
                  <a:gd name="T30" fmla="*/ 0 w 182"/>
                  <a:gd name="T31" fmla="*/ 0 h 131"/>
                  <a:gd name="T32" fmla="*/ 0 w 182"/>
                  <a:gd name="T33" fmla="*/ 0 h 131"/>
                  <a:gd name="T34" fmla="*/ 0 w 182"/>
                  <a:gd name="T35" fmla="*/ 0 h 131"/>
                  <a:gd name="T36" fmla="*/ 0 w 182"/>
                  <a:gd name="T37" fmla="*/ 0 h 131"/>
                  <a:gd name="T38" fmla="*/ 0 w 182"/>
                  <a:gd name="T39" fmla="*/ 0 h 131"/>
                  <a:gd name="T40" fmla="*/ 0 w 182"/>
                  <a:gd name="T41" fmla="*/ 0 h 131"/>
                  <a:gd name="T42" fmla="*/ 0 w 182"/>
                  <a:gd name="T43" fmla="*/ 0 h 131"/>
                  <a:gd name="T44" fmla="*/ 0 w 182"/>
                  <a:gd name="T45" fmla="*/ 0 h 131"/>
                  <a:gd name="T46" fmla="*/ 0 w 182"/>
                  <a:gd name="T47" fmla="*/ 0 h 131"/>
                  <a:gd name="T48" fmla="*/ 0 w 182"/>
                  <a:gd name="T49" fmla="*/ 0 h 131"/>
                  <a:gd name="T50" fmla="*/ 0 w 182"/>
                  <a:gd name="T51" fmla="*/ 0 h 131"/>
                  <a:gd name="T52" fmla="*/ 0 w 182"/>
                  <a:gd name="T53" fmla="*/ 0 h 131"/>
                  <a:gd name="T54" fmla="*/ 0 w 182"/>
                  <a:gd name="T55" fmla="*/ 0 h 131"/>
                  <a:gd name="T56" fmla="*/ 0 w 182"/>
                  <a:gd name="T57" fmla="*/ 0 h 131"/>
                  <a:gd name="T58" fmla="*/ 0 w 182"/>
                  <a:gd name="T59" fmla="*/ 0 h 131"/>
                  <a:gd name="T60" fmla="*/ 0 w 182"/>
                  <a:gd name="T61" fmla="*/ 0 h 131"/>
                  <a:gd name="T62" fmla="*/ 0 w 182"/>
                  <a:gd name="T63" fmla="*/ 0 h 131"/>
                  <a:gd name="T64" fmla="*/ 0 w 182"/>
                  <a:gd name="T65" fmla="*/ 0 h 131"/>
                  <a:gd name="T66" fmla="*/ 0 w 182"/>
                  <a:gd name="T67" fmla="*/ 0 h 131"/>
                  <a:gd name="T68" fmla="*/ 0 w 182"/>
                  <a:gd name="T69" fmla="*/ 0 h 131"/>
                  <a:gd name="T70" fmla="*/ 0 w 182"/>
                  <a:gd name="T71" fmla="*/ 0 h 131"/>
                  <a:gd name="T72" fmla="*/ 0 w 182"/>
                  <a:gd name="T73" fmla="*/ 0 h 131"/>
                  <a:gd name="T74" fmla="*/ 0 w 182"/>
                  <a:gd name="T75" fmla="*/ 0 h 131"/>
                  <a:gd name="T76" fmla="*/ 0 w 182"/>
                  <a:gd name="T77" fmla="*/ 0 h 131"/>
                  <a:gd name="T78" fmla="*/ 0 w 182"/>
                  <a:gd name="T79" fmla="*/ 0 h 131"/>
                  <a:gd name="T80" fmla="*/ 0 w 182"/>
                  <a:gd name="T81" fmla="*/ 0 h 131"/>
                  <a:gd name="T82" fmla="*/ 0 w 182"/>
                  <a:gd name="T83" fmla="*/ 0 h 131"/>
                  <a:gd name="T84" fmla="*/ 0 w 182"/>
                  <a:gd name="T85" fmla="*/ 0 h 131"/>
                  <a:gd name="T86" fmla="*/ 0 w 182"/>
                  <a:gd name="T87" fmla="*/ 0 h 131"/>
                  <a:gd name="T88" fmla="*/ 0 w 182"/>
                  <a:gd name="T89" fmla="*/ 0 h 131"/>
                  <a:gd name="T90" fmla="*/ 0 w 182"/>
                  <a:gd name="T91" fmla="*/ 0 h 131"/>
                  <a:gd name="T92" fmla="*/ 0 w 182"/>
                  <a:gd name="T93" fmla="*/ 0 h 131"/>
                  <a:gd name="T94" fmla="*/ 0 w 182"/>
                  <a:gd name="T95" fmla="*/ 0 h 131"/>
                  <a:gd name="T96" fmla="*/ 0 w 182"/>
                  <a:gd name="T97" fmla="*/ 0 h 1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2"/>
                  <a:gd name="T148" fmla="*/ 0 h 131"/>
                  <a:gd name="T149" fmla="*/ 182 w 182"/>
                  <a:gd name="T150" fmla="*/ 131 h 1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2" h="131">
                    <a:moveTo>
                      <a:pt x="168" y="109"/>
                    </a:moveTo>
                    <a:lnTo>
                      <a:pt x="168" y="107"/>
                    </a:lnTo>
                    <a:lnTo>
                      <a:pt x="168" y="104"/>
                    </a:lnTo>
                    <a:lnTo>
                      <a:pt x="168" y="101"/>
                    </a:lnTo>
                    <a:lnTo>
                      <a:pt x="170" y="96"/>
                    </a:lnTo>
                    <a:lnTo>
                      <a:pt x="173" y="84"/>
                    </a:lnTo>
                    <a:lnTo>
                      <a:pt x="173" y="71"/>
                    </a:lnTo>
                    <a:lnTo>
                      <a:pt x="170" y="57"/>
                    </a:lnTo>
                    <a:lnTo>
                      <a:pt x="164" y="42"/>
                    </a:lnTo>
                    <a:lnTo>
                      <a:pt x="156" y="30"/>
                    </a:lnTo>
                    <a:lnTo>
                      <a:pt x="146" y="18"/>
                    </a:lnTo>
                    <a:lnTo>
                      <a:pt x="133" y="9"/>
                    </a:lnTo>
                    <a:lnTo>
                      <a:pt x="118" y="3"/>
                    </a:lnTo>
                    <a:lnTo>
                      <a:pt x="99" y="0"/>
                    </a:lnTo>
                    <a:lnTo>
                      <a:pt x="83" y="0"/>
                    </a:lnTo>
                    <a:lnTo>
                      <a:pt x="66" y="4"/>
                    </a:lnTo>
                    <a:lnTo>
                      <a:pt x="53" y="9"/>
                    </a:lnTo>
                    <a:lnTo>
                      <a:pt x="41" y="18"/>
                    </a:lnTo>
                    <a:lnTo>
                      <a:pt x="31" y="28"/>
                    </a:lnTo>
                    <a:lnTo>
                      <a:pt x="22" y="40"/>
                    </a:lnTo>
                    <a:lnTo>
                      <a:pt x="17" y="52"/>
                    </a:lnTo>
                    <a:lnTo>
                      <a:pt x="14" y="61"/>
                    </a:lnTo>
                    <a:lnTo>
                      <a:pt x="11" y="69"/>
                    </a:lnTo>
                    <a:lnTo>
                      <a:pt x="8" y="74"/>
                    </a:lnTo>
                    <a:lnTo>
                      <a:pt x="3" y="76"/>
                    </a:lnTo>
                    <a:lnTo>
                      <a:pt x="0" y="77"/>
                    </a:lnTo>
                    <a:lnTo>
                      <a:pt x="0" y="78"/>
                    </a:lnTo>
                    <a:lnTo>
                      <a:pt x="2" y="80"/>
                    </a:lnTo>
                    <a:lnTo>
                      <a:pt x="5" y="81"/>
                    </a:lnTo>
                    <a:lnTo>
                      <a:pt x="12" y="84"/>
                    </a:lnTo>
                    <a:lnTo>
                      <a:pt x="27" y="88"/>
                    </a:lnTo>
                    <a:lnTo>
                      <a:pt x="47" y="94"/>
                    </a:lnTo>
                    <a:lnTo>
                      <a:pt x="70" y="102"/>
                    </a:lnTo>
                    <a:lnTo>
                      <a:pt x="92" y="108"/>
                    </a:lnTo>
                    <a:lnTo>
                      <a:pt x="113" y="113"/>
                    </a:lnTo>
                    <a:lnTo>
                      <a:pt x="129" y="117"/>
                    </a:lnTo>
                    <a:lnTo>
                      <a:pt x="137" y="119"/>
                    </a:lnTo>
                    <a:lnTo>
                      <a:pt x="142" y="120"/>
                    </a:lnTo>
                    <a:lnTo>
                      <a:pt x="149" y="122"/>
                    </a:lnTo>
                    <a:lnTo>
                      <a:pt x="155" y="124"/>
                    </a:lnTo>
                    <a:lnTo>
                      <a:pt x="162" y="127"/>
                    </a:lnTo>
                    <a:lnTo>
                      <a:pt x="169" y="129"/>
                    </a:lnTo>
                    <a:lnTo>
                      <a:pt x="174" y="131"/>
                    </a:lnTo>
                    <a:lnTo>
                      <a:pt x="178" y="131"/>
                    </a:lnTo>
                    <a:lnTo>
                      <a:pt x="182" y="129"/>
                    </a:lnTo>
                    <a:lnTo>
                      <a:pt x="180" y="126"/>
                    </a:lnTo>
                    <a:lnTo>
                      <a:pt x="176" y="121"/>
                    </a:lnTo>
                    <a:lnTo>
                      <a:pt x="171" y="115"/>
                    </a:lnTo>
                    <a:lnTo>
                      <a:pt x="168" y="109"/>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70" name="Freeform 672"/>
              <p:cNvSpPr>
                <a:spLocks/>
              </p:cNvSpPr>
              <p:nvPr/>
            </p:nvSpPr>
            <p:spPr bwMode="auto">
              <a:xfrm flipH="1">
                <a:off x="3318" y="1672"/>
                <a:ext cx="29" cy="94"/>
              </a:xfrm>
              <a:custGeom>
                <a:avLst/>
                <a:gdLst>
                  <a:gd name="T0" fmla="*/ 0 w 198"/>
                  <a:gd name="T1" fmla="*/ 0 h 656"/>
                  <a:gd name="T2" fmla="*/ 0 w 198"/>
                  <a:gd name="T3" fmla="*/ 0 h 656"/>
                  <a:gd name="T4" fmla="*/ 0 w 198"/>
                  <a:gd name="T5" fmla="*/ 0 h 656"/>
                  <a:gd name="T6" fmla="*/ 0 w 198"/>
                  <a:gd name="T7" fmla="*/ 0 h 656"/>
                  <a:gd name="T8" fmla="*/ 0 w 198"/>
                  <a:gd name="T9" fmla="*/ 0 h 656"/>
                  <a:gd name="T10" fmla="*/ 0 w 198"/>
                  <a:gd name="T11" fmla="*/ 0 h 656"/>
                  <a:gd name="T12" fmla="*/ 0 w 198"/>
                  <a:gd name="T13" fmla="*/ 0 h 656"/>
                  <a:gd name="T14" fmla="*/ 0 w 198"/>
                  <a:gd name="T15" fmla="*/ 0 h 656"/>
                  <a:gd name="T16" fmla="*/ 0 w 198"/>
                  <a:gd name="T17" fmla="*/ 0 h 656"/>
                  <a:gd name="T18" fmla="*/ 0 w 198"/>
                  <a:gd name="T19" fmla="*/ 0 h 656"/>
                  <a:gd name="T20" fmla="*/ 0 w 198"/>
                  <a:gd name="T21" fmla="*/ 0 h 656"/>
                  <a:gd name="T22" fmla="*/ 0 w 198"/>
                  <a:gd name="T23" fmla="*/ 0 h 656"/>
                  <a:gd name="T24" fmla="*/ 0 w 198"/>
                  <a:gd name="T25" fmla="*/ 0 h 656"/>
                  <a:gd name="T26" fmla="*/ 0 w 198"/>
                  <a:gd name="T27" fmla="*/ 0 h 656"/>
                  <a:gd name="T28" fmla="*/ 0 w 198"/>
                  <a:gd name="T29" fmla="*/ 0 h 656"/>
                  <a:gd name="T30" fmla="*/ 0 w 198"/>
                  <a:gd name="T31" fmla="*/ 0 h 656"/>
                  <a:gd name="T32" fmla="*/ 0 w 198"/>
                  <a:gd name="T33" fmla="*/ 0 h 656"/>
                  <a:gd name="T34" fmla="*/ 0 w 198"/>
                  <a:gd name="T35" fmla="*/ 0 h 656"/>
                  <a:gd name="T36" fmla="*/ 0 w 198"/>
                  <a:gd name="T37" fmla="*/ 0 h 656"/>
                  <a:gd name="T38" fmla="*/ 0 w 198"/>
                  <a:gd name="T39" fmla="*/ 0 h 656"/>
                  <a:gd name="T40" fmla="*/ 0 w 198"/>
                  <a:gd name="T41" fmla="*/ 0 h 656"/>
                  <a:gd name="T42" fmla="*/ 0 w 198"/>
                  <a:gd name="T43" fmla="*/ 0 h 656"/>
                  <a:gd name="T44" fmla="*/ 0 w 198"/>
                  <a:gd name="T45" fmla="*/ 0 h 656"/>
                  <a:gd name="T46" fmla="*/ 0 w 198"/>
                  <a:gd name="T47" fmla="*/ 0 h 656"/>
                  <a:gd name="T48" fmla="*/ 0 w 198"/>
                  <a:gd name="T49" fmla="*/ 0 h 656"/>
                  <a:gd name="T50" fmla="*/ 0 w 198"/>
                  <a:gd name="T51" fmla="*/ 0 h 656"/>
                  <a:gd name="T52" fmla="*/ 0 w 198"/>
                  <a:gd name="T53" fmla="*/ 0 h 656"/>
                  <a:gd name="T54" fmla="*/ 0 w 198"/>
                  <a:gd name="T55" fmla="*/ 0 h 656"/>
                  <a:gd name="T56" fmla="*/ 0 w 198"/>
                  <a:gd name="T57" fmla="*/ 0 h 656"/>
                  <a:gd name="T58" fmla="*/ 0 w 198"/>
                  <a:gd name="T59" fmla="*/ 0 h 656"/>
                  <a:gd name="T60" fmla="*/ 0 w 198"/>
                  <a:gd name="T61" fmla="*/ 0 h 656"/>
                  <a:gd name="T62" fmla="*/ 0 w 198"/>
                  <a:gd name="T63" fmla="*/ 0 h 656"/>
                  <a:gd name="T64" fmla="*/ 0 w 198"/>
                  <a:gd name="T65" fmla="*/ 0 h 656"/>
                  <a:gd name="T66" fmla="*/ 0 w 198"/>
                  <a:gd name="T67" fmla="*/ 0 h 656"/>
                  <a:gd name="T68" fmla="*/ 0 w 198"/>
                  <a:gd name="T69" fmla="*/ 0 h 656"/>
                  <a:gd name="T70" fmla="*/ 0 w 198"/>
                  <a:gd name="T71" fmla="*/ 0 h 656"/>
                  <a:gd name="T72" fmla="*/ 0 w 198"/>
                  <a:gd name="T73" fmla="*/ 0 h 656"/>
                  <a:gd name="T74" fmla="*/ 0 w 198"/>
                  <a:gd name="T75" fmla="*/ 0 h 656"/>
                  <a:gd name="T76" fmla="*/ 0 w 198"/>
                  <a:gd name="T77" fmla="*/ 0 h 656"/>
                  <a:gd name="T78" fmla="*/ 0 w 198"/>
                  <a:gd name="T79" fmla="*/ 0 h 656"/>
                  <a:gd name="T80" fmla="*/ 0 w 198"/>
                  <a:gd name="T81" fmla="*/ 0 h 656"/>
                  <a:gd name="T82" fmla="*/ 0 w 198"/>
                  <a:gd name="T83" fmla="*/ 0 h 6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8"/>
                  <a:gd name="T127" fmla="*/ 0 h 656"/>
                  <a:gd name="T128" fmla="*/ 198 w 198"/>
                  <a:gd name="T129" fmla="*/ 656 h 6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8" h="656">
                    <a:moveTo>
                      <a:pt x="42" y="3"/>
                    </a:moveTo>
                    <a:lnTo>
                      <a:pt x="34" y="6"/>
                    </a:lnTo>
                    <a:lnTo>
                      <a:pt x="26" y="13"/>
                    </a:lnTo>
                    <a:lnTo>
                      <a:pt x="18" y="20"/>
                    </a:lnTo>
                    <a:lnTo>
                      <a:pt x="10" y="28"/>
                    </a:lnTo>
                    <a:lnTo>
                      <a:pt x="5" y="38"/>
                    </a:lnTo>
                    <a:lnTo>
                      <a:pt x="1" y="49"/>
                    </a:lnTo>
                    <a:lnTo>
                      <a:pt x="0" y="61"/>
                    </a:lnTo>
                    <a:lnTo>
                      <a:pt x="2" y="73"/>
                    </a:lnTo>
                    <a:lnTo>
                      <a:pt x="6" y="82"/>
                    </a:lnTo>
                    <a:lnTo>
                      <a:pt x="11" y="93"/>
                    </a:lnTo>
                    <a:lnTo>
                      <a:pt x="18" y="105"/>
                    </a:lnTo>
                    <a:lnTo>
                      <a:pt x="24" y="117"/>
                    </a:lnTo>
                    <a:lnTo>
                      <a:pt x="31" y="128"/>
                    </a:lnTo>
                    <a:lnTo>
                      <a:pt x="37" y="138"/>
                    </a:lnTo>
                    <a:lnTo>
                      <a:pt x="42" y="147"/>
                    </a:lnTo>
                    <a:lnTo>
                      <a:pt x="45" y="153"/>
                    </a:lnTo>
                    <a:lnTo>
                      <a:pt x="49" y="161"/>
                    </a:lnTo>
                    <a:lnTo>
                      <a:pt x="57" y="176"/>
                    </a:lnTo>
                    <a:lnTo>
                      <a:pt x="67" y="197"/>
                    </a:lnTo>
                    <a:lnTo>
                      <a:pt x="77" y="219"/>
                    </a:lnTo>
                    <a:lnTo>
                      <a:pt x="87" y="242"/>
                    </a:lnTo>
                    <a:lnTo>
                      <a:pt x="98" y="262"/>
                    </a:lnTo>
                    <a:lnTo>
                      <a:pt x="105" y="279"/>
                    </a:lnTo>
                    <a:lnTo>
                      <a:pt x="109" y="288"/>
                    </a:lnTo>
                    <a:lnTo>
                      <a:pt x="114" y="299"/>
                    </a:lnTo>
                    <a:lnTo>
                      <a:pt x="118" y="311"/>
                    </a:lnTo>
                    <a:lnTo>
                      <a:pt x="120" y="323"/>
                    </a:lnTo>
                    <a:lnTo>
                      <a:pt x="120" y="329"/>
                    </a:lnTo>
                    <a:lnTo>
                      <a:pt x="118" y="333"/>
                    </a:lnTo>
                    <a:lnTo>
                      <a:pt x="115" y="340"/>
                    </a:lnTo>
                    <a:lnTo>
                      <a:pt x="110" y="350"/>
                    </a:lnTo>
                    <a:lnTo>
                      <a:pt x="105" y="363"/>
                    </a:lnTo>
                    <a:lnTo>
                      <a:pt x="99" y="376"/>
                    </a:lnTo>
                    <a:lnTo>
                      <a:pt x="94" y="388"/>
                    </a:lnTo>
                    <a:lnTo>
                      <a:pt x="90" y="399"/>
                    </a:lnTo>
                    <a:lnTo>
                      <a:pt x="87" y="410"/>
                    </a:lnTo>
                    <a:lnTo>
                      <a:pt x="85" y="440"/>
                    </a:lnTo>
                    <a:lnTo>
                      <a:pt x="87" y="472"/>
                    </a:lnTo>
                    <a:lnTo>
                      <a:pt x="92" y="500"/>
                    </a:lnTo>
                    <a:lnTo>
                      <a:pt x="94" y="514"/>
                    </a:lnTo>
                    <a:lnTo>
                      <a:pt x="94" y="537"/>
                    </a:lnTo>
                    <a:lnTo>
                      <a:pt x="93" y="571"/>
                    </a:lnTo>
                    <a:lnTo>
                      <a:pt x="92" y="606"/>
                    </a:lnTo>
                    <a:lnTo>
                      <a:pt x="95" y="630"/>
                    </a:lnTo>
                    <a:lnTo>
                      <a:pt x="100" y="642"/>
                    </a:lnTo>
                    <a:lnTo>
                      <a:pt x="104" y="650"/>
                    </a:lnTo>
                    <a:lnTo>
                      <a:pt x="109" y="655"/>
                    </a:lnTo>
                    <a:lnTo>
                      <a:pt x="115" y="656"/>
                    </a:lnTo>
                    <a:lnTo>
                      <a:pt x="117" y="654"/>
                    </a:lnTo>
                    <a:lnTo>
                      <a:pt x="120" y="648"/>
                    </a:lnTo>
                    <a:lnTo>
                      <a:pt x="121" y="642"/>
                    </a:lnTo>
                    <a:lnTo>
                      <a:pt x="122" y="634"/>
                    </a:lnTo>
                    <a:lnTo>
                      <a:pt x="126" y="610"/>
                    </a:lnTo>
                    <a:lnTo>
                      <a:pt x="136" y="566"/>
                    </a:lnTo>
                    <a:lnTo>
                      <a:pt x="146" y="520"/>
                    </a:lnTo>
                    <a:lnTo>
                      <a:pt x="152" y="494"/>
                    </a:lnTo>
                    <a:lnTo>
                      <a:pt x="157" y="477"/>
                    </a:lnTo>
                    <a:lnTo>
                      <a:pt x="162" y="455"/>
                    </a:lnTo>
                    <a:lnTo>
                      <a:pt x="168" y="433"/>
                    </a:lnTo>
                    <a:lnTo>
                      <a:pt x="172" y="416"/>
                    </a:lnTo>
                    <a:lnTo>
                      <a:pt x="174" y="402"/>
                    </a:lnTo>
                    <a:lnTo>
                      <a:pt x="176" y="385"/>
                    </a:lnTo>
                    <a:lnTo>
                      <a:pt x="179" y="372"/>
                    </a:lnTo>
                    <a:lnTo>
                      <a:pt x="181" y="362"/>
                    </a:lnTo>
                    <a:lnTo>
                      <a:pt x="186" y="352"/>
                    </a:lnTo>
                    <a:lnTo>
                      <a:pt x="192" y="339"/>
                    </a:lnTo>
                    <a:lnTo>
                      <a:pt x="197" y="326"/>
                    </a:lnTo>
                    <a:lnTo>
                      <a:pt x="198" y="311"/>
                    </a:lnTo>
                    <a:lnTo>
                      <a:pt x="194" y="292"/>
                    </a:lnTo>
                    <a:lnTo>
                      <a:pt x="189" y="262"/>
                    </a:lnTo>
                    <a:lnTo>
                      <a:pt x="183" y="231"/>
                    </a:lnTo>
                    <a:lnTo>
                      <a:pt x="179" y="206"/>
                    </a:lnTo>
                    <a:lnTo>
                      <a:pt x="176" y="186"/>
                    </a:lnTo>
                    <a:lnTo>
                      <a:pt x="172" y="162"/>
                    </a:lnTo>
                    <a:lnTo>
                      <a:pt x="167" y="136"/>
                    </a:lnTo>
                    <a:lnTo>
                      <a:pt x="160" y="113"/>
                    </a:lnTo>
                    <a:lnTo>
                      <a:pt x="149" y="81"/>
                    </a:lnTo>
                    <a:lnTo>
                      <a:pt x="137" y="55"/>
                    </a:lnTo>
                    <a:lnTo>
                      <a:pt x="122" y="34"/>
                    </a:lnTo>
                    <a:lnTo>
                      <a:pt x="108" y="18"/>
                    </a:lnTo>
                    <a:lnTo>
                      <a:pt x="92" y="7"/>
                    </a:lnTo>
                    <a:lnTo>
                      <a:pt x="75" y="1"/>
                    </a:lnTo>
                    <a:lnTo>
                      <a:pt x="59" y="0"/>
                    </a:lnTo>
                    <a:lnTo>
                      <a:pt x="42" y="3"/>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71" name="Freeform 673"/>
              <p:cNvSpPr>
                <a:spLocks/>
              </p:cNvSpPr>
              <p:nvPr/>
            </p:nvSpPr>
            <p:spPr bwMode="auto">
              <a:xfrm flipH="1">
                <a:off x="3326" y="1677"/>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1" y="16"/>
                    </a:moveTo>
                    <a:lnTo>
                      <a:pt x="14" y="15"/>
                    </a:lnTo>
                    <a:lnTo>
                      <a:pt x="16" y="12"/>
                    </a:lnTo>
                    <a:lnTo>
                      <a:pt x="17" y="9"/>
                    </a:lnTo>
                    <a:lnTo>
                      <a:pt x="17" y="6"/>
                    </a:lnTo>
                    <a:lnTo>
                      <a:pt x="15" y="3"/>
                    </a:lnTo>
                    <a:lnTo>
                      <a:pt x="13" y="1"/>
                    </a:lnTo>
                    <a:lnTo>
                      <a:pt x="10" y="0"/>
                    </a:lnTo>
                    <a:lnTo>
                      <a:pt x="6" y="0"/>
                    </a:lnTo>
                    <a:lnTo>
                      <a:pt x="3" y="1"/>
                    </a:lnTo>
                    <a:lnTo>
                      <a:pt x="1" y="4"/>
                    </a:lnTo>
                    <a:lnTo>
                      <a:pt x="0" y="7"/>
                    </a:lnTo>
                    <a:lnTo>
                      <a:pt x="0" y="11"/>
                    </a:lnTo>
                    <a:lnTo>
                      <a:pt x="2" y="14"/>
                    </a:lnTo>
                    <a:lnTo>
                      <a:pt x="5" y="16"/>
                    </a:lnTo>
                    <a:lnTo>
                      <a:pt x="8" y="17"/>
                    </a:lnTo>
                    <a:lnTo>
                      <a:pt x="11"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72" name="Freeform 674"/>
              <p:cNvSpPr>
                <a:spLocks/>
              </p:cNvSpPr>
              <p:nvPr/>
            </p:nvSpPr>
            <p:spPr bwMode="auto">
              <a:xfrm flipH="1">
                <a:off x="3333" y="1760"/>
                <a:ext cx="2" cy="3"/>
              </a:xfrm>
              <a:custGeom>
                <a:avLst/>
                <a:gdLst>
                  <a:gd name="T0" fmla="*/ 0 w 17"/>
                  <a:gd name="T1" fmla="*/ 0 h 18"/>
                  <a:gd name="T2" fmla="*/ 0 w 17"/>
                  <a:gd name="T3" fmla="*/ 0 h 18"/>
                  <a:gd name="T4" fmla="*/ 0 w 17"/>
                  <a:gd name="T5" fmla="*/ 0 h 18"/>
                  <a:gd name="T6" fmla="*/ 0 w 17"/>
                  <a:gd name="T7" fmla="*/ 0 h 18"/>
                  <a:gd name="T8" fmla="*/ 0 w 17"/>
                  <a:gd name="T9" fmla="*/ 0 h 18"/>
                  <a:gd name="T10" fmla="*/ 0 w 17"/>
                  <a:gd name="T11" fmla="*/ 0 h 18"/>
                  <a:gd name="T12" fmla="*/ 0 w 17"/>
                  <a:gd name="T13" fmla="*/ 0 h 18"/>
                  <a:gd name="T14" fmla="*/ 0 w 17"/>
                  <a:gd name="T15" fmla="*/ 0 h 18"/>
                  <a:gd name="T16" fmla="*/ 0 w 17"/>
                  <a:gd name="T17" fmla="*/ 0 h 18"/>
                  <a:gd name="T18" fmla="*/ 0 w 17"/>
                  <a:gd name="T19" fmla="*/ 0 h 18"/>
                  <a:gd name="T20" fmla="*/ 0 w 17"/>
                  <a:gd name="T21" fmla="*/ 0 h 18"/>
                  <a:gd name="T22" fmla="*/ 0 w 17"/>
                  <a:gd name="T23" fmla="*/ 0 h 18"/>
                  <a:gd name="T24" fmla="*/ 0 w 17"/>
                  <a:gd name="T25" fmla="*/ 0 h 18"/>
                  <a:gd name="T26" fmla="*/ 0 w 17"/>
                  <a:gd name="T27" fmla="*/ 0 h 18"/>
                  <a:gd name="T28" fmla="*/ 0 w 17"/>
                  <a:gd name="T29" fmla="*/ 0 h 18"/>
                  <a:gd name="T30" fmla="*/ 0 w 17"/>
                  <a:gd name="T31" fmla="*/ 0 h 18"/>
                  <a:gd name="T32" fmla="*/ 0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11" y="18"/>
                    </a:moveTo>
                    <a:lnTo>
                      <a:pt x="14" y="16"/>
                    </a:lnTo>
                    <a:lnTo>
                      <a:pt x="16" y="14"/>
                    </a:lnTo>
                    <a:lnTo>
                      <a:pt x="17" y="11"/>
                    </a:lnTo>
                    <a:lnTo>
                      <a:pt x="16" y="7"/>
                    </a:lnTo>
                    <a:lnTo>
                      <a:pt x="15" y="3"/>
                    </a:lnTo>
                    <a:lnTo>
                      <a:pt x="12" y="1"/>
                    </a:lnTo>
                    <a:lnTo>
                      <a:pt x="9" y="0"/>
                    </a:lnTo>
                    <a:lnTo>
                      <a:pt x="6" y="0"/>
                    </a:lnTo>
                    <a:lnTo>
                      <a:pt x="3" y="2"/>
                    </a:lnTo>
                    <a:lnTo>
                      <a:pt x="1" y="5"/>
                    </a:lnTo>
                    <a:lnTo>
                      <a:pt x="0" y="8"/>
                    </a:lnTo>
                    <a:lnTo>
                      <a:pt x="0" y="12"/>
                    </a:lnTo>
                    <a:lnTo>
                      <a:pt x="2" y="15"/>
                    </a:lnTo>
                    <a:lnTo>
                      <a:pt x="4" y="17"/>
                    </a:lnTo>
                    <a:lnTo>
                      <a:pt x="7" y="18"/>
                    </a:lnTo>
                    <a:lnTo>
                      <a:pt x="11"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73" name="Freeform 675"/>
              <p:cNvSpPr>
                <a:spLocks/>
              </p:cNvSpPr>
              <p:nvPr/>
            </p:nvSpPr>
            <p:spPr bwMode="auto">
              <a:xfrm flipH="1">
                <a:off x="3329" y="1759"/>
                <a:ext cx="22" cy="12"/>
              </a:xfrm>
              <a:custGeom>
                <a:avLst/>
                <a:gdLst>
                  <a:gd name="T0" fmla="*/ 0 w 155"/>
                  <a:gd name="T1" fmla="*/ 0 h 86"/>
                  <a:gd name="T2" fmla="*/ 0 w 155"/>
                  <a:gd name="T3" fmla="*/ 0 h 86"/>
                  <a:gd name="T4" fmla="*/ 0 w 155"/>
                  <a:gd name="T5" fmla="*/ 0 h 86"/>
                  <a:gd name="T6" fmla="*/ 0 w 155"/>
                  <a:gd name="T7" fmla="*/ 0 h 86"/>
                  <a:gd name="T8" fmla="*/ 0 w 155"/>
                  <a:gd name="T9" fmla="*/ 0 h 86"/>
                  <a:gd name="T10" fmla="*/ 0 w 155"/>
                  <a:gd name="T11" fmla="*/ 0 h 86"/>
                  <a:gd name="T12" fmla="*/ 0 w 155"/>
                  <a:gd name="T13" fmla="*/ 0 h 86"/>
                  <a:gd name="T14" fmla="*/ 0 w 155"/>
                  <a:gd name="T15" fmla="*/ 0 h 86"/>
                  <a:gd name="T16" fmla="*/ 0 w 155"/>
                  <a:gd name="T17" fmla="*/ 0 h 86"/>
                  <a:gd name="T18" fmla="*/ 0 w 155"/>
                  <a:gd name="T19" fmla="*/ 0 h 86"/>
                  <a:gd name="T20" fmla="*/ 0 w 155"/>
                  <a:gd name="T21" fmla="*/ 0 h 86"/>
                  <a:gd name="T22" fmla="*/ 0 w 155"/>
                  <a:gd name="T23" fmla="*/ 0 h 86"/>
                  <a:gd name="T24" fmla="*/ 0 w 155"/>
                  <a:gd name="T25" fmla="*/ 0 h 86"/>
                  <a:gd name="T26" fmla="*/ 0 w 155"/>
                  <a:gd name="T27" fmla="*/ 0 h 86"/>
                  <a:gd name="T28" fmla="*/ 0 w 155"/>
                  <a:gd name="T29" fmla="*/ 0 h 86"/>
                  <a:gd name="T30" fmla="*/ 0 w 155"/>
                  <a:gd name="T31" fmla="*/ 0 h 86"/>
                  <a:gd name="T32" fmla="*/ 0 w 155"/>
                  <a:gd name="T33" fmla="*/ 0 h 86"/>
                  <a:gd name="T34" fmla="*/ 0 w 155"/>
                  <a:gd name="T35" fmla="*/ 0 h 86"/>
                  <a:gd name="T36" fmla="*/ 0 w 155"/>
                  <a:gd name="T37" fmla="*/ 0 h 86"/>
                  <a:gd name="T38" fmla="*/ 0 w 155"/>
                  <a:gd name="T39" fmla="*/ 0 h 86"/>
                  <a:gd name="T40" fmla="*/ 0 w 155"/>
                  <a:gd name="T41" fmla="*/ 0 h 86"/>
                  <a:gd name="T42" fmla="*/ 0 w 155"/>
                  <a:gd name="T43" fmla="*/ 0 h 86"/>
                  <a:gd name="T44" fmla="*/ 0 w 155"/>
                  <a:gd name="T45" fmla="*/ 0 h 86"/>
                  <a:gd name="T46" fmla="*/ 0 w 155"/>
                  <a:gd name="T47" fmla="*/ 0 h 86"/>
                  <a:gd name="T48" fmla="*/ 0 w 155"/>
                  <a:gd name="T49" fmla="*/ 0 h 86"/>
                  <a:gd name="T50" fmla="*/ 0 w 155"/>
                  <a:gd name="T51" fmla="*/ 0 h 86"/>
                  <a:gd name="T52" fmla="*/ 0 w 155"/>
                  <a:gd name="T53" fmla="*/ 0 h 86"/>
                  <a:gd name="T54" fmla="*/ 0 w 155"/>
                  <a:gd name="T55" fmla="*/ 0 h 86"/>
                  <a:gd name="T56" fmla="*/ 0 w 155"/>
                  <a:gd name="T57" fmla="*/ 0 h 86"/>
                  <a:gd name="T58" fmla="*/ 0 w 155"/>
                  <a:gd name="T59" fmla="*/ 0 h 86"/>
                  <a:gd name="T60" fmla="*/ 0 w 155"/>
                  <a:gd name="T61" fmla="*/ 0 h 86"/>
                  <a:gd name="T62" fmla="*/ 0 w 155"/>
                  <a:gd name="T63" fmla="*/ 0 h 86"/>
                  <a:gd name="T64" fmla="*/ 0 w 155"/>
                  <a:gd name="T65" fmla="*/ 0 h 86"/>
                  <a:gd name="T66" fmla="*/ 0 w 155"/>
                  <a:gd name="T67" fmla="*/ 0 h 86"/>
                  <a:gd name="T68" fmla="*/ 0 w 155"/>
                  <a:gd name="T69" fmla="*/ 0 h 86"/>
                  <a:gd name="T70" fmla="*/ 0 w 155"/>
                  <a:gd name="T71" fmla="*/ 0 h 86"/>
                  <a:gd name="T72" fmla="*/ 0 w 155"/>
                  <a:gd name="T73" fmla="*/ 0 h 86"/>
                  <a:gd name="T74" fmla="*/ 0 w 155"/>
                  <a:gd name="T75" fmla="*/ 0 h 86"/>
                  <a:gd name="T76" fmla="*/ 0 w 155"/>
                  <a:gd name="T77" fmla="*/ 0 h 86"/>
                  <a:gd name="T78" fmla="*/ 0 w 155"/>
                  <a:gd name="T79" fmla="*/ 0 h 86"/>
                  <a:gd name="T80" fmla="*/ 0 w 155"/>
                  <a:gd name="T81" fmla="*/ 0 h 86"/>
                  <a:gd name="T82" fmla="*/ 0 w 155"/>
                  <a:gd name="T83" fmla="*/ 0 h 86"/>
                  <a:gd name="T84" fmla="*/ 0 w 155"/>
                  <a:gd name="T85" fmla="*/ 0 h 86"/>
                  <a:gd name="T86" fmla="*/ 0 w 155"/>
                  <a:gd name="T87" fmla="*/ 0 h 86"/>
                  <a:gd name="T88" fmla="*/ 0 w 155"/>
                  <a:gd name="T89" fmla="*/ 0 h 86"/>
                  <a:gd name="T90" fmla="*/ 0 w 155"/>
                  <a:gd name="T91" fmla="*/ 0 h 86"/>
                  <a:gd name="T92" fmla="*/ 0 w 155"/>
                  <a:gd name="T93" fmla="*/ 0 h 86"/>
                  <a:gd name="T94" fmla="*/ 0 w 155"/>
                  <a:gd name="T95" fmla="*/ 0 h 86"/>
                  <a:gd name="T96" fmla="*/ 0 w 155"/>
                  <a:gd name="T97" fmla="*/ 0 h 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
                  <a:gd name="T148" fmla="*/ 0 h 86"/>
                  <a:gd name="T149" fmla="*/ 155 w 155"/>
                  <a:gd name="T150" fmla="*/ 86 h 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 h="86">
                    <a:moveTo>
                      <a:pt x="28" y="0"/>
                    </a:moveTo>
                    <a:lnTo>
                      <a:pt x="25" y="2"/>
                    </a:lnTo>
                    <a:lnTo>
                      <a:pt x="21" y="5"/>
                    </a:lnTo>
                    <a:lnTo>
                      <a:pt x="17" y="11"/>
                    </a:lnTo>
                    <a:lnTo>
                      <a:pt x="14" y="18"/>
                    </a:lnTo>
                    <a:lnTo>
                      <a:pt x="9" y="26"/>
                    </a:lnTo>
                    <a:lnTo>
                      <a:pt x="4" y="34"/>
                    </a:lnTo>
                    <a:lnTo>
                      <a:pt x="0" y="44"/>
                    </a:lnTo>
                    <a:lnTo>
                      <a:pt x="0" y="54"/>
                    </a:lnTo>
                    <a:lnTo>
                      <a:pt x="0" y="63"/>
                    </a:lnTo>
                    <a:lnTo>
                      <a:pt x="0" y="67"/>
                    </a:lnTo>
                    <a:lnTo>
                      <a:pt x="1" y="70"/>
                    </a:lnTo>
                    <a:lnTo>
                      <a:pt x="5" y="71"/>
                    </a:lnTo>
                    <a:lnTo>
                      <a:pt x="9" y="71"/>
                    </a:lnTo>
                    <a:lnTo>
                      <a:pt x="15" y="71"/>
                    </a:lnTo>
                    <a:lnTo>
                      <a:pt x="22" y="72"/>
                    </a:lnTo>
                    <a:lnTo>
                      <a:pt x="31" y="74"/>
                    </a:lnTo>
                    <a:lnTo>
                      <a:pt x="37" y="76"/>
                    </a:lnTo>
                    <a:lnTo>
                      <a:pt x="45" y="78"/>
                    </a:lnTo>
                    <a:lnTo>
                      <a:pt x="55" y="80"/>
                    </a:lnTo>
                    <a:lnTo>
                      <a:pt x="65" y="82"/>
                    </a:lnTo>
                    <a:lnTo>
                      <a:pt x="75" y="84"/>
                    </a:lnTo>
                    <a:lnTo>
                      <a:pt x="85" y="85"/>
                    </a:lnTo>
                    <a:lnTo>
                      <a:pt x="96" y="86"/>
                    </a:lnTo>
                    <a:lnTo>
                      <a:pt x="105" y="86"/>
                    </a:lnTo>
                    <a:lnTo>
                      <a:pt x="113" y="86"/>
                    </a:lnTo>
                    <a:lnTo>
                      <a:pt x="122" y="86"/>
                    </a:lnTo>
                    <a:lnTo>
                      <a:pt x="131" y="86"/>
                    </a:lnTo>
                    <a:lnTo>
                      <a:pt x="138" y="86"/>
                    </a:lnTo>
                    <a:lnTo>
                      <a:pt x="145" y="85"/>
                    </a:lnTo>
                    <a:lnTo>
                      <a:pt x="150" y="84"/>
                    </a:lnTo>
                    <a:lnTo>
                      <a:pt x="154" y="82"/>
                    </a:lnTo>
                    <a:lnTo>
                      <a:pt x="155" y="80"/>
                    </a:lnTo>
                    <a:lnTo>
                      <a:pt x="153" y="77"/>
                    </a:lnTo>
                    <a:lnTo>
                      <a:pt x="148" y="73"/>
                    </a:lnTo>
                    <a:lnTo>
                      <a:pt x="141" y="69"/>
                    </a:lnTo>
                    <a:lnTo>
                      <a:pt x="133" y="65"/>
                    </a:lnTo>
                    <a:lnTo>
                      <a:pt x="124" y="61"/>
                    </a:lnTo>
                    <a:lnTo>
                      <a:pt x="115" y="56"/>
                    </a:lnTo>
                    <a:lnTo>
                      <a:pt x="109" y="53"/>
                    </a:lnTo>
                    <a:lnTo>
                      <a:pt x="104" y="51"/>
                    </a:lnTo>
                    <a:lnTo>
                      <a:pt x="96" y="44"/>
                    </a:lnTo>
                    <a:lnTo>
                      <a:pt x="85" y="36"/>
                    </a:lnTo>
                    <a:lnTo>
                      <a:pt x="74" y="27"/>
                    </a:lnTo>
                    <a:lnTo>
                      <a:pt x="63" y="18"/>
                    </a:lnTo>
                    <a:lnTo>
                      <a:pt x="53" y="10"/>
                    </a:lnTo>
                    <a:lnTo>
                      <a:pt x="42" y="4"/>
                    </a:lnTo>
                    <a:lnTo>
                      <a:pt x="34" y="0"/>
                    </a:lnTo>
                    <a:lnTo>
                      <a:pt x="28"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74" name="Freeform 676"/>
              <p:cNvSpPr>
                <a:spLocks/>
              </p:cNvSpPr>
              <p:nvPr/>
            </p:nvSpPr>
            <p:spPr bwMode="auto">
              <a:xfrm flipH="1">
                <a:off x="3333" y="1760"/>
                <a:ext cx="2" cy="3"/>
              </a:xfrm>
              <a:custGeom>
                <a:avLst/>
                <a:gdLst>
                  <a:gd name="T0" fmla="*/ 0 w 17"/>
                  <a:gd name="T1" fmla="*/ 0 h 18"/>
                  <a:gd name="T2" fmla="*/ 0 w 17"/>
                  <a:gd name="T3" fmla="*/ 0 h 18"/>
                  <a:gd name="T4" fmla="*/ 0 w 17"/>
                  <a:gd name="T5" fmla="*/ 0 h 18"/>
                  <a:gd name="T6" fmla="*/ 0 w 17"/>
                  <a:gd name="T7" fmla="*/ 0 h 18"/>
                  <a:gd name="T8" fmla="*/ 0 w 17"/>
                  <a:gd name="T9" fmla="*/ 0 h 18"/>
                  <a:gd name="T10" fmla="*/ 0 w 17"/>
                  <a:gd name="T11" fmla="*/ 0 h 18"/>
                  <a:gd name="T12" fmla="*/ 0 w 17"/>
                  <a:gd name="T13" fmla="*/ 0 h 18"/>
                  <a:gd name="T14" fmla="*/ 0 w 17"/>
                  <a:gd name="T15" fmla="*/ 0 h 18"/>
                  <a:gd name="T16" fmla="*/ 0 w 17"/>
                  <a:gd name="T17" fmla="*/ 0 h 18"/>
                  <a:gd name="T18" fmla="*/ 0 w 17"/>
                  <a:gd name="T19" fmla="*/ 0 h 18"/>
                  <a:gd name="T20" fmla="*/ 0 w 17"/>
                  <a:gd name="T21" fmla="*/ 0 h 18"/>
                  <a:gd name="T22" fmla="*/ 0 w 17"/>
                  <a:gd name="T23" fmla="*/ 0 h 18"/>
                  <a:gd name="T24" fmla="*/ 0 w 17"/>
                  <a:gd name="T25" fmla="*/ 0 h 18"/>
                  <a:gd name="T26" fmla="*/ 0 w 17"/>
                  <a:gd name="T27" fmla="*/ 0 h 18"/>
                  <a:gd name="T28" fmla="*/ 0 w 17"/>
                  <a:gd name="T29" fmla="*/ 0 h 18"/>
                  <a:gd name="T30" fmla="*/ 0 w 17"/>
                  <a:gd name="T31" fmla="*/ 0 h 18"/>
                  <a:gd name="T32" fmla="*/ 0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11" y="18"/>
                    </a:moveTo>
                    <a:lnTo>
                      <a:pt x="14" y="16"/>
                    </a:lnTo>
                    <a:lnTo>
                      <a:pt x="16" y="13"/>
                    </a:lnTo>
                    <a:lnTo>
                      <a:pt x="17" y="10"/>
                    </a:lnTo>
                    <a:lnTo>
                      <a:pt x="16" y="7"/>
                    </a:lnTo>
                    <a:lnTo>
                      <a:pt x="15" y="3"/>
                    </a:lnTo>
                    <a:lnTo>
                      <a:pt x="12" y="1"/>
                    </a:lnTo>
                    <a:lnTo>
                      <a:pt x="9" y="0"/>
                    </a:lnTo>
                    <a:lnTo>
                      <a:pt x="6" y="0"/>
                    </a:lnTo>
                    <a:lnTo>
                      <a:pt x="3" y="2"/>
                    </a:lnTo>
                    <a:lnTo>
                      <a:pt x="1" y="6"/>
                    </a:lnTo>
                    <a:lnTo>
                      <a:pt x="0" y="9"/>
                    </a:lnTo>
                    <a:lnTo>
                      <a:pt x="0" y="12"/>
                    </a:lnTo>
                    <a:lnTo>
                      <a:pt x="2" y="15"/>
                    </a:lnTo>
                    <a:lnTo>
                      <a:pt x="4" y="17"/>
                    </a:lnTo>
                    <a:lnTo>
                      <a:pt x="7" y="18"/>
                    </a:lnTo>
                    <a:lnTo>
                      <a:pt x="11"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75" name="Freeform 677"/>
              <p:cNvSpPr>
                <a:spLocks/>
              </p:cNvSpPr>
              <p:nvPr/>
            </p:nvSpPr>
            <p:spPr bwMode="auto">
              <a:xfrm flipH="1">
                <a:off x="3329" y="1761"/>
                <a:ext cx="23" cy="10"/>
              </a:xfrm>
              <a:custGeom>
                <a:avLst/>
                <a:gdLst>
                  <a:gd name="T0" fmla="*/ 0 w 161"/>
                  <a:gd name="T1" fmla="*/ 0 h 73"/>
                  <a:gd name="T2" fmla="*/ 0 w 161"/>
                  <a:gd name="T3" fmla="*/ 0 h 73"/>
                  <a:gd name="T4" fmla="*/ 0 w 161"/>
                  <a:gd name="T5" fmla="*/ 0 h 73"/>
                  <a:gd name="T6" fmla="*/ 0 w 161"/>
                  <a:gd name="T7" fmla="*/ 0 h 73"/>
                  <a:gd name="T8" fmla="*/ 0 w 161"/>
                  <a:gd name="T9" fmla="*/ 0 h 73"/>
                  <a:gd name="T10" fmla="*/ 0 w 161"/>
                  <a:gd name="T11" fmla="*/ 0 h 73"/>
                  <a:gd name="T12" fmla="*/ 0 w 161"/>
                  <a:gd name="T13" fmla="*/ 0 h 73"/>
                  <a:gd name="T14" fmla="*/ 0 w 161"/>
                  <a:gd name="T15" fmla="*/ 0 h 73"/>
                  <a:gd name="T16" fmla="*/ 0 w 161"/>
                  <a:gd name="T17" fmla="*/ 0 h 73"/>
                  <a:gd name="T18" fmla="*/ 0 w 161"/>
                  <a:gd name="T19" fmla="*/ 0 h 73"/>
                  <a:gd name="T20" fmla="*/ 0 w 161"/>
                  <a:gd name="T21" fmla="*/ 0 h 73"/>
                  <a:gd name="T22" fmla="*/ 0 w 161"/>
                  <a:gd name="T23" fmla="*/ 0 h 73"/>
                  <a:gd name="T24" fmla="*/ 0 w 161"/>
                  <a:gd name="T25" fmla="*/ 0 h 73"/>
                  <a:gd name="T26" fmla="*/ 0 w 161"/>
                  <a:gd name="T27" fmla="*/ 0 h 73"/>
                  <a:gd name="T28" fmla="*/ 0 w 161"/>
                  <a:gd name="T29" fmla="*/ 0 h 73"/>
                  <a:gd name="T30" fmla="*/ 0 w 161"/>
                  <a:gd name="T31" fmla="*/ 0 h 73"/>
                  <a:gd name="T32" fmla="*/ 0 w 161"/>
                  <a:gd name="T33" fmla="*/ 0 h 73"/>
                  <a:gd name="T34" fmla="*/ 0 w 161"/>
                  <a:gd name="T35" fmla="*/ 0 h 73"/>
                  <a:gd name="T36" fmla="*/ 0 w 161"/>
                  <a:gd name="T37" fmla="*/ 0 h 73"/>
                  <a:gd name="T38" fmla="*/ 0 w 161"/>
                  <a:gd name="T39" fmla="*/ 0 h 73"/>
                  <a:gd name="T40" fmla="*/ 0 w 161"/>
                  <a:gd name="T41" fmla="*/ 0 h 73"/>
                  <a:gd name="T42" fmla="*/ 0 w 161"/>
                  <a:gd name="T43" fmla="*/ 0 h 73"/>
                  <a:gd name="T44" fmla="*/ 0 w 161"/>
                  <a:gd name="T45" fmla="*/ 0 h 73"/>
                  <a:gd name="T46" fmla="*/ 0 w 161"/>
                  <a:gd name="T47" fmla="*/ 0 h 73"/>
                  <a:gd name="T48" fmla="*/ 0 w 161"/>
                  <a:gd name="T49" fmla="*/ 0 h 73"/>
                  <a:gd name="T50" fmla="*/ 0 w 161"/>
                  <a:gd name="T51" fmla="*/ 0 h 73"/>
                  <a:gd name="T52" fmla="*/ 0 w 161"/>
                  <a:gd name="T53" fmla="*/ 0 h 73"/>
                  <a:gd name="T54" fmla="*/ 0 w 161"/>
                  <a:gd name="T55" fmla="*/ 0 h 73"/>
                  <a:gd name="T56" fmla="*/ 0 w 161"/>
                  <a:gd name="T57" fmla="*/ 0 h 73"/>
                  <a:gd name="T58" fmla="*/ 0 w 161"/>
                  <a:gd name="T59" fmla="*/ 0 h 73"/>
                  <a:gd name="T60" fmla="*/ 0 w 161"/>
                  <a:gd name="T61" fmla="*/ 0 h 73"/>
                  <a:gd name="T62" fmla="*/ 0 w 161"/>
                  <a:gd name="T63" fmla="*/ 0 h 73"/>
                  <a:gd name="T64" fmla="*/ 0 w 161"/>
                  <a:gd name="T65" fmla="*/ 0 h 73"/>
                  <a:gd name="T66" fmla="*/ 0 w 161"/>
                  <a:gd name="T67" fmla="*/ 0 h 73"/>
                  <a:gd name="T68" fmla="*/ 0 w 161"/>
                  <a:gd name="T69" fmla="*/ 0 h 73"/>
                  <a:gd name="T70" fmla="*/ 0 w 161"/>
                  <a:gd name="T71" fmla="*/ 0 h 73"/>
                  <a:gd name="T72" fmla="*/ 0 w 161"/>
                  <a:gd name="T73" fmla="*/ 0 h 73"/>
                  <a:gd name="T74" fmla="*/ 0 w 161"/>
                  <a:gd name="T75" fmla="*/ 0 h 73"/>
                  <a:gd name="T76" fmla="*/ 0 w 161"/>
                  <a:gd name="T77" fmla="*/ 0 h 73"/>
                  <a:gd name="T78" fmla="*/ 0 w 161"/>
                  <a:gd name="T79" fmla="*/ 0 h 73"/>
                  <a:gd name="T80" fmla="*/ 0 w 161"/>
                  <a:gd name="T81" fmla="*/ 0 h 73"/>
                  <a:gd name="T82" fmla="*/ 0 w 161"/>
                  <a:gd name="T83" fmla="*/ 0 h 73"/>
                  <a:gd name="T84" fmla="*/ 0 w 161"/>
                  <a:gd name="T85" fmla="*/ 0 h 73"/>
                  <a:gd name="T86" fmla="*/ 0 w 161"/>
                  <a:gd name="T87" fmla="*/ 0 h 73"/>
                  <a:gd name="T88" fmla="*/ 0 w 161"/>
                  <a:gd name="T89" fmla="*/ 0 h 73"/>
                  <a:gd name="T90" fmla="*/ 0 w 161"/>
                  <a:gd name="T91" fmla="*/ 0 h 73"/>
                  <a:gd name="T92" fmla="*/ 0 w 161"/>
                  <a:gd name="T93" fmla="*/ 0 h 73"/>
                  <a:gd name="T94" fmla="*/ 0 w 161"/>
                  <a:gd name="T95" fmla="*/ 0 h 73"/>
                  <a:gd name="T96" fmla="*/ 0 w 161"/>
                  <a:gd name="T97" fmla="*/ 0 h 73"/>
                  <a:gd name="T98" fmla="*/ 0 w 161"/>
                  <a:gd name="T99" fmla="*/ 0 h 73"/>
                  <a:gd name="T100" fmla="*/ 0 w 161"/>
                  <a:gd name="T101" fmla="*/ 0 h 73"/>
                  <a:gd name="T102" fmla="*/ 0 w 161"/>
                  <a:gd name="T103" fmla="*/ 0 h 73"/>
                  <a:gd name="T104" fmla="*/ 0 w 161"/>
                  <a:gd name="T105" fmla="*/ 0 h 73"/>
                  <a:gd name="T106" fmla="*/ 0 w 161"/>
                  <a:gd name="T107" fmla="*/ 0 h 73"/>
                  <a:gd name="T108" fmla="*/ 0 w 161"/>
                  <a:gd name="T109" fmla="*/ 0 h 73"/>
                  <a:gd name="T110" fmla="*/ 0 w 161"/>
                  <a:gd name="T111" fmla="*/ 0 h 73"/>
                  <a:gd name="T112" fmla="*/ 0 w 161"/>
                  <a:gd name="T113" fmla="*/ 0 h 73"/>
                  <a:gd name="T114" fmla="*/ 0 w 161"/>
                  <a:gd name="T115" fmla="*/ 0 h 73"/>
                  <a:gd name="T116" fmla="*/ 0 w 161"/>
                  <a:gd name="T117" fmla="*/ 0 h 73"/>
                  <a:gd name="T118" fmla="*/ 0 w 161"/>
                  <a:gd name="T119" fmla="*/ 0 h 73"/>
                  <a:gd name="T120" fmla="*/ 0 w 161"/>
                  <a:gd name="T121" fmla="*/ 0 h 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1"/>
                  <a:gd name="T184" fmla="*/ 0 h 73"/>
                  <a:gd name="T185" fmla="*/ 161 w 161"/>
                  <a:gd name="T186" fmla="*/ 73 h 7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1" h="73">
                    <a:moveTo>
                      <a:pt x="12" y="4"/>
                    </a:moveTo>
                    <a:lnTo>
                      <a:pt x="10" y="8"/>
                    </a:lnTo>
                    <a:lnTo>
                      <a:pt x="6" y="15"/>
                    </a:lnTo>
                    <a:lnTo>
                      <a:pt x="3" y="24"/>
                    </a:lnTo>
                    <a:lnTo>
                      <a:pt x="1" y="33"/>
                    </a:lnTo>
                    <a:lnTo>
                      <a:pt x="1" y="37"/>
                    </a:lnTo>
                    <a:lnTo>
                      <a:pt x="0" y="43"/>
                    </a:lnTo>
                    <a:lnTo>
                      <a:pt x="0" y="49"/>
                    </a:lnTo>
                    <a:lnTo>
                      <a:pt x="2" y="52"/>
                    </a:lnTo>
                    <a:lnTo>
                      <a:pt x="5" y="53"/>
                    </a:lnTo>
                    <a:lnTo>
                      <a:pt x="9" y="54"/>
                    </a:lnTo>
                    <a:lnTo>
                      <a:pt x="16" y="55"/>
                    </a:lnTo>
                    <a:lnTo>
                      <a:pt x="24" y="56"/>
                    </a:lnTo>
                    <a:lnTo>
                      <a:pt x="31" y="57"/>
                    </a:lnTo>
                    <a:lnTo>
                      <a:pt x="38" y="59"/>
                    </a:lnTo>
                    <a:lnTo>
                      <a:pt x="44" y="60"/>
                    </a:lnTo>
                    <a:lnTo>
                      <a:pt x="48" y="61"/>
                    </a:lnTo>
                    <a:lnTo>
                      <a:pt x="64" y="65"/>
                    </a:lnTo>
                    <a:lnTo>
                      <a:pt x="77" y="68"/>
                    </a:lnTo>
                    <a:lnTo>
                      <a:pt x="89" y="71"/>
                    </a:lnTo>
                    <a:lnTo>
                      <a:pt x="101" y="72"/>
                    </a:lnTo>
                    <a:lnTo>
                      <a:pt x="112" y="73"/>
                    </a:lnTo>
                    <a:lnTo>
                      <a:pt x="122" y="73"/>
                    </a:lnTo>
                    <a:lnTo>
                      <a:pt x="133" y="73"/>
                    </a:lnTo>
                    <a:lnTo>
                      <a:pt x="143" y="73"/>
                    </a:lnTo>
                    <a:lnTo>
                      <a:pt x="150" y="72"/>
                    </a:lnTo>
                    <a:lnTo>
                      <a:pt x="157" y="71"/>
                    </a:lnTo>
                    <a:lnTo>
                      <a:pt x="160" y="68"/>
                    </a:lnTo>
                    <a:lnTo>
                      <a:pt x="161" y="63"/>
                    </a:lnTo>
                    <a:lnTo>
                      <a:pt x="158" y="60"/>
                    </a:lnTo>
                    <a:lnTo>
                      <a:pt x="153" y="56"/>
                    </a:lnTo>
                    <a:lnTo>
                      <a:pt x="145" y="51"/>
                    </a:lnTo>
                    <a:lnTo>
                      <a:pt x="137" y="47"/>
                    </a:lnTo>
                    <a:lnTo>
                      <a:pt x="127" y="42"/>
                    </a:lnTo>
                    <a:lnTo>
                      <a:pt x="119" y="38"/>
                    </a:lnTo>
                    <a:lnTo>
                      <a:pt x="113" y="35"/>
                    </a:lnTo>
                    <a:lnTo>
                      <a:pt x="109" y="33"/>
                    </a:lnTo>
                    <a:lnTo>
                      <a:pt x="104" y="28"/>
                    </a:lnTo>
                    <a:lnTo>
                      <a:pt x="96" y="22"/>
                    </a:lnTo>
                    <a:lnTo>
                      <a:pt x="88" y="16"/>
                    </a:lnTo>
                    <a:lnTo>
                      <a:pt x="84" y="12"/>
                    </a:lnTo>
                    <a:lnTo>
                      <a:pt x="82" y="10"/>
                    </a:lnTo>
                    <a:lnTo>
                      <a:pt x="78" y="9"/>
                    </a:lnTo>
                    <a:lnTo>
                      <a:pt x="74" y="12"/>
                    </a:lnTo>
                    <a:lnTo>
                      <a:pt x="70" y="19"/>
                    </a:lnTo>
                    <a:lnTo>
                      <a:pt x="65" y="21"/>
                    </a:lnTo>
                    <a:lnTo>
                      <a:pt x="59" y="21"/>
                    </a:lnTo>
                    <a:lnTo>
                      <a:pt x="52" y="20"/>
                    </a:lnTo>
                    <a:lnTo>
                      <a:pt x="46" y="18"/>
                    </a:lnTo>
                    <a:lnTo>
                      <a:pt x="39" y="16"/>
                    </a:lnTo>
                    <a:lnTo>
                      <a:pt x="33" y="13"/>
                    </a:lnTo>
                    <a:lnTo>
                      <a:pt x="28" y="10"/>
                    </a:lnTo>
                    <a:lnTo>
                      <a:pt x="23" y="6"/>
                    </a:lnTo>
                    <a:lnTo>
                      <a:pt x="21" y="4"/>
                    </a:lnTo>
                    <a:lnTo>
                      <a:pt x="19" y="1"/>
                    </a:lnTo>
                    <a:lnTo>
                      <a:pt x="16" y="0"/>
                    </a:lnTo>
                    <a:lnTo>
                      <a:pt x="15" y="0"/>
                    </a:lnTo>
                    <a:lnTo>
                      <a:pt x="14" y="2"/>
                    </a:lnTo>
                    <a:lnTo>
                      <a:pt x="13" y="3"/>
                    </a:lnTo>
                    <a:lnTo>
                      <a:pt x="12" y="4"/>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76" name="Freeform 678"/>
              <p:cNvSpPr>
                <a:spLocks/>
              </p:cNvSpPr>
              <p:nvPr/>
            </p:nvSpPr>
            <p:spPr bwMode="auto">
              <a:xfrm flipH="1">
                <a:off x="3329" y="1768"/>
                <a:ext cx="22" cy="4"/>
              </a:xfrm>
              <a:custGeom>
                <a:avLst/>
                <a:gdLst>
                  <a:gd name="T0" fmla="*/ 0 w 160"/>
                  <a:gd name="T1" fmla="*/ 0 h 25"/>
                  <a:gd name="T2" fmla="*/ 0 w 160"/>
                  <a:gd name="T3" fmla="*/ 0 h 25"/>
                  <a:gd name="T4" fmla="*/ 0 w 160"/>
                  <a:gd name="T5" fmla="*/ 0 h 25"/>
                  <a:gd name="T6" fmla="*/ 0 w 160"/>
                  <a:gd name="T7" fmla="*/ 0 h 25"/>
                  <a:gd name="T8" fmla="*/ 0 w 160"/>
                  <a:gd name="T9" fmla="*/ 0 h 25"/>
                  <a:gd name="T10" fmla="*/ 0 w 160"/>
                  <a:gd name="T11" fmla="*/ 0 h 25"/>
                  <a:gd name="T12" fmla="*/ 0 w 160"/>
                  <a:gd name="T13" fmla="*/ 0 h 25"/>
                  <a:gd name="T14" fmla="*/ 0 w 160"/>
                  <a:gd name="T15" fmla="*/ 0 h 25"/>
                  <a:gd name="T16" fmla="*/ 0 w 160"/>
                  <a:gd name="T17" fmla="*/ 0 h 25"/>
                  <a:gd name="T18" fmla="*/ 0 w 160"/>
                  <a:gd name="T19" fmla="*/ 0 h 25"/>
                  <a:gd name="T20" fmla="*/ 0 w 160"/>
                  <a:gd name="T21" fmla="*/ 0 h 25"/>
                  <a:gd name="T22" fmla="*/ 0 w 160"/>
                  <a:gd name="T23" fmla="*/ 0 h 25"/>
                  <a:gd name="T24" fmla="*/ 0 w 160"/>
                  <a:gd name="T25" fmla="*/ 0 h 25"/>
                  <a:gd name="T26" fmla="*/ 0 w 160"/>
                  <a:gd name="T27" fmla="*/ 0 h 25"/>
                  <a:gd name="T28" fmla="*/ 0 w 160"/>
                  <a:gd name="T29" fmla="*/ 0 h 25"/>
                  <a:gd name="T30" fmla="*/ 0 w 160"/>
                  <a:gd name="T31" fmla="*/ 0 h 25"/>
                  <a:gd name="T32" fmla="*/ 0 w 160"/>
                  <a:gd name="T33" fmla="*/ 0 h 25"/>
                  <a:gd name="T34" fmla="*/ 0 w 160"/>
                  <a:gd name="T35" fmla="*/ 0 h 25"/>
                  <a:gd name="T36" fmla="*/ 0 w 160"/>
                  <a:gd name="T37" fmla="*/ 0 h 25"/>
                  <a:gd name="T38" fmla="*/ 0 w 160"/>
                  <a:gd name="T39" fmla="*/ 0 h 25"/>
                  <a:gd name="T40" fmla="*/ 0 w 160"/>
                  <a:gd name="T41" fmla="*/ 0 h 25"/>
                  <a:gd name="T42" fmla="*/ 0 w 160"/>
                  <a:gd name="T43" fmla="*/ 0 h 25"/>
                  <a:gd name="T44" fmla="*/ 0 w 160"/>
                  <a:gd name="T45" fmla="*/ 0 h 25"/>
                  <a:gd name="T46" fmla="*/ 0 w 160"/>
                  <a:gd name="T47" fmla="*/ 0 h 25"/>
                  <a:gd name="T48" fmla="*/ 0 w 160"/>
                  <a:gd name="T49" fmla="*/ 0 h 25"/>
                  <a:gd name="T50" fmla="*/ 0 w 160"/>
                  <a:gd name="T51" fmla="*/ 0 h 25"/>
                  <a:gd name="T52" fmla="*/ 0 w 160"/>
                  <a:gd name="T53" fmla="*/ 0 h 25"/>
                  <a:gd name="T54" fmla="*/ 0 w 160"/>
                  <a:gd name="T55" fmla="*/ 0 h 25"/>
                  <a:gd name="T56" fmla="*/ 0 w 160"/>
                  <a:gd name="T57" fmla="*/ 0 h 25"/>
                  <a:gd name="T58" fmla="*/ 0 w 160"/>
                  <a:gd name="T59" fmla="*/ 0 h 25"/>
                  <a:gd name="T60" fmla="*/ 0 w 160"/>
                  <a:gd name="T61" fmla="*/ 0 h 25"/>
                  <a:gd name="T62" fmla="*/ 0 w 160"/>
                  <a:gd name="T63" fmla="*/ 0 h 25"/>
                  <a:gd name="T64" fmla="*/ 0 w 160"/>
                  <a:gd name="T65" fmla="*/ 0 h 25"/>
                  <a:gd name="T66" fmla="*/ 0 w 160"/>
                  <a:gd name="T67" fmla="*/ 0 h 25"/>
                  <a:gd name="T68" fmla="*/ 0 w 160"/>
                  <a:gd name="T69" fmla="*/ 0 h 25"/>
                  <a:gd name="T70" fmla="*/ 0 w 160"/>
                  <a:gd name="T71" fmla="*/ 0 h 25"/>
                  <a:gd name="T72" fmla="*/ 0 w 160"/>
                  <a:gd name="T73" fmla="*/ 0 h 25"/>
                  <a:gd name="T74" fmla="*/ 0 w 160"/>
                  <a:gd name="T75" fmla="*/ 0 h 25"/>
                  <a:gd name="T76" fmla="*/ 0 w 160"/>
                  <a:gd name="T77" fmla="*/ 0 h 25"/>
                  <a:gd name="T78" fmla="*/ 0 w 160"/>
                  <a:gd name="T79" fmla="*/ 0 h 25"/>
                  <a:gd name="T80" fmla="*/ 0 w 160"/>
                  <a:gd name="T81" fmla="*/ 0 h 25"/>
                  <a:gd name="T82" fmla="*/ 0 w 160"/>
                  <a:gd name="T83" fmla="*/ 0 h 25"/>
                  <a:gd name="T84" fmla="*/ 0 w 160"/>
                  <a:gd name="T85" fmla="*/ 0 h 25"/>
                  <a:gd name="T86" fmla="*/ 0 w 160"/>
                  <a:gd name="T87" fmla="*/ 0 h 25"/>
                  <a:gd name="T88" fmla="*/ 0 w 160"/>
                  <a:gd name="T89" fmla="*/ 0 h 25"/>
                  <a:gd name="T90" fmla="*/ 0 w 160"/>
                  <a:gd name="T91" fmla="*/ 0 h 25"/>
                  <a:gd name="T92" fmla="*/ 0 w 160"/>
                  <a:gd name="T93" fmla="*/ 0 h 25"/>
                  <a:gd name="T94" fmla="*/ 0 w 160"/>
                  <a:gd name="T95" fmla="*/ 0 h 25"/>
                  <a:gd name="T96" fmla="*/ 0 w 160"/>
                  <a:gd name="T97" fmla="*/ 0 h 25"/>
                  <a:gd name="T98" fmla="*/ 0 w 160"/>
                  <a:gd name="T99" fmla="*/ 0 h 25"/>
                  <a:gd name="T100" fmla="*/ 0 w 160"/>
                  <a:gd name="T101" fmla="*/ 0 h 25"/>
                  <a:gd name="T102" fmla="*/ 0 w 160"/>
                  <a:gd name="T103" fmla="*/ 0 h 25"/>
                  <a:gd name="T104" fmla="*/ 0 w 160"/>
                  <a:gd name="T105" fmla="*/ 0 h 25"/>
                  <a:gd name="T106" fmla="*/ 0 w 160"/>
                  <a:gd name="T107" fmla="*/ 0 h 25"/>
                  <a:gd name="T108" fmla="*/ 0 w 160"/>
                  <a:gd name="T109" fmla="*/ 0 h 25"/>
                  <a:gd name="T110" fmla="*/ 0 w 160"/>
                  <a:gd name="T111" fmla="*/ 0 h 25"/>
                  <a:gd name="T112" fmla="*/ 0 w 160"/>
                  <a:gd name="T113" fmla="*/ 0 h 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0"/>
                  <a:gd name="T172" fmla="*/ 0 h 25"/>
                  <a:gd name="T173" fmla="*/ 160 w 160"/>
                  <a:gd name="T174" fmla="*/ 25 h 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0" h="25">
                    <a:moveTo>
                      <a:pt x="2" y="0"/>
                    </a:moveTo>
                    <a:lnTo>
                      <a:pt x="5" y="1"/>
                    </a:lnTo>
                    <a:lnTo>
                      <a:pt x="9" y="2"/>
                    </a:lnTo>
                    <a:lnTo>
                      <a:pt x="16" y="3"/>
                    </a:lnTo>
                    <a:lnTo>
                      <a:pt x="24" y="4"/>
                    </a:lnTo>
                    <a:lnTo>
                      <a:pt x="31" y="5"/>
                    </a:lnTo>
                    <a:lnTo>
                      <a:pt x="38" y="7"/>
                    </a:lnTo>
                    <a:lnTo>
                      <a:pt x="44" y="8"/>
                    </a:lnTo>
                    <a:lnTo>
                      <a:pt x="48" y="9"/>
                    </a:lnTo>
                    <a:lnTo>
                      <a:pt x="64" y="13"/>
                    </a:lnTo>
                    <a:lnTo>
                      <a:pt x="77" y="16"/>
                    </a:lnTo>
                    <a:lnTo>
                      <a:pt x="89" y="19"/>
                    </a:lnTo>
                    <a:lnTo>
                      <a:pt x="101" y="20"/>
                    </a:lnTo>
                    <a:lnTo>
                      <a:pt x="112" y="21"/>
                    </a:lnTo>
                    <a:lnTo>
                      <a:pt x="122" y="21"/>
                    </a:lnTo>
                    <a:lnTo>
                      <a:pt x="133" y="21"/>
                    </a:lnTo>
                    <a:lnTo>
                      <a:pt x="143" y="21"/>
                    </a:lnTo>
                    <a:lnTo>
                      <a:pt x="147" y="20"/>
                    </a:lnTo>
                    <a:lnTo>
                      <a:pt x="151" y="20"/>
                    </a:lnTo>
                    <a:lnTo>
                      <a:pt x="155" y="19"/>
                    </a:lnTo>
                    <a:lnTo>
                      <a:pt x="158" y="18"/>
                    </a:lnTo>
                    <a:lnTo>
                      <a:pt x="159" y="18"/>
                    </a:lnTo>
                    <a:lnTo>
                      <a:pt x="160" y="19"/>
                    </a:lnTo>
                    <a:lnTo>
                      <a:pt x="160" y="21"/>
                    </a:lnTo>
                    <a:lnTo>
                      <a:pt x="159" y="22"/>
                    </a:lnTo>
                    <a:lnTo>
                      <a:pt x="156" y="23"/>
                    </a:lnTo>
                    <a:lnTo>
                      <a:pt x="150" y="24"/>
                    </a:lnTo>
                    <a:lnTo>
                      <a:pt x="141" y="24"/>
                    </a:lnTo>
                    <a:lnTo>
                      <a:pt x="130" y="25"/>
                    </a:lnTo>
                    <a:lnTo>
                      <a:pt x="119" y="25"/>
                    </a:lnTo>
                    <a:lnTo>
                      <a:pt x="109" y="24"/>
                    </a:lnTo>
                    <a:lnTo>
                      <a:pt x="99" y="24"/>
                    </a:lnTo>
                    <a:lnTo>
                      <a:pt x="90" y="22"/>
                    </a:lnTo>
                    <a:lnTo>
                      <a:pt x="83" y="20"/>
                    </a:lnTo>
                    <a:lnTo>
                      <a:pt x="76" y="19"/>
                    </a:lnTo>
                    <a:lnTo>
                      <a:pt x="69" y="17"/>
                    </a:lnTo>
                    <a:lnTo>
                      <a:pt x="63" y="15"/>
                    </a:lnTo>
                    <a:lnTo>
                      <a:pt x="58" y="14"/>
                    </a:lnTo>
                    <a:lnTo>
                      <a:pt x="52" y="13"/>
                    </a:lnTo>
                    <a:lnTo>
                      <a:pt x="49" y="12"/>
                    </a:lnTo>
                    <a:lnTo>
                      <a:pt x="47" y="11"/>
                    </a:lnTo>
                    <a:lnTo>
                      <a:pt x="47" y="13"/>
                    </a:lnTo>
                    <a:lnTo>
                      <a:pt x="47" y="15"/>
                    </a:lnTo>
                    <a:lnTo>
                      <a:pt x="47" y="16"/>
                    </a:lnTo>
                    <a:lnTo>
                      <a:pt x="46" y="16"/>
                    </a:lnTo>
                    <a:lnTo>
                      <a:pt x="44" y="16"/>
                    </a:lnTo>
                    <a:lnTo>
                      <a:pt x="40" y="16"/>
                    </a:lnTo>
                    <a:lnTo>
                      <a:pt x="35" y="16"/>
                    </a:lnTo>
                    <a:lnTo>
                      <a:pt x="28" y="15"/>
                    </a:lnTo>
                    <a:lnTo>
                      <a:pt x="20" y="15"/>
                    </a:lnTo>
                    <a:lnTo>
                      <a:pt x="12" y="13"/>
                    </a:lnTo>
                    <a:lnTo>
                      <a:pt x="6" y="12"/>
                    </a:lnTo>
                    <a:lnTo>
                      <a:pt x="1" y="10"/>
                    </a:lnTo>
                    <a:lnTo>
                      <a:pt x="0" y="7"/>
                    </a:lnTo>
                    <a:lnTo>
                      <a:pt x="0" y="3"/>
                    </a:lnTo>
                    <a:lnTo>
                      <a:pt x="1"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77" name="Freeform 679"/>
              <p:cNvSpPr>
                <a:spLocks/>
              </p:cNvSpPr>
              <p:nvPr/>
            </p:nvSpPr>
            <p:spPr bwMode="auto">
              <a:xfrm flipH="1">
                <a:off x="3317" y="1672"/>
                <a:ext cx="30" cy="94"/>
              </a:xfrm>
              <a:custGeom>
                <a:avLst/>
                <a:gdLst>
                  <a:gd name="T0" fmla="*/ 0 w 210"/>
                  <a:gd name="T1" fmla="*/ 0 h 660"/>
                  <a:gd name="T2" fmla="*/ 0 w 210"/>
                  <a:gd name="T3" fmla="*/ 0 h 660"/>
                  <a:gd name="T4" fmla="*/ 0 w 210"/>
                  <a:gd name="T5" fmla="*/ 0 h 660"/>
                  <a:gd name="T6" fmla="*/ 0 w 210"/>
                  <a:gd name="T7" fmla="*/ 0 h 660"/>
                  <a:gd name="T8" fmla="*/ 0 w 210"/>
                  <a:gd name="T9" fmla="*/ 0 h 660"/>
                  <a:gd name="T10" fmla="*/ 0 w 210"/>
                  <a:gd name="T11" fmla="*/ 0 h 660"/>
                  <a:gd name="T12" fmla="*/ 0 w 210"/>
                  <a:gd name="T13" fmla="*/ 0 h 660"/>
                  <a:gd name="T14" fmla="*/ 0 w 210"/>
                  <a:gd name="T15" fmla="*/ 0 h 660"/>
                  <a:gd name="T16" fmla="*/ 0 w 210"/>
                  <a:gd name="T17" fmla="*/ 0 h 660"/>
                  <a:gd name="T18" fmla="*/ 0 w 210"/>
                  <a:gd name="T19" fmla="*/ 0 h 660"/>
                  <a:gd name="T20" fmla="*/ 0 w 210"/>
                  <a:gd name="T21" fmla="*/ 0 h 660"/>
                  <a:gd name="T22" fmla="*/ 0 w 210"/>
                  <a:gd name="T23" fmla="*/ 0 h 660"/>
                  <a:gd name="T24" fmla="*/ 0 w 210"/>
                  <a:gd name="T25" fmla="*/ 0 h 660"/>
                  <a:gd name="T26" fmla="*/ 0 w 210"/>
                  <a:gd name="T27" fmla="*/ 0 h 660"/>
                  <a:gd name="T28" fmla="*/ 0 w 210"/>
                  <a:gd name="T29" fmla="*/ 0 h 660"/>
                  <a:gd name="T30" fmla="*/ 0 w 210"/>
                  <a:gd name="T31" fmla="*/ 0 h 660"/>
                  <a:gd name="T32" fmla="*/ 0 w 210"/>
                  <a:gd name="T33" fmla="*/ 0 h 660"/>
                  <a:gd name="T34" fmla="*/ 0 w 210"/>
                  <a:gd name="T35" fmla="*/ 0 h 660"/>
                  <a:gd name="T36" fmla="*/ 0 w 210"/>
                  <a:gd name="T37" fmla="*/ 0 h 660"/>
                  <a:gd name="T38" fmla="*/ 0 w 210"/>
                  <a:gd name="T39" fmla="*/ 0 h 660"/>
                  <a:gd name="T40" fmla="*/ 0 w 210"/>
                  <a:gd name="T41" fmla="*/ 0 h 660"/>
                  <a:gd name="T42" fmla="*/ 0 w 210"/>
                  <a:gd name="T43" fmla="*/ 0 h 660"/>
                  <a:gd name="T44" fmla="*/ 0 w 210"/>
                  <a:gd name="T45" fmla="*/ 0 h 660"/>
                  <a:gd name="T46" fmla="*/ 0 w 210"/>
                  <a:gd name="T47" fmla="*/ 0 h 660"/>
                  <a:gd name="T48" fmla="*/ 0 w 210"/>
                  <a:gd name="T49" fmla="*/ 0 h 660"/>
                  <a:gd name="T50" fmla="*/ 0 w 210"/>
                  <a:gd name="T51" fmla="*/ 0 h 660"/>
                  <a:gd name="T52" fmla="*/ 0 w 210"/>
                  <a:gd name="T53" fmla="*/ 0 h 660"/>
                  <a:gd name="T54" fmla="*/ 0 w 210"/>
                  <a:gd name="T55" fmla="*/ 0 h 660"/>
                  <a:gd name="T56" fmla="*/ 0 w 210"/>
                  <a:gd name="T57" fmla="*/ 0 h 660"/>
                  <a:gd name="T58" fmla="*/ 0 w 210"/>
                  <a:gd name="T59" fmla="*/ 0 h 660"/>
                  <a:gd name="T60" fmla="*/ 0 w 210"/>
                  <a:gd name="T61" fmla="*/ 0 h 660"/>
                  <a:gd name="T62" fmla="*/ 0 w 210"/>
                  <a:gd name="T63" fmla="*/ 0 h 660"/>
                  <a:gd name="T64" fmla="*/ 0 w 210"/>
                  <a:gd name="T65" fmla="*/ 0 h 660"/>
                  <a:gd name="T66" fmla="*/ 0 w 210"/>
                  <a:gd name="T67" fmla="*/ 0 h 660"/>
                  <a:gd name="T68" fmla="*/ 0 w 210"/>
                  <a:gd name="T69" fmla="*/ 0 h 660"/>
                  <a:gd name="T70" fmla="*/ 0 w 210"/>
                  <a:gd name="T71" fmla="*/ 0 h 660"/>
                  <a:gd name="T72" fmla="*/ 0 w 210"/>
                  <a:gd name="T73" fmla="*/ 0 h 660"/>
                  <a:gd name="T74" fmla="*/ 0 w 210"/>
                  <a:gd name="T75" fmla="*/ 0 h 6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0"/>
                  <a:gd name="T115" fmla="*/ 0 h 660"/>
                  <a:gd name="T116" fmla="*/ 210 w 210"/>
                  <a:gd name="T117" fmla="*/ 660 h 6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0" h="660">
                    <a:moveTo>
                      <a:pt x="70" y="650"/>
                    </a:moveTo>
                    <a:lnTo>
                      <a:pt x="77" y="653"/>
                    </a:lnTo>
                    <a:lnTo>
                      <a:pt x="89" y="655"/>
                    </a:lnTo>
                    <a:lnTo>
                      <a:pt x="104" y="658"/>
                    </a:lnTo>
                    <a:lnTo>
                      <a:pt x="121" y="660"/>
                    </a:lnTo>
                    <a:lnTo>
                      <a:pt x="139" y="660"/>
                    </a:lnTo>
                    <a:lnTo>
                      <a:pt x="154" y="658"/>
                    </a:lnTo>
                    <a:lnTo>
                      <a:pt x="167" y="654"/>
                    </a:lnTo>
                    <a:lnTo>
                      <a:pt x="177" y="647"/>
                    </a:lnTo>
                    <a:lnTo>
                      <a:pt x="173" y="629"/>
                    </a:lnTo>
                    <a:lnTo>
                      <a:pt x="166" y="598"/>
                    </a:lnTo>
                    <a:lnTo>
                      <a:pt x="163" y="563"/>
                    </a:lnTo>
                    <a:lnTo>
                      <a:pt x="165" y="529"/>
                    </a:lnTo>
                    <a:lnTo>
                      <a:pt x="173" y="494"/>
                    </a:lnTo>
                    <a:lnTo>
                      <a:pt x="181" y="456"/>
                    </a:lnTo>
                    <a:lnTo>
                      <a:pt x="188" y="423"/>
                    </a:lnTo>
                    <a:lnTo>
                      <a:pt x="190" y="406"/>
                    </a:lnTo>
                    <a:lnTo>
                      <a:pt x="189" y="398"/>
                    </a:lnTo>
                    <a:lnTo>
                      <a:pt x="190" y="392"/>
                    </a:lnTo>
                    <a:lnTo>
                      <a:pt x="192" y="384"/>
                    </a:lnTo>
                    <a:lnTo>
                      <a:pt x="195" y="376"/>
                    </a:lnTo>
                    <a:lnTo>
                      <a:pt x="199" y="366"/>
                    </a:lnTo>
                    <a:lnTo>
                      <a:pt x="204" y="353"/>
                    </a:lnTo>
                    <a:lnTo>
                      <a:pt x="208" y="340"/>
                    </a:lnTo>
                    <a:lnTo>
                      <a:pt x="210" y="326"/>
                    </a:lnTo>
                    <a:lnTo>
                      <a:pt x="208" y="313"/>
                    </a:lnTo>
                    <a:lnTo>
                      <a:pt x="205" y="291"/>
                    </a:lnTo>
                    <a:lnTo>
                      <a:pt x="201" y="263"/>
                    </a:lnTo>
                    <a:lnTo>
                      <a:pt x="195" y="231"/>
                    </a:lnTo>
                    <a:lnTo>
                      <a:pt x="189" y="199"/>
                    </a:lnTo>
                    <a:lnTo>
                      <a:pt x="183" y="168"/>
                    </a:lnTo>
                    <a:lnTo>
                      <a:pt x="178" y="143"/>
                    </a:lnTo>
                    <a:lnTo>
                      <a:pt x="173" y="127"/>
                    </a:lnTo>
                    <a:lnTo>
                      <a:pt x="160" y="92"/>
                    </a:lnTo>
                    <a:lnTo>
                      <a:pt x="148" y="64"/>
                    </a:lnTo>
                    <a:lnTo>
                      <a:pt x="137" y="41"/>
                    </a:lnTo>
                    <a:lnTo>
                      <a:pt x="125" y="25"/>
                    </a:lnTo>
                    <a:lnTo>
                      <a:pt x="113" y="13"/>
                    </a:lnTo>
                    <a:lnTo>
                      <a:pt x="99" y="5"/>
                    </a:lnTo>
                    <a:lnTo>
                      <a:pt x="83" y="1"/>
                    </a:lnTo>
                    <a:lnTo>
                      <a:pt x="66" y="0"/>
                    </a:lnTo>
                    <a:lnTo>
                      <a:pt x="49" y="2"/>
                    </a:lnTo>
                    <a:lnTo>
                      <a:pt x="34" y="9"/>
                    </a:lnTo>
                    <a:lnTo>
                      <a:pt x="21" y="21"/>
                    </a:lnTo>
                    <a:lnTo>
                      <a:pt x="10" y="34"/>
                    </a:lnTo>
                    <a:lnTo>
                      <a:pt x="3" y="49"/>
                    </a:lnTo>
                    <a:lnTo>
                      <a:pt x="0" y="67"/>
                    </a:lnTo>
                    <a:lnTo>
                      <a:pt x="1" y="84"/>
                    </a:lnTo>
                    <a:lnTo>
                      <a:pt x="7" y="103"/>
                    </a:lnTo>
                    <a:lnTo>
                      <a:pt x="12" y="114"/>
                    </a:lnTo>
                    <a:lnTo>
                      <a:pt x="24" y="137"/>
                    </a:lnTo>
                    <a:lnTo>
                      <a:pt x="38" y="168"/>
                    </a:lnTo>
                    <a:lnTo>
                      <a:pt x="54" y="204"/>
                    </a:lnTo>
                    <a:lnTo>
                      <a:pt x="71" y="240"/>
                    </a:lnTo>
                    <a:lnTo>
                      <a:pt x="85" y="271"/>
                    </a:lnTo>
                    <a:lnTo>
                      <a:pt x="98" y="296"/>
                    </a:lnTo>
                    <a:lnTo>
                      <a:pt x="104" y="310"/>
                    </a:lnTo>
                    <a:lnTo>
                      <a:pt x="109" y="323"/>
                    </a:lnTo>
                    <a:lnTo>
                      <a:pt x="112" y="330"/>
                    </a:lnTo>
                    <a:lnTo>
                      <a:pt x="114" y="334"/>
                    </a:lnTo>
                    <a:lnTo>
                      <a:pt x="116" y="335"/>
                    </a:lnTo>
                    <a:lnTo>
                      <a:pt x="118" y="337"/>
                    </a:lnTo>
                    <a:lnTo>
                      <a:pt x="119" y="341"/>
                    </a:lnTo>
                    <a:lnTo>
                      <a:pt x="116" y="345"/>
                    </a:lnTo>
                    <a:lnTo>
                      <a:pt x="112" y="347"/>
                    </a:lnTo>
                    <a:lnTo>
                      <a:pt x="108" y="348"/>
                    </a:lnTo>
                    <a:lnTo>
                      <a:pt x="106" y="351"/>
                    </a:lnTo>
                    <a:lnTo>
                      <a:pt x="105" y="355"/>
                    </a:lnTo>
                    <a:lnTo>
                      <a:pt x="105" y="361"/>
                    </a:lnTo>
                    <a:lnTo>
                      <a:pt x="102" y="372"/>
                    </a:lnTo>
                    <a:lnTo>
                      <a:pt x="94" y="391"/>
                    </a:lnTo>
                    <a:lnTo>
                      <a:pt x="87" y="413"/>
                    </a:lnTo>
                    <a:lnTo>
                      <a:pt x="83" y="432"/>
                    </a:lnTo>
                    <a:lnTo>
                      <a:pt x="81" y="471"/>
                    </a:lnTo>
                    <a:lnTo>
                      <a:pt x="77" y="540"/>
                    </a:lnTo>
                    <a:lnTo>
                      <a:pt x="72" y="609"/>
                    </a:lnTo>
                    <a:lnTo>
                      <a:pt x="70" y="650"/>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78" name="Freeform 680"/>
              <p:cNvSpPr>
                <a:spLocks/>
              </p:cNvSpPr>
              <p:nvPr/>
            </p:nvSpPr>
            <p:spPr bwMode="auto">
              <a:xfrm flipH="1">
                <a:off x="3314" y="1673"/>
                <a:ext cx="23" cy="93"/>
              </a:xfrm>
              <a:custGeom>
                <a:avLst/>
                <a:gdLst>
                  <a:gd name="T0" fmla="*/ 0 w 161"/>
                  <a:gd name="T1" fmla="*/ 0 h 656"/>
                  <a:gd name="T2" fmla="*/ 0 w 161"/>
                  <a:gd name="T3" fmla="*/ 0 h 656"/>
                  <a:gd name="T4" fmla="*/ 0 w 161"/>
                  <a:gd name="T5" fmla="*/ 0 h 656"/>
                  <a:gd name="T6" fmla="*/ 0 w 161"/>
                  <a:gd name="T7" fmla="*/ 0 h 656"/>
                  <a:gd name="T8" fmla="*/ 0 w 161"/>
                  <a:gd name="T9" fmla="*/ 0 h 656"/>
                  <a:gd name="T10" fmla="*/ 0 w 161"/>
                  <a:gd name="T11" fmla="*/ 0 h 656"/>
                  <a:gd name="T12" fmla="*/ 0 w 161"/>
                  <a:gd name="T13" fmla="*/ 0 h 656"/>
                  <a:gd name="T14" fmla="*/ 0 w 161"/>
                  <a:gd name="T15" fmla="*/ 0 h 656"/>
                  <a:gd name="T16" fmla="*/ 0 w 161"/>
                  <a:gd name="T17" fmla="*/ 0 h 656"/>
                  <a:gd name="T18" fmla="*/ 0 w 161"/>
                  <a:gd name="T19" fmla="*/ 0 h 656"/>
                  <a:gd name="T20" fmla="*/ 0 w 161"/>
                  <a:gd name="T21" fmla="*/ 0 h 656"/>
                  <a:gd name="T22" fmla="*/ 0 w 161"/>
                  <a:gd name="T23" fmla="*/ 0 h 656"/>
                  <a:gd name="T24" fmla="*/ 0 w 161"/>
                  <a:gd name="T25" fmla="*/ 0 h 656"/>
                  <a:gd name="T26" fmla="*/ 0 w 161"/>
                  <a:gd name="T27" fmla="*/ 0 h 656"/>
                  <a:gd name="T28" fmla="*/ 0 w 161"/>
                  <a:gd name="T29" fmla="*/ 0 h 656"/>
                  <a:gd name="T30" fmla="*/ 0 w 161"/>
                  <a:gd name="T31" fmla="*/ 0 h 656"/>
                  <a:gd name="T32" fmla="*/ 0 w 161"/>
                  <a:gd name="T33" fmla="*/ 0 h 656"/>
                  <a:gd name="T34" fmla="*/ 0 w 161"/>
                  <a:gd name="T35" fmla="*/ 0 h 656"/>
                  <a:gd name="T36" fmla="*/ 0 w 161"/>
                  <a:gd name="T37" fmla="*/ 0 h 656"/>
                  <a:gd name="T38" fmla="*/ 0 w 161"/>
                  <a:gd name="T39" fmla="*/ 0 h 656"/>
                  <a:gd name="T40" fmla="*/ 0 w 161"/>
                  <a:gd name="T41" fmla="*/ 0 h 656"/>
                  <a:gd name="T42" fmla="*/ 0 w 161"/>
                  <a:gd name="T43" fmla="*/ 0 h 656"/>
                  <a:gd name="T44" fmla="*/ 0 w 161"/>
                  <a:gd name="T45" fmla="*/ 0 h 656"/>
                  <a:gd name="T46" fmla="*/ 0 w 161"/>
                  <a:gd name="T47" fmla="*/ 0 h 656"/>
                  <a:gd name="T48" fmla="*/ 0 w 161"/>
                  <a:gd name="T49" fmla="*/ 0 h 656"/>
                  <a:gd name="T50" fmla="*/ 0 w 161"/>
                  <a:gd name="T51" fmla="*/ 0 h 656"/>
                  <a:gd name="T52" fmla="*/ 0 w 161"/>
                  <a:gd name="T53" fmla="*/ 0 h 656"/>
                  <a:gd name="T54" fmla="*/ 0 w 161"/>
                  <a:gd name="T55" fmla="*/ 0 h 656"/>
                  <a:gd name="T56" fmla="*/ 0 w 161"/>
                  <a:gd name="T57" fmla="*/ 0 h 656"/>
                  <a:gd name="T58" fmla="*/ 0 w 161"/>
                  <a:gd name="T59" fmla="*/ 0 h 656"/>
                  <a:gd name="T60" fmla="*/ 0 w 161"/>
                  <a:gd name="T61" fmla="*/ 0 h 656"/>
                  <a:gd name="T62" fmla="*/ 0 w 161"/>
                  <a:gd name="T63" fmla="*/ 0 h 656"/>
                  <a:gd name="T64" fmla="*/ 0 w 161"/>
                  <a:gd name="T65" fmla="*/ 0 h 656"/>
                  <a:gd name="T66" fmla="*/ 0 w 161"/>
                  <a:gd name="T67" fmla="*/ 0 h 656"/>
                  <a:gd name="T68" fmla="*/ 0 w 161"/>
                  <a:gd name="T69" fmla="*/ 0 h 656"/>
                  <a:gd name="T70" fmla="*/ 0 w 161"/>
                  <a:gd name="T71" fmla="*/ 0 h 656"/>
                  <a:gd name="T72" fmla="*/ 0 w 161"/>
                  <a:gd name="T73" fmla="*/ 0 h 656"/>
                  <a:gd name="T74" fmla="*/ 0 w 161"/>
                  <a:gd name="T75" fmla="*/ 0 h 6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1"/>
                  <a:gd name="T115" fmla="*/ 0 h 656"/>
                  <a:gd name="T116" fmla="*/ 161 w 161"/>
                  <a:gd name="T117" fmla="*/ 656 h 6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1" h="656">
                    <a:moveTo>
                      <a:pt x="91" y="0"/>
                    </a:moveTo>
                    <a:lnTo>
                      <a:pt x="78" y="1"/>
                    </a:lnTo>
                    <a:lnTo>
                      <a:pt x="68" y="5"/>
                    </a:lnTo>
                    <a:lnTo>
                      <a:pt x="59" y="12"/>
                    </a:lnTo>
                    <a:lnTo>
                      <a:pt x="51" y="20"/>
                    </a:lnTo>
                    <a:lnTo>
                      <a:pt x="43" y="29"/>
                    </a:lnTo>
                    <a:lnTo>
                      <a:pt x="38" y="39"/>
                    </a:lnTo>
                    <a:lnTo>
                      <a:pt x="35" y="50"/>
                    </a:lnTo>
                    <a:lnTo>
                      <a:pt x="33" y="61"/>
                    </a:lnTo>
                    <a:lnTo>
                      <a:pt x="33" y="78"/>
                    </a:lnTo>
                    <a:lnTo>
                      <a:pt x="35" y="106"/>
                    </a:lnTo>
                    <a:lnTo>
                      <a:pt x="36" y="133"/>
                    </a:lnTo>
                    <a:lnTo>
                      <a:pt x="36" y="154"/>
                    </a:lnTo>
                    <a:lnTo>
                      <a:pt x="36" y="168"/>
                    </a:lnTo>
                    <a:lnTo>
                      <a:pt x="36" y="184"/>
                    </a:lnTo>
                    <a:lnTo>
                      <a:pt x="37" y="199"/>
                    </a:lnTo>
                    <a:lnTo>
                      <a:pt x="38" y="211"/>
                    </a:lnTo>
                    <a:lnTo>
                      <a:pt x="39" y="226"/>
                    </a:lnTo>
                    <a:lnTo>
                      <a:pt x="40" y="245"/>
                    </a:lnTo>
                    <a:lnTo>
                      <a:pt x="40" y="267"/>
                    </a:lnTo>
                    <a:lnTo>
                      <a:pt x="40" y="290"/>
                    </a:lnTo>
                    <a:lnTo>
                      <a:pt x="38" y="308"/>
                    </a:lnTo>
                    <a:lnTo>
                      <a:pt x="36" y="322"/>
                    </a:lnTo>
                    <a:lnTo>
                      <a:pt x="33" y="333"/>
                    </a:lnTo>
                    <a:lnTo>
                      <a:pt x="29" y="343"/>
                    </a:lnTo>
                    <a:lnTo>
                      <a:pt x="23" y="360"/>
                    </a:lnTo>
                    <a:lnTo>
                      <a:pt x="14" y="383"/>
                    </a:lnTo>
                    <a:lnTo>
                      <a:pt x="4" y="411"/>
                    </a:lnTo>
                    <a:lnTo>
                      <a:pt x="0" y="435"/>
                    </a:lnTo>
                    <a:lnTo>
                      <a:pt x="1" y="461"/>
                    </a:lnTo>
                    <a:lnTo>
                      <a:pt x="4" y="493"/>
                    </a:lnTo>
                    <a:lnTo>
                      <a:pt x="9" y="523"/>
                    </a:lnTo>
                    <a:lnTo>
                      <a:pt x="11" y="548"/>
                    </a:lnTo>
                    <a:lnTo>
                      <a:pt x="11" y="569"/>
                    </a:lnTo>
                    <a:lnTo>
                      <a:pt x="11" y="591"/>
                    </a:lnTo>
                    <a:lnTo>
                      <a:pt x="11" y="609"/>
                    </a:lnTo>
                    <a:lnTo>
                      <a:pt x="11" y="620"/>
                    </a:lnTo>
                    <a:lnTo>
                      <a:pt x="15" y="634"/>
                    </a:lnTo>
                    <a:lnTo>
                      <a:pt x="22" y="645"/>
                    </a:lnTo>
                    <a:lnTo>
                      <a:pt x="28" y="653"/>
                    </a:lnTo>
                    <a:lnTo>
                      <a:pt x="32" y="656"/>
                    </a:lnTo>
                    <a:lnTo>
                      <a:pt x="36" y="653"/>
                    </a:lnTo>
                    <a:lnTo>
                      <a:pt x="41" y="647"/>
                    </a:lnTo>
                    <a:lnTo>
                      <a:pt x="46" y="638"/>
                    </a:lnTo>
                    <a:lnTo>
                      <a:pt x="49" y="630"/>
                    </a:lnTo>
                    <a:lnTo>
                      <a:pt x="50" y="611"/>
                    </a:lnTo>
                    <a:lnTo>
                      <a:pt x="53" y="580"/>
                    </a:lnTo>
                    <a:lnTo>
                      <a:pt x="57" y="547"/>
                    </a:lnTo>
                    <a:lnTo>
                      <a:pt x="61" y="523"/>
                    </a:lnTo>
                    <a:lnTo>
                      <a:pt x="70" y="490"/>
                    </a:lnTo>
                    <a:lnTo>
                      <a:pt x="78" y="447"/>
                    </a:lnTo>
                    <a:lnTo>
                      <a:pt x="86" y="408"/>
                    </a:lnTo>
                    <a:lnTo>
                      <a:pt x="91" y="385"/>
                    </a:lnTo>
                    <a:lnTo>
                      <a:pt x="95" y="374"/>
                    </a:lnTo>
                    <a:lnTo>
                      <a:pt x="102" y="361"/>
                    </a:lnTo>
                    <a:lnTo>
                      <a:pt x="108" y="347"/>
                    </a:lnTo>
                    <a:lnTo>
                      <a:pt x="112" y="335"/>
                    </a:lnTo>
                    <a:lnTo>
                      <a:pt x="115" y="321"/>
                    </a:lnTo>
                    <a:lnTo>
                      <a:pt x="119" y="300"/>
                    </a:lnTo>
                    <a:lnTo>
                      <a:pt x="125" y="281"/>
                    </a:lnTo>
                    <a:lnTo>
                      <a:pt x="129" y="263"/>
                    </a:lnTo>
                    <a:lnTo>
                      <a:pt x="132" y="254"/>
                    </a:lnTo>
                    <a:lnTo>
                      <a:pt x="136" y="241"/>
                    </a:lnTo>
                    <a:lnTo>
                      <a:pt x="141" y="223"/>
                    </a:lnTo>
                    <a:lnTo>
                      <a:pt x="146" y="205"/>
                    </a:lnTo>
                    <a:lnTo>
                      <a:pt x="151" y="186"/>
                    </a:lnTo>
                    <a:lnTo>
                      <a:pt x="155" y="168"/>
                    </a:lnTo>
                    <a:lnTo>
                      <a:pt x="159" y="153"/>
                    </a:lnTo>
                    <a:lnTo>
                      <a:pt x="160" y="141"/>
                    </a:lnTo>
                    <a:lnTo>
                      <a:pt x="161" y="104"/>
                    </a:lnTo>
                    <a:lnTo>
                      <a:pt x="159" y="73"/>
                    </a:lnTo>
                    <a:lnTo>
                      <a:pt x="152" y="49"/>
                    </a:lnTo>
                    <a:lnTo>
                      <a:pt x="145" y="31"/>
                    </a:lnTo>
                    <a:lnTo>
                      <a:pt x="134" y="18"/>
                    </a:lnTo>
                    <a:lnTo>
                      <a:pt x="122" y="9"/>
                    </a:lnTo>
                    <a:lnTo>
                      <a:pt x="107" y="2"/>
                    </a:lnTo>
                    <a:lnTo>
                      <a:pt x="91"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79" name="Freeform 681"/>
              <p:cNvSpPr>
                <a:spLocks/>
              </p:cNvSpPr>
              <p:nvPr/>
            </p:nvSpPr>
            <p:spPr bwMode="auto">
              <a:xfrm flipH="1">
                <a:off x="3326" y="1677"/>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4"/>
                    </a:lnTo>
                    <a:lnTo>
                      <a:pt x="16" y="12"/>
                    </a:lnTo>
                    <a:lnTo>
                      <a:pt x="17" y="9"/>
                    </a:lnTo>
                    <a:lnTo>
                      <a:pt x="16" y="5"/>
                    </a:lnTo>
                    <a:lnTo>
                      <a:pt x="15" y="3"/>
                    </a:lnTo>
                    <a:lnTo>
                      <a:pt x="12" y="1"/>
                    </a:lnTo>
                    <a:lnTo>
                      <a:pt x="9" y="0"/>
                    </a:lnTo>
                    <a:lnTo>
                      <a:pt x="5" y="0"/>
                    </a:lnTo>
                    <a:lnTo>
                      <a:pt x="3" y="2"/>
                    </a:lnTo>
                    <a:lnTo>
                      <a:pt x="1" y="4"/>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80" name="Freeform 682"/>
              <p:cNvSpPr>
                <a:spLocks/>
              </p:cNvSpPr>
              <p:nvPr/>
            </p:nvSpPr>
            <p:spPr bwMode="auto">
              <a:xfrm flipH="1">
                <a:off x="3317" y="1761"/>
                <a:ext cx="3"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5"/>
                    </a:lnTo>
                    <a:lnTo>
                      <a:pt x="16" y="12"/>
                    </a:lnTo>
                    <a:lnTo>
                      <a:pt x="17" y="9"/>
                    </a:lnTo>
                    <a:lnTo>
                      <a:pt x="16" y="5"/>
                    </a:lnTo>
                    <a:lnTo>
                      <a:pt x="15" y="3"/>
                    </a:lnTo>
                    <a:lnTo>
                      <a:pt x="12" y="1"/>
                    </a:lnTo>
                    <a:lnTo>
                      <a:pt x="9" y="0"/>
                    </a:lnTo>
                    <a:lnTo>
                      <a:pt x="6" y="1"/>
                    </a:lnTo>
                    <a:lnTo>
                      <a:pt x="3" y="2"/>
                    </a:lnTo>
                    <a:lnTo>
                      <a:pt x="1" y="5"/>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81" name="Freeform 683"/>
              <p:cNvSpPr>
                <a:spLocks/>
              </p:cNvSpPr>
              <p:nvPr/>
            </p:nvSpPr>
            <p:spPr bwMode="auto">
              <a:xfrm flipH="1">
                <a:off x="3314" y="1758"/>
                <a:ext cx="16" cy="16"/>
              </a:xfrm>
              <a:custGeom>
                <a:avLst/>
                <a:gdLst>
                  <a:gd name="T0" fmla="*/ 0 w 108"/>
                  <a:gd name="T1" fmla="*/ 0 h 108"/>
                  <a:gd name="T2" fmla="*/ 0 w 108"/>
                  <a:gd name="T3" fmla="*/ 0 h 108"/>
                  <a:gd name="T4" fmla="*/ 0 w 108"/>
                  <a:gd name="T5" fmla="*/ 0 h 108"/>
                  <a:gd name="T6" fmla="*/ 0 w 108"/>
                  <a:gd name="T7" fmla="*/ 0 h 108"/>
                  <a:gd name="T8" fmla="*/ 0 w 108"/>
                  <a:gd name="T9" fmla="*/ 0 h 108"/>
                  <a:gd name="T10" fmla="*/ 0 w 108"/>
                  <a:gd name="T11" fmla="*/ 0 h 108"/>
                  <a:gd name="T12" fmla="*/ 0 w 108"/>
                  <a:gd name="T13" fmla="*/ 0 h 108"/>
                  <a:gd name="T14" fmla="*/ 0 w 108"/>
                  <a:gd name="T15" fmla="*/ 0 h 108"/>
                  <a:gd name="T16" fmla="*/ 0 w 108"/>
                  <a:gd name="T17" fmla="*/ 0 h 108"/>
                  <a:gd name="T18" fmla="*/ 0 w 108"/>
                  <a:gd name="T19" fmla="*/ 0 h 108"/>
                  <a:gd name="T20" fmla="*/ 0 w 108"/>
                  <a:gd name="T21" fmla="*/ 0 h 108"/>
                  <a:gd name="T22" fmla="*/ 0 w 108"/>
                  <a:gd name="T23" fmla="*/ 0 h 108"/>
                  <a:gd name="T24" fmla="*/ 0 w 108"/>
                  <a:gd name="T25" fmla="*/ 0 h 108"/>
                  <a:gd name="T26" fmla="*/ 0 w 108"/>
                  <a:gd name="T27" fmla="*/ 0 h 108"/>
                  <a:gd name="T28" fmla="*/ 0 w 108"/>
                  <a:gd name="T29" fmla="*/ 0 h 108"/>
                  <a:gd name="T30" fmla="*/ 0 w 108"/>
                  <a:gd name="T31" fmla="*/ 0 h 108"/>
                  <a:gd name="T32" fmla="*/ 0 w 108"/>
                  <a:gd name="T33" fmla="*/ 0 h 108"/>
                  <a:gd name="T34" fmla="*/ 0 w 108"/>
                  <a:gd name="T35" fmla="*/ 0 h 108"/>
                  <a:gd name="T36" fmla="*/ 0 w 108"/>
                  <a:gd name="T37" fmla="*/ 0 h 108"/>
                  <a:gd name="T38" fmla="*/ 0 w 108"/>
                  <a:gd name="T39" fmla="*/ 0 h 108"/>
                  <a:gd name="T40" fmla="*/ 0 w 108"/>
                  <a:gd name="T41" fmla="*/ 0 h 108"/>
                  <a:gd name="T42" fmla="*/ 0 w 108"/>
                  <a:gd name="T43" fmla="*/ 0 h 108"/>
                  <a:gd name="T44" fmla="*/ 0 w 108"/>
                  <a:gd name="T45" fmla="*/ 0 h 108"/>
                  <a:gd name="T46" fmla="*/ 0 w 108"/>
                  <a:gd name="T47" fmla="*/ 0 h 108"/>
                  <a:gd name="T48" fmla="*/ 0 w 108"/>
                  <a:gd name="T49" fmla="*/ 0 h 108"/>
                  <a:gd name="T50" fmla="*/ 0 w 108"/>
                  <a:gd name="T51" fmla="*/ 0 h 108"/>
                  <a:gd name="T52" fmla="*/ 0 w 108"/>
                  <a:gd name="T53" fmla="*/ 0 h 108"/>
                  <a:gd name="T54" fmla="*/ 0 w 108"/>
                  <a:gd name="T55" fmla="*/ 0 h 108"/>
                  <a:gd name="T56" fmla="*/ 0 w 108"/>
                  <a:gd name="T57" fmla="*/ 0 h 108"/>
                  <a:gd name="T58" fmla="*/ 0 w 108"/>
                  <a:gd name="T59" fmla="*/ 0 h 108"/>
                  <a:gd name="T60" fmla="*/ 0 w 108"/>
                  <a:gd name="T61" fmla="*/ 0 h 108"/>
                  <a:gd name="T62" fmla="*/ 0 w 108"/>
                  <a:gd name="T63" fmla="*/ 0 h 108"/>
                  <a:gd name="T64" fmla="*/ 0 w 108"/>
                  <a:gd name="T65" fmla="*/ 0 h 108"/>
                  <a:gd name="T66" fmla="*/ 0 w 108"/>
                  <a:gd name="T67" fmla="*/ 0 h 108"/>
                  <a:gd name="T68" fmla="*/ 0 w 108"/>
                  <a:gd name="T69" fmla="*/ 0 h 108"/>
                  <a:gd name="T70" fmla="*/ 0 w 108"/>
                  <a:gd name="T71" fmla="*/ 0 h 108"/>
                  <a:gd name="T72" fmla="*/ 0 w 108"/>
                  <a:gd name="T73" fmla="*/ 0 h 108"/>
                  <a:gd name="T74" fmla="*/ 0 w 108"/>
                  <a:gd name="T75" fmla="*/ 0 h 108"/>
                  <a:gd name="T76" fmla="*/ 0 w 108"/>
                  <a:gd name="T77" fmla="*/ 0 h 108"/>
                  <a:gd name="T78" fmla="*/ 0 w 108"/>
                  <a:gd name="T79" fmla="*/ 0 h 108"/>
                  <a:gd name="T80" fmla="*/ 0 w 108"/>
                  <a:gd name="T81" fmla="*/ 0 h 108"/>
                  <a:gd name="T82" fmla="*/ 0 w 108"/>
                  <a:gd name="T83" fmla="*/ 0 h 108"/>
                  <a:gd name="T84" fmla="*/ 0 w 108"/>
                  <a:gd name="T85" fmla="*/ 0 h 108"/>
                  <a:gd name="T86" fmla="*/ 0 w 108"/>
                  <a:gd name="T87" fmla="*/ 0 h 108"/>
                  <a:gd name="T88" fmla="*/ 0 w 108"/>
                  <a:gd name="T89" fmla="*/ 0 h 108"/>
                  <a:gd name="T90" fmla="*/ 0 w 108"/>
                  <a:gd name="T91" fmla="*/ 0 h 108"/>
                  <a:gd name="T92" fmla="*/ 0 w 108"/>
                  <a:gd name="T93" fmla="*/ 0 h 108"/>
                  <a:gd name="T94" fmla="*/ 0 w 108"/>
                  <a:gd name="T95" fmla="*/ 0 h 108"/>
                  <a:gd name="T96" fmla="*/ 0 w 108"/>
                  <a:gd name="T97" fmla="*/ 0 h 1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8"/>
                  <a:gd name="T148" fmla="*/ 0 h 108"/>
                  <a:gd name="T149" fmla="*/ 108 w 108"/>
                  <a:gd name="T150" fmla="*/ 108 h 1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8" h="108">
                    <a:moveTo>
                      <a:pt x="35" y="0"/>
                    </a:moveTo>
                    <a:lnTo>
                      <a:pt x="30" y="1"/>
                    </a:lnTo>
                    <a:lnTo>
                      <a:pt x="25" y="5"/>
                    </a:lnTo>
                    <a:lnTo>
                      <a:pt x="20" y="10"/>
                    </a:lnTo>
                    <a:lnTo>
                      <a:pt x="16" y="14"/>
                    </a:lnTo>
                    <a:lnTo>
                      <a:pt x="14" y="20"/>
                    </a:lnTo>
                    <a:lnTo>
                      <a:pt x="13" y="25"/>
                    </a:lnTo>
                    <a:lnTo>
                      <a:pt x="11" y="29"/>
                    </a:lnTo>
                    <a:lnTo>
                      <a:pt x="9" y="34"/>
                    </a:lnTo>
                    <a:lnTo>
                      <a:pt x="6" y="42"/>
                    </a:lnTo>
                    <a:lnTo>
                      <a:pt x="1" y="51"/>
                    </a:lnTo>
                    <a:lnTo>
                      <a:pt x="0" y="60"/>
                    </a:lnTo>
                    <a:lnTo>
                      <a:pt x="4" y="65"/>
                    </a:lnTo>
                    <a:lnTo>
                      <a:pt x="10" y="67"/>
                    </a:lnTo>
                    <a:lnTo>
                      <a:pt x="15" y="69"/>
                    </a:lnTo>
                    <a:lnTo>
                      <a:pt x="20" y="72"/>
                    </a:lnTo>
                    <a:lnTo>
                      <a:pt x="26" y="76"/>
                    </a:lnTo>
                    <a:lnTo>
                      <a:pt x="29" y="79"/>
                    </a:lnTo>
                    <a:lnTo>
                      <a:pt x="33" y="83"/>
                    </a:lnTo>
                    <a:lnTo>
                      <a:pt x="38" y="88"/>
                    </a:lnTo>
                    <a:lnTo>
                      <a:pt x="44" y="93"/>
                    </a:lnTo>
                    <a:lnTo>
                      <a:pt x="50" y="98"/>
                    </a:lnTo>
                    <a:lnTo>
                      <a:pt x="56" y="104"/>
                    </a:lnTo>
                    <a:lnTo>
                      <a:pt x="62" y="107"/>
                    </a:lnTo>
                    <a:lnTo>
                      <a:pt x="67" y="108"/>
                    </a:lnTo>
                    <a:lnTo>
                      <a:pt x="73" y="108"/>
                    </a:lnTo>
                    <a:lnTo>
                      <a:pt x="80" y="108"/>
                    </a:lnTo>
                    <a:lnTo>
                      <a:pt x="86" y="108"/>
                    </a:lnTo>
                    <a:lnTo>
                      <a:pt x="92" y="107"/>
                    </a:lnTo>
                    <a:lnTo>
                      <a:pt x="97" y="107"/>
                    </a:lnTo>
                    <a:lnTo>
                      <a:pt x="102" y="106"/>
                    </a:lnTo>
                    <a:lnTo>
                      <a:pt x="105" y="104"/>
                    </a:lnTo>
                    <a:lnTo>
                      <a:pt x="107" y="103"/>
                    </a:lnTo>
                    <a:lnTo>
                      <a:pt x="108" y="98"/>
                    </a:lnTo>
                    <a:lnTo>
                      <a:pt x="107" y="93"/>
                    </a:lnTo>
                    <a:lnTo>
                      <a:pt x="104" y="89"/>
                    </a:lnTo>
                    <a:lnTo>
                      <a:pt x="102" y="84"/>
                    </a:lnTo>
                    <a:lnTo>
                      <a:pt x="98" y="80"/>
                    </a:lnTo>
                    <a:lnTo>
                      <a:pt x="93" y="74"/>
                    </a:lnTo>
                    <a:lnTo>
                      <a:pt x="87" y="69"/>
                    </a:lnTo>
                    <a:lnTo>
                      <a:pt x="81" y="65"/>
                    </a:lnTo>
                    <a:lnTo>
                      <a:pt x="73" y="60"/>
                    </a:lnTo>
                    <a:lnTo>
                      <a:pt x="65" y="53"/>
                    </a:lnTo>
                    <a:lnTo>
                      <a:pt x="59" y="47"/>
                    </a:lnTo>
                    <a:lnTo>
                      <a:pt x="56" y="41"/>
                    </a:lnTo>
                    <a:lnTo>
                      <a:pt x="53" y="32"/>
                    </a:lnTo>
                    <a:lnTo>
                      <a:pt x="49" y="19"/>
                    </a:lnTo>
                    <a:lnTo>
                      <a:pt x="44" y="7"/>
                    </a:lnTo>
                    <a:lnTo>
                      <a:pt x="35"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82" name="Freeform 684"/>
              <p:cNvSpPr>
                <a:spLocks/>
              </p:cNvSpPr>
              <p:nvPr/>
            </p:nvSpPr>
            <p:spPr bwMode="auto">
              <a:xfrm flipH="1">
                <a:off x="3317" y="1761"/>
                <a:ext cx="3"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5"/>
                    </a:lnTo>
                    <a:lnTo>
                      <a:pt x="16" y="12"/>
                    </a:lnTo>
                    <a:lnTo>
                      <a:pt x="17" y="9"/>
                    </a:lnTo>
                    <a:lnTo>
                      <a:pt x="16" y="5"/>
                    </a:lnTo>
                    <a:lnTo>
                      <a:pt x="15" y="3"/>
                    </a:lnTo>
                    <a:lnTo>
                      <a:pt x="12" y="1"/>
                    </a:lnTo>
                    <a:lnTo>
                      <a:pt x="9" y="0"/>
                    </a:lnTo>
                    <a:lnTo>
                      <a:pt x="6" y="1"/>
                    </a:lnTo>
                    <a:lnTo>
                      <a:pt x="3" y="2"/>
                    </a:lnTo>
                    <a:lnTo>
                      <a:pt x="1" y="5"/>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83" name="Freeform 685"/>
              <p:cNvSpPr>
                <a:spLocks/>
              </p:cNvSpPr>
              <p:nvPr/>
            </p:nvSpPr>
            <p:spPr bwMode="auto">
              <a:xfrm flipH="1">
                <a:off x="3314" y="1762"/>
                <a:ext cx="18" cy="13"/>
              </a:xfrm>
              <a:custGeom>
                <a:avLst/>
                <a:gdLst>
                  <a:gd name="T0" fmla="*/ 0 w 126"/>
                  <a:gd name="T1" fmla="*/ 0 h 92"/>
                  <a:gd name="T2" fmla="*/ 0 w 126"/>
                  <a:gd name="T3" fmla="*/ 0 h 92"/>
                  <a:gd name="T4" fmla="*/ 0 w 126"/>
                  <a:gd name="T5" fmla="*/ 0 h 92"/>
                  <a:gd name="T6" fmla="*/ 0 w 126"/>
                  <a:gd name="T7" fmla="*/ 0 h 92"/>
                  <a:gd name="T8" fmla="*/ 0 w 126"/>
                  <a:gd name="T9" fmla="*/ 0 h 92"/>
                  <a:gd name="T10" fmla="*/ 0 w 126"/>
                  <a:gd name="T11" fmla="*/ 0 h 92"/>
                  <a:gd name="T12" fmla="*/ 0 w 126"/>
                  <a:gd name="T13" fmla="*/ 0 h 92"/>
                  <a:gd name="T14" fmla="*/ 0 w 126"/>
                  <a:gd name="T15" fmla="*/ 0 h 92"/>
                  <a:gd name="T16" fmla="*/ 0 w 126"/>
                  <a:gd name="T17" fmla="*/ 0 h 92"/>
                  <a:gd name="T18" fmla="*/ 0 w 126"/>
                  <a:gd name="T19" fmla="*/ 0 h 92"/>
                  <a:gd name="T20" fmla="*/ 0 w 126"/>
                  <a:gd name="T21" fmla="*/ 0 h 92"/>
                  <a:gd name="T22" fmla="*/ 0 w 126"/>
                  <a:gd name="T23" fmla="*/ 0 h 92"/>
                  <a:gd name="T24" fmla="*/ 0 w 126"/>
                  <a:gd name="T25" fmla="*/ 0 h 92"/>
                  <a:gd name="T26" fmla="*/ 0 w 126"/>
                  <a:gd name="T27" fmla="*/ 0 h 92"/>
                  <a:gd name="T28" fmla="*/ 0 w 126"/>
                  <a:gd name="T29" fmla="*/ 0 h 92"/>
                  <a:gd name="T30" fmla="*/ 0 w 126"/>
                  <a:gd name="T31" fmla="*/ 0 h 92"/>
                  <a:gd name="T32" fmla="*/ 0 w 126"/>
                  <a:gd name="T33" fmla="*/ 0 h 92"/>
                  <a:gd name="T34" fmla="*/ 0 w 126"/>
                  <a:gd name="T35" fmla="*/ 0 h 92"/>
                  <a:gd name="T36" fmla="*/ 0 w 126"/>
                  <a:gd name="T37" fmla="*/ 0 h 92"/>
                  <a:gd name="T38" fmla="*/ 0 w 126"/>
                  <a:gd name="T39" fmla="*/ 0 h 92"/>
                  <a:gd name="T40" fmla="*/ 0 w 126"/>
                  <a:gd name="T41" fmla="*/ 0 h 92"/>
                  <a:gd name="T42" fmla="*/ 0 w 126"/>
                  <a:gd name="T43" fmla="*/ 0 h 92"/>
                  <a:gd name="T44" fmla="*/ 0 w 126"/>
                  <a:gd name="T45" fmla="*/ 0 h 92"/>
                  <a:gd name="T46" fmla="*/ 0 w 126"/>
                  <a:gd name="T47" fmla="*/ 0 h 92"/>
                  <a:gd name="T48" fmla="*/ 0 w 126"/>
                  <a:gd name="T49" fmla="*/ 0 h 92"/>
                  <a:gd name="T50" fmla="*/ 0 w 126"/>
                  <a:gd name="T51" fmla="*/ 0 h 92"/>
                  <a:gd name="T52" fmla="*/ 0 w 126"/>
                  <a:gd name="T53" fmla="*/ 0 h 92"/>
                  <a:gd name="T54" fmla="*/ 0 w 126"/>
                  <a:gd name="T55" fmla="*/ 0 h 92"/>
                  <a:gd name="T56" fmla="*/ 0 w 126"/>
                  <a:gd name="T57" fmla="*/ 0 h 92"/>
                  <a:gd name="T58" fmla="*/ 0 w 126"/>
                  <a:gd name="T59" fmla="*/ 0 h 92"/>
                  <a:gd name="T60" fmla="*/ 0 w 126"/>
                  <a:gd name="T61" fmla="*/ 0 h 92"/>
                  <a:gd name="T62" fmla="*/ 0 w 126"/>
                  <a:gd name="T63" fmla="*/ 0 h 92"/>
                  <a:gd name="T64" fmla="*/ 0 w 126"/>
                  <a:gd name="T65" fmla="*/ 0 h 92"/>
                  <a:gd name="T66" fmla="*/ 0 w 126"/>
                  <a:gd name="T67" fmla="*/ 0 h 92"/>
                  <a:gd name="T68" fmla="*/ 0 w 126"/>
                  <a:gd name="T69" fmla="*/ 0 h 92"/>
                  <a:gd name="T70" fmla="*/ 0 w 126"/>
                  <a:gd name="T71" fmla="*/ 0 h 92"/>
                  <a:gd name="T72" fmla="*/ 0 w 126"/>
                  <a:gd name="T73" fmla="*/ 0 h 92"/>
                  <a:gd name="T74" fmla="*/ 0 w 126"/>
                  <a:gd name="T75" fmla="*/ 0 h 92"/>
                  <a:gd name="T76" fmla="*/ 0 w 126"/>
                  <a:gd name="T77" fmla="*/ 0 h 92"/>
                  <a:gd name="T78" fmla="*/ 0 w 126"/>
                  <a:gd name="T79" fmla="*/ 0 h 92"/>
                  <a:gd name="T80" fmla="*/ 0 w 126"/>
                  <a:gd name="T81" fmla="*/ 0 h 92"/>
                  <a:gd name="T82" fmla="*/ 0 w 126"/>
                  <a:gd name="T83" fmla="*/ 0 h 92"/>
                  <a:gd name="T84" fmla="*/ 0 w 126"/>
                  <a:gd name="T85" fmla="*/ 0 h 92"/>
                  <a:gd name="T86" fmla="*/ 0 w 126"/>
                  <a:gd name="T87" fmla="*/ 0 h 92"/>
                  <a:gd name="T88" fmla="*/ 0 w 126"/>
                  <a:gd name="T89" fmla="*/ 0 h 92"/>
                  <a:gd name="T90" fmla="*/ 0 w 126"/>
                  <a:gd name="T91" fmla="*/ 0 h 92"/>
                  <a:gd name="T92" fmla="*/ 0 w 126"/>
                  <a:gd name="T93" fmla="*/ 0 h 92"/>
                  <a:gd name="T94" fmla="*/ 0 w 126"/>
                  <a:gd name="T95" fmla="*/ 0 h 92"/>
                  <a:gd name="T96" fmla="*/ 0 w 126"/>
                  <a:gd name="T97" fmla="*/ 0 h 92"/>
                  <a:gd name="T98" fmla="*/ 0 w 126"/>
                  <a:gd name="T99" fmla="*/ 0 h 92"/>
                  <a:gd name="T100" fmla="*/ 0 w 126"/>
                  <a:gd name="T101" fmla="*/ 0 h 92"/>
                  <a:gd name="T102" fmla="*/ 0 w 126"/>
                  <a:gd name="T103" fmla="*/ 0 h 92"/>
                  <a:gd name="T104" fmla="*/ 0 w 126"/>
                  <a:gd name="T105" fmla="*/ 0 h 92"/>
                  <a:gd name="T106" fmla="*/ 0 w 126"/>
                  <a:gd name="T107" fmla="*/ 0 h 92"/>
                  <a:gd name="T108" fmla="*/ 0 w 126"/>
                  <a:gd name="T109" fmla="*/ 0 h 92"/>
                  <a:gd name="T110" fmla="*/ 0 w 126"/>
                  <a:gd name="T111" fmla="*/ 0 h 92"/>
                  <a:gd name="T112" fmla="*/ 0 w 126"/>
                  <a:gd name="T113" fmla="*/ 0 h 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6"/>
                  <a:gd name="T172" fmla="*/ 0 h 92"/>
                  <a:gd name="T173" fmla="*/ 126 w 126"/>
                  <a:gd name="T174" fmla="*/ 92 h 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6" h="92">
                    <a:moveTo>
                      <a:pt x="10" y="0"/>
                    </a:moveTo>
                    <a:lnTo>
                      <a:pt x="7" y="9"/>
                    </a:lnTo>
                    <a:lnTo>
                      <a:pt x="3" y="19"/>
                    </a:lnTo>
                    <a:lnTo>
                      <a:pt x="1" y="29"/>
                    </a:lnTo>
                    <a:lnTo>
                      <a:pt x="0" y="41"/>
                    </a:lnTo>
                    <a:lnTo>
                      <a:pt x="1" y="44"/>
                    </a:lnTo>
                    <a:lnTo>
                      <a:pt x="3" y="46"/>
                    </a:lnTo>
                    <a:lnTo>
                      <a:pt x="7" y="47"/>
                    </a:lnTo>
                    <a:lnTo>
                      <a:pt x="10" y="49"/>
                    </a:lnTo>
                    <a:lnTo>
                      <a:pt x="13" y="50"/>
                    </a:lnTo>
                    <a:lnTo>
                      <a:pt x="16" y="52"/>
                    </a:lnTo>
                    <a:lnTo>
                      <a:pt x="21" y="55"/>
                    </a:lnTo>
                    <a:lnTo>
                      <a:pt x="26" y="58"/>
                    </a:lnTo>
                    <a:lnTo>
                      <a:pt x="31" y="62"/>
                    </a:lnTo>
                    <a:lnTo>
                      <a:pt x="36" y="66"/>
                    </a:lnTo>
                    <a:lnTo>
                      <a:pt x="40" y="69"/>
                    </a:lnTo>
                    <a:lnTo>
                      <a:pt x="45" y="73"/>
                    </a:lnTo>
                    <a:lnTo>
                      <a:pt x="49" y="76"/>
                    </a:lnTo>
                    <a:lnTo>
                      <a:pt x="54" y="80"/>
                    </a:lnTo>
                    <a:lnTo>
                      <a:pt x="59" y="83"/>
                    </a:lnTo>
                    <a:lnTo>
                      <a:pt x="65" y="86"/>
                    </a:lnTo>
                    <a:lnTo>
                      <a:pt x="72" y="88"/>
                    </a:lnTo>
                    <a:lnTo>
                      <a:pt x="78" y="90"/>
                    </a:lnTo>
                    <a:lnTo>
                      <a:pt x="84" y="91"/>
                    </a:lnTo>
                    <a:lnTo>
                      <a:pt x="89" y="92"/>
                    </a:lnTo>
                    <a:lnTo>
                      <a:pt x="94" y="92"/>
                    </a:lnTo>
                    <a:lnTo>
                      <a:pt x="100" y="92"/>
                    </a:lnTo>
                    <a:lnTo>
                      <a:pt x="107" y="92"/>
                    </a:lnTo>
                    <a:lnTo>
                      <a:pt x="113" y="91"/>
                    </a:lnTo>
                    <a:lnTo>
                      <a:pt x="120" y="90"/>
                    </a:lnTo>
                    <a:lnTo>
                      <a:pt x="124" y="88"/>
                    </a:lnTo>
                    <a:lnTo>
                      <a:pt x="126" y="85"/>
                    </a:lnTo>
                    <a:lnTo>
                      <a:pt x="126" y="81"/>
                    </a:lnTo>
                    <a:lnTo>
                      <a:pt x="122" y="72"/>
                    </a:lnTo>
                    <a:lnTo>
                      <a:pt x="115" y="65"/>
                    </a:lnTo>
                    <a:lnTo>
                      <a:pt x="109" y="59"/>
                    </a:lnTo>
                    <a:lnTo>
                      <a:pt x="102" y="53"/>
                    </a:lnTo>
                    <a:lnTo>
                      <a:pt x="98" y="49"/>
                    </a:lnTo>
                    <a:lnTo>
                      <a:pt x="93" y="45"/>
                    </a:lnTo>
                    <a:lnTo>
                      <a:pt x="88" y="41"/>
                    </a:lnTo>
                    <a:lnTo>
                      <a:pt x="83" y="36"/>
                    </a:lnTo>
                    <a:lnTo>
                      <a:pt x="77" y="31"/>
                    </a:lnTo>
                    <a:lnTo>
                      <a:pt x="73" y="28"/>
                    </a:lnTo>
                    <a:lnTo>
                      <a:pt x="69" y="24"/>
                    </a:lnTo>
                    <a:lnTo>
                      <a:pt x="67" y="22"/>
                    </a:lnTo>
                    <a:lnTo>
                      <a:pt x="65" y="18"/>
                    </a:lnTo>
                    <a:lnTo>
                      <a:pt x="62" y="15"/>
                    </a:lnTo>
                    <a:lnTo>
                      <a:pt x="58" y="13"/>
                    </a:lnTo>
                    <a:lnTo>
                      <a:pt x="53" y="13"/>
                    </a:lnTo>
                    <a:lnTo>
                      <a:pt x="48" y="15"/>
                    </a:lnTo>
                    <a:lnTo>
                      <a:pt x="44" y="19"/>
                    </a:lnTo>
                    <a:lnTo>
                      <a:pt x="40" y="22"/>
                    </a:lnTo>
                    <a:lnTo>
                      <a:pt x="39" y="24"/>
                    </a:lnTo>
                    <a:lnTo>
                      <a:pt x="30" y="18"/>
                    </a:lnTo>
                    <a:lnTo>
                      <a:pt x="22" y="12"/>
                    </a:lnTo>
                    <a:lnTo>
                      <a:pt x="15" y="6"/>
                    </a:lnTo>
                    <a:lnTo>
                      <a:pt x="10" y="0"/>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84" name="Freeform 686"/>
              <p:cNvSpPr>
                <a:spLocks/>
              </p:cNvSpPr>
              <p:nvPr/>
            </p:nvSpPr>
            <p:spPr bwMode="auto">
              <a:xfrm flipH="1">
                <a:off x="3314" y="1768"/>
                <a:ext cx="18" cy="8"/>
              </a:xfrm>
              <a:custGeom>
                <a:avLst/>
                <a:gdLst>
                  <a:gd name="T0" fmla="*/ 0 w 125"/>
                  <a:gd name="T1" fmla="*/ 0 h 50"/>
                  <a:gd name="T2" fmla="*/ 0 w 125"/>
                  <a:gd name="T3" fmla="*/ 0 h 50"/>
                  <a:gd name="T4" fmla="*/ 0 w 125"/>
                  <a:gd name="T5" fmla="*/ 0 h 50"/>
                  <a:gd name="T6" fmla="*/ 0 w 125"/>
                  <a:gd name="T7" fmla="*/ 0 h 50"/>
                  <a:gd name="T8" fmla="*/ 0 w 125"/>
                  <a:gd name="T9" fmla="*/ 0 h 50"/>
                  <a:gd name="T10" fmla="*/ 0 w 125"/>
                  <a:gd name="T11" fmla="*/ 0 h 50"/>
                  <a:gd name="T12" fmla="*/ 0 w 125"/>
                  <a:gd name="T13" fmla="*/ 0 h 50"/>
                  <a:gd name="T14" fmla="*/ 0 w 125"/>
                  <a:gd name="T15" fmla="*/ 0 h 50"/>
                  <a:gd name="T16" fmla="*/ 0 w 125"/>
                  <a:gd name="T17" fmla="*/ 0 h 50"/>
                  <a:gd name="T18" fmla="*/ 0 w 125"/>
                  <a:gd name="T19" fmla="*/ 0 h 50"/>
                  <a:gd name="T20" fmla="*/ 0 w 125"/>
                  <a:gd name="T21" fmla="*/ 0 h 50"/>
                  <a:gd name="T22" fmla="*/ 0 w 125"/>
                  <a:gd name="T23" fmla="*/ 0 h 50"/>
                  <a:gd name="T24" fmla="*/ 0 w 125"/>
                  <a:gd name="T25" fmla="*/ 0 h 50"/>
                  <a:gd name="T26" fmla="*/ 0 w 125"/>
                  <a:gd name="T27" fmla="*/ 0 h 50"/>
                  <a:gd name="T28" fmla="*/ 0 w 125"/>
                  <a:gd name="T29" fmla="*/ 0 h 50"/>
                  <a:gd name="T30" fmla="*/ 0 w 125"/>
                  <a:gd name="T31" fmla="*/ 0 h 50"/>
                  <a:gd name="T32" fmla="*/ 0 w 125"/>
                  <a:gd name="T33" fmla="*/ 0 h 50"/>
                  <a:gd name="T34" fmla="*/ 0 w 125"/>
                  <a:gd name="T35" fmla="*/ 0 h 50"/>
                  <a:gd name="T36" fmla="*/ 0 w 125"/>
                  <a:gd name="T37" fmla="*/ 0 h 50"/>
                  <a:gd name="T38" fmla="*/ 0 w 125"/>
                  <a:gd name="T39" fmla="*/ 0 h 50"/>
                  <a:gd name="T40" fmla="*/ 0 w 125"/>
                  <a:gd name="T41" fmla="*/ 0 h 50"/>
                  <a:gd name="T42" fmla="*/ 0 w 125"/>
                  <a:gd name="T43" fmla="*/ 0 h 50"/>
                  <a:gd name="T44" fmla="*/ 0 w 125"/>
                  <a:gd name="T45" fmla="*/ 0 h 50"/>
                  <a:gd name="T46" fmla="*/ 0 w 125"/>
                  <a:gd name="T47" fmla="*/ 0 h 50"/>
                  <a:gd name="T48" fmla="*/ 0 w 125"/>
                  <a:gd name="T49" fmla="*/ 0 h 50"/>
                  <a:gd name="T50" fmla="*/ 0 w 125"/>
                  <a:gd name="T51" fmla="*/ 0 h 50"/>
                  <a:gd name="T52" fmla="*/ 0 w 125"/>
                  <a:gd name="T53" fmla="*/ 0 h 50"/>
                  <a:gd name="T54" fmla="*/ 0 w 125"/>
                  <a:gd name="T55" fmla="*/ 0 h 50"/>
                  <a:gd name="T56" fmla="*/ 0 w 125"/>
                  <a:gd name="T57" fmla="*/ 0 h 50"/>
                  <a:gd name="T58" fmla="*/ 0 w 125"/>
                  <a:gd name="T59" fmla="*/ 0 h 50"/>
                  <a:gd name="T60" fmla="*/ 0 w 125"/>
                  <a:gd name="T61" fmla="*/ 0 h 50"/>
                  <a:gd name="T62" fmla="*/ 0 w 125"/>
                  <a:gd name="T63" fmla="*/ 0 h 50"/>
                  <a:gd name="T64" fmla="*/ 0 w 125"/>
                  <a:gd name="T65" fmla="*/ 0 h 50"/>
                  <a:gd name="T66" fmla="*/ 0 w 125"/>
                  <a:gd name="T67" fmla="*/ 0 h 50"/>
                  <a:gd name="T68" fmla="*/ 0 w 125"/>
                  <a:gd name="T69" fmla="*/ 0 h 50"/>
                  <a:gd name="T70" fmla="*/ 0 w 125"/>
                  <a:gd name="T71" fmla="*/ 0 h 50"/>
                  <a:gd name="T72" fmla="*/ 0 w 125"/>
                  <a:gd name="T73" fmla="*/ 0 h 50"/>
                  <a:gd name="T74" fmla="*/ 0 w 125"/>
                  <a:gd name="T75" fmla="*/ 0 h 50"/>
                  <a:gd name="T76" fmla="*/ 0 w 125"/>
                  <a:gd name="T77" fmla="*/ 0 h 50"/>
                  <a:gd name="T78" fmla="*/ 0 w 125"/>
                  <a:gd name="T79" fmla="*/ 0 h 50"/>
                  <a:gd name="T80" fmla="*/ 0 w 125"/>
                  <a:gd name="T81" fmla="*/ 0 h 50"/>
                  <a:gd name="T82" fmla="*/ 0 w 125"/>
                  <a:gd name="T83" fmla="*/ 0 h 50"/>
                  <a:gd name="T84" fmla="*/ 0 w 125"/>
                  <a:gd name="T85" fmla="*/ 0 h 50"/>
                  <a:gd name="T86" fmla="*/ 0 w 125"/>
                  <a:gd name="T87" fmla="*/ 0 h 50"/>
                  <a:gd name="T88" fmla="*/ 0 w 125"/>
                  <a:gd name="T89" fmla="*/ 0 h 50"/>
                  <a:gd name="T90" fmla="*/ 0 w 125"/>
                  <a:gd name="T91" fmla="*/ 0 h 50"/>
                  <a:gd name="T92" fmla="*/ 0 w 125"/>
                  <a:gd name="T93" fmla="*/ 0 h 50"/>
                  <a:gd name="T94" fmla="*/ 0 w 125"/>
                  <a:gd name="T95" fmla="*/ 0 h 50"/>
                  <a:gd name="T96" fmla="*/ 0 w 125"/>
                  <a:gd name="T97" fmla="*/ 0 h 50"/>
                  <a:gd name="T98" fmla="*/ 0 w 125"/>
                  <a:gd name="T99" fmla="*/ 0 h 50"/>
                  <a:gd name="T100" fmla="*/ 0 w 125"/>
                  <a:gd name="T101" fmla="*/ 0 h 50"/>
                  <a:gd name="T102" fmla="*/ 0 w 125"/>
                  <a:gd name="T103" fmla="*/ 0 h 50"/>
                  <a:gd name="T104" fmla="*/ 0 w 125"/>
                  <a:gd name="T105" fmla="*/ 0 h 50"/>
                  <a:gd name="T106" fmla="*/ 0 w 125"/>
                  <a:gd name="T107" fmla="*/ 0 h 50"/>
                  <a:gd name="T108" fmla="*/ 0 w 125"/>
                  <a:gd name="T109" fmla="*/ 0 h 50"/>
                  <a:gd name="T110" fmla="*/ 0 w 125"/>
                  <a:gd name="T111" fmla="*/ 0 h 50"/>
                  <a:gd name="T112" fmla="*/ 0 w 125"/>
                  <a:gd name="T113" fmla="*/ 0 h 50"/>
                  <a:gd name="T114" fmla="*/ 0 w 125"/>
                  <a:gd name="T115" fmla="*/ 0 h 50"/>
                  <a:gd name="T116" fmla="*/ 0 w 125"/>
                  <a:gd name="T117" fmla="*/ 0 h 50"/>
                  <a:gd name="T118" fmla="*/ 0 w 125"/>
                  <a:gd name="T119" fmla="*/ 0 h 50"/>
                  <a:gd name="T120" fmla="*/ 0 w 125"/>
                  <a:gd name="T121" fmla="*/ 0 h 50"/>
                  <a:gd name="T122" fmla="*/ 0 w 125"/>
                  <a:gd name="T123" fmla="*/ 0 h 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5"/>
                  <a:gd name="T187" fmla="*/ 0 h 50"/>
                  <a:gd name="T188" fmla="*/ 125 w 125"/>
                  <a:gd name="T189" fmla="*/ 50 h 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5" h="50">
                    <a:moveTo>
                      <a:pt x="123" y="35"/>
                    </a:moveTo>
                    <a:lnTo>
                      <a:pt x="123" y="39"/>
                    </a:lnTo>
                    <a:lnTo>
                      <a:pt x="121" y="42"/>
                    </a:lnTo>
                    <a:lnTo>
                      <a:pt x="117" y="44"/>
                    </a:lnTo>
                    <a:lnTo>
                      <a:pt x="110" y="45"/>
                    </a:lnTo>
                    <a:lnTo>
                      <a:pt x="104" y="46"/>
                    </a:lnTo>
                    <a:lnTo>
                      <a:pt x="97" y="46"/>
                    </a:lnTo>
                    <a:lnTo>
                      <a:pt x="91" y="46"/>
                    </a:lnTo>
                    <a:lnTo>
                      <a:pt x="86" y="46"/>
                    </a:lnTo>
                    <a:lnTo>
                      <a:pt x="81" y="45"/>
                    </a:lnTo>
                    <a:lnTo>
                      <a:pt x="75" y="44"/>
                    </a:lnTo>
                    <a:lnTo>
                      <a:pt x="69" y="42"/>
                    </a:lnTo>
                    <a:lnTo>
                      <a:pt x="62" y="40"/>
                    </a:lnTo>
                    <a:lnTo>
                      <a:pt x="56" y="37"/>
                    </a:lnTo>
                    <a:lnTo>
                      <a:pt x="51" y="34"/>
                    </a:lnTo>
                    <a:lnTo>
                      <a:pt x="46" y="30"/>
                    </a:lnTo>
                    <a:lnTo>
                      <a:pt x="42" y="27"/>
                    </a:lnTo>
                    <a:lnTo>
                      <a:pt x="37" y="23"/>
                    </a:lnTo>
                    <a:lnTo>
                      <a:pt x="33" y="20"/>
                    </a:lnTo>
                    <a:lnTo>
                      <a:pt x="28" y="16"/>
                    </a:lnTo>
                    <a:lnTo>
                      <a:pt x="23" y="12"/>
                    </a:lnTo>
                    <a:lnTo>
                      <a:pt x="18" y="9"/>
                    </a:lnTo>
                    <a:lnTo>
                      <a:pt x="13" y="6"/>
                    </a:lnTo>
                    <a:lnTo>
                      <a:pt x="10" y="4"/>
                    </a:lnTo>
                    <a:lnTo>
                      <a:pt x="7" y="3"/>
                    </a:lnTo>
                    <a:lnTo>
                      <a:pt x="6" y="2"/>
                    </a:lnTo>
                    <a:lnTo>
                      <a:pt x="5" y="1"/>
                    </a:lnTo>
                    <a:lnTo>
                      <a:pt x="3" y="1"/>
                    </a:lnTo>
                    <a:lnTo>
                      <a:pt x="1" y="0"/>
                    </a:lnTo>
                    <a:lnTo>
                      <a:pt x="0" y="3"/>
                    </a:lnTo>
                    <a:lnTo>
                      <a:pt x="0" y="4"/>
                    </a:lnTo>
                    <a:lnTo>
                      <a:pt x="0" y="7"/>
                    </a:lnTo>
                    <a:lnTo>
                      <a:pt x="0" y="11"/>
                    </a:lnTo>
                    <a:lnTo>
                      <a:pt x="0" y="12"/>
                    </a:lnTo>
                    <a:lnTo>
                      <a:pt x="3" y="13"/>
                    </a:lnTo>
                    <a:lnTo>
                      <a:pt x="6" y="15"/>
                    </a:lnTo>
                    <a:lnTo>
                      <a:pt x="11" y="18"/>
                    </a:lnTo>
                    <a:lnTo>
                      <a:pt x="17" y="21"/>
                    </a:lnTo>
                    <a:lnTo>
                      <a:pt x="22" y="24"/>
                    </a:lnTo>
                    <a:lnTo>
                      <a:pt x="27" y="26"/>
                    </a:lnTo>
                    <a:lnTo>
                      <a:pt x="31" y="28"/>
                    </a:lnTo>
                    <a:lnTo>
                      <a:pt x="33" y="28"/>
                    </a:lnTo>
                    <a:lnTo>
                      <a:pt x="35" y="27"/>
                    </a:lnTo>
                    <a:lnTo>
                      <a:pt x="37" y="27"/>
                    </a:lnTo>
                    <a:lnTo>
                      <a:pt x="38" y="26"/>
                    </a:lnTo>
                    <a:lnTo>
                      <a:pt x="39" y="26"/>
                    </a:lnTo>
                    <a:lnTo>
                      <a:pt x="44" y="32"/>
                    </a:lnTo>
                    <a:lnTo>
                      <a:pt x="49" y="37"/>
                    </a:lnTo>
                    <a:lnTo>
                      <a:pt x="55" y="41"/>
                    </a:lnTo>
                    <a:lnTo>
                      <a:pt x="61" y="43"/>
                    </a:lnTo>
                    <a:lnTo>
                      <a:pt x="65" y="44"/>
                    </a:lnTo>
                    <a:lnTo>
                      <a:pt x="70" y="46"/>
                    </a:lnTo>
                    <a:lnTo>
                      <a:pt x="76" y="47"/>
                    </a:lnTo>
                    <a:lnTo>
                      <a:pt x="84" y="49"/>
                    </a:lnTo>
                    <a:lnTo>
                      <a:pt x="91" y="50"/>
                    </a:lnTo>
                    <a:lnTo>
                      <a:pt x="98" y="50"/>
                    </a:lnTo>
                    <a:lnTo>
                      <a:pt x="104" y="50"/>
                    </a:lnTo>
                    <a:lnTo>
                      <a:pt x="110" y="49"/>
                    </a:lnTo>
                    <a:lnTo>
                      <a:pt x="119" y="46"/>
                    </a:lnTo>
                    <a:lnTo>
                      <a:pt x="124" y="43"/>
                    </a:lnTo>
                    <a:lnTo>
                      <a:pt x="125" y="40"/>
                    </a:lnTo>
                    <a:lnTo>
                      <a:pt x="123"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85" name="Freeform 687"/>
              <p:cNvSpPr>
                <a:spLocks/>
              </p:cNvSpPr>
              <p:nvPr/>
            </p:nvSpPr>
            <p:spPr bwMode="auto">
              <a:xfrm flipH="1">
                <a:off x="3312" y="1672"/>
                <a:ext cx="26" cy="95"/>
              </a:xfrm>
              <a:custGeom>
                <a:avLst/>
                <a:gdLst>
                  <a:gd name="T0" fmla="*/ 0 w 179"/>
                  <a:gd name="T1" fmla="*/ 0 h 666"/>
                  <a:gd name="T2" fmla="*/ 0 w 179"/>
                  <a:gd name="T3" fmla="*/ 0 h 666"/>
                  <a:gd name="T4" fmla="*/ 0 w 179"/>
                  <a:gd name="T5" fmla="*/ 0 h 666"/>
                  <a:gd name="T6" fmla="*/ 0 w 179"/>
                  <a:gd name="T7" fmla="*/ 0 h 666"/>
                  <a:gd name="T8" fmla="*/ 0 w 179"/>
                  <a:gd name="T9" fmla="*/ 0 h 666"/>
                  <a:gd name="T10" fmla="*/ 0 w 179"/>
                  <a:gd name="T11" fmla="*/ 0 h 666"/>
                  <a:gd name="T12" fmla="*/ 0 w 179"/>
                  <a:gd name="T13" fmla="*/ 0 h 666"/>
                  <a:gd name="T14" fmla="*/ 0 w 179"/>
                  <a:gd name="T15" fmla="*/ 0 h 666"/>
                  <a:gd name="T16" fmla="*/ 0 w 179"/>
                  <a:gd name="T17" fmla="*/ 0 h 666"/>
                  <a:gd name="T18" fmla="*/ 0 w 179"/>
                  <a:gd name="T19" fmla="*/ 0 h 666"/>
                  <a:gd name="T20" fmla="*/ 0 w 179"/>
                  <a:gd name="T21" fmla="*/ 0 h 666"/>
                  <a:gd name="T22" fmla="*/ 0 w 179"/>
                  <a:gd name="T23" fmla="*/ 0 h 666"/>
                  <a:gd name="T24" fmla="*/ 0 w 179"/>
                  <a:gd name="T25" fmla="*/ 0 h 666"/>
                  <a:gd name="T26" fmla="*/ 0 w 179"/>
                  <a:gd name="T27" fmla="*/ 0 h 666"/>
                  <a:gd name="T28" fmla="*/ 0 w 179"/>
                  <a:gd name="T29" fmla="*/ 0 h 666"/>
                  <a:gd name="T30" fmla="*/ 0 w 179"/>
                  <a:gd name="T31" fmla="*/ 0 h 666"/>
                  <a:gd name="T32" fmla="*/ 0 w 179"/>
                  <a:gd name="T33" fmla="*/ 0 h 666"/>
                  <a:gd name="T34" fmla="*/ 0 w 179"/>
                  <a:gd name="T35" fmla="*/ 0 h 666"/>
                  <a:gd name="T36" fmla="*/ 0 w 179"/>
                  <a:gd name="T37" fmla="*/ 0 h 666"/>
                  <a:gd name="T38" fmla="*/ 0 w 179"/>
                  <a:gd name="T39" fmla="*/ 0 h 666"/>
                  <a:gd name="T40" fmla="*/ 0 w 179"/>
                  <a:gd name="T41" fmla="*/ 0 h 666"/>
                  <a:gd name="T42" fmla="*/ 0 w 179"/>
                  <a:gd name="T43" fmla="*/ 0 h 666"/>
                  <a:gd name="T44" fmla="*/ 0 w 179"/>
                  <a:gd name="T45" fmla="*/ 0 h 666"/>
                  <a:gd name="T46" fmla="*/ 0 w 179"/>
                  <a:gd name="T47" fmla="*/ 0 h 666"/>
                  <a:gd name="T48" fmla="*/ 0 w 179"/>
                  <a:gd name="T49" fmla="*/ 0 h 666"/>
                  <a:gd name="T50" fmla="*/ 0 w 179"/>
                  <a:gd name="T51" fmla="*/ 0 h 666"/>
                  <a:gd name="T52" fmla="*/ 0 w 179"/>
                  <a:gd name="T53" fmla="*/ 0 h 666"/>
                  <a:gd name="T54" fmla="*/ 0 w 179"/>
                  <a:gd name="T55" fmla="*/ 0 h 666"/>
                  <a:gd name="T56" fmla="*/ 0 w 179"/>
                  <a:gd name="T57" fmla="*/ 0 h 666"/>
                  <a:gd name="T58" fmla="*/ 0 w 179"/>
                  <a:gd name="T59" fmla="*/ 0 h 666"/>
                  <a:gd name="T60" fmla="*/ 0 w 179"/>
                  <a:gd name="T61" fmla="*/ 0 h 666"/>
                  <a:gd name="T62" fmla="*/ 0 w 179"/>
                  <a:gd name="T63" fmla="*/ 0 h 666"/>
                  <a:gd name="T64" fmla="*/ 0 w 179"/>
                  <a:gd name="T65" fmla="*/ 0 h 666"/>
                  <a:gd name="T66" fmla="*/ 0 w 179"/>
                  <a:gd name="T67" fmla="*/ 0 h 666"/>
                  <a:gd name="T68" fmla="*/ 0 w 179"/>
                  <a:gd name="T69" fmla="*/ 0 h 666"/>
                  <a:gd name="T70" fmla="*/ 0 w 179"/>
                  <a:gd name="T71" fmla="*/ 0 h 666"/>
                  <a:gd name="T72" fmla="*/ 0 w 179"/>
                  <a:gd name="T73" fmla="*/ 0 h 666"/>
                  <a:gd name="T74" fmla="*/ 0 w 179"/>
                  <a:gd name="T75" fmla="*/ 0 h 66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
                  <a:gd name="T115" fmla="*/ 0 h 666"/>
                  <a:gd name="T116" fmla="*/ 179 w 179"/>
                  <a:gd name="T117" fmla="*/ 666 h 66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 h="666">
                    <a:moveTo>
                      <a:pt x="1" y="646"/>
                    </a:moveTo>
                    <a:lnTo>
                      <a:pt x="7" y="649"/>
                    </a:lnTo>
                    <a:lnTo>
                      <a:pt x="13" y="653"/>
                    </a:lnTo>
                    <a:lnTo>
                      <a:pt x="22" y="656"/>
                    </a:lnTo>
                    <a:lnTo>
                      <a:pt x="30" y="659"/>
                    </a:lnTo>
                    <a:lnTo>
                      <a:pt x="37" y="662"/>
                    </a:lnTo>
                    <a:lnTo>
                      <a:pt x="44" y="665"/>
                    </a:lnTo>
                    <a:lnTo>
                      <a:pt x="50" y="666"/>
                    </a:lnTo>
                    <a:lnTo>
                      <a:pt x="54" y="665"/>
                    </a:lnTo>
                    <a:lnTo>
                      <a:pt x="63" y="661"/>
                    </a:lnTo>
                    <a:lnTo>
                      <a:pt x="71" y="659"/>
                    </a:lnTo>
                    <a:lnTo>
                      <a:pt x="79" y="657"/>
                    </a:lnTo>
                    <a:lnTo>
                      <a:pt x="84" y="656"/>
                    </a:lnTo>
                    <a:lnTo>
                      <a:pt x="86" y="655"/>
                    </a:lnTo>
                    <a:lnTo>
                      <a:pt x="86" y="651"/>
                    </a:lnTo>
                    <a:lnTo>
                      <a:pt x="86" y="648"/>
                    </a:lnTo>
                    <a:lnTo>
                      <a:pt x="85" y="644"/>
                    </a:lnTo>
                    <a:lnTo>
                      <a:pt x="84" y="631"/>
                    </a:lnTo>
                    <a:lnTo>
                      <a:pt x="84" y="605"/>
                    </a:lnTo>
                    <a:lnTo>
                      <a:pt x="84" y="575"/>
                    </a:lnTo>
                    <a:lnTo>
                      <a:pt x="85" y="554"/>
                    </a:lnTo>
                    <a:lnTo>
                      <a:pt x="88" y="526"/>
                    </a:lnTo>
                    <a:lnTo>
                      <a:pt x="94" y="483"/>
                    </a:lnTo>
                    <a:lnTo>
                      <a:pt x="99" y="439"/>
                    </a:lnTo>
                    <a:lnTo>
                      <a:pt x="104" y="411"/>
                    </a:lnTo>
                    <a:lnTo>
                      <a:pt x="109" y="394"/>
                    </a:lnTo>
                    <a:lnTo>
                      <a:pt x="115" y="379"/>
                    </a:lnTo>
                    <a:lnTo>
                      <a:pt x="122" y="364"/>
                    </a:lnTo>
                    <a:lnTo>
                      <a:pt x="127" y="348"/>
                    </a:lnTo>
                    <a:lnTo>
                      <a:pt x="132" y="335"/>
                    </a:lnTo>
                    <a:lnTo>
                      <a:pt x="138" y="311"/>
                    </a:lnTo>
                    <a:lnTo>
                      <a:pt x="146" y="281"/>
                    </a:lnTo>
                    <a:lnTo>
                      <a:pt x="155" y="245"/>
                    </a:lnTo>
                    <a:lnTo>
                      <a:pt x="164" y="207"/>
                    </a:lnTo>
                    <a:lnTo>
                      <a:pt x="172" y="171"/>
                    </a:lnTo>
                    <a:lnTo>
                      <a:pt x="177" y="139"/>
                    </a:lnTo>
                    <a:lnTo>
                      <a:pt x="179" y="115"/>
                    </a:lnTo>
                    <a:lnTo>
                      <a:pt x="178" y="94"/>
                    </a:lnTo>
                    <a:lnTo>
                      <a:pt x="175" y="74"/>
                    </a:lnTo>
                    <a:lnTo>
                      <a:pt x="171" y="54"/>
                    </a:lnTo>
                    <a:lnTo>
                      <a:pt x="162" y="37"/>
                    </a:lnTo>
                    <a:lnTo>
                      <a:pt x="152" y="22"/>
                    </a:lnTo>
                    <a:lnTo>
                      <a:pt x="139" y="10"/>
                    </a:lnTo>
                    <a:lnTo>
                      <a:pt x="122" y="3"/>
                    </a:lnTo>
                    <a:lnTo>
                      <a:pt x="102" y="0"/>
                    </a:lnTo>
                    <a:lnTo>
                      <a:pt x="87" y="1"/>
                    </a:lnTo>
                    <a:lnTo>
                      <a:pt x="74" y="5"/>
                    </a:lnTo>
                    <a:lnTo>
                      <a:pt x="63" y="12"/>
                    </a:lnTo>
                    <a:lnTo>
                      <a:pt x="53" y="23"/>
                    </a:lnTo>
                    <a:lnTo>
                      <a:pt x="46" y="36"/>
                    </a:lnTo>
                    <a:lnTo>
                      <a:pt x="40" y="52"/>
                    </a:lnTo>
                    <a:lnTo>
                      <a:pt x="37" y="73"/>
                    </a:lnTo>
                    <a:lnTo>
                      <a:pt x="36" y="96"/>
                    </a:lnTo>
                    <a:lnTo>
                      <a:pt x="35" y="99"/>
                    </a:lnTo>
                    <a:lnTo>
                      <a:pt x="33" y="104"/>
                    </a:lnTo>
                    <a:lnTo>
                      <a:pt x="32" y="108"/>
                    </a:lnTo>
                    <a:lnTo>
                      <a:pt x="33" y="111"/>
                    </a:lnTo>
                    <a:lnTo>
                      <a:pt x="35" y="114"/>
                    </a:lnTo>
                    <a:lnTo>
                      <a:pt x="37" y="119"/>
                    </a:lnTo>
                    <a:lnTo>
                      <a:pt x="38" y="123"/>
                    </a:lnTo>
                    <a:lnTo>
                      <a:pt x="38" y="128"/>
                    </a:lnTo>
                    <a:lnTo>
                      <a:pt x="38" y="152"/>
                    </a:lnTo>
                    <a:lnTo>
                      <a:pt x="39" y="200"/>
                    </a:lnTo>
                    <a:lnTo>
                      <a:pt x="38" y="249"/>
                    </a:lnTo>
                    <a:lnTo>
                      <a:pt x="37" y="276"/>
                    </a:lnTo>
                    <a:lnTo>
                      <a:pt x="36" y="286"/>
                    </a:lnTo>
                    <a:lnTo>
                      <a:pt x="35" y="298"/>
                    </a:lnTo>
                    <a:lnTo>
                      <a:pt x="34" y="309"/>
                    </a:lnTo>
                    <a:lnTo>
                      <a:pt x="33" y="319"/>
                    </a:lnTo>
                    <a:lnTo>
                      <a:pt x="28" y="332"/>
                    </a:lnTo>
                    <a:lnTo>
                      <a:pt x="20" y="354"/>
                    </a:lnTo>
                    <a:lnTo>
                      <a:pt x="10" y="386"/>
                    </a:lnTo>
                    <a:lnTo>
                      <a:pt x="4" y="425"/>
                    </a:lnTo>
                    <a:lnTo>
                      <a:pt x="1" y="479"/>
                    </a:lnTo>
                    <a:lnTo>
                      <a:pt x="0" y="546"/>
                    </a:lnTo>
                    <a:lnTo>
                      <a:pt x="1" y="608"/>
                    </a:lnTo>
                    <a:lnTo>
                      <a:pt x="1" y="646"/>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86" name="Freeform 688"/>
              <p:cNvSpPr>
                <a:spLocks/>
              </p:cNvSpPr>
              <p:nvPr/>
            </p:nvSpPr>
            <p:spPr bwMode="auto">
              <a:xfrm flipH="1">
                <a:off x="3313" y="1612"/>
                <a:ext cx="26" cy="75"/>
              </a:xfrm>
              <a:custGeom>
                <a:avLst/>
                <a:gdLst>
                  <a:gd name="T0" fmla="*/ 0 w 179"/>
                  <a:gd name="T1" fmla="*/ 0 h 526"/>
                  <a:gd name="T2" fmla="*/ 0 w 179"/>
                  <a:gd name="T3" fmla="*/ 0 h 526"/>
                  <a:gd name="T4" fmla="*/ 0 w 179"/>
                  <a:gd name="T5" fmla="*/ 0 h 526"/>
                  <a:gd name="T6" fmla="*/ 0 w 179"/>
                  <a:gd name="T7" fmla="*/ 0 h 526"/>
                  <a:gd name="T8" fmla="*/ 0 w 179"/>
                  <a:gd name="T9" fmla="*/ 0 h 526"/>
                  <a:gd name="T10" fmla="*/ 0 w 179"/>
                  <a:gd name="T11" fmla="*/ 0 h 526"/>
                  <a:gd name="T12" fmla="*/ 0 w 179"/>
                  <a:gd name="T13" fmla="*/ 0 h 526"/>
                  <a:gd name="T14" fmla="*/ 0 w 179"/>
                  <a:gd name="T15" fmla="*/ 0 h 526"/>
                  <a:gd name="T16" fmla="*/ 0 w 179"/>
                  <a:gd name="T17" fmla="*/ 0 h 526"/>
                  <a:gd name="T18" fmla="*/ 0 w 179"/>
                  <a:gd name="T19" fmla="*/ 0 h 526"/>
                  <a:gd name="T20" fmla="*/ 0 w 179"/>
                  <a:gd name="T21" fmla="*/ 0 h 526"/>
                  <a:gd name="T22" fmla="*/ 0 w 179"/>
                  <a:gd name="T23" fmla="*/ 0 h 526"/>
                  <a:gd name="T24" fmla="*/ 0 w 179"/>
                  <a:gd name="T25" fmla="*/ 0 h 526"/>
                  <a:gd name="T26" fmla="*/ 0 w 179"/>
                  <a:gd name="T27" fmla="*/ 0 h 526"/>
                  <a:gd name="T28" fmla="*/ 0 w 179"/>
                  <a:gd name="T29" fmla="*/ 0 h 526"/>
                  <a:gd name="T30" fmla="*/ 0 w 179"/>
                  <a:gd name="T31" fmla="*/ 0 h 526"/>
                  <a:gd name="T32" fmla="*/ 0 w 179"/>
                  <a:gd name="T33" fmla="*/ 0 h 526"/>
                  <a:gd name="T34" fmla="*/ 0 w 179"/>
                  <a:gd name="T35" fmla="*/ 0 h 526"/>
                  <a:gd name="T36" fmla="*/ 0 w 179"/>
                  <a:gd name="T37" fmla="*/ 0 h 526"/>
                  <a:gd name="T38" fmla="*/ 0 w 179"/>
                  <a:gd name="T39" fmla="*/ 0 h 526"/>
                  <a:gd name="T40" fmla="*/ 0 w 179"/>
                  <a:gd name="T41" fmla="*/ 0 h 526"/>
                  <a:gd name="T42" fmla="*/ 0 w 179"/>
                  <a:gd name="T43" fmla="*/ 0 h 526"/>
                  <a:gd name="T44" fmla="*/ 0 w 179"/>
                  <a:gd name="T45" fmla="*/ 0 h 526"/>
                  <a:gd name="T46" fmla="*/ 0 w 179"/>
                  <a:gd name="T47" fmla="*/ 0 h 526"/>
                  <a:gd name="T48" fmla="*/ 0 w 179"/>
                  <a:gd name="T49" fmla="*/ 0 h 526"/>
                  <a:gd name="T50" fmla="*/ 0 w 179"/>
                  <a:gd name="T51" fmla="*/ 0 h 526"/>
                  <a:gd name="T52" fmla="*/ 0 w 179"/>
                  <a:gd name="T53" fmla="*/ 0 h 526"/>
                  <a:gd name="T54" fmla="*/ 0 w 179"/>
                  <a:gd name="T55" fmla="*/ 0 h 526"/>
                  <a:gd name="T56" fmla="*/ 0 w 179"/>
                  <a:gd name="T57" fmla="*/ 0 h 526"/>
                  <a:gd name="T58" fmla="*/ 0 w 179"/>
                  <a:gd name="T59" fmla="*/ 0 h 526"/>
                  <a:gd name="T60" fmla="*/ 0 w 179"/>
                  <a:gd name="T61" fmla="*/ 0 h 526"/>
                  <a:gd name="T62" fmla="*/ 0 w 179"/>
                  <a:gd name="T63" fmla="*/ 0 h 526"/>
                  <a:gd name="T64" fmla="*/ 0 w 179"/>
                  <a:gd name="T65" fmla="*/ 0 h 526"/>
                  <a:gd name="T66" fmla="*/ 0 w 179"/>
                  <a:gd name="T67" fmla="*/ 0 h 526"/>
                  <a:gd name="T68" fmla="*/ 0 w 179"/>
                  <a:gd name="T69" fmla="*/ 0 h 526"/>
                  <a:gd name="T70" fmla="*/ 0 w 179"/>
                  <a:gd name="T71" fmla="*/ 0 h 526"/>
                  <a:gd name="T72" fmla="*/ 0 w 179"/>
                  <a:gd name="T73" fmla="*/ 0 h 526"/>
                  <a:gd name="T74" fmla="*/ 0 w 179"/>
                  <a:gd name="T75" fmla="*/ 0 h 526"/>
                  <a:gd name="T76" fmla="*/ 0 w 179"/>
                  <a:gd name="T77" fmla="*/ 0 h 526"/>
                  <a:gd name="T78" fmla="*/ 0 w 179"/>
                  <a:gd name="T79" fmla="*/ 0 h 526"/>
                  <a:gd name="T80" fmla="*/ 0 w 179"/>
                  <a:gd name="T81" fmla="*/ 0 h 526"/>
                  <a:gd name="T82" fmla="*/ 0 w 179"/>
                  <a:gd name="T83" fmla="*/ 0 h 526"/>
                  <a:gd name="T84" fmla="*/ 0 w 179"/>
                  <a:gd name="T85" fmla="*/ 0 h 526"/>
                  <a:gd name="T86" fmla="*/ 0 w 179"/>
                  <a:gd name="T87" fmla="*/ 0 h 526"/>
                  <a:gd name="T88" fmla="*/ 0 w 179"/>
                  <a:gd name="T89" fmla="*/ 0 h 526"/>
                  <a:gd name="T90" fmla="*/ 0 w 179"/>
                  <a:gd name="T91" fmla="*/ 0 h 52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9"/>
                  <a:gd name="T139" fmla="*/ 0 h 526"/>
                  <a:gd name="T140" fmla="*/ 179 w 179"/>
                  <a:gd name="T141" fmla="*/ 526 h 52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9" h="526">
                    <a:moveTo>
                      <a:pt x="0" y="450"/>
                    </a:moveTo>
                    <a:lnTo>
                      <a:pt x="2" y="432"/>
                    </a:lnTo>
                    <a:lnTo>
                      <a:pt x="5" y="414"/>
                    </a:lnTo>
                    <a:lnTo>
                      <a:pt x="10" y="397"/>
                    </a:lnTo>
                    <a:lnTo>
                      <a:pt x="15" y="378"/>
                    </a:lnTo>
                    <a:lnTo>
                      <a:pt x="20" y="363"/>
                    </a:lnTo>
                    <a:lnTo>
                      <a:pt x="24" y="348"/>
                    </a:lnTo>
                    <a:lnTo>
                      <a:pt x="28" y="337"/>
                    </a:lnTo>
                    <a:lnTo>
                      <a:pt x="31" y="329"/>
                    </a:lnTo>
                    <a:lnTo>
                      <a:pt x="34" y="317"/>
                    </a:lnTo>
                    <a:lnTo>
                      <a:pt x="35" y="305"/>
                    </a:lnTo>
                    <a:lnTo>
                      <a:pt x="35" y="296"/>
                    </a:lnTo>
                    <a:lnTo>
                      <a:pt x="35" y="290"/>
                    </a:lnTo>
                    <a:lnTo>
                      <a:pt x="34" y="280"/>
                    </a:lnTo>
                    <a:lnTo>
                      <a:pt x="31" y="261"/>
                    </a:lnTo>
                    <a:lnTo>
                      <a:pt x="27" y="243"/>
                    </a:lnTo>
                    <a:lnTo>
                      <a:pt x="25" y="231"/>
                    </a:lnTo>
                    <a:lnTo>
                      <a:pt x="20" y="217"/>
                    </a:lnTo>
                    <a:lnTo>
                      <a:pt x="13" y="194"/>
                    </a:lnTo>
                    <a:lnTo>
                      <a:pt x="4" y="164"/>
                    </a:lnTo>
                    <a:lnTo>
                      <a:pt x="2" y="130"/>
                    </a:lnTo>
                    <a:lnTo>
                      <a:pt x="5" y="106"/>
                    </a:lnTo>
                    <a:lnTo>
                      <a:pt x="13" y="82"/>
                    </a:lnTo>
                    <a:lnTo>
                      <a:pt x="24" y="61"/>
                    </a:lnTo>
                    <a:lnTo>
                      <a:pt x="36" y="40"/>
                    </a:lnTo>
                    <a:lnTo>
                      <a:pt x="50" y="24"/>
                    </a:lnTo>
                    <a:lnTo>
                      <a:pt x="64" y="11"/>
                    </a:lnTo>
                    <a:lnTo>
                      <a:pt x="77" y="3"/>
                    </a:lnTo>
                    <a:lnTo>
                      <a:pt x="90" y="0"/>
                    </a:lnTo>
                    <a:lnTo>
                      <a:pt x="96" y="1"/>
                    </a:lnTo>
                    <a:lnTo>
                      <a:pt x="101" y="6"/>
                    </a:lnTo>
                    <a:lnTo>
                      <a:pt x="106" y="11"/>
                    </a:lnTo>
                    <a:lnTo>
                      <a:pt x="110" y="17"/>
                    </a:lnTo>
                    <a:lnTo>
                      <a:pt x="114" y="24"/>
                    </a:lnTo>
                    <a:lnTo>
                      <a:pt x="117" y="31"/>
                    </a:lnTo>
                    <a:lnTo>
                      <a:pt x="119" y="37"/>
                    </a:lnTo>
                    <a:lnTo>
                      <a:pt x="121" y="43"/>
                    </a:lnTo>
                    <a:lnTo>
                      <a:pt x="124" y="50"/>
                    </a:lnTo>
                    <a:lnTo>
                      <a:pt x="127" y="56"/>
                    </a:lnTo>
                    <a:lnTo>
                      <a:pt x="131" y="63"/>
                    </a:lnTo>
                    <a:lnTo>
                      <a:pt x="135" y="69"/>
                    </a:lnTo>
                    <a:lnTo>
                      <a:pt x="139" y="76"/>
                    </a:lnTo>
                    <a:lnTo>
                      <a:pt x="144" y="82"/>
                    </a:lnTo>
                    <a:lnTo>
                      <a:pt x="148" y="88"/>
                    </a:lnTo>
                    <a:lnTo>
                      <a:pt x="152" y="95"/>
                    </a:lnTo>
                    <a:lnTo>
                      <a:pt x="159" y="109"/>
                    </a:lnTo>
                    <a:lnTo>
                      <a:pt x="167" y="126"/>
                    </a:lnTo>
                    <a:lnTo>
                      <a:pt x="173" y="144"/>
                    </a:lnTo>
                    <a:lnTo>
                      <a:pt x="177" y="159"/>
                    </a:lnTo>
                    <a:lnTo>
                      <a:pt x="179" y="173"/>
                    </a:lnTo>
                    <a:lnTo>
                      <a:pt x="178" y="187"/>
                    </a:lnTo>
                    <a:lnTo>
                      <a:pt x="175" y="199"/>
                    </a:lnTo>
                    <a:lnTo>
                      <a:pt x="173" y="207"/>
                    </a:lnTo>
                    <a:lnTo>
                      <a:pt x="172" y="213"/>
                    </a:lnTo>
                    <a:lnTo>
                      <a:pt x="172" y="224"/>
                    </a:lnTo>
                    <a:lnTo>
                      <a:pt x="173" y="234"/>
                    </a:lnTo>
                    <a:lnTo>
                      <a:pt x="175" y="243"/>
                    </a:lnTo>
                    <a:lnTo>
                      <a:pt x="175" y="253"/>
                    </a:lnTo>
                    <a:lnTo>
                      <a:pt x="174" y="266"/>
                    </a:lnTo>
                    <a:lnTo>
                      <a:pt x="171" y="279"/>
                    </a:lnTo>
                    <a:lnTo>
                      <a:pt x="169" y="289"/>
                    </a:lnTo>
                    <a:lnTo>
                      <a:pt x="169" y="301"/>
                    </a:lnTo>
                    <a:lnTo>
                      <a:pt x="171" y="319"/>
                    </a:lnTo>
                    <a:lnTo>
                      <a:pt x="173" y="337"/>
                    </a:lnTo>
                    <a:lnTo>
                      <a:pt x="175" y="354"/>
                    </a:lnTo>
                    <a:lnTo>
                      <a:pt x="175" y="367"/>
                    </a:lnTo>
                    <a:lnTo>
                      <a:pt x="175" y="381"/>
                    </a:lnTo>
                    <a:lnTo>
                      <a:pt x="173" y="394"/>
                    </a:lnTo>
                    <a:lnTo>
                      <a:pt x="172" y="403"/>
                    </a:lnTo>
                    <a:lnTo>
                      <a:pt x="171" y="410"/>
                    </a:lnTo>
                    <a:lnTo>
                      <a:pt x="171" y="420"/>
                    </a:lnTo>
                    <a:lnTo>
                      <a:pt x="170" y="433"/>
                    </a:lnTo>
                    <a:lnTo>
                      <a:pt x="168" y="448"/>
                    </a:lnTo>
                    <a:lnTo>
                      <a:pt x="165" y="463"/>
                    </a:lnTo>
                    <a:lnTo>
                      <a:pt x="159" y="480"/>
                    </a:lnTo>
                    <a:lnTo>
                      <a:pt x="151" y="494"/>
                    </a:lnTo>
                    <a:lnTo>
                      <a:pt x="140" y="507"/>
                    </a:lnTo>
                    <a:lnTo>
                      <a:pt x="134" y="512"/>
                    </a:lnTo>
                    <a:lnTo>
                      <a:pt x="126" y="516"/>
                    </a:lnTo>
                    <a:lnTo>
                      <a:pt x="116" y="520"/>
                    </a:lnTo>
                    <a:lnTo>
                      <a:pt x="106" y="524"/>
                    </a:lnTo>
                    <a:lnTo>
                      <a:pt x="94" y="526"/>
                    </a:lnTo>
                    <a:lnTo>
                      <a:pt x="81" y="526"/>
                    </a:lnTo>
                    <a:lnTo>
                      <a:pt x="68" y="524"/>
                    </a:lnTo>
                    <a:lnTo>
                      <a:pt x="54" y="518"/>
                    </a:lnTo>
                    <a:lnTo>
                      <a:pt x="43" y="513"/>
                    </a:lnTo>
                    <a:lnTo>
                      <a:pt x="33" y="506"/>
                    </a:lnTo>
                    <a:lnTo>
                      <a:pt x="25" y="498"/>
                    </a:lnTo>
                    <a:lnTo>
                      <a:pt x="17" y="488"/>
                    </a:lnTo>
                    <a:lnTo>
                      <a:pt x="10" y="478"/>
                    </a:lnTo>
                    <a:lnTo>
                      <a:pt x="4" y="468"/>
                    </a:lnTo>
                    <a:lnTo>
                      <a:pt x="1" y="458"/>
                    </a:lnTo>
                    <a:lnTo>
                      <a:pt x="0" y="45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87" name="Freeform 689"/>
              <p:cNvSpPr>
                <a:spLocks/>
              </p:cNvSpPr>
              <p:nvPr/>
            </p:nvSpPr>
            <p:spPr bwMode="auto">
              <a:xfrm flipH="1">
                <a:off x="3325" y="1613"/>
                <a:ext cx="2" cy="3"/>
              </a:xfrm>
              <a:custGeom>
                <a:avLst/>
                <a:gdLst>
                  <a:gd name="T0" fmla="*/ 0 w 18"/>
                  <a:gd name="T1" fmla="*/ 0 h 17"/>
                  <a:gd name="T2" fmla="*/ 0 w 18"/>
                  <a:gd name="T3" fmla="*/ 0 h 17"/>
                  <a:gd name="T4" fmla="*/ 0 w 18"/>
                  <a:gd name="T5" fmla="*/ 0 h 17"/>
                  <a:gd name="T6" fmla="*/ 0 w 18"/>
                  <a:gd name="T7" fmla="*/ 0 h 17"/>
                  <a:gd name="T8" fmla="*/ 0 w 18"/>
                  <a:gd name="T9" fmla="*/ 0 h 17"/>
                  <a:gd name="T10" fmla="*/ 0 w 18"/>
                  <a:gd name="T11" fmla="*/ 0 h 17"/>
                  <a:gd name="T12" fmla="*/ 0 w 18"/>
                  <a:gd name="T13" fmla="*/ 0 h 17"/>
                  <a:gd name="T14" fmla="*/ 0 w 18"/>
                  <a:gd name="T15" fmla="*/ 0 h 17"/>
                  <a:gd name="T16" fmla="*/ 0 w 18"/>
                  <a:gd name="T17" fmla="*/ 0 h 17"/>
                  <a:gd name="T18" fmla="*/ 0 w 18"/>
                  <a:gd name="T19" fmla="*/ 0 h 17"/>
                  <a:gd name="T20" fmla="*/ 0 w 18"/>
                  <a:gd name="T21" fmla="*/ 0 h 17"/>
                  <a:gd name="T22" fmla="*/ 0 w 18"/>
                  <a:gd name="T23" fmla="*/ 0 h 17"/>
                  <a:gd name="T24" fmla="*/ 0 w 18"/>
                  <a:gd name="T25" fmla="*/ 0 h 17"/>
                  <a:gd name="T26" fmla="*/ 0 w 18"/>
                  <a:gd name="T27" fmla="*/ 0 h 17"/>
                  <a:gd name="T28" fmla="*/ 0 w 18"/>
                  <a:gd name="T29" fmla="*/ 0 h 17"/>
                  <a:gd name="T30" fmla="*/ 0 w 18"/>
                  <a:gd name="T31" fmla="*/ 0 h 17"/>
                  <a:gd name="T32" fmla="*/ 0 w 18"/>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7"/>
                  <a:gd name="T53" fmla="*/ 18 w 18"/>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7">
                    <a:moveTo>
                      <a:pt x="9" y="17"/>
                    </a:moveTo>
                    <a:lnTo>
                      <a:pt x="13" y="16"/>
                    </a:lnTo>
                    <a:lnTo>
                      <a:pt x="15" y="14"/>
                    </a:lnTo>
                    <a:lnTo>
                      <a:pt x="17" y="12"/>
                    </a:lnTo>
                    <a:lnTo>
                      <a:pt x="18" y="8"/>
                    </a:lnTo>
                    <a:lnTo>
                      <a:pt x="17" y="5"/>
                    </a:lnTo>
                    <a:lnTo>
                      <a:pt x="16" y="2"/>
                    </a:lnTo>
                    <a:lnTo>
                      <a:pt x="13" y="1"/>
                    </a:lnTo>
                    <a:lnTo>
                      <a:pt x="10" y="0"/>
                    </a:lnTo>
                    <a:lnTo>
                      <a:pt x="7" y="1"/>
                    </a:lnTo>
                    <a:lnTo>
                      <a:pt x="3" y="2"/>
                    </a:lnTo>
                    <a:lnTo>
                      <a:pt x="1" y="5"/>
                    </a:lnTo>
                    <a:lnTo>
                      <a:pt x="0" y="8"/>
                    </a:lnTo>
                    <a:lnTo>
                      <a:pt x="1" y="11"/>
                    </a:lnTo>
                    <a:lnTo>
                      <a:pt x="3" y="14"/>
                    </a:lnTo>
                    <a:lnTo>
                      <a:pt x="5" y="16"/>
                    </a:lnTo>
                    <a:lnTo>
                      <a:pt x="9"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88" name="Freeform 690"/>
              <p:cNvSpPr>
                <a:spLocks/>
              </p:cNvSpPr>
              <p:nvPr/>
            </p:nvSpPr>
            <p:spPr bwMode="auto">
              <a:xfrm flipH="1">
                <a:off x="3318" y="1622"/>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8" y="18"/>
                    </a:moveTo>
                    <a:lnTo>
                      <a:pt x="13" y="17"/>
                    </a:lnTo>
                    <a:lnTo>
                      <a:pt x="15" y="16"/>
                    </a:lnTo>
                    <a:lnTo>
                      <a:pt x="17" y="12"/>
                    </a:lnTo>
                    <a:lnTo>
                      <a:pt x="18" y="9"/>
                    </a:lnTo>
                    <a:lnTo>
                      <a:pt x="17" y="6"/>
                    </a:lnTo>
                    <a:lnTo>
                      <a:pt x="16" y="3"/>
                    </a:lnTo>
                    <a:lnTo>
                      <a:pt x="13" y="1"/>
                    </a:lnTo>
                    <a:lnTo>
                      <a:pt x="9" y="0"/>
                    </a:lnTo>
                    <a:lnTo>
                      <a:pt x="5" y="1"/>
                    </a:lnTo>
                    <a:lnTo>
                      <a:pt x="3" y="2"/>
                    </a:lnTo>
                    <a:lnTo>
                      <a:pt x="1" y="5"/>
                    </a:lnTo>
                    <a:lnTo>
                      <a:pt x="0" y="8"/>
                    </a:lnTo>
                    <a:lnTo>
                      <a:pt x="1" y="12"/>
                    </a:lnTo>
                    <a:lnTo>
                      <a:pt x="2" y="15"/>
                    </a:lnTo>
                    <a:lnTo>
                      <a:pt x="5" y="17"/>
                    </a:lnTo>
                    <a:lnTo>
                      <a:pt x="8"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89" name="Freeform 691"/>
              <p:cNvSpPr>
                <a:spLocks/>
              </p:cNvSpPr>
              <p:nvPr/>
            </p:nvSpPr>
            <p:spPr bwMode="auto">
              <a:xfrm flipH="1">
                <a:off x="3326" y="1677"/>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4"/>
                    </a:lnTo>
                    <a:lnTo>
                      <a:pt x="16" y="12"/>
                    </a:lnTo>
                    <a:lnTo>
                      <a:pt x="17" y="8"/>
                    </a:lnTo>
                    <a:lnTo>
                      <a:pt x="16" y="5"/>
                    </a:lnTo>
                    <a:lnTo>
                      <a:pt x="15" y="2"/>
                    </a:lnTo>
                    <a:lnTo>
                      <a:pt x="12" y="1"/>
                    </a:lnTo>
                    <a:lnTo>
                      <a:pt x="9" y="0"/>
                    </a:lnTo>
                    <a:lnTo>
                      <a:pt x="5" y="1"/>
                    </a:lnTo>
                    <a:lnTo>
                      <a:pt x="3" y="2"/>
                    </a:lnTo>
                    <a:lnTo>
                      <a:pt x="1" y="5"/>
                    </a:lnTo>
                    <a:lnTo>
                      <a:pt x="0" y="8"/>
                    </a:lnTo>
                    <a:lnTo>
                      <a:pt x="1" y="11"/>
                    </a:lnTo>
                    <a:lnTo>
                      <a:pt x="3"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90" name="Freeform 692"/>
              <p:cNvSpPr>
                <a:spLocks/>
              </p:cNvSpPr>
              <p:nvPr/>
            </p:nvSpPr>
            <p:spPr bwMode="auto">
              <a:xfrm flipH="1">
                <a:off x="3313" y="1657"/>
                <a:ext cx="27" cy="31"/>
              </a:xfrm>
              <a:custGeom>
                <a:avLst/>
                <a:gdLst>
                  <a:gd name="T0" fmla="*/ 0 w 187"/>
                  <a:gd name="T1" fmla="*/ 0 h 216"/>
                  <a:gd name="T2" fmla="*/ 0 w 187"/>
                  <a:gd name="T3" fmla="*/ 0 h 216"/>
                  <a:gd name="T4" fmla="*/ 0 w 187"/>
                  <a:gd name="T5" fmla="*/ 0 h 216"/>
                  <a:gd name="T6" fmla="*/ 0 w 187"/>
                  <a:gd name="T7" fmla="*/ 0 h 216"/>
                  <a:gd name="T8" fmla="*/ 0 w 187"/>
                  <a:gd name="T9" fmla="*/ 0 h 216"/>
                  <a:gd name="T10" fmla="*/ 0 w 187"/>
                  <a:gd name="T11" fmla="*/ 0 h 216"/>
                  <a:gd name="T12" fmla="*/ 0 w 187"/>
                  <a:gd name="T13" fmla="*/ 0 h 216"/>
                  <a:gd name="T14" fmla="*/ 0 w 187"/>
                  <a:gd name="T15" fmla="*/ 0 h 216"/>
                  <a:gd name="T16" fmla="*/ 0 w 187"/>
                  <a:gd name="T17" fmla="*/ 0 h 216"/>
                  <a:gd name="T18" fmla="*/ 0 w 187"/>
                  <a:gd name="T19" fmla="*/ 0 h 216"/>
                  <a:gd name="T20" fmla="*/ 0 w 187"/>
                  <a:gd name="T21" fmla="*/ 0 h 216"/>
                  <a:gd name="T22" fmla="*/ 0 w 187"/>
                  <a:gd name="T23" fmla="*/ 0 h 216"/>
                  <a:gd name="T24" fmla="*/ 0 w 187"/>
                  <a:gd name="T25" fmla="*/ 0 h 216"/>
                  <a:gd name="T26" fmla="*/ 0 w 187"/>
                  <a:gd name="T27" fmla="*/ 0 h 216"/>
                  <a:gd name="T28" fmla="*/ 0 w 187"/>
                  <a:gd name="T29" fmla="*/ 0 h 216"/>
                  <a:gd name="T30" fmla="*/ 0 w 187"/>
                  <a:gd name="T31" fmla="*/ 0 h 216"/>
                  <a:gd name="T32" fmla="*/ 0 w 187"/>
                  <a:gd name="T33" fmla="*/ 0 h 216"/>
                  <a:gd name="T34" fmla="*/ 0 w 187"/>
                  <a:gd name="T35" fmla="*/ 0 h 216"/>
                  <a:gd name="T36" fmla="*/ 0 w 187"/>
                  <a:gd name="T37" fmla="*/ 0 h 216"/>
                  <a:gd name="T38" fmla="*/ 0 w 187"/>
                  <a:gd name="T39" fmla="*/ 0 h 216"/>
                  <a:gd name="T40" fmla="*/ 0 w 187"/>
                  <a:gd name="T41" fmla="*/ 0 h 216"/>
                  <a:gd name="T42" fmla="*/ 0 w 187"/>
                  <a:gd name="T43" fmla="*/ 0 h 216"/>
                  <a:gd name="T44" fmla="*/ 0 w 187"/>
                  <a:gd name="T45" fmla="*/ 0 h 216"/>
                  <a:gd name="T46" fmla="*/ 0 w 187"/>
                  <a:gd name="T47" fmla="*/ 0 h 216"/>
                  <a:gd name="T48" fmla="*/ 0 w 187"/>
                  <a:gd name="T49" fmla="*/ 0 h 216"/>
                  <a:gd name="T50" fmla="*/ 0 w 187"/>
                  <a:gd name="T51" fmla="*/ 0 h 216"/>
                  <a:gd name="T52" fmla="*/ 0 w 187"/>
                  <a:gd name="T53" fmla="*/ 0 h 216"/>
                  <a:gd name="T54" fmla="*/ 0 w 187"/>
                  <a:gd name="T55" fmla="*/ 0 h 216"/>
                  <a:gd name="T56" fmla="*/ 0 w 187"/>
                  <a:gd name="T57" fmla="*/ 0 h 216"/>
                  <a:gd name="T58" fmla="*/ 0 w 187"/>
                  <a:gd name="T59" fmla="*/ 0 h 216"/>
                  <a:gd name="T60" fmla="*/ 0 w 187"/>
                  <a:gd name="T61" fmla="*/ 0 h 216"/>
                  <a:gd name="T62" fmla="*/ 0 w 187"/>
                  <a:gd name="T63" fmla="*/ 0 h 216"/>
                  <a:gd name="T64" fmla="*/ 0 w 187"/>
                  <a:gd name="T65" fmla="*/ 0 h 216"/>
                  <a:gd name="T66" fmla="*/ 0 w 187"/>
                  <a:gd name="T67" fmla="*/ 0 h 216"/>
                  <a:gd name="T68" fmla="*/ 0 w 187"/>
                  <a:gd name="T69" fmla="*/ 0 h 216"/>
                  <a:gd name="T70" fmla="*/ 0 w 187"/>
                  <a:gd name="T71" fmla="*/ 0 h 216"/>
                  <a:gd name="T72" fmla="*/ 0 w 187"/>
                  <a:gd name="T73" fmla="*/ 0 h 216"/>
                  <a:gd name="T74" fmla="*/ 0 w 187"/>
                  <a:gd name="T75" fmla="*/ 0 h 216"/>
                  <a:gd name="T76" fmla="*/ 0 w 187"/>
                  <a:gd name="T77" fmla="*/ 0 h 2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7"/>
                  <a:gd name="T118" fmla="*/ 0 h 216"/>
                  <a:gd name="T119" fmla="*/ 187 w 187"/>
                  <a:gd name="T120" fmla="*/ 216 h 2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7" h="216">
                    <a:moveTo>
                      <a:pt x="0" y="129"/>
                    </a:moveTo>
                    <a:lnTo>
                      <a:pt x="2" y="140"/>
                    </a:lnTo>
                    <a:lnTo>
                      <a:pt x="7" y="153"/>
                    </a:lnTo>
                    <a:lnTo>
                      <a:pt x="13" y="166"/>
                    </a:lnTo>
                    <a:lnTo>
                      <a:pt x="16" y="173"/>
                    </a:lnTo>
                    <a:lnTo>
                      <a:pt x="18" y="178"/>
                    </a:lnTo>
                    <a:lnTo>
                      <a:pt x="19" y="184"/>
                    </a:lnTo>
                    <a:lnTo>
                      <a:pt x="20" y="189"/>
                    </a:lnTo>
                    <a:lnTo>
                      <a:pt x="24" y="194"/>
                    </a:lnTo>
                    <a:lnTo>
                      <a:pt x="27" y="197"/>
                    </a:lnTo>
                    <a:lnTo>
                      <a:pt x="32" y="200"/>
                    </a:lnTo>
                    <a:lnTo>
                      <a:pt x="38" y="203"/>
                    </a:lnTo>
                    <a:lnTo>
                      <a:pt x="46" y="208"/>
                    </a:lnTo>
                    <a:lnTo>
                      <a:pt x="56" y="211"/>
                    </a:lnTo>
                    <a:lnTo>
                      <a:pt x="68" y="214"/>
                    </a:lnTo>
                    <a:lnTo>
                      <a:pt x="82" y="215"/>
                    </a:lnTo>
                    <a:lnTo>
                      <a:pt x="100" y="216"/>
                    </a:lnTo>
                    <a:lnTo>
                      <a:pt x="117" y="215"/>
                    </a:lnTo>
                    <a:lnTo>
                      <a:pt x="132" y="211"/>
                    </a:lnTo>
                    <a:lnTo>
                      <a:pt x="144" y="206"/>
                    </a:lnTo>
                    <a:lnTo>
                      <a:pt x="153" y="198"/>
                    </a:lnTo>
                    <a:lnTo>
                      <a:pt x="161" y="190"/>
                    </a:lnTo>
                    <a:lnTo>
                      <a:pt x="167" y="182"/>
                    </a:lnTo>
                    <a:lnTo>
                      <a:pt x="171" y="173"/>
                    </a:lnTo>
                    <a:lnTo>
                      <a:pt x="173" y="165"/>
                    </a:lnTo>
                    <a:lnTo>
                      <a:pt x="177" y="150"/>
                    </a:lnTo>
                    <a:lnTo>
                      <a:pt x="181" y="139"/>
                    </a:lnTo>
                    <a:lnTo>
                      <a:pt x="184" y="130"/>
                    </a:lnTo>
                    <a:lnTo>
                      <a:pt x="185" y="123"/>
                    </a:lnTo>
                    <a:lnTo>
                      <a:pt x="185" y="106"/>
                    </a:lnTo>
                    <a:lnTo>
                      <a:pt x="186" y="78"/>
                    </a:lnTo>
                    <a:lnTo>
                      <a:pt x="187" y="50"/>
                    </a:lnTo>
                    <a:lnTo>
                      <a:pt x="186" y="34"/>
                    </a:lnTo>
                    <a:lnTo>
                      <a:pt x="184" y="28"/>
                    </a:lnTo>
                    <a:lnTo>
                      <a:pt x="182" y="25"/>
                    </a:lnTo>
                    <a:lnTo>
                      <a:pt x="180" y="23"/>
                    </a:lnTo>
                    <a:lnTo>
                      <a:pt x="179" y="22"/>
                    </a:lnTo>
                    <a:lnTo>
                      <a:pt x="179" y="6"/>
                    </a:lnTo>
                    <a:lnTo>
                      <a:pt x="172" y="7"/>
                    </a:lnTo>
                    <a:lnTo>
                      <a:pt x="167" y="7"/>
                    </a:lnTo>
                    <a:lnTo>
                      <a:pt x="162" y="7"/>
                    </a:lnTo>
                    <a:lnTo>
                      <a:pt x="159" y="7"/>
                    </a:lnTo>
                    <a:lnTo>
                      <a:pt x="157" y="7"/>
                    </a:lnTo>
                    <a:lnTo>
                      <a:pt x="155" y="6"/>
                    </a:lnTo>
                    <a:lnTo>
                      <a:pt x="153" y="6"/>
                    </a:lnTo>
                    <a:lnTo>
                      <a:pt x="151" y="5"/>
                    </a:lnTo>
                    <a:lnTo>
                      <a:pt x="144" y="3"/>
                    </a:lnTo>
                    <a:lnTo>
                      <a:pt x="137" y="2"/>
                    </a:lnTo>
                    <a:lnTo>
                      <a:pt x="130" y="0"/>
                    </a:lnTo>
                    <a:lnTo>
                      <a:pt x="125" y="0"/>
                    </a:lnTo>
                    <a:lnTo>
                      <a:pt x="123" y="0"/>
                    </a:lnTo>
                    <a:lnTo>
                      <a:pt x="120" y="1"/>
                    </a:lnTo>
                    <a:lnTo>
                      <a:pt x="116" y="2"/>
                    </a:lnTo>
                    <a:lnTo>
                      <a:pt x="111" y="3"/>
                    </a:lnTo>
                    <a:lnTo>
                      <a:pt x="106" y="4"/>
                    </a:lnTo>
                    <a:lnTo>
                      <a:pt x="101" y="5"/>
                    </a:lnTo>
                    <a:lnTo>
                      <a:pt x="96" y="6"/>
                    </a:lnTo>
                    <a:lnTo>
                      <a:pt x="92" y="6"/>
                    </a:lnTo>
                    <a:lnTo>
                      <a:pt x="90" y="6"/>
                    </a:lnTo>
                    <a:lnTo>
                      <a:pt x="87" y="6"/>
                    </a:lnTo>
                    <a:lnTo>
                      <a:pt x="84" y="6"/>
                    </a:lnTo>
                    <a:lnTo>
                      <a:pt x="81" y="6"/>
                    </a:lnTo>
                    <a:lnTo>
                      <a:pt x="76" y="6"/>
                    </a:lnTo>
                    <a:lnTo>
                      <a:pt x="70" y="6"/>
                    </a:lnTo>
                    <a:lnTo>
                      <a:pt x="64" y="6"/>
                    </a:lnTo>
                    <a:lnTo>
                      <a:pt x="58" y="5"/>
                    </a:lnTo>
                    <a:lnTo>
                      <a:pt x="52" y="5"/>
                    </a:lnTo>
                    <a:lnTo>
                      <a:pt x="46" y="3"/>
                    </a:lnTo>
                    <a:lnTo>
                      <a:pt x="40" y="2"/>
                    </a:lnTo>
                    <a:lnTo>
                      <a:pt x="36" y="0"/>
                    </a:lnTo>
                    <a:lnTo>
                      <a:pt x="32" y="14"/>
                    </a:lnTo>
                    <a:lnTo>
                      <a:pt x="28" y="16"/>
                    </a:lnTo>
                    <a:lnTo>
                      <a:pt x="24" y="19"/>
                    </a:lnTo>
                    <a:lnTo>
                      <a:pt x="21" y="23"/>
                    </a:lnTo>
                    <a:lnTo>
                      <a:pt x="20" y="28"/>
                    </a:lnTo>
                    <a:lnTo>
                      <a:pt x="17" y="43"/>
                    </a:lnTo>
                    <a:lnTo>
                      <a:pt x="10" y="71"/>
                    </a:lnTo>
                    <a:lnTo>
                      <a:pt x="3" y="103"/>
                    </a:lnTo>
                    <a:lnTo>
                      <a:pt x="0" y="129"/>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91" name="Freeform 693"/>
              <p:cNvSpPr>
                <a:spLocks/>
              </p:cNvSpPr>
              <p:nvPr/>
            </p:nvSpPr>
            <p:spPr bwMode="auto">
              <a:xfrm flipH="1">
                <a:off x="3312" y="1657"/>
                <a:ext cx="7" cy="3"/>
              </a:xfrm>
              <a:custGeom>
                <a:avLst/>
                <a:gdLst>
                  <a:gd name="T0" fmla="*/ 0 w 49"/>
                  <a:gd name="T1" fmla="*/ 0 h 18"/>
                  <a:gd name="T2" fmla="*/ 0 w 49"/>
                  <a:gd name="T3" fmla="*/ 0 h 18"/>
                  <a:gd name="T4" fmla="*/ 0 w 49"/>
                  <a:gd name="T5" fmla="*/ 0 h 18"/>
                  <a:gd name="T6" fmla="*/ 0 w 49"/>
                  <a:gd name="T7" fmla="*/ 0 h 18"/>
                  <a:gd name="T8" fmla="*/ 0 w 49"/>
                  <a:gd name="T9" fmla="*/ 0 h 18"/>
                  <a:gd name="T10" fmla="*/ 0 w 49"/>
                  <a:gd name="T11" fmla="*/ 0 h 18"/>
                  <a:gd name="T12" fmla="*/ 0 w 49"/>
                  <a:gd name="T13" fmla="*/ 0 h 18"/>
                  <a:gd name="T14" fmla="*/ 0 w 49"/>
                  <a:gd name="T15" fmla="*/ 0 h 18"/>
                  <a:gd name="T16" fmla="*/ 0 w 49"/>
                  <a:gd name="T17" fmla="*/ 0 h 18"/>
                  <a:gd name="T18" fmla="*/ 0 w 49"/>
                  <a:gd name="T19" fmla="*/ 0 h 18"/>
                  <a:gd name="T20" fmla="*/ 0 w 49"/>
                  <a:gd name="T21" fmla="*/ 0 h 18"/>
                  <a:gd name="T22" fmla="*/ 0 w 49"/>
                  <a:gd name="T23" fmla="*/ 0 h 18"/>
                  <a:gd name="T24" fmla="*/ 0 w 49"/>
                  <a:gd name="T25" fmla="*/ 0 h 18"/>
                  <a:gd name="T26" fmla="*/ 0 w 49"/>
                  <a:gd name="T27" fmla="*/ 0 h 18"/>
                  <a:gd name="T28" fmla="*/ 0 w 49"/>
                  <a:gd name="T29" fmla="*/ 0 h 18"/>
                  <a:gd name="T30" fmla="*/ 0 w 49"/>
                  <a:gd name="T31" fmla="*/ 0 h 18"/>
                  <a:gd name="T32" fmla="*/ 0 w 49"/>
                  <a:gd name="T33" fmla="*/ 0 h 18"/>
                  <a:gd name="T34" fmla="*/ 0 w 49"/>
                  <a:gd name="T35" fmla="*/ 0 h 18"/>
                  <a:gd name="T36" fmla="*/ 0 w 49"/>
                  <a:gd name="T37" fmla="*/ 0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18"/>
                  <a:gd name="T59" fmla="*/ 49 w 49"/>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18">
                    <a:moveTo>
                      <a:pt x="49" y="6"/>
                    </a:moveTo>
                    <a:lnTo>
                      <a:pt x="44" y="6"/>
                    </a:lnTo>
                    <a:lnTo>
                      <a:pt x="38" y="6"/>
                    </a:lnTo>
                    <a:lnTo>
                      <a:pt x="32" y="6"/>
                    </a:lnTo>
                    <a:lnTo>
                      <a:pt x="26" y="5"/>
                    </a:lnTo>
                    <a:lnTo>
                      <a:pt x="20" y="5"/>
                    </a:lnTo>
                    <a:lnTo>
                      <a:pt x="14" y="3"/>
                    </a:lnTo>
                    <a:lnTo>
                      <a:pt x="8" y="2"/>
                    </a:lnTo>
                    <a:lnTo>
                      <a:pt x="4" y="0"/>
                    </a:lnTo>
                    <a:lnTo>
                      <a:pt x="0" y="14"/>
                    </a:lnTo>
                    <a:lnTo>
                      <a:pt x="8" y="16"/>
                    </a:lnTo>
                    <a:lnTo>
                      <a:pt x="15" y="17"/>
                    </a:lnTo>
                    <a:lnTo>
                      <a:pt x="24" y="17"/>
                    </a:lnTo>
                    <a:lnTo>
                      <a:pt x="31" y="18"/>
                    </a:lnTo>
                    <a:lnTo>
                      <a:pt x="37" y="18"/>
                    </a:lnTo>
                    <a:lnTo>
                      <a:pt x="43" y="18"/>
                    </a:lnTo>
                    <a:lnTo>
                      <a:pt x="47" y="17"/>
                    </a:lnTo>
                    <a:lnTo>
                      <a:pt x="49" y="17"/>
                    </a:lnTo>
                    <a:lnTo>
                      <a:pt x="49"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92" name="Freeform 694"/>
              <p:cNvSpPr>
                <a:spLocks/>
              </p:cNvSpPr>
              <p:nvPr/>
            </p:nvSpPr>
            <p:spPr bwMode="auto">
              <a:xfrm flipH="1">
                <a:off x="3320" y="1657"/>
                <a:ext cx="9" cy="3"/>
              </a:xfrm>
              <a:custGeom>
                <a:avLst/>
                <a:gdLst>
                  <a:gd name="T0" fmla="*/ 0 w 59"/>
                  <a:gd name="T1" fmla="*/ 0 h 19"/>
                  <a:gd name="T2" fmla="*/ 0 w 59"/>
                  <a:gd name="T3" fmla="*/ 0 h 19"/>
                  <a:gd name="T4" fmla="*/ 0 w 59"/>
                  <a:gd name="T5" fmla="*/ 0 h 19"/>
                  <a:gd name="T6" fmla="*/ 0 w 59"/>
                  <a:gd name="T7" fmla="*/ 0 h 19"/>
                  <a:gd name="T8" fmla="*/ 0 w 59"/>
                  <a:gd name="T9" fmla="*/ 0 h 19"/>
                  <a:gd name="T10" fmla="*/ 0 w 59"/>
                  <a:gd name="T11" fmla="*/ 0 h 19"/>
                  <a:gd name="T12" fmla="*/ 0 w 59"/>
                  <a:gd name="T13" fmla="*/ 0 h 19"/>
                  <a:gd name="T14" fmla="*/ 0 w 59"/>
                  <a:gd name="T15" fmla="*/ 0 h 19"/>
                  <a:gd name="T16" fmla="*/ 0 w 59"/>
                  <a:gd name="T17" fmla="*/ 0 h 19"/>
                  <a:gd name="T18" fmla="*/ 0 w 59"/>
                  <a:gd name="T19" fmla="*/ 0 h 19"/>
                  <a:gd name="T20" fmla="*/ 0 w 59"/>
                  <a:gd name="T21" fmla="*/ 0 h 19"/>
                  <a:gd name="T22" fmla="*/ 0 w 59"/>
                  <a:gd name="T23" fmla="*/ 0 h 19"/>
                  <a:gd name="T24" fmla="*/ 0 w 59"/>
                  <a:gd name="T25" fmla="*/ 0 h 19"/>
                  <a:gd name="T26" fmla="*/ 0 w 59"/>
                  <a:gd name="T27" fmla="*/ 0 h 19"/>
                  <a:gd name="T28" fmla="*/ 0 w 59"/>
                  <a:gd name="T29" fmla="*/ 0 h 19"/>
                  <a:gd name="T30" fmla="*/ 0 w 59"/>
                  <a:gd name="T31" fmla="*/ 0 h 19"/>
                  <a:gd name="T32" fmla="*/ 0 w 59"/>
                  <a:gd name="T33" fmla="*/ 0 h 19"/>
                  <a:gd name="T34" fmla="*/ 0 w 59"/>
                  <a:gd name="T35" fmla="*/ 0 h 19"/>
                  <a:gd name="T36" fmla="*/ 0 w 59"/>
                  <a:gd name="T37" fmla="*/ 0 h 19"/>
                  <a:gd name="T38" fmla="*/ 0 w 59"/>
                  <a:gd name="T39" fmla="*/ 0 h 19"/>
                  <a:gd name="T40" fmla="*/ 0 w 59"/>
                  <a:gd name="T41" fmla="*/ 0 h 19"/>
                  <a:gd name="T42" fmla="*/ 0 w 59"/>
                  <a:gd name="T43" fmla="*/ 0 h 19"/>
                  <a:gd name="T44" fmla="*/ 0 w 59"/>
                  <a:gd name="T45" fmla="*/ 0 h 19"/>
                  <a:gd name="T46" fmla="*/ 0 w 59"/>
                  <a:gd name="T47" fmla="*/ 0 h 19"/>
                  <a:gd name="T48" fmla="*/ 0 w 59"/>
                  <a:gd name="T49" fmla="*/ 0 h 19"/>
                  <a:gd name="T50" fmla="*/ 0 w 59"/>
                  <a:gd name="T51" fmla="*/ 0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9"/>
                  <a:gd name="T79" fmla="*/ 0 h 19"/>
                  <a:gd name="T80" fmla="*/ 59 w 59"/>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9" h="19">
                    <a:moveTo>
                      <a:pt x="59" y="5"/>
                    </a:moveTo>
                    <a:lnTo>
                      <a:pt x="52" y="3"/>
                    </a:lnTo>
                    <a:lnTo>
                      <a:pt x="45" y="2"/>
                    </a:lnTo>
                    <a:lnTo>
                      <a:pt x="38" y="0"/>
                    </a:lnTo>
                    <a:lnTo>
                      <a:pt x="33" y="0"/>
                    </a:lnTo>
                    <a:lnTo>
                      <a:pt x="31" y="0"/>
                    </a:lnTo>
                    <a:lnTo>
                      <a:pt x="28" y="1"/>
                    </a:lnTo>
                    <a:lnTo>
                      <a:pt x="24" y="2"/>
                    </a:lnTo>
                    <a:lnTo>
                      <a:pt x="19" y="3"/>
                    </a:lnTo>
                    <a:lnTo>
                      <a:pt x="14" y="4"/>
                    </a:lnTo>
                    <a:lnTo>
                      <a:pt x="9" y="5"/>
                    </a:lnTo>
                    <a:lnTo>
                      <a:pt x="4" y="6"/>
                    </a:lnTo>
                    <a:lnTo>
                      <a:pt x="0" y="6"/>
                    </a:lnTo>
                    <a:lnTo>
                      <a:pt x="0" y="9"/>
                    </a:lnTo>
                    <a:lnTo>
                      <a:pt x="0" y="13"/>
                    </a:lnTo>
                    <a:lnTo>
                      <a:pt x="0" y="16"/>
                    </a:lnTo>
                    <a:lnTo>
                      <a:pt x="0" y="17"/>
                    </a:lnTo>
                    <a:lnTo>
                      <a:pt x="7" y="17"/>
                    </a:lnTo>
                    <a:lnTo>
                      <a:pt x="15" y="18"/>
                    </a:lnTo>
                    <a:lnTo>
                      <a:pt x="24" y="18"/>
                    </a:lnTo>
                    <a:lnTo>
                      <a:pt x="33" y="18"/>
                    </a:lnTo>
                    <a:lnTo>
                      <a:pt x="42" y="18"/>
                    </a:lnTo>
                    <a:lnTo>
                      <a:pt x="49" y="18"/>
                    </a:lnTo>
                    <a:lnTo>
                      <a:pt x="55" y="19"/>
                    </a:lnTo>
                    <a:lnTo>
                      <a:pt x="59" y="19"/>
                    </a:lnTo>
                    <a:lnTo>
                      <a:pt x="59"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93" name="Freeform 695"/>
              <p:cNvSpPr>
                <a:spLocks/>
              </p:cNvSpPr>
              <p:nvPr/>
            </p:nvSpPr>
            <p:spPr bwMode="auto">
              <a:xfrm flipH="1">
                <a:off x="3313" y="1608"/>
                <a:ext cx="28" cy="50"/>
              </a:xfrm>
              <a:custGeom>
                <a:avLst/>
                <a:gdLst>
                  <a:gd name="T0" fmla="*/ 0 w 191"/>
                  <a:gd name="T1" fmla="*/ 0 h 347"/>
                  <a:gd name="T2" fmla="*/ 0 w 191"/>
                  <a:gd name="T3" fmla="*/ 0 h 347"/>
                  <a:gd name="T4" fmla="*/ 0 w 191"/>
                  <a:gd name="T5" fmla="*/ 0 h 347"/>
                  <a:gd name="T6" fmla="*/ 0 w 191"/>
                  <a:gd name="T7" fmla="*/ 0 h 347"/>
                  <a:gd name="T8" fmla="*/ 0 w 191"/>
                  <a:gd name="T9" fmla="*/ 0 h 347"/>
                  <a:gd name="T10" fmla="*/ 0 w 191"/>
                  <a:gd name="T11" fmla="*/ 0 h 347"/>
                  <a:gd name="T12" fmla="*/ 0 w 191"/>
                  <a:gd name="T13" fmla="*/ 0 h 347"/>
                  <a:gd name="T14" fmla="*/ 0 w 191"/>
                  <a:gd name="T15" fmla="*/ 0 h 347"/>
                  <a:gd name="T16" fmla="*/ 0 w 191"/>
                  <a:gd name="T17" fmla="*/ 0 h 347"/>
                  <a:gd name="T18" fmla="*/ 0 w 191"/>
                  <a:gd name="T19" fmla="*/ 0 h 347"/>
                  <a:gd name="T20" fmla="*/ 0 w 191"/>
                  <a:gd name="T21" fmla="*/ 0 h 347"/>
                  <a:gd name="T22" fmla="*/ 0 w 191"/>
                  <a:gd name="T23" fmla="*/ 0 h 347"/>
                  <a:gd name="T24" fmla="*/ 0 w 191"/>
                  <a:gd name="T25" fmla="*/ 0 h 347"/>
                  <a:gd name="T26" fmla="*/ 0 w 191"/>
                  <a:gd name="T27" fmla="*/ 0 h 347"/>
                  <a:gd name="T28" fmla="*/ 0 w 191"/>
                  <a:gd name="T29" fmla="*/ 0 h 347"/>
                  <a:gd name="T30" fmla="*/ 0 w 191"/>
                  <a:gd name="T31" fmla="*/ 0 h 347"/>
                  <a:gd name="T32" fmla="*/ 0 w 191"/>
                  <a:gd name="T33" fmla="*/ 0 h 347"/>
                  <a:gd name="T34" fmla="*/ 0 w 191"/>
                  <a:gd name="T35" fmla="*/ 0 h 347"/>
                  <a:gd name="T36" fmla="*/ 0 w 191"/>
                  <a:gd name="T37" fmla="*/ 0 h 347"/>
                  <a:gd name="T38" fmla="*/ 0 w 191"/>
                  <a:gd name="T39" fmla="*/ 0 h 347"/>
                  <a:gd name="T40" fmla="*/ 0 w 191"/>
                  <a:gd name="T41" fmla="*/ 0 h 347"/>
                  <a:gd name="T42" fmla="*/ 0 w 191"/>
                  <a:gd name="T43" fmla="*/ 0 h 347"/>
                  <a:gd name="T44" fmla="*/ 0 w 191"/>
                  <a:gd name="T45" fmla="*/ 0 h 347"/>
                  <a:gd name="T46" fmla="*/ 0 w 191"/>
                  <a:gd name="T47" fmla="*/ 0 h 347"/>
                  <a:gd name="T48" fmla="*/ 0 w 191"/>
                  <a:gd name="T49" fmla="*/ 0 h 347"/>
                  <a:gd name="T50" fmla="*/ 0 w 191"/>
                  <a:gd name="T51" fmla="*/ 0 h 347"/>
                  <a:gd name="T52" fmla="*/ 0 w 191"/>
                  <a:gd name="T53" fmla="*/ 0 h 347"/>
                  <a:gd name="T54" fmla="*/ 0 w 191"/>
                  <a:gd name="T55" fmla="*/ 0 h 347"/>
                  <a:gd name="T56" fmla="*/ 0 w 191"/>
                  <a:gd name="T57" fmla="*/ 0 h 347"/>
                  <a:gd name="T58" fmla="*/ 0 w 191"/>
                  <a:gd name="T59" fmla="*/ 0 h 347"/>
                  <a:gd name="T60" fmla="*/ 0 w 191"/>
                  <a:gd name="T61" fmla="*/ 0 h 347"/>
                  <a:gd name="T62" fmla="*/ 0 w 191"/>
                  <a:gd name="T63" fmla="*/ 0 h 347"/>
                  <a:gd name="T64" fmla="*/ 0 w 191"/>
                  <a:gd name="T65" fmla="*/ 0 h 347"/>
                  <a:gd name="T66" fmla="*/ 0 w 191"/>
                  <a:gd name="T67" fmla="*/ 0 h 347"/>
                  <a:gd name="T68" fmla="*/ 0 w 191"/>
                  <a:gd name="T69" fmla="*/ 0 h 347"/>
                  <a:gd name="T70" fmla="*/ 0 w 191"/>
                  <a:gd name="T71" fmla="*/ 0 h 347"/>
                  <a:gd name="T72" fmla="*/ 0 w 191"/>
                  <a:gd name="T73" fmla="*/ 0 h 347"/>
                  <a:gd name="T74" fmla="*/ 0 w 191"/>
                  <a:gd name="T75" fmla="*/ 0 h 347"/>
                  <a:gd name="T76" fmla="*/ 0 w 191"/>
                  <a:gd name="T77" fmla="*/ 0 h 347"/>
                  <a:gd name="T78" fmla="*/ 0 w 191"/>
                  <a:gd name="T79" fmla="*/ 0 h 347"/>
                  <a:gd name="T80" fmla="*/ 0 w 191"/>
                  <a:gd name="T81" fmla="*/ 0 h 347"/>
                  <a:gd name="T82" fmla="*/ 0 w 191"/>
                  <a:gd name="T83" fmla="*/ 0 h 347"/>
                  <a:gd name="T84" fmla="*/ 0 w 191"/>
                  <a:gd name="T85" fmla="*/ 0 h 347"/>
                  <a:gd name="T86" fmla="*/ 0 w 191"/>
                  <a:gd name="T87" fmla="*/ 0 h 347"/>
                  <a:gd name="T88" fmla="*/ 0 w 191"/>
                  <a:gd name="T89" fmla="*/ 0 h 347"/>
                  <a:gd name="T90" fmla="*/ 0 w 191"/>
                  <a:gd name="T91" fmla="*/ 0 h 347"/>
                  <a:gd name="T92" fmla="*/ 0 w 191"/>
                  <a:gd name="T93" fmla="*/ 0 h 347"/>
                  <a:gd name="T94" fmla="*/ 0 w 191"/>
                  <a:gd name="T95" fmla="*/ 0 h 347"/>
                  <a:gd name="T96" fmla="*/ 0 w 191"/>
                  <a:gd name="T97" fmla="*/ 0 h 347"/>
                  <a:gd name="T98" fmla="*/ 0 w 191"/>
                  <a:gd name="T99" fmla="*/ 0 h 347"/>
                  <a:gd name="T100" fmla="*/ 0 w 191"/>
                  <a:gd name="T101" fmla="*/ 0 h 347"/>
                  <a:gd name="T102" fmla="*/ 0 w 191"/>
                  <a:gd name="T103" fmla="*/ 0 h 347"/>
                  <a:gd name="T104" fmla="*/ 0 w 191"/>
                  <a:gd name="T105" fmla="*/ 0 h 34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1"/>
                  <a:gd name="T160" fmla="*/ 0 h 347"/>
                  <a:gd name="T161" fmla="*/ 191 w 191"/>
                  <a:gd name="T162" fmla="*/ 347 h 34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1" h="347">
                    <a:moveTo>
                      <a:pt x="34" y="340"/>
                    </a:moveTo>
                    <a:lnTo>
                      <a:pt x="38" y="342"/>
                    </a:lnTo>
                    <a:lnTo>
                      <a:pt x="44" y="343"/>
                    </a:lnTo>
                    <a:lnTo>
                      <a:pt x="50" y="345"/>
                    </a:lnTo>
                    <a:lnTo>
                      <a:pt x="56" y="345"/>
                    </a:lnTo>
                    <a:lnTo>
                      <a:pt x="62" y="346"/>
                    </a:lnTo>
                    <a:lnTo>
                      <a:pt x="68" y="346"/>
                    </a:lnTo>
                    <a:lnTo>
                      <a:pt x="74" y="346"/>
                    </a:lnTo>
                    <a:lnTo>
                      <a:pt x="79" y="346"/>
                    </a:lnTo>
                    <a:lnTo>
                      <a:pt x="82" y="346"/>
                    </a:lnTo>
                    <a:lnTo>
                      <a:pt x="85" y="346"/>
                    </a:lnTo>
                    <a:lnTo>
                      <a:pt x="88" y="346"/>
                    </a:lnTo>
                    <a:lnTo>
                      <a:pt x="90" y="346"/>
                    </a:lnTo>
                    <a:lnTo>
                      <a:pt x="94" y="346"/>
                    </a:lnTo>
                    <a:lnTo>
                      <a:pt x="99" y="345"/>
                    </a:lnTo>
                    <a:lnTo>
                      <a:pt x="104" y="344"/>
                    </a:lnTo>
                    <a:lnTo>
                      <a:pt x="109" y="343"/>
                    </a:lnTo>
                    <a:lnTo>
                      <a:pt x="114" y="342"/>
                    </a:lnTo>
                    <a:lnTo>
                      <a:pt x="118" y="341"/>
                    </a:lnTo>
                    <a:lnTo>
                      <a:pt x="121" y="340"/>
                    </a:lnTo>
                    <a:lnTo>
                      <a:pt x="123" y="340"/>
                    </a:lnTo>
                    <a:lnTo>
                      <a:pt x="128" y="340"/>
                    </a:lnTo>
                    <a:lnTo>
                      <a:pt x="135" y="342"/>
                    </a:lnTo>
                    <a:lnTo>
                      <a:pt x="142" y="343"/>
                    </a:lnTo>
                    <a:lnTo>
                      <a:pt x="149" y="345"/>
                    </a:lnTo>
                    <a:lnTo>
                      <a:pt x="151" y="346"/>
                    </a:lnTo>
                    <a:lnTo>
                      <a:pt x="153" y="346"/>
                    </a:lnTo>
                    <a:lnTo>
                      <a:pt x="155" y="347"/>
                    </a:lnTo>
                    <a:lnTo>
                      <a:pt x="157" y="347"/>
                    </a:lnTo>
                    <a:lnTo>
                      <a:pt x="160" y="347"/>
                    </a:lnTo>
                    <a:lnTo>
                      <a:pt x="165" y="347"/>
                    </a:lnTo>
                    <a:lnTo>
                      <a:pt x="170" y="347"/>
                    </a:lnTo>
                    <a:lnTo>
                      <a:pt x="177" y="346"/>
                    </a:lnTo>
                    <a:lnTo>
                      <a:pt x="181" y="344"/>
                    </a:lnTo>
                    <a:lnTo>
                      <a:pt x="184" y="342"/>
                    </a:lnTo>
                    <a:lnTo>
                      <a:pt x="186" y="340"/>
                    </a:lnTo>
                    <a:lnTo>
                      <a:pt x="187" y="336"/>
                    </a:lnTo>
                    <a:lnTo>
                      <a:pt x="188" y="330"/>
                    </a:lnTo>
                    <a:lnTo>
                      <a:pt x="189" y="320"/>
                    </a:lnTo>
                    <a:lnTo>
                      <a:pt x="190" y="311"/>
                    </a:lnTo>
                    <a:lnTo>
                      <a:pt x="190" y="304"/>
                    </a:lnTo>
                    <a:lnTo>
                      <a:pt x="190" y="293"/>
                    </a:lnTo>
                    <a:lnTo>
                      <a:pt x="191" y="272"/>
                    </a:lnTo>
                    <a:lnTo>
                      <a:pt x="191" y="253"/>
                    </a:lnTo>
                    <a:lnTo>
                      <a:pt x="191" y="242"/>
                    </a:lnTo>
                    <a:lnTo>
                      <a:pt x="190" y="236"/>
                    </a:lnTo>
                    <a:lnTo>
                      <a:pt x="189" y="229"/>
                    </a:lnTo>
                    <a:lnTo>
                      <a:pt x="188" y="222"/>
                    </a:lnTo>
                    <a:lnTo>
                      <a:pt x="188" y="216"/>
                    </a:lnTo>
                    <a:lnTo>
                      <a:pt x="188" y="207"/>
                    </a:lnTo>
                    <a:lnTo>
                      <a:pt x="188" y="194"/>
                    </a:lnTo>
                    <a:lnTo>
                      <a:pt x="186" y="181"/>
                    </a:lnTo>
                    <a:lnTo>
                      <a:pt x="184" y="172"/>
                    </a:lnTo>
                    <a:lnTo>
                      <a:pt x="182" y="166"/>
                    </a:lnTo>
                    <a:lnTo>
                      <a:pt x="177" y="157"/>
                    </a:lnTo>
                    <a:lnTo>
                      <a:pt x="172" y="143"/>
                    </a:lnTo>
                    <a:lnTo>
                      <a:pt x="165" y="128"/>
                    </a:lnTo>
                    <a:lnTo>
                      <a:pt x="156" y="113"/>
                    </a:lnTo>
                    <a:lnTo>
                      <a:pt x="148" y="98"/>
                    </a:lnTo>
                    <a:lnTo>
                      <a:pt x="141" y="85"/>
                    </a:lnTo>
                    <a:lnTo>
                      <a:pt x="134" y="76"/>
                    </a:lnTo>
                    <a:lnTo>
                      <a:pt x="135" y="71"/>
                    </a:lnTo>
                    <a:lnTo>
                      <a:pt x="137" y="65"/>
                    </a:lnTo>
                    <a:lnTo>
                      <a:pt x="138" y="60"/>
                    </a:lnTo>
                    <a:lnTo>
                      <a:pt x="138" y="57"/>
                    </a:lnTo>
                    <a:lnTo>
                      <a:pt x="136" y="54"/>
                    </a:lnTo>
                    <a:lnTo>
                      <a:pt x="131" y="48"/>
                    </a:lnTo>
                    <a:lnTo>
                      <a:pt x="125" y="40"/>
                    </a:lnTo>
                    <a:lnTo>
                      <a:pt x="116" y="31"/>
                    </a:lnTo>
                    <a:lnTo>
                      <a:pt x="106" y="20"/>
                    </a:lnTo>
                    <a:lnTo>
                      <a:pt x="95" y="12"/>
                    </a:lnTo>
                    <a:lnTo>
                      <a:pt x="82" y="5"/>
                    </a:lnTo>
                    <a:lnTo>
                      <a:pt x="69" y="0"/>
                    </a:lnTo>
                    <a:lnTo>
                      <a:pt x="63" y="9"/>
                    </a:lnTo>
                    <a:lnTo>
                      <a:pt x="56" y="18"/>
                    </a:lnTo>
                    <a:lnTo>
                      <a:pt x="51" y="27"/>
                    </a:lnTo>
                    <a:lnTo>
                      <a:pt x="49" y="33"/>
                    </a:lnTo>
                    <a:lnTo>
                      <a:pt x="47" y="38"/>
                    </a:lnTo>
                    <a:lnTo>
                      <a:pt x="46" y="40"/>
                    </a:lnTo>
                    <a:lnTo>
                      <a:pt x="45" y="43"/>
                    </a:lnTo>
                    <a:lnTo>
                      <a:pt x="42" y="47"/>
                    </a:lnTo>
                    <a:lnTo>
                      <a:pt x="40" y="50"/>
                    </a:lnTo>
                    <a:lnTo>
                      <a:pt x="34" y="57"/>
                    </a:lnTo>
                    <a:lnTo>
                      <a:pt x="28" y="68"/>
                    </a:lnTo>
                    <a:lnTo>
                      <a:pt x="22" y="79"/>
                    </a:lnTo>
                    <a:lnTo>
                      <a:pt x="19" y="87"/>
                    </a:lnTo>
                    <a:lnTo>
                      <a:pt x="15" y="97"/>
                    </a:lnTo>
                    <a:lnTo>
                      <a:pt x="8" y="115"/>
                    </a:lnTo>
                    <a:lnTo>
                      <a:pt x="2" y="135"/>
                    </a:lnTo>
                    <a:lnTo>
                      <a:pt x="0" y="156"/>
                    </a:lnTo>
                    <a:lnTo>
                      <a:pt x="0" y="162"/>
                    </a:lnTo>
                    <a:lnTo>
                      <a:pt x="0" y="171"/>
                    </a:lnTo>
                    <a:lnTo>
                      <a:pt x="0" y="180"/>
                    </a:lnTo>
                    <a:lnTo>
                      <a:pt x="1" y="189"/>
                    </a:lnTo>
                    <a:lnTo>
                      <a:pt x="4" y="207"/>
                    </a:lnTo>
                    <a:lnTo>
                      <a:pt x="8" y="234"/>
                    </a:lnTo>
                    <a:lnTo>
                      <a:pt x="13" y="263"/>
                    </a:lnTo>
                    <a:lnTo>
                      <a:pt x="14" y="285"/>
                    </a:lnTo>
                    <a:lnTo>
                      <a:pt x="13" y="299"/>
                    </a:lnTo>
                    <a:lnTo>
                      <a:pt x="13" y="314"/>
                    </a:lnTo>
                    <a:lnTo>
                      <a:pt x="14" y="327"/>
                    </a:lnTo>
                    <a:lnTo>
                      <a:pt x="18" y="335"/>
                    </a:lnTo>
                    <a:lnTo>
                      <a:pt x="23" y="338"/>
                    </a:lnTo>
                    <a:lnTo>
                      <a:pt x="27" y="339"/>
                    </a:lnTo>
                    <a:lnTo>
                      <a:pt x="31" y="340"/>
                    </a:lnTo>
                    <a:lnTo>
                      <a:pt x="34" y="340"/>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94" name="Freeform 696"/>
              <p:cNvSpPr>
                <a:spLocks/>
              </p:cNvSpPr>
              <p:nvPr/>
            </p:nvSpPr>
            <p:spPr bwMode="auto">
              <a:xfrm>
                <a:off x="3260" y="1630"/>
                <a:ext cx="52" cy="28"/>
              </a:xfrm>
              <a:custGeom>
                <a:avLst/>
                <a:gdLst>
                  <a:gd name="T0" fmla="*/ 0 w 367"/>
                  <a:gd name="T1" fmla="*/ 0 h 196"/>
                  <a:gd name="T2" fmla="*/ 0 w 367"/>
                  <a:gd name="T3" fmla="*/ 0 h 196"/>
                  <a:gd name="T4" fmla="*/ 0 w 367"/>
                  <a:gd name="T5" fmla="*/ 0 h 196"/>
                  <a:gd name="T6" fmla="*/ 0 w 367"/>
                  <a:gd name="T7" fmla="*/ 0 h 196"/>
                  <a:gd name="T8" fmla="*/ 0 w 367"/>
                  <a:gd name="T9" fmla="*/ 0 h 196"/>
                  <a:gd name="T10" fmla="*/ 0 w 367"/>
                  <a:gd name="T11" fmla="*/ 0 h 196"/>
                  <a:gd name="T12" fmla="*/ 0 w 367"/>
                  <a:gd name="T13" fmla="*/ 0 h 196"/>
                  <a:gd name="T14" fmla="*/ 0 w 367"/>
                  <a:gd name="T15" fmla="*/ 0 h 196"/>
                  <a:gd name="T16" fmla="*/ 0 w 367"/>
                  <a:gd name="T17" fmla="*/ 0 h 196"/>
                  <a:gd name="T18" fmla="*/ 0 w 367"/>
                  <a:gd name="T19" fmla="*/ 0 h 196"/>
                  <a:gd name="T20" fmla="*/ 0 w 367"/>
                  <a:gd name="T21" fmla="*/ 0 h 196"/>
                  <a:gd name="T22" fmla="*/ 0 w 367"/>
                  <a:gd name="T23" fmla="*/ 0 h 196"/>
                  <a:gd name="T24" fmla="*/ 0 w 367"/>
                  <a:gd name="T25" fmla="*/ 0 h 196"/>
                  <a:gd name="T26" fmla="*/ 0 w 367"/>
                  <a:gd name="T27" fmla="*/ 0 h 196"/>
                  <a:gd name="T28" fmla="*/ 0 w 367"/>
                  <a:gd name="T29" fmla="*/ 0 h 196"/>
                  <a:gd name="T30" fmla="*/ 0 w 367"/>
                  <a:gd name="T31" fmla="*/ 0 h 196"/>
                  <a:gd name="T32" fmla="*/ 0 w 367"/>
                  <a:gd name="T33" fmla="*/ 0 h 196"/>
                  <a:gd name="T34" fmla="*/ 0 w 367"/>
                  <a:gd name="T35" fmla="*/ 0 h 196"/>
                  <a:gd name="T36" fmla="*/ 0 w 367"/>
                  <a:gd name="T37" fmla="*/ 0 h 196"/>
                  <a:gd name="T38" fmla="*/ 0 w 367"/>
                  <a:gd name="T39" fmla="*/ 0 h 196"/>
                  <a:gd name="T40" fmla="*/ 0 w 367"/>
                  <a:gd name="T41" fmla="*/ 0 h 196"/>
                  <a:gd name="T42" fmla="*/ 0 w 367"/>
                  <a:gd name="T43" fmla="*/ 0 h 196"/>
                  <a:gd name="T44" fmla="*/ 0 w 367"/>
                  <a:gd name="T45" fmla="*/ 0 h 196"/>
                  <a:gd name="T46" fmla="*/ 0 w 367"/>
                  <a:gd name="T47" fmla="*/ 0 h 196"/>
                  <a:gd name="T48" fmla="*/ 0 w 367"/>
                  <a:gd name="T49" fmla="*/ 0 h 196"/>
                  <a:gd name="T50" fmla="*/ 0 w 367"/>
                  <a:gd name="T51" fmla="*/ 0 h 196"/>
                  <a:gd name="T52" fmla="*/ 0 w 367"/>
                  <a:gd name="T53" fmla="*/ 0 h 196"/>
                  <a:gd name="T54" fmla="*/ 0 w 367"/>
                  <a:gd name="T55" fmla="*/ 0 h 196"/>
                  <a:gd name="T56" fmla="*/ 0 w 367"/>
                  <a:gd name="T57" fmla="*/ 0 h 196"/>
                  <a:gd name="T58" fmla="*/ 0 w 367"/>
                  <a:gd name="T59" fmla="*/ 0 h 196"/>
                  <a:gd name="T60" fmla="*/ 0 w 367"/>
                  <a:gd name="T61" fmla="*/ 0 h 196"/>
                  <a:gd name="T62" fmla="*/ 0 w 367"/>
                  <a:gd name="T63" fmla="*/ 0 h 196"/>
                  <a:gd name="T64" fmla="*/ 0 w 367"/>
                  <a:gd name="T65" fmla="*/ 0 h 196"/>
                  <a:gd name="T66" fmla="*/ 0 w 367"/>
                  <a:gd name="T67" fmla="*/ 0 h 196"/>
                  <a:gd name="T68" fmla="*/ 0 w 367"/>
                  <a:gd name="T69" fmla="*/ 0 h 196"/>
                  <a:gd name="T70" fmla="*/ 0 w 367"/>
                  <a:gd name="T71" fmla="*/ 0 h 196"/>
                  <a:gd name="T72" fmla="*/ 0 w 367"/>
                  <a:gd name="T73" fmla="*/ 0 h 196"/>
                  <a:gd name="T74" fmla="*/ 0 w 367"/>
                  <a:gd name="T75" fmla="*/ 0 h 196"/>
                  <a:gd name="T76" fmla="*/ 0 w 367"/>
                  <a:gd name="T77" fmla="*/ 0 h 196"/>
                  <a:gd name="T78" fmla="*/ 0 w 367"/>
                  <a:gd name="T79" fmla="*/ 0 h 196"/>
                  <a:gd name="T80" fmla="*/ 0 w 367"/>
                  <a:gd name="T81" fmla="*/ 0 h 196"/>
                  <a:gd name="T82" fmla="*/ 0 w 367"/>
                  <a:gd name="T83" fmla="*/ 0 h 1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7"/>
                  <a:gd name="T127" fmla="*/ 0 h 196"/>
                  <a:gd name="T128" fmla="*/ 367 w 367"/>
                  <a:gd name="T129" fmla="*/ 196 h 19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7" h="196">
                    <a:moveTo>
                      <a:pt x="268" y="196"/>
                    </a:moveTo>
                    <a:lnTo>
                      <a:pt x="279" y="192"/>
                    </a:lnTo>
                    <a:lnTo>
                      <a:pt x="292" y="182"/>
                    </a:lnTo>
                    <a:lnTo>
                      <a:pt x="308" y="164"/>
                    </a:lnTo>
                    <a:lnTo>
                      <a:pt x="325" y="143"/>
                    </a:lnTo>
                    <a:lnTo>
                      <a:pt x="341" y="118"/>
                    </a:lnTo>
                    <a:lnTo>
                      <a:pt x="355" y="90"/>
                    </a:lnTo>
                    <a:lnTo>
                      <a:pt x="364" y="61"/>
                    </a:lnTo>
                    <a:lnTo>
                      <a:pt x="367" y="31"/>
                    </a:lnTo>
                    <a:lnTo>
                      <a:pt x="356" y="29"/>
                    </a:lnTo>
                    <a:lnTo>
                      <a:pt x="356" y="14"/>
                    </a:lnTo>
                    <a:lnTo>
                      <a:pt x="333" y="11"/>
                    </a:lnTo>
                    <a:lnTo>
                      <a:pt x="332" y="0"/>
                    </a:lnTo>
                    <a:lnTo>
                      <a:pt x="36" y="13"/>
                    </a:lnTo>
                    <a:lnTo>
                      <a:pt x="36" y="37"/>
                    </a:lnTo>
                    <a:lnTo>
                      <a:pt x="34" y="59"/>
                    </a:lnTo>
                    <a:lnTo>
                      <a:pt x="32" y="78"/>
                    </a:lnTo>
                    <a:lnTo>
                      <a:pt x="28" y="95"/>
                    </a:lnTo>
                    <a:lnTo>
                      <a:pt x="23" y="109"/>
                    </a:lnTo>
                    <a:lnTo>
                      <a:pt x="17" y="120"/>
                    </a:lnTo>
                    <a:lnTo>
                      <a:pt x="10" y="129"/>
                    </a:lnTo>
                    <a:lnTo>
                      <a:pt x="0" y="135"/>
                    </a:lnTo>
                    <a:lnTo>
                      <a:pt x="20" y="140"/>
                    </a:lnTo>
                    <a:lnTo>
                      <a:pt x="38" y="143"/>
                    </a:lnTo>
                    <a:lnTo>
                      <a:pt x="55" y="146"/>
                    </a:lnTo>
                    <a:lnTo>
                      <a:pt x="71" y="149"/>
                    </a:lnTo>
                    <a:lnTo>
                      <a:pt x="87" y="151"/>
                    </a:lnTo>
                    <a:lnTo>
                      <a:pt x="101" y="153"/>
                    </a:lnTo>
                    <a:lnTo>
                      <a:pt x="115" y="154"/>
                    </a:lnTo>
                    <a:lnTo>
                      <a:pt x="129" y="155"/>
                    </a:lnTo>
                    <a:lnTo>
                      <a:pt x="143" y="156"/>
                    </a:lnTo>
                    <a:lnTo>
                      <a:pt x="157" y="156"/>
                    </a:lnTo>
                    <a:lnTo>
                      <a:pt x="173" y="155"/>
                    </a:lnTo>
                    <a:lnTo>
                      <a:pt x="188" y="155"/>
                    </a:lnTo>
                    <a:lnTo>
                      <a:pt x="205" y="153"/>
                    </a:lnTo>
                    <a:lnTo>
                      <a:pt x="222" y="151"/>
                    </a:lnTo>
                    <a:lnTo>
                      <a:pt x="242" y="149"/>
                    </a:lnTo>
                    <a:lnTo>
                      <a:pt x="262" y="146"/>
                    </a:lnTo>
                    <a:lnTo>
                      <a:pt x="275" y="152"/>
                    </a:lnTo>
                    <a:lnTo>
                      <a:pt x="280" y="167"/>
                    </a:lnTo>
                    <a:lnTo>
                      <a:pt x="279" y="185"/>
                    </a:lnTo>
                    <a:lnTo>
                      <a:pt x="268" y="196"/>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95" name="Freeform 697"/>
              <p:cNvSpPr>
                <a:spLocks/>
              </p:cNvSpPr>
              <p:nvPr/>
            </p:nvSpPr>
            <p:spPr bwMode="auto">
              <a:xfrm>
                <a:off x="3255" y="1649"/>
                <a:ext cx="45" cy="9"/>
              </a:xfrm>
              <a:custGeom>
                <a:avLst/>
                <a:gdLst>
                  <a:gd name="T0" fmla="*/ 0 w 314"/>
                  <a:gd name="T1" fmla="*/ 0 h 62"/>
                  <a:gd name="T2" fmla="*/ 0 w 314"/>
                  <a:gd name="T3" fmla="*/ 0 h 62"/>
                  <a:gd name="T4" fmla="*/ 0 w 314"/>
                  <a:gd name="T5" fmla="*/ 0 h 62"/>
                  <a:gd name="T6" fmla="*/ 0 w 314"/>
                  <a:gd name="T7" fmla="*/ 0 h 62"/>
                  <a:gd name="T8" fmla="*/ 0 w 314"/>
                  <a:gd name="T9" fmla="*/ 0 h 62"/>
                  <a:gd name="T10" fmla="*/ 0 w 314"/>
                  <a:gd name="T11" fmla="*/ 0 h 62"/>
                  <a:gd name="T12" fmla="*/ 0 w 314"/>
                  <a:gd name="T13" fmla="*/ 0 h 62"/>
                  <a:gd name="T14" fmla="*/ 0 w 314"/>
                  <a:gd name="T15" fmla="*/ 0 h 62"/>
                  <a:gd name="T16" fmla="*/ 0 w 314"/>
                  <a:gd name="T17" fmla="*/ 0 h 62"/>
                  <a:gd name="T18" fmla="*/ 0 w 314"/>
                  <a:gd name="T19" fmla="*/ 0 h 62"/>
                  <a:gd name="T20" fmla="*/ 0 w 314"/>
                  <a:gd name="T21" fmla="*/ 0 h 62"/>
                  <a:gd name="T22" fmla="*/ 0 w 314"/>
                  <a:gd name="T23" fmla="*/ 0 h 62"/>
                  <a:gd name="T24" fmla="*/ 0 w 314"/>
                  <a:gd name="T25" fmla="*/ 0 h 62"/>
                  <a:gd name="T26" fmla="*/ 0 w 314"/>
                  <a:gd name="T27" fmla="*/ 0 h 62"/>
                  <a:gd name="T28" fmla="*/ 0 w 314"/>
                  <a:gd name="T29" fmla="*/ 0 h 62"/>
                  <a:gd name="T30" fmla="*/ 0 w 314"/>
                  <a:gd name="T31" fmla="*/ 0 h 62"/>
                  <a:gd name="T32" fmla="*/ 0 w 314"/>
                  <a:gd name="T33" fmla="*/ 0 h 62"/>
                  <a:gd name="T34" fmla="*/ 0 w 314"/>
                  <a:gd name="T35" fmla="*/ 0 h 62"/>
                  <a:gd name="T36" fmla="*/ 0 w 314"/>
                  <a:gd name="T37" fmla="*/ 0 h 62"/>
                  <a:gd name="T38" fmla="*/ 0 w 314"/>
                  <a:gd name="T39" fmla="*/ 0 h 62"/>
                  <a:gd name="T40" fmla="*/ 0 w 314"/>
                  <a:gd name="T41" fmla="*/ 0 h 62"/>
                  <a:gd name="T42" fmla="*/ 0 w 314"/>
                  <a:gd name="T43" fmla="*/ 0 h 62"/>
                  <a:gd name="T44" fmla="*/ 0 w 314"/>
                  <a:gd name="T45" fmla="*/ 0 h 62"/>
                  <a:gd name="T46" fmla="*/ 0 w 314"/>
                  <a:gd name="T47" fmla="*/ 0 h 62"/>
                  <a:gd name="T48" fmla="*/ 0 w 314"/>
                  <a:gd name="T49" fmla="*/ 0 h 62"/>
                  <a:gd name="T50" fmla="*/ 0 w 314"/>
                  <a:gd name="T51" fmla="*/ 0 h 62"/>
                  <a:gd name="T52" fmla="*/ 0 w 314"/>
                  <a:gd name="T53" fmla="*/ 0 h 62"/>
                  <a:gd name="T54" fmla="*/ 0 w 314"/>
                  <a:gd name="T55" fmla="*/ 0 h 62"/>
                  <a:gd name="T56" fmla="*/ 0 w 314"/>
                  <a:gd name="T57" fmla="*/ 0 h 62"/>
                  <a:gd name="T58" fmla="*/ 0 w 314"/>
                  <a:gd name="T59" fmla="*/ 0 h 62"/>
                  <a:gd name="T60" fmla="*/ 0 w 314"/>
                  <a:gd name="T61" fmla="*/ 0 h 62"/>
                  <a:gd name="T62" fmla="*/ 0 w 314"/>
                  <a:gd name="T63" fmla="*/ 0 h 62"/>
                  <a:gd name="T64" fmla="*/ 0 w 314"/>
                  <a:gd name="T65" fmla="*/ 0 h 62"/>
                  <a:gd name="T66" fmla="*/ 0 w 314"/>
                  <a:gd name="T67" fmla="*/ 0 h 62"/>
                  <a:gd name="T68" fmla="*/ 0 w 314"/>
                  <a:gd name="T69" fmla="*/ 0 h 62"/>
                  <a:gd name="T70" fmla="*/ 0 w 314"/>
                  <a:gd name="T71" fmla="*/ 0 h 62"/>
                  <a:gd name="T72" fmla="*/ 0 w 314"/>
                  <a:gd name="T73" fmla="*/ 0 h 62"/>
                  <a:gd name="T74" fmla="*/ 0 w 314"/>
                  <a:gd name="T75" fmla="*/ 0 h 62"/>
                  <a:gd name="T76" fmla="*/ 0 w 314"/>
                  <a:gd name="T77" fmla="*/ 0 h 62"/>
                  <a:gd name="T78" fmla="*/ 0 w 314"/>
                  <a:gd name="T79" fmla="*/ 0 h 62"/>
                  <a:gd name="T80" fmla="*/ 0 w 314"/>
                  <a:gd name="T81" fmla="*/ 0 h 62"/>
                  <a:gd name="T82" fmla="*/ 0 w 314"/>
                  <a:gd name="T83" fmla="*/ 0 h 62"/>
                  <a:gd name="T84" fmla="*/ 0 w 314"/>
                  <a:gd name="T85" fmla="*/ 0 h 62"/>
                  <a:gd name="T86" fmla="*/ 0 w 314"/>
                  <a:gd name="T87" fmla="*/ 0 h 62"/>
                  <a:gd name="T88" fmla="*/ 0 w 314"/>
                  <a:gd name="T89" fmla="*/ 0 h 62"/>
                  <a:gd name="T90" fmla="*/ 0 w 314"/>
                  <a:gd name="T91" fmla="*/ 0 h 62"/>
                  <a:gd name="T92" fmla="*/ 0 w 314"/>
                  <a:gd name="T93" fmla="*/ 0 h 62"/>
                  <a:gd name="T94" fmla="*/ 0 w 314"/>
                  <a:gd name="T95" fmla="*/ 0 h 62"/>
                  <a:gd name="T96" fmla="*/ 0 w 314"/>
                  <a:gd name="T97" fmla="*/ 0 h 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4"/>
                  <a:gd name="T148" fmla="*/ 0 h 62"/>
                  <a:gd name="T149" fmla="*/ 314 w 314"/>
                  <a:gd name="T150" fmla="*/ 62 h 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4" h="62">
                    <a:moveTo>
                      <a:pt x="165" y="53"/>
                    </a:moveTo>
                    <a:lnTo>
                      <a:pt x="187" y="55"/>
                    </a:lnTo>
                    <a:lnTo>
                      <a:pt x="208" y="56"/>
                    </a:lnTo>
                    <a:lnTo>
                      <a:pt x="226" y="58"/>
                    </a:lnTo>
                    <a:lnTo>
                      <a:pt x="245" y="59"/>
                    </a:lnTo>
                    <a:lnTo>
                      <a:pt x="260" y="60"/>
                    </a:lnTo>
                    <a:lnTo>
                      <a:pt x="276" y="61"/>
                    </a:lnTo>
                    <a:lnTo>
                      <a:pt x="290" y="62"/>
                    </a:lnTo>
                    <a:lnTo>
                      <a:pt x="302" y="62"/>
                    </a:lnTo>
                    <a:lnTo>
                      <a:pt x="313" y="51"/>
                    </a:lnTo>
                    <a:lnTo>
                      <a:pt x="314" y="33"/>
                    </a:lnTo>
                    <a:lnTo>
                      <a:pt x="309" y="18"/>
                    </a:lnTo>
                    <a:lnTo>
                      <a:pt x="296" y="12"/>
                    </a:lnTo>
                    <a:lnTo>
                      <a:pt x="276" y="15"/>
                    </a:lnTo>
                    <a:lnTo>
                      <a:pt x="256" y="17"/>
                    </a:lnTo>
                    <a:lnTo>
                      <a:pt x="239" y="19"/>
                    </a:lnTo>
                    <a:lnTo>
                      <a:pt x="222" y="21"/>
                    </a:lnTo>
                    <a:lnTo>
                      <a:pt x="207" y="21"/>
                    </a:lnTo>
                    <a:lnTo>
                      <a:pt x="191" y="22"/>
                    </a:lnTo>
                    <a:lnTo>
                      <a:pt x="177" y="22"/>
                    </a:lnTo>
                    <a:lnTo>
                      <a:pt x="163" y="21"/>
                    </a:lnTo>
                    <a:lnTo>
                      <a:pt x="149" y="20"/>
                    </a:lnTo>
                    <a:lnTo>
                      <a:pt x="135" y="19"/>
                    </a:lnTo>
                    <a:lnTo>
                      <a:pt x="121" y="17"/>
                    </a:lnTo>
                    <a:lnTo>
                      <a:pt x="105" y="15"/>
                    </a:lnTo>
                    <a:lnTo>
                      <a:pt x="89" y="12"/>
                    </a:lnTo>
                    <a:lnTo>
                      <a:pt x="72" y="9"/>
                    </a:lnTo>
                    <a:lnTo>
                      <a:pt x="54" y="6"/>
                    </a:lnTo>
                    <a:lnTo>
                      <a:pt x="34" y="1"/>
                    </a:lnTo>
                    <a:lnTo>
                      <a:pt x="26" y="0"/>
                    </a:lnTo>
                    <a:lnTo>
                      <a:pt x="20" y="1"/>
                    </a:lnTo>
                    <a:lnTo>
                      <a:pt x="14" y="3"/>
                    </a:lnTo>
                    <a:lnTo>
                      <a:pt x="9" y="5"/>
                    </a:lnTo>
                    <a:lnTo>
                      <a:pt x="6" y="9"/>
                    </a:lnTo>
                    <a:lnTo>
                      <a:pt x="3" y="13"/>
                    </a:lnTo>
                    <a:lnTo>
                      <a:pt x="2" y="18"/>
                    </a:lnTo>
                    <a:lnTo>
                      <a:pt x="0" y="24"/>
                    </a:lnTo>
                    <a:lnTo>
                      <a:pt x="2" y="31"/>
                    </a:lnTo>
                    <a:lnTo>
                      <a:pt x="6" y="39"/>
                    </a:lnTo>
                    <a:lnTo>
                      <a:pt x="12" y="45"/>
                    </a:lnTo>
                    <a:lnTo>
                      <a:pt x="18" y="49"/>
                    </a:lnTo>
                    <a:lnTo>
                      <a:pt x="22" y="49"/>
                    </a:lnTo>
                    <a:lnTo>
                      <a:pt x="32" y="49"/>
                    </a:lnTo>
                    <a:lnTo>
                      <a:pt x="48" y="49"/>
                    </a:lnTo>
                    <a:lnTo>
                      <a:pt x="66" y="50"/>
                    </a:lnTo>
                    <a:lnTo>
                      <a:pt x="88" y="50"/>
                    </a:lnTo>
                    <a:lnTo>
                      <a:pt x="112" y="51"/>
                    </a:lnTo>
                    <a:lnTo>
                      <a:pt x="138" y="52"/>
                    </a:lnTo>
                    <a:lnTo>
                      <a:pt x="165" y="53"/>
                    </a:lnTo>
                    <a:close/>
                  </a:path>
                </a:pathLst>
              </a:custGeom>
              <a:solidFill>
                <a:srgbClr val="E5EA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96" name="Freeform 698"/>
              <p:cNvSpPr>
                <a:spLocks/>
              </p:cNvSpPr>
              <p:nvPr/>
            </p:nvSpPr>
            <p:spPr bwMode="auto">
              <a:xfrm>
                <a:off x="3295" y="1650"/>
                <a:ext cx="5" cy="8"/>
              </a:xfrm>
              <a:custGeom>
                <a:avLst/>
                <a:gdLst>
                  <a:gd name="T0" fmla="*/ 0 w 30"/>
                  <a:gd name="T1" fmla="*/ 0 h 50"/>
                  <a:gd name="T2" fmla="*/ 0 w 30"/>
                  <a:gd name="T3" fmla="*/ 0 h 50"/>
                  <a:gd name="T4" fmla="*/ 0 w 30"/>
                  <a:gd name="T5" fmla="*/ 0 h 50"/>
                  <a:gd name="T6" fmla="*/ 0 w 30"/>
                  <a:gd name="T7" fmla="*/ 0 h 50"/>
                  <a:gd name="T8" fmla="*/ 0 w 30"/>
                  <a:gd name="T9" fmla="*/ 0 h 50"/>
                  <a:gd name="T10" fmla="*/ 0 w 30"/>
                  <a:gd name="T11" fmla="*/ 0 h 50"/>
                  <a:gd name="T12" fmla="*/ 0 w 30"/>
                  <a:gd name="T13" fmla="*/ 0 h 50"/>
                  <a:gd name="T14" fmla="*/ 0 w 30"/>
                  <a:gd name="T15" fmla="*/ 0 h 50"/>
                  <a:gd name="T16" fmla="*/ 0 w 30"/>
                  <a:gd name="T17" fmla="*/ 0 h 50"/>
                  <a:gd name="T18" fmla="*/ 0 w 30"/>
                  <a:gd name="T19" fmla="*/ 0 h 50"/>
                  <a:gd name="T20" fmla="*/ 0 w 30"/>
                  <a:gd name="T21" fmla="*/ 0 h 50"/>
                  <a:gd name="T22" fmla="*/ 0 w 30"/>
                  <a:gd name="T23" fmla="*/ 0 h 50"/>
                  <a:gd name="T24" fmla="*/ 0 w 30"/>
                  <a:gd name="T25" fmla="*/ 0 h 50"/>
                  <a:gd name="T26" fmla="*/ 0 w 30"/>
                  <a:gd name="T27" fmla="*/ 0 h 50"/>
                  <a:gd name="T28" fmla="*/ 0 w 30"/>
                  <a:gd name="T29" fmla="*/ 0 h 50"/>
                  <a:gd name="T30" fmla="*/ 0 w 30"/>
                  <a:gd name="T31" fmla="*/ 0 h 50"/>
                  <a:gd name="T32" fmla="*/ 0 w 30"/>
                  <a:gd name="T33" fmla="*/ 0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50"/>
                  <a:gd name="T53" fmla="*/ 30 w 30"/>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50">
                    <a:moveTo>
                      <a:pt x="18" y="50"/>
                    </a:moveTo>
                    <a:lnTo>
                      <a:pt x="29" y="39"/>
                    </a:lnTo>
                    <a:lnTo>
                      <a:pt x="30" y="21"/>
                    </a:lnTo>
                    <a:lnTo>
                      <a:pt x="25" y="6"/>
                    </a:lnTo>
                    <a:lnTo>
                      <a:pt x="12" y="0"/>
                    </a:lnTo>
                    <a:lnTo>
                      <a:pt x="6" y="4"/>
                    </a:lnTo>
                    <a:lnTo>
                      <a:pt x="2" y="10"/>
                    </a:lnTo>
                    <a:lnTo>
                      <a:pt x="0" y="17"/>
                    </a:lnTo>
                    <a:lnTo>
                      <a:pt x="0" y="29"/>
                    </a:lnTo>
                    <a:lnTo>
                      <a:pt x="8" y="30"/>
                    </a:lnTo>
                    <a:lnTo>
                      <a:pt x="14" y="32"/>
                    </a:lnTo>
                    <a:lnTo>
                      <a:pt x="18" y="33"/>
                    </a:lnTo>
                    <a:lnTo>
                      <a:pt x="19" y="33"/>
                    </a:lnTo>
                    <a:lnTo>
                      <a:pt x="18" y="35"/>
                    </a:lnTo>
                    <a:lnTo>
                      <a:pt x="17" y="39"/>
                    </a:lnTo>
                    <a:lnTo>
                      <a:pt x="16" y="44"/>
                    </a:lnTo>
                    <a:lnTo>
                      <a:pt x="18" y="50"/>
                    </a:lnTo>
                    <a:close/>
                  </a:path>
                </a:pathLst>
              </a:custGeom>
              <a:solidFill>
                <a:srgbClr val="99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97" name="Freeform 699"/>
              <p:cNvSpPr>
                <a:spLocks/>
              </p:cNvSpPr>
              <p:nvPr/>
            </p:nvSpPr>
            <p:spPr bwMode="auto">
              <a:xfrm>
                <a:off x="3295" y="1655"/>
                <a:ext cx="3" cy="3"/>
              </a:xfrm>
              <a:custGeom>
                <a:avLst/>
                <a:gdLst>
                  <a:gd name="T0" fmla="*/ 0 w 19"/>
                  <a:gd name="T1" fmla="*/ 0 h 21"/>
                  <a:gd name="T2" fmla="*/ 0 w 19"/>
                  <a:gd name="T3" fmla="*/ 0 h 21"/>
                  <a:gd name="T4" fmla="*/ 0 w 19"/>
                  <a:gd name="T5" fmla="*/ 0 h 21"/>
                  <a:gd name="T6" fmla="*/ 0 w 19"/>
                  <a:gd name="T7" fmla="*/ 0 h 21"/>
                  <a:gd name="T8" fmla="*/ 0 w 19"/>
                  <a:gd name="T9" fmla="*/ 0 h 21"/>
                  <a:gd name="T10" fmla="*/ 0 w 19"/>
                  <a:gd name="T11" fmla="*/ 0 h 21"/>
                  <a:gd name="T12" fmla="*/ 0 w 19"/>
                  <a:gd name="T13" fmla="*/ 0 h 21"/>
                  <a:gd name="T14" fmla="*/ 0 w 19"/>
                  <a:gd name="T15" fmla="*/ 0 h 21"/>
                  <a:gd name="T16" fmla="*/ 0 w 19"/>
                  <a:gd name="T17" fmla="*/ 0 h 21"/>
                  <a:gd name="T18" fmla="*/ 0 w 19"/>
                  <a:gd name="T19" fmla="*/ 0 h 21"/>
                  <a:gd name="T20" fmla="*/ 0 w 19"/>
                  <a:gd name="T21" fmla="*/ 0 h 21"/>
                  <a:gd name="T22" fmla="*/ 0 w 19"/>
                  <a:gd name="T23" fmla="*/ 0 h 21"/>
                  <a:gd name="T24" fmla="*/ 0 w 19"/>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21"/>
                  <a:gd name="T41" fmla="*/ 19 w 19"/>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21">
                    <a:moveTo>
                      <a:pt x="18" y="21"/>
                    </a:moveTo>
                    <a:lnTo>
                      <a:pt x="16" y="15"/>
                    </a:lnTo>
                    <a:lnTo>
                      <a:pt x="17" y="10"/>
                    </a:lnTo>
                    <a:lnTo>
                      <a:pt x="18" y="6"/>
                    </a:lnTo>
                    <a:lnTo>
                      <a:pt x="19" y="4"/>
                    </a:lnTo>
                    <a:lnTo>
                      <a:pt x="18" y="4"/>
                    </a:lnTo>
                    <a:lnTo>
                      <a:pt x="14" y="3"/>
                    </a:lnTo>
                    <a:lnTo>
                      <a:pt x="8" y="1"/>
                    </a:lnTo>
                    <a:lnTo>
                      <a:pt x="0" y="0"/>
                    </a:lnTo>
                    <a:lnTo>
                      <a:pt x="2" y="8"/>
                    </a:lnTo>
                    <a:lnTo>
                      <a:pt x="6" y="15"/>
                    </a:lnTo>
                    <a:lnTo>
                      <a:pt x="11" y="19"/>
                    </a:lnTo>
                    <a:lnTo>
                      <a:pt x="18" y="21"/>
                    </a:lnTo>
                    <a:close/>
                  </a:path>
                </a:pathLst>
              </a:custGeom>
              <a:solidFill>
                <a:srgbClr val="7F99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98" name="Freeform 700"/>
              <p:cNvSpPr>
                <a:spLocks/>
              </p:cNvSpPr>
              <p:nvPr/>
            </p:nvSpPr>
            <p:spPr bwMode="auto">
              <a:xfrm>
                <a:off x="3266" y="1651"/>
                <a:ext cx="20" cy="9"/>
              </a:xfrm>
              <a:custGeom>
                <a:avLst/>
                <a:gdLst>
                  <a:gd name="T0" fmla="*/ 0 w 141"/>
                  <a:gd name="T1" fmla="*/ 0 h 66"/>
                  <a:gd name="T2" fmla="*/ 0 w 141"/>
                  <a:gd name="T3" fmla="*/ 0 h 66"/>
                  <a:gd name="T4" fmla="*/ 0 w 141"/>
                  <a:gd name="T5" fmla="*/ 0 h 66"/>
                  <a:gd name="T6" fmla="*/ 0 w 141"/>
                  <a:gd name="T7" fmla="*/ 0 h 66"/>
                  <a:gd name="T8" fmla="*/ 0 w 141"/>
                  <a:gd name="T9" fmla="*/ 0 h 66"/>
                  <a:gd name="T10" fmla="*/ 0 w 141"/>
                  <a:gd name="T11" fmla="*/ 0 h 66"/>
                  <a:gd name="T12" fmla="*/ 0 w 141"/>
                  <a:gd name="T13" fmla="*/ 0 h 66"/>
                  <a:gd name="T14" fmla="*/ 0 w 141"/>
                  <a:gd name="T15" fmla="*/ 0 h 66"/>
                  <a:gd name="T16" fmla="*/ 0 w 141"/>
                  <a:gd name="T17" fmla="*/ 0 h 66"/>
                  <a:gd name="T18" fmla="*/ 0 w 141"/>
                  <a:gd name="T19" fmla="*/ 0 h 66"/>
                  <a:gd name="T20" fmla="*/ 0 w 141"/>
                  <a:gd name="T21" fmla="*/ 0 h 66"/>
                  <a:gd name="T22" fmla="*/ 0 w 141"/>
                  <a:gd name="T23" fmla="*/ 0 h 66"/>
                  <a:gd name="T24" fmla="*/ 0 w 141"/>
                  <a:gd name="T25" fmla="*/ 0 h 66"/>
                  <a:gd name="T26" fmla="*/ 0 w 141"/>
                  <a:gd name="T27" fmla="*/ 0 h 66"/>
                  <a:gd name="T28" fmla="*/ 0 w 141"/>
                  <a:gd name="T29" fmla="*/ 0 h 66"/>
                  <a:gd name="T30" fmla="*/ 0 w 141"/>
                  <a:gd name="T31" fmla="*/ 0 h 66"/>
                  <a:gd name="T32" fmla="*/ 0 w 141"/>
                  <a:gd name="T33" fmla="*/ 0 h 66"/>
                  <a:gd name="T34" fmla="*/ 0 w 141"/>
                  <a:gd name="T35" fmla="*/ 0 h 66"/>
                  <a:gd name="T36" fmla="*/ 0 w 141"/>
                  <a:gd name="T37" fmla="*/ 0 h 66"/>
                  <a:gd name="T38" fmla="*/ 0 w 141"/>
                  <a:gd name="T39" fmla="*/ 0 h 66"/>
                  <a:gd name="T40" fmla="*/ 0 w 141"/>
                  <a:gd name="T41" fmla="*/ 0 h 66"/>
                  <a:gd name="T42" fmla="*/ 0 w 141"/>
                  <a:gd name="T43" fmla="*/ 0 h 66"/>
                  <a:gd name="T44" fmla="*/ 0 w 141"/>
                  <a:gd name="T45" fmla="*/ 0 h 66"/>
                  <a:gd name="T46" fmla="*/ 0 w 141"/>
                  <a:gd name="T47" fmla="*/ 0 h 66"/>
                  <a:gd name="T48" fmla="*/ 0 w 141"/>
                  <a:gd name="T49" fmla="*/ 0 h 66"/>
                  <a:gd name="T50" fmla="*/ 0 w 141"/>
                  <a:gd name="T51" fmla="*/ 0 h 66"/>
                  <a:gd name="T52" fmla="*/ 0 w 141"/>
                  <a:gd name="T53" fmla="*/ 0 h 66"/>
                  <a:gd name="T54" fmla="*/ 0 w 141"/>
                  <a:gd name="T55" fmla="*/ 0 h 66"/>
                  <a:gd name="T56" fmla="*/ 0 w 141"/>
                  <a:gd name="T57" fmla="*/ 0 h 66"/>
                  <a:gd name="T58" fmla="*/ 0 w 141"/>
                  <a:gd name="T59" fmla="*/ 0 h 66"/>
                  <a:gd name="T60" fmla="*/ 0 w 141"/>
                  <a:gd name="T61" fmla="*/ 0 h 66"/>
                  <a:gd name="T62" fmla="*/ 0 w 141"/>
                  <a:gd name="T63" fmla="*/ 0 h 66"/>
                  <a:gd name="T64" fmla="*/ 0 w 141"/>
                  <a:gd name="T65" fmla="*/ 0 h 66"/>
                  <a:gd name="T66" fmla="*/ 0 w 141"/>
                  <a:gd name="T67" fmla="*/ 0 h 66"/>
                  <a:gd name="T68" fmla="*/ 0 w 141"/>
                  <a:gd name="T69" fmla="*/ 0 h 66"/>
                  <a:gd name="T70" fmla="*/ 0 w 141"/>
                  <a:gd name="T71" fmla="*/ 0 h 66"/>
                  <a:gd name="T72" fmla="*/ 0 w 141"/>
                  <a:gd name="T73" fmla="*/ 0 h 66"/>
                  <a:gd name="T74" fmla="*/ 0 w 141"/>
                  <a:gd name="T75" fmla="*/ 0 h 66"/>
                  <a:gd name="T76" fmla="*/ 0 w 141"/>
                  <a:gd name="T77" fmla="*/ 0 h 66"/>
                  <a:gd name="T78" fmla="*/ 0 w 141"/>
                  <a:gd name="T79" fmla="*/ 0 h 66"/>
                  <a:gd name="T80" fmla="*/ 0 w 141"/>
                  <a:gd name="T81" fmla="*/ 0 h 66"/>
                  <a:gd name="T82" fmla="*/ 0 w 141"/>
                  <a:gd name="T83" fmla="*/ 0 h 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1"/>
                  <a:gd name="T127" fmla="*/ 0 h 66"/>
                  <a:gd name="T128" fmla="*/ 141 w 141"/>
                  <a:gd name="T129" fmla="*/ 66 h 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1" h="66">
                    <a:moveTo>
                      <a:pt x="2" y="6"/>
                    </a:moveTo>
                    <a:lnTo>
                      <a:pt x="0" y="11"/>
                    </a:lnTo>
                    <a:lnTo>
                      <a:pt x="0" y="15"/>
                    </a:lnTo>
                    <a:lnTo>
                      <a:pt x="2" y="19"/>
                    </a:lnTo>
                    <a:lnTo>
                      <a:pt x="6" y="23"/>
                    </a:lnTo>
                    <a:lnTo>
                      <a:pt x="10" y="25"/>
                    </a:lnTo>
                    <a:lnTo>
                      <a:pt x="14" y="26"/>
                    </a:lnTo>
                    <a:lnTo>
                      <a:pt x="17" y="27"/>
                    </a:lnTo>
                    <a:lnTo>
                      <a:pt x="21" y="31"/>
                    </a:lnTo>
                    <a:lnTo>
                      <a:pt x="23" y="33"/>
                    </a:lnTo>
                    <a:lnTo>
                      <a:pt x="27" y="36"/>
                    </a:lnTo>
                    <a:lnTo>
                      <a:pt x="30" y="39"/>
                    </a:lnTo>
                    <a:lnTo>
                      <a:pt x="35" y="41"/>
                    </a:lnTo>
                    <a:lnTo>
                      <a:pt x="40" y="44"/>
                    </a:lnTo>
                    <a:lnTo>
                      <a:pt x="45" y="47"/>
                    </a:lnTo>
                    <a:lnTo>
                      <a:pt x="49" y="50"/>
                    </a:lnTo>
                    <a:lnTo>
                      <a:pt x="53" y="52"/>
                    </a:lnTo>
                    <a:lnTo>
                      <a:pt x="60" y="55"/>
                    </a:lnTo>
                    <a:lnTo>
                      <a:pt x="67" y="59"/>
                    </a:lnTo>
                    <a:lnTo>
                      <a:pt x="72" y="61"/>
                    </a:lnTo>
                    <a:lnTo>
                      <a:pt x="78" y="62"/>
                    </a:lnTo>
                    <a:lnTo>
                      <a:pt x="83" y="61"/>
                    </a:lnTo>
                    <a:lnTo>
                      <a:pt x="89" y="62"/>
                    </a:lnTo>
                    <a:lnTo>
                      <a:pt x="93" y="64"/>
                    </a:lnTo>
                    <a:lnTo>
                      <a:pt x="96" y="65"/>
                    </a:lnTo>
                    <a:lnTo>
                      <a:pt x="99" y="66"/>
                    </a:lnTo>
                    <a:lnTo>
                      <a:pt x="103" y="66"/>
                    </a:lnTo>
                    <a:lnTo>
                      <a:pt x="106" y="65"/>
                    </a:lnTo>
                    <a:lnTo>
                      <a:pt x="109" y="63"/>
                    </a:lnTo>
                    <a:lnTo>
                      <a:pt x="112" y="61"/>
                    </a:lnTo>
                    <a:lnTo>
                      <a:pt x="117" y="58"/>
                    </a:lnTo>
                    <a:lnTo>
                      <a:pt x="122" y="54"/>
                    </a:lnTo>
                    <a:lnTo>
                      <a:pt x="128" y="49"/>
                    </a:lnTo>
                    <a:lnTo>
                      <a:pt x="133" y="45"/>
                    </a:lnTo>
                    <a:lnTo>
                      <a:pt x="138" y="41"/>
                    </a:lnTo>
                    <a:lnTo>
                      <a:pt x="140" y="39"/>
                    </a:lnTo>
                    <a:lnTo>
                      <a:pt x="141" y="37"/>
                    </a:lnTo>
                    <a:lnTo>
                      <a:pt x="138" y="35"/>
                    </a:lnTo>
                    <a:lnTo>
                      <a:pt x="134" y="35"/>
                    </a:lnTo>
                    <a:lnTo>
                      <a:pt x="130" y="35"/>
                    </a:lnTo>
                    <a:lnTo>
                      <a:pt x="124" y="35"/>
                    </a:lnTo>
                    <a:lnTo>
                      <a:pt x="119" y="36"/>
                    </a:lnTo>
                    <a:lnTo>
                      <a:pt x="113" y="37"/>
                    </a:lnTo>
                    <a:lnTo>
                      <a:pt x="108" y="38"/>
                    </a:lnTo>
                    <a:lnTo>
                      <a:pt x="103" y="39"/>
                    </a:lnTo>
                    <a:lnTo>
                      <a:pt x="98" y="38"/>
                    </a:lnTo>
                    <a:lnTo>
                      <a:pt x="91" y="35"/>
                    </a:lnTo>
                    <a:lnTo>
                      <a:pt x="84" y="32"/>
                    </a:lnTo>
                    <a:lnTo>
                      <a:pt x="79" y="29"/>
                    </a:lnTo>
                    <a:lnTo>
                      <a:pt x="74" y="27"/>
                    </a:lnTo>
                    <a:lnTo>
                      <a:pt x="73" y="25"/>
                    </a:lnTo>
                    <a:lnTo>
                      <a:pt x="73" y="23"/>
                    </a:lnTo>
                    <a:lnTo>
                      <a:pt x="75" y="22"/>
                    </a:lnTo>
                    <a:lnTo>
                      <a:pt x="79" y="20"/>
                    </a:lnTo>
                    <a:lnTo>
                      <a:pt x="83" y="18"/>
                    </a:lnTo>
                    <a:lnTo>
                      <a:pt x="87" y="17"/>
                    </a:lnTo>
                    <a:lnTo>
                      <a:pt x="91" y="17"/>
                    </a:lnTo>
                    <a:lnTo>
                      <a:pt x="95" y="17"/>
                    </a:lnTo>
                    <a:lnTo>
                      <a:pt x="101" y="14"/>
                    </a:lnTo>
                    <a:lnTo>
                      <a:pt x="106" y="11"/>
                    </a:lnTo>
                    <a:lnTo>
                      <a:pt x="107" y="8"/>
                    </a:lnTo>
                    <a:lnTo>
                      <a:pt x="104" y="6"/>
                    </a:lnTo>
                    <a:lnTo>
                      <a:pt x="99" y="5"/>
                    </a:lnTo>
                    <a:lnTo>
                      <a:pt x="92" y="4"/>
                    </a:lnTo>
                    <a:lnTo>
                      <a:pt x="87" y="3"/>
                    </a:lnTo>
                    <a:lnTo>
                      <a:pt x="84" y="2"/>
                    </a:lnTo>
                    <a:lnTo>
                      <a:pt x="80" y="1"/>
                    </a:lnTo>
                    <a:lnTo>
                      <a:pt x="74" y="2"/>
                    </a:lnTo>
                    <a:lnTo>
                      <a:pt x="71" y="3"/>
                    </a:lnTo>
                    <a:lnTo>
                      <a:pt x="66" y="3"/>
                    </a:lnTo>
                    <a:lnTo>
                      <a:pt x="61" y="3"/>
                    </a:lnTo>
                    <a:lnTo>
                      <a:pt x="55" y="2"/>
                    </a:lnTo>
                    <a:lnTo>
                      <a:pt x="51" y="1"/>
                    </a:lnTo>
                    <a:lnTo>
                      <a:pt x="47" y="0"/>
                    </a:lnTo>
                    <a:lnTo>
                      <a:pt x="43" y="0"/>
                    </a:lnTo>
                    <a:lnTo>
                      <a:pt x="36" y="1"/>
                    </a:lnTo>
                    <a:lnTo>
                      <a:pt x="30" y="2"/>
                    </a:lnTo>
                    <a:lnTo>
                      <a:pt x="25" y="2"/>
                    </a:lnTo>
                    <a:lnTo>
                      <a:pt x="20" y="2"/>
                    </a:lnTo>
                    <a:lnTo>
                      <a:pt x="17" y="2"/>
                    </a:lnTo>
                    <a:lnTo>
                      <a:pt x="14" y="1"/>
                    </a:lnTo>
                    <a:lnTo>
                      <a:pt x="11" y="1"/>
                    </a:lnTo>
                    <a:lnTo>
                      <a:pt x="8" y="1"/>
                    </a:lnTo>
                    <a:lnTo>
                      <a:pt x="5" y="3"/>
                    </a:lnTo>
                    <a:lnTo>
                      <a:pt x="2" y="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99" name="Freeform 701"/>
              <p:cNvSpPr>
                <a:spLocks/>
              </p:cNvSpPr>
              <p:nvPr/>
            </p:nvSpPr>
            <p:spPr bwMode="auto">
              <a:xfrm>
                <a:off x="3266" y="1652"/>
                <a:ext cx="2" cy="2"/>
              </a:xfrm>
              <a:custGeom>
                <a:avLst/>
                <a:gdLst>
                  <a:gd name="T0" fmla="*/ 0 w 17"/>
                  <a:gd name="T1" fmla="*/ 0 h 16"/>
                  <a:gd name="T2" fmla="*/ 0 w 17"/>
                  <a:gd name="T3" fmla="*/ 0 h 16"/>
                  <a:gd name="T4" fmla="*/ 0 w 17"/>
                  <a:gd name="T5" fmla="*/ 0 h 16"/>
                  <a:gd name="T6" fmla="*/ 0 w 17"/>
                  <a:gd name="T7" fmla="*/ 0 h 16"/>
                  <a:gd name="T8" fmla="*/ 0 w 17"/>
                  <a:gd name="T9" fmla="*/ 0 h 16"/>
                  <a:gd name="T10" fmla="*/ 0 w 17"/>
                  <a:gd name="T11" fmla="*/ 0 h 16"/>
                  <a:gd name="T12" fmla="*/ 0 w 17"/>
                  <a:gd name="T13" fmla="*/ 0 h 16"/>
                  <a:gd name="T14" fmla="*/ 0 w 17"/>
                  <a:gd name="T15" fmla="*/ 0 h 16"/>
                  <a:gd name="T16" fmla="*/ 0 w 17"/>
                  <a:gd name="T17" fmla="*/ 0 h 16"/>
                  <a:gd name="T18" fmla="*/ 0 w 17"/>
                  <a:gd name="T19" fmla="*/ 0 h 16"/>
                  <a:gd name="T20" fmla="*/ 0 w 17"/>
                  <a:gd name="T21" fmla="*/ 0 h 16"/>
                  <a:gd name="T22" fmla="*/ 0 w 17"/>
                  <a:gd name="T23" fmla="*/ 0 h 16"/>
                  <a:gd name="T24" fmla="*/ 0 w 17"/>
                  <a:gd name="T25" fmla="*/ 0 h 16"/>
                  <a:gd name="T26" fmla="*/ 0 w 17"/>
                  <a:gd name="T27" fmla="*/ 0 h 16"/>
                  <a:gd name="T28" fmla="*/ 0 w 17"/>
                  <a:gd name="T29" fmla="*/ 0 h 16"/>
                  <a:gd name="T30" fmla="*/ 0 w 17"/>
                  <a:gd name="T31" fmla="*/ 0 h 16"/>
                  <a:gd name="T32" fmla="*/ 0 w 17"/>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6"/>
                  <a:gd name="T53" fmla="*/ 17 w 17"/>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6">
                    <a:moveTo>
                      <a:pt x="16" y="12"/>
                    </a:moveTo>
                    <a:lnTo>
                      <a:pt x="17" y="9"/>
                    </a:lnTo>
                    <a:lnTo>
                      <a:pt x="17" y="6"/>
                    </a:lnTo>
                    <a:lnTo>
                      <a:pt x="15" y="3"/>
                    </a:lnTo>
                    <a:lnTo>
                      <a:pt x="13" y="1"/>
                    </a:lnTo>
                    <a:lnTo>
                      <a:pt x="10" y="0"/>
                    </a:lnTo>
                    <a:lnTo>
                      <a:pt x="7" y="0"/>
                    </a:lnTo>
                    <a:lnTo>
                      <a:pt x="4" y="1"/>
                    </a:lnTo>
                    <a:lnTo>
                      <a:pt x="1" y="4"/>
                    </a:lnTo>
                    <a:lnTo>
                      <a:pt x="0" y="7"/>
                    </a:lnTo>
                    <a:lnTo>
                      <a:pt x="0" y="10"/>
                    </a:lnTo>
                    <a:lnTo>
                      <a:pt x="2" y="13"/>
                    </a:lnTo>
                    <a:lnTo>
                      <a:pt x="4" y="15"/>
                    </a:lnTo>
                    <a:lnTo>
                      <a:pt x="7" y="16"/>
                    </a:lnTo>
                    <a:lnTo>
                      <a:pt x="11" y="16"/>
                    </a:lnTo>
                    <a:lnTo>
                      <a:pt x="14" y="14"/>
                    </a:lnTo>
                    <a:lnTo>
                      <a:pt x="16" y="12"/>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00" name="Freeform 702"/>
              <p:cNvSpPr>
                <a:spLocks/>
              </p:cNvSpPr>
              <p:nvPr/>
            </p:nvSpPr>
            <p:spPr bwMode="auto">
              <a:xfrm flipH="1">
                <a:off x="3313" y="1617"/>
                <a:ext cx="37" cy="39"/>
              </a:xfrm>
              <a:custGeom>
                <a:avLst/>
                <a:gdLst>
                  <a:gd name="T0" fmla="*/ 0 w 254"/>
                  <a:gd name="T1" fmla="*/ 0 h 274"/>
                  <a:gd name="T2" fmla="*/ 0 w 254"/>
                  <a:gd name="T3" fmla="*/ 0 h 274"/>
                  <a:gd name="T4" fmla="*/ 0 w 254"/>
                  <a:gd name="T5" fmla="*/ 0 h 274"/>
                  <a:gd name="T6" fmla="*/ 0 w 254"/>
                  <a:gd name="T7" fmla="*/ 0 h 274"/>
                  <a:gd name="T8" fmla="*/ 0 w 254"/>
                  <a:gd name="T9" fmla="*/ 0 h 274"/>
                  <a:gd name="T10" fmla="*/ 0 w 254"/>
                  <a:gd name="T11" fmla="*/ 0 h 274"/>
                  <a:gd name="T12" fmla="*/ 0 w 254"/>
                  <a:gd name="T13" fmla="*/ 0 h 274"/>
                  <a:gd name="T14" fmla="*/ 0 w 254"/>
                  <a:gd name="T15" fmla="*/ 0 h 274"/>
                  <a:gd name="T16" fmla="*/ 0 w 254"/>
                  <a:gd name="T17" fmla="*/ 0 h 274"/>
                  <a:gd name="T18" fmla="*/ 0 w 254"/>
                  <a:gd name="T19" fmla="*/ 0 h 274"/>
                  <a:gd name="T20" fmla="*/ 0 w 254"/>
                  <a:gd name="T21" fmla="*/ 0 h 274"/>
                  <a:gd name="T22" fmla="*/ 0 w 254"/>
                  <a:gd name="T23" fmla="*/ 0 h 274"/>
                  <a:gd name="T24" fmla="*/ 0 w 254"/>
                  <a:gd name="T25" fmla="*/ 0 h 274"/>
                  <a:gd name="T26" fmla="*/ 0 w 254"/>
                  <a:gd name="T27" fmla="*/ 0 h 274"/>
                  <a:gd name="T28" fmla="*/ 0 w 254"/>
                  <a:gd name="T29" fmla="*/ 0 h 274"/>
                  <a:gd name="T30" fmla="*/ 0 w 254"/>
                  <a:gd name="T31" fmla="*/ 0 h 274"/>
                  <a:gd name="T32" fmla="*/ 0 w 254"/>
                  <a:gd name="T33" fmla="*/ 0 h 274"/>
                  <a:gd name="T34" fmla="*/ 0 w 254"/>
                  <a:gd name="T35" fmla="*/ 0 h 274"/>
                  <a:gd name="T36" fmla="*/ 0 w 254"/>
                  <a:gd name="T37" fmla="*/ 0 h 274"/>
                  <a:gd name="T38" fmla="*/ 0 w 254"/>
                  <a:gd name="T39" fmla="*/ 0 h 274"/>
                  <a:gd name="T40" fmla="*/ 0 w 254"/>
                  <a:gd name="T41" fmla="*/ 0 h 274"/>
                  <a:gd name="T42" fmla="*/ 0 w 254"/>
                  <a:gd name="T43" fmla="*/ 0 h 274"/>
                  <a:gd name="T44" fmla="*/ 0 w 254"/>
                  <a:gd name="T45" fmla="*/ 0 h 274"/>
                  <a:gd name="T46" fmla="*/ 0 w 254"/>
                  <a:gd name="T47" fmla="*/ 0 h 274"/>
                  <a:gd name="T48" fmla="*/ 0 w 254"/>
                  <a:gd name="T49" fmla="*/ 0 h 274"/>
                  <a:gd name="T50" fmla="*/ 0 w 254"/>
                  <a:gd name="T51" fmla="*/ 0 h 274"/>
                  <a:gd name="T52" fmla="*/ 0 w 254"/>
                  <a:gd name="T53" fmla="*/ 0 h 274"/>
                  <a:gd name="T54" fmla="*/ 0 w 254"/>
                  <a:gd name="T55" fmla="*/ 0 h 274"/>
                  <a:gd name="T56" fmla="*/ 0 w 254"/>
                  <a:gd name="T57" fmla="*/ 0 h 274"/>
                  <a:gd name="T58" fmla="*/ 0 w 254"/>
                  <a:gd name="T59" fmla="*/ 0 h 274"/>
                  <a:gd name="T60" fmla="*/ 0 w 254"/>
                  <a:gd name="T61" fmla="*/ 0 h 274"/>
                  <a:gd name="T62" fmla="*/ 0 w 254"/>
                  <a:gd name="T63" fmla="*/ 0 h 274"/>
                  <a:gd name="T64" fmla="*/ 0 w 254"/>
                  <a:gd name="T65" fmla="*/ 0 h 274"/>
                  <a:gd name="T66" fmla="*/ 0 w 254"/>
                  <a:gd name="T67" fmla="*/ 0 h 274"/>
                  <a:gd name="T68" fmla="*/ 0 w 254"/>
                  <a:gd name="T69" fmla="*/ 0 h 274"/>
                  <a:gd name="T70" fmla="*/ 0 w 254"/>
                  <a:gd name="T71" fmla="*/ 0 h 274"/>
                  <a:gd name="T72" fmla="*/ 0 w 254"/>
                  <a:gd name="T73" fmla="*/ 0 h 274"/>
                  <a:gd name="T74" fmla="*/ 0 w 254"/>
                  <a:gd name="T75" fmla="*/ 0 h 274"/>
                  <a:gd name="T76" fmla="*/ 0 w 254"/>
                  <a:gd name="T77" fmla="*/ 0 h 274"/>
                  <a:gd name="T78" fmla="*/ 0 w 254"/>
                  <a:gd name="T79" fmla="*/ 0 h 274"/>
                  <a:gd name="T80" fmla="*/ 0 w 254"/>
                  <a:gd name="T81" fmla="*/ 0 h 274"/>
                  <a:gd name="T82" fmla="*/ 0 w 254"/>
                  <a:gd name="T83" fmla="*/ 0 h 274"/>
                  <a:gd name="T84" fmla="*/ 0 w 254"/>
                  <a:gd name="T85" fmla="*/ 0 h 274"/>
                  <a:gd name="T86" fmla="*/ 0 w 254"/>
                  <a:gd name="T87" fmla="*/ 0 h 274"/>
                  <a:gd name="T88" fmla="*/ 0 w 254"/>
                  <a:gd name="T89" fmla="*/ 0 h 274"/>
                  <a:gd name="T90" fmla="*/ 0 w 254"/>
                  <a:gd name="T91" fmla="*/ 0 h 274"/>
                  <a:gd name="T92" fmla="*/ 0 w 254"/>
                  <a:gd name="T93" fmla="*/ 0 h 274"/>
                  <a:gd name="T94" fmla="*/ 0 w 254"/>
                  <a:gd name="T95" fmla="*/ 0 h 2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4"/>
                  <a:gd name="T145" fmla="*/ 0 h 274"/>
                  <a:gd name="T146" fmla="*/ 254 w 254"/>
                  <a:gd name="T147" fmla="*/ 274 h 2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4" h="274">
                    <a:moveTo>
                      <a:pt x="25" y="258"/>
                    </a:moveTo>
                    <a:lnTo>
                      <a:pt x="18" y="257"/>
                    </a:lnTo>
                    <a:lnTo>
                      <a:pt x="14" y="254"/>
                    </a:lnTo>
                    <a:lnTo>
                      <a:pt x="12" y="252"/>
                    </a:lnTo>
                    <a:lnTo>
                      <a:pt x="11" y="248"/>
                    </a:lnTo>
                    <a:lnTo>
                      <a:pt x="10" y="243"/>
                    </a:lnTo>
                    <a:lnTo>
                      <a:pt x="8" y="236"/>
                    </a:lnTo>
                    <a:lnTo>
                      <a:pt x="6" y="228"/>
                    </a:lnTo>
                    <a:lnTo>
                      <a:pt x="4" y="221"/>
                    </a:lnTo>
                    <a:lnTo>
                      <a:pt x="3" y="214"/>
                    </a:lnTo>
                    <a:lnTo>
                      <a:pt x="2" y="204"/>
                    </a:lnTo>
                    <a:lnTo>
                      <a:pt x="2" y="193"/>
                    </a:lnTo>
                    <a:lnTo>
                      <a:pt x="1" y="183"/>
                    </a:lnTo>
                    <a:lnTo>
                      <a:pt x="1" y="163"/>
                    </a:lnTo>
                    <a:lnTo>
                      <a:pt x="1" y="131"/>
                    </a:lnTo>
                    <a:lnTo>
                      <a:pt x="1" y="100"/>
                    </a:lnTo>
                    <a:lnTo>
                      <a:pt x="1" y="82"/>
                    </a:lnTo>
                    <a:lnTo>
                      <a:pt x="1" y="74"/>
                    </a:lnTo>
                    <a:lnTo>
                      <a:pt x="0" y="63"/>
                    </a:lnTo>
                    <a:lnTo>
                      <a:pt x="0" y="51"/>
                    </a:lnTo>
                    <a:lnTo>
                      <a:pt x="0" y="42"/>
                    </a:lnTo>
                    <a:lnTo>
                      <a:pt x="2" y="33"/>
                    </a:lnTo>
                    <a:lnTo>
                      <a:pt x="7" y="23"/>
                    </a:lnTo>
                    <a:lnTo>
                      <a:pt x="15" y="13"/>
                    </a:lnTo>
                    <a:lnTo>
                      <a:pt x="28" y="3"/>
                    </a:lnTo>
                    <a:lnTo>
                      <a:pt x="35" y="1"/>
                    </a:lnTo>
                    <a:lnTo>
                      <a:pt x="42" y="0"/>
                    </a:lnTo>
                    <a:lnTo>
                      <a:pt x="50" y="1"/>
                    </a:lnTo>
                    <a:lnTo>
                      <a:pt x="56" y="3"/>
                    </a:lnTo>
                    <a:lnTo>
                      <a:pt x="62" y="7"/>
                    </a:lnTo>
                    <a:lnTo>
                      <a:pt x="68" y="13"/>
                    </a:lnTo>
                    <a:lnTo>
                      <a:pt x="73" y="19"/>
                    </a:lnTo>
                    <a:lnTo>
                      <a:pt x="78" y="27"/>
                    </a:lnTo>
                    <a:lnTo>
                      <a:pt x="85" y="45"/>
                    </a:lnTo>
                    <a:lnTo>
                      <a:pt x="86" y="60"/>
                    </a:lnTo>
                    <a:lnTo>
                      <a:pt x="82" y="72"/>
                    </a:lnTo>
                    <a:lnTo>
                      <a:pt x="76" y="86"/>
                    </a:lnTo>
                    <a:lnTo>
                      <a:pt x="76" y="96"/>
                    </a:lnTo>
                    <a:lnTo>
                      <a:pt x="77" y="112"/>
                    </a:lnTo>
                    <a:lnTo>
                      <a:pt x="79" y="132"/>
                    </a:lnTo>
                    <a:lnTo>
                      <a:pt x="78" y="156"/>
                    </a:lnTo>
                    <a:lnTo>
                      <a:pt x="76" y="167"/>
                    </a:lnTo>
                    <a:lnTo>
                      <a:pt x="74" y="179"/>
                    </a:lnTo>
                    <a:lnTo>
                      <a:pt x="72" y="191"/>
                    </a:lnTo>
                    <a:lnTo>
                      <a:pt x="70" y="198"/>
                    </a:lnTo>
                    <a:lnTo>
                      <a:pt x="70" y="202"/>
                    </a:lnTo>
                    <a:lnTo>
                      <a:pt x="70" y="205"/>
                    </a:lnTo>
                    <a:lnTo>
                      <a:pt x="71" y="206"/>
                    </a:lnTo>
                    <a:lnTo>
                      <a:pt x="74" y="206"/>
                    </a:lnTo>
                    <a:lnTo>
                      <a:pt x="78" y="205"/>
                    </a:lnTo>
                    <a:lnTo>
                      <a:pt x="84" y="204"/>
                    </a:lnTo>
                    <a:lnTo>
                      <a:pt x="88" y="204"/>
                    </a:lnTo>
                    <a:lnTo>
                      <a:pt x="93" y="205"/>
                    </a:lnTo>
                    <a:lnTo>
                      <a:pt x="98" y="205"/>
                    </a:lnTo>
                    <a:lnTo>
                      <a:pt x="103" y="206"/>
                    </a:lnTo>
                    <a:lnTo>
                      <a:pt x="108" y="207"/>
                    </a:lnTo>
                    <a:lnTo>
                      <a:pt x="114" y="207"/>
                    </a:lnTo>
                    <a:lnTo>
                      <a:pt x="121" y="208"/>
                    </a:lnTo>
                    <a:lnTo>
                      <a:pt x="127" y="209"/>
                    </a:lnTo>
                    <a:lnTo>
                      <a:pt x="133" y="211"/>
                    </a:lnTo>
                    <a:lnTo>
                      <a:pt x="140" y="213"/>
                    </a:lnTo>
                    <a:lnTo>
                      <a:pt x="147" y="216"/>
                    </a:lnTo>
                    <a:lnTo>
                      <a:pt x="153" y="218"/>
                    </a:lnTo>
                    <a:lnTo>
                      <a:pt x="160" y="220"/>
                    </a:lnTo>
                    <a:lnTo>
                      <a:pt x="166" y="221"/>
                    </a:lnTo>
                    <a:lnTo>
                      <a:pt x="173" y="223"/>
                    </a:lnTo>
                    <a:lnTo>
                      <a:pt x="183" y="227"/>
                    </a:lnTo>
                    <a:lnTo>
                      <a:pt x="197" y="230"/>
                    </a:lnTo>
                    <a:lnTo>
                      <a:pt x="209" y="233"/>
                    </a:lnTo>
                    <a:lnTo>
                      <a:pt x="222" y="236"/>
                    </a:lnTo>
                    <a:lnTo>
                      <a:pt x="234" y="239"/>
                    </a:lnTo>
                    <a:lnTo>
                      <a:pt x="242" y="241"/>
                    </a:lnTo>
                    <a:lnTo>
                      <a:pt x="246" y="242"/>
                    </a:lnTo>
                    <a:lnTo>
                      <a:pt x="250" y="244"/>
                    </a:lnTo>
                    <a:lnTo>
                      <a:pt x="252" y="246"/>
                    </a:lnTo>
                    <a:lnTo>
                      <a:pt x="254" y="250"/>
                    </a:lnTo>
                    <a:lnTo>
                      <a:pt x="254" y="254"/>
                    </a:lnTo>
                    <a:lnTo>
                      <a:pt x="253" y="257"/>
                    </a:lnTo>
                    <a:lnTo>
                      <a:pt x="250" y="259"/>
                    </a:lnTo>
                    <a:lnTo>
                      <a:pt x="246" y="261"/>
                    </a:lnTo>
                    <a:lnTo>
                      <a:pt x="241" y="263"/>
                    </a:lnTo>
                    <a:lnTo>
                      <a:pt x="234" y="264"/>
                    </a:lnTo>
                    <a:lnTo>
                      <a:pt x="221" y="266"/>
                    </a:lnTo>
                    <a:lnTo>
                      <a:pt x="206" y="268"/>
                    </a:lnTo>
                    <a:lnTo>
                      <a:pt x="187" y="270"/>
                    </a:lnTo>
                    <a:lnTo>
                      <a:pt x="167" y="272"/>
                    </a:lnTo>
                    <a:lnTo>
                      <a:pt x="146" y="273"/>
                    </a:lnTo>
                    <a:lnTo>
                      <a:pt x="127" y="274"/>
                    </a:lnTo>
                    <a:lnTo>
                      <a:pt x="109" y="274"/>
                    </a:lnTo>
                    <a:lnTo>
                      <a:pt x="102" y="273"/>
                    </a:lnTo>
                    <a:lnTo>
                      <a:pt x="92" y="272"/>
                    </a:lnTo>
                    <a:lnTo>
                      <a:pt x="79" y="268"/>
                    </a:lnTo>
                    <a:lnTo>
                      <a:pt x="66" y="266"/>
                    </a:lnTo>
                    <a:lnTo>
                      <a:pt x="54" y="263"/>
                    </a:lnTo>
                    <a:lnTo>
                      <a:pt x="41" y="261"/>
                    </a:lnTo>
                    <a:lnTo>
                      <a:pt x="32" y="259"/>
                    </a:lnTo>
                    <a:lnTo>
                      <a:pt x="25" y="25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01" name="Freeform 703"/>
              <p:cNvSpPr>
                <a:spLocks/>
              </p:cNvSpPr>
              <p:nvPr/>
            </p:nvSpPr>
            <p:spPr bwMode="auto">
              <a:xfrm>
                <a:off x="3266" y="1652"/>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2" y="16"/>
                    </a:moveTo>
                    <a:lnTo>
                      <a:pt x="15" y="15"/>
                    </a:lnTo>
                    <a:lnTo>
                      <a:pt x="16" y="12"/>
                    </a:lnTo>
                    <a:lnTo>
                      <a:pt x="17" y="9"/>
                    </a:lnTo>
                    <a:lnTo>
                      <a:pt x="16" y="5"/>
                    </a:lnTo>
                    <a:lnTo>
                      <a:pt x="14" y="2"/>
                    </a:lnTo>
                    <a:lnTo>
                      <a:pt x="11" y="1"/>
                    </a:lnTo>
                    <a:lnTo>
                      <a:pt x="8" y="0"/>
                    </a:lnTo>
                    <a:lnTo>
                      <a:pt x="5" y="1"/>
                    </a:lnTo>
                    <a:lnTo>
                      <a:pt x="2" y="3"/>
                    </a:lnTo>
                    <a:lnTo>
                      <a:pt x="1" y="6"/>
                    </a:lnTo>
                    <a:lnTo>
                      <a:pt x="0" y="9"/>
                    </a:lnTo>
                    <a:lnTo>
                      <a:pt x="1" y="12"/>
                    </a:lnTo>
                    <a:lnTo>
                      <a:pt x="3" y="15"/>
                    </a:lnTo>
                    <a:lnTo>
                      <a:pt x="6" y="16"/>
                    </a:lnTo>
                    <a:lnTo>
                      <a:pt x="9" y="17"/>
                    </a:lnTo>
                    <a:lnTo>
                      <a:pt x="12"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02" name="Freeform 704"/>
              <p:cNvSpPr>
                <a:spLocks/>
              </p:cNvSpPr>
              <p:nvPr/>
            </p:nvSpPr>
            <p:spPr bwMode="auto">
              <a:xfrm flipH="1">
                <a:off x="3318" y="1622"/>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3" y="17"/>
                    </a:moveTo>
                    <a:lnTo>
                      <a:pt x="16" y="16"/>
                    </a:lnTo>
                    <a:lnTo>
                      <a:pt x="17" y="12"/>
                    </a:lnTo>
                    <a:lnTo>
                      <a:pt x="18" y="9"/>
                    </a:lnTo>
                    <a:lnTo>
                      <a:pt x="17" y="5"/>
                    </a:lnTo>
                    <a:lnTo>
                      <a:pt x="15" y="2"/>
                    </a:lnTo>
                    <a:lnTo>
                      <a:pt x="12" y="1"/>
                    </a:lnTo>
                    <a:lnTo>
                      <a:pt x="8" y="0"/>
                    </a:lnTo>
                    <a:lnTo>
                      <a:pt x="5" y="1"/>
                    </a:lnTo>
                    <a:lnTo>
                      <a:pt x="2" y="3"/>
                    </a:lnTo>
                    <a:lnTo>
                      <a:pt x="1" y="6"/>
                    </a:lnTo>
                    <a:lnTo>
                      <a:pt x="0" y="9"/>
                    </a:lnTo>
                    <a:lnTo>
                      <a:pt x="1" y="12"/>
                    </a:lnTo>
                    <a:lnTo>
                      <a:pt x="3" y="16"/>
                    </a:lnTo>
                    <a:lnTo>
                      <a:pt x="6" y="17"/>
                    </a:lnTo>
                    <a:lnTo>
                      <a:pt x="9" y="18"/>
                    </a:lnTo>
                    <a:lnTo>
                      <a:pt x="13"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803" name="Freeform 705"/>
              <p:cNvSpPr>
                <a:spLocks/>
              </p:cNvSpPr>
              <p:nvPr/>
            </p:nvSpPr>
            <p:spPr bwMode="auto">
              <a:xfrm flipH="1">
                <a:off x="3315" y="1616"/>
                <a:ext cx="39" cy="41"/>
              </a:xfrm>
              <a:custGeom>
                <a:avLst/>
                <a:gdLst>
                  <a:gd name="T0" fmla="*/ 0 w 274"/>
                  <a:gd name="T1" fmla="*/ 0 h 288"/>
                  <a:gd name="T2" fmla="*/ 0 w 274"/>
                  <a:gd name="T3" fmla="*/ 0 h 288"/>
                  <a:gd name="T4" fmla="*/ 0 w 274"/>
                  <a:gd name="T5" fmla="*/ 0 h 288"/>
                  <a:gd name="T6" fmla="*/ 0 w 274"/>
                  <a:gd name="T7" fmla="*/ 0 h 288"/>
                  <a:gd name="T8" fmla="*/ 0 w 274"/>
                  <a:gd name="T9" fmla="*/ 0 h 288"/>
                  <a:gd name="T10" fmla="*/ 0 w 274"/>
                  <a:gd name="T11" fmla="*/ 0 h 288"/>
                  <a:gd name="T12" fmla="*/ 0 w 274"/>
                  <a:gd name="T13" fmla="*/ 0 h 288"/>
                  <a:gd name="T14" fmla="*/ 0 w 274"/>
                  <a:gd name="T15" fmla="*/ 0 h 288"/>
                  <a:gd name="T16" fmla="*/ 0 w 274"/>
                  <a:gd name="T17" fmla="*/ 0 h 288"/>
                  <a:gd name="T18" fmla="*/ 0 w 274"/>
                  <a:gd name="T19" fmla="*/ 0 h 288"/>
                  <a:gd name="T20" fmla="*/ 0 w 274"/>
                  <a:gd name="T21" fmla="*/ 0 h 288"/>
                  <a:gd name="T22" fmla="*/ 0 w 274"/>
                  <a:gd name="T23" fmla="*/ 0 h 288"/>
                  <a:gd name="T24" fmla="*/ 0 w 274"/>
                  <a:gd name="T25" fmla="*/ 0 h 288"/>
                  <a:gd name="T26" fmla="*/ 0 w 274"/>
                  <a:gd name="T27" fmla="*/ 0 h 288"/>
                  <a:gd name="T28" fmla="*/ 0 w 274"/>
                  <a:gd name="T29" fmla="*/ 0 h 288"/>
                  <a:gd name="T30" fmla="*/ 0 w 274"/>
                  <a:gd name="T31" fmla="*/ 0 h 288"/>
                  <a:gd name="T32" fmla="*/ 0 w 274"/>
                  <a:gd name="T33" fmla="*/ 0 h 288"/>
                  <a:gd name="T34" fmla="*/ 0 w 274"/>
                  <a:gd name="T35" fmla="*/ 0 h 288"/>
                  <a:gd name="T36" fmla="*/ 0 w 274"/>
                  <a:gd name="T37" fmla="*/ 0 h 288"/>
                  <a:gd name="T38" fmla="*/ 0 w 274"/>
                  <a:gd name="T39" fmla="*/ 0 h 288"/>
                  <a:gd name="T40" fmla="*/ 0 w 274"/>
                  <a:gd name="T41" fmla="*/ 0 h 288"/>
                  <a:gd name="T42" fmla="*/ 0 w 274"/>
                  <a:gd name="T43" fmla="*/ 0 h 288"/>
                  <a:gd name="T44" fmla="*/ 0 w 274"/>
                  <a:gd name="T45" fmla="*/ 0 h 288"/>
                  <a:gd name="T46" fmla="*/ 0 w 274"/>
                  <a:gd name="T47" fmla="*/ 0 h 288"/>
                  <a:gd name="T48" fmla="*/ 0 w 274"/>
                  <a:gd name="T49" fmla="*/ 0 h 288"/>
                  <a:gd name="T50" fmla="*/ 0 w 274"/>
                  <a:gd name="T51" fmla="*/ 0 h 288"/>
                  <a:gd name="T52" fmla="*/ 0 w 274"/>
                  <a:gd name="T53" fmla="*/ 0 h 288"/>
                  <a:gd name="T54" fmla="*/ 0 w 274"/>
                  <a:gd name="T55" fmla="*/ 0 h 288"/>
                  <a:gd name="T56" fmla="*/ 0 w 274"/>
                  <a:gd name="T57" fmla="*/ 0 h 288"/>
                  <a:gd name="T58" fmla="*/ 0 w 274"/>
                  <a:gd name="T59" fmla="*/ 0 h 288"/>
                  <a:gd name="T60" fmla="*/ 0 w 274"/>
                  <a:gd name="T61" fmla="*/ 0 h 288"/>
                  <a:gd name="T62" fmla="*/ 0 w 274"/>
                  <a:gd name="T63" fmla="*/ 0 h 288"/>
                  <a:gd name="T64" fmla="*/ 0 w 274"/>
                  <a:gd name="T65" fmla="*/ 0 h 288"/>
                  <a:gd name="T66" fmla="*/ 0 w 274"/>
                  <a:gd name="T67" fmla="*/ 0 h 288"/>
                  <a:gd name="T68" fmla="*/ 0 w 274"/>
                  <a:gd name="T69" fmla="*/ 0 h 288"/>
                  <a:gd name="T70" fmla="*/ 0 w 274"/>
                  <a:gd name="T71" fmla="*/ 0 h 288"/>
                  <a:gd name="T72" fmla="*/ 0 w 274"/>
                  <a:gd name="T73" fmla="*/ 0 h 288"/>
                  <a:gd name="T74" fmla="*/ 0 w 274"/>
                  <a:gd name="T75" fmla="*/ 0 h 288"/>
                  <a:gd name="T76" fmla="*/ 0 w 274"/>
                  <a:gd name="T77" fmla="*/ 0 h 288"/>
                  <a:gd name="T78" fmla="*/ 0 w 274"/>
                  <a:gd name="T79" fmla="*/ 0 h 288"/>
                  <a:gd name="T80" fmla="*/ 0 w 274"/>
                  <a:gd name="T81" fmla="*/ 0 h 288"/>
                  <a:gd name="T82" fmla="*/ 0 w 274"/>
                  <a:gd name="T83" fmla="*/ 0 h 288"/>
                  <a:gd name="T84" fmla="*/ 0 w 274"/>
                  <a:gd name="T85" fmla="*/ 0 h 288"/>
                  <a:gd name="T86" fmla="*/ 0 w 274"/>
                  <a:gd name="T87" fmla="*/ 0 h 288"/>
                  <a:gd name="T88" fmla="*/ 0 w 274"/>
                  <a:gd name="T89" fmla="*/ 0 h 288"/>
                  <a:gd name="T90" fmla="*/ 0 w 274"/>
                  <a:gd name="T91" fmla="*/ 0 h 288"/>
                  <a:gd name="T92" fmla="*/ 0 w 274"/>
                  <a:gd name="T93" fmla="*/ 0 h 288"/>
                  <a:gd name="T94" fmla="*/ 0 w 274"/>
                  <a:gd name="T95" fmla="*/ 0 h 288"/>
                  <a:gd name="T96" fmla="*/ 0 w 274"/>
                  <a:gd name="T97" fmla="*/ 0 h 2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4"/>
                  <a:gd name="T148" fmla="*/ 0 h 288"/>
                  <a:gd name="T149" fmla="*/ 274 w 274"/>
                  <a:gd name="T150" fmla="*/ 288 h 2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4" h="288">
                    <a:moveTo>
                      <a:pt x="92" y="41"/>
                    </a:moveTo>
                    <a:lnTo>
                      <a:pt x="90" y="36"/>
                    </a:lnTo>
                    <a:lnTo>
                      <a:pt x="87" y="29"/>
                    </a:lnTo>
                    <a:lnTo>
                      <a:pt x="82" y="23"/>
                    </a:lnTo>
                    <a:lnTo>
                      <a:pt x="78" y="16"/>
                    </a:lnTo>
                    <a:lnTo>
                      <a:pt x="72" y="9"/>
                    </a:lnTo>
                    <a:lnTo>
                      <a:pt x="65" y="4"/>
                    </a:lnTo>
                    <a:lnTo>
                      <a:pt x="57" y="1"/>
                    </a:lnTo>
                    <a:lnTo>
                      <a:pt x="48" y="0"/>
                    </a:lnTo>
                    <a:lnTo>
                      <a:pt x="37" y="1"/>
                    </a:lnTo>
                    <a:lnTo>
                      <a:pt x="28" y="4"/>
                    </a:lnTo>
                    <a:lnTo>
                      <a:pt x="20" y="9"/>
                    </a:lnTo>
                    <a:lnTo>
                      <a:pt x="14" y="16"/>
                    </a:lnTo>
                    <a:lnTo>
                      <a:pt x="7" y="24"/>
                    </a:lnTo>
                    <a:lnTo>
                      <a:pt x="3" y="33"/>
                    </a:lnTo>
                    <a:lnTo>
                      <a:pt x="1" y="43"/>
                    </a:lnTo>
                    <a:lnTo>
                      <a:pt x="0" y="53"/>
                    </a:lnTo>
                    <a:lnTo>
                      <a:pt x="0" y="93"/>
                    </a:lnTo>
                    <a:lnTo>
                      <a:pt x="0" y="156"/>
                    </a:lnTo>
                    <a:lnTo>
                      <a:pt x="2" y="216"/>
                    </a:lnTo>
                    <a:lnTo>
                      <a:pt x="6" y="253"/>
                    </a:lnTo>
                    <a:lnTo>
                      <a:pt x="13" y="266"/>
                    </a:lnTo>
                    <a:lnTo>
                      <a:pt x="19" y="272"/>
                    </a:lnTo>
                    <a:lnTo>
                      <a:pt x="24" y="275"/>
                    </a:lnTo>
                    <a:lnTo>
                      <a:pt x="28" y="276"/>
                    </a:lnTo>
                    <a:lnTo>
                      <a:pt x="34" y="277"/>
                    </a:lnTo>
                    <a:lnTo>
                      <a:pt x="48" y="279"/>
                    </a:lnTo>
                    <a:lnTo>
                      <a:pt x="67" y="280"/>
                    </a:lnTo>
                    <a:lnTo>
                      <a:pt x="88" y="282"/>
                    </a:lnTo>
                    <a:lnTo>
                      <a:pt x="110" y="284"/>
                    </a:lnTo>
                    <a:lnTo>
                      <a:pt x="130" y="286"/>
                    </a:lnTo>
                    <a:lnTo>
                      <a:pt x="146" y="287"/>
                    </a:lnTo>
                    <a:lnTo>
                      <a:pt x="156" y="287"/>
                    </a:lnTo>
                    <a:lnTo>
                      <a:pt x="165" y="287"/>
                    </a:lnTo>
                    <a:lnTo>
                      <a:pt x="174" y="287"/>
                    </a:lnTo>
                    <a:lnTo>
                      <a:pt x="184" y="287"/>
                    </a:lnTo>
                    <a:lnTo>
                      <a:pt x="195" y="288"/>
                    </a:lnTo>
                    <a:lnTo>
                      <a:pt x="206" y="288"/>
                    </a:lnTo>
                    <a:lnTo>
                      <a:pt x="214" y="287"/>
                    </a:lnTo>
                    <a:lnTo>
                      <a:pt x="221" y="287"/>
                    </a:lnTo>
                    <a:lnTo>
                      <a:pt x="224" y="286"/>
                    </a:lnTo>
                    <a:lnTo>
                      <a:pt x="227" y="284"/>
                    </a:lnTo>
                    <a:lnTo>
                      <a:pt x="231" y="281"/>
                    </a:lnTo>
                    <a:lnTo>
                      <a:pt x="233" y="280"/>
                    </a:lnTo>
                    <a:lnTo>
                      <a:pt x="234" y="279"/>
                    </a:lnTo>
                    <a:lnTo>
                      <a:pt x="260" y="287"/>
                    </a:lnTo>
                    <a:lnTo>
                      <a:pt x="266" y="279"/>
                    </a:lnTo>
                    <a:lnTo>
                      <a:pt x="271" y="265"/>
                    </a:lnTo>
                    <a:lnTo>
                      <a:pt x="274" y="253"/>
                    </a:lnTo>
                    <a:lnTo>
                      <a:pt x="273" y="243"/>
                    </a:lnTo>
                    <a:lnTo>
                      <a:pt x="269" y="243"/>
                    </a:lnTo>
                    <a:lnTo>
                      <a:pt x="264" y="243"/>
                    </a:lnTo>
                    <a:lnTo>
                      <a:pt x="259" y="242"/>
                    </a:lnTo>
                    <a:lnTo>
                      <a:pt x="254" y="241"/>
                    </a:lnTo>
                    <a:lnTo>
                      <a:pt x="250" y="241"/>
                    </a:lnTo>
                    <a:lnTo>
                      <a:pt x="246" y="240"/>
                    </a:lnTo>
                    <a:lnTo>
                      <a:pt x="244" y="240"/>
                    </a:lnTo>
                    <a:lnTo>
                      <a:pt x="243" y="240"/>
                    </a:lnTo>
                    <a:lnTo>
                      <a:pt x="242" y="239"/>
                    </a:lnTo>
                    <a:lnTo>
                      <a:pt x="241" y="238"/>
                    </a:lnTo>
                    <a:lnTo>
                      <a:pt x="239" y="237"/>
                    </a:lnTo>
                    <a:lnTo>
                      <a:pt x="235" y="235"/>
                    </a:lnTo>
                    <a:lnTo>
                      <a:pt x="231" y="234"/>
                    </a:lnTo>
                    <a:lnTo>
                      <a:pt x="222" y="232"/>
                    </a:lnTo>
                    <a:lnTo>
                      <a:pt x="211" y="230"/>
                    </a:lnTo>
                    <a:lnTo>
                      <a:pt x="197" y="227"/>
                    </a:lnTo>
                    <a:lnTo>
                      <a:pt x="183" y="224"/>
                    </a:lnTo>
                    <a:lnTo>
                      <a:pt x="171" y="222"/>
                    </a:lnTo>
                    <a:lnTo>
                      <a:pt x="159" y="219"/>
                    </a:lnTo>
                    <a:lnTo>
                      <a:pt x="152" y="217"/>
                    </a:lnTo>
                    <a:lnTo>
                      <a:pt x="147" y="215"/>
                    </a:lnTo>
                    <a:lnTo>
                      <a:pt x="141" y="212"/>
                    </a:lnTo>
                    <a:lnTo>
                      <a:pt x="135" y="210"/>
                    </a:lnTo>
                    <a:lnTo>
                      <a:pt x="130" y="207"/>
                    </a:lnTo>
                    <a:lnTo>
                      <a:pt x="124" y="205"/>
                    </a:lnTo>
                    <a:lnTo>
                      <a:pt x="119" y="204"/>
                    </a:lnTo>
                    <a:lnTo>
                      <a:pt x="114" y="203"/>
                    </a:lnTo>
                    <a:lnTo>
                      <a:pt x="111" y="203"/>
                    </a:lnTo>
                    <a:lnTo>
                      <a:pt x="106" y="203"/>
                    </a:lnTo>
                    <a:lnTo>
                      <a:pt x="101" y="203"/>
                    </a:lnTo>
                    <a:lnTo>
                      <a:pt x="98" y="202"/>
                    </a:lnTo>
                    <a:lnTo>
                      <a:pt x="96" y="200"/>
                    </a:lnTo>
                    <a:lnTo>
                      <a:pt x="96" y="198"/>
                    </a:lnTo>
                    <a:lnTo>
                      <a:pt x="95" y="195"/>
                    </a:lnTo>
                    <a:lnTo>
                      <a:pt x="94" y="193"/>
                    </a:lnTo>
                    <a:lnTo>
                      <a:pt x="91" y="192"/>
                    </a:lnTo>
                    <a:lnTo>
                      <a:pt x="88" y="191"/>
                    </a:lnTo>
                    <a:lnTo>
                      <a:pt x="88" y="188"/>
                    </a:lnTo>
                    <a:lnTo>
                      <a:pt x="89" y="183"/>
                    </a:lnTo>
                    <a:lnTo>
                      <a:pt x="91" y="178"/>
                    </a:lnTo>
                    <a:lnTo>
                      <a:pt x="92" y="166"/>
                    </a:lnTo>
                    <a:lnTo>
                      <a:pt x="92" y="145"/>
                    </a:lnTo>
                    <a:lnTo>
                      <a:pt x="91" y="120"/>
                    </a:lnTo>
                    <a:lnTo>
                      <a:pt x="91" y="102"/>
                    </a:lnTo>
                    <a:lnTo>
                      <a:pt x="92" y="86"/>
                    </a:lnTo>
                    <a:lnTo>
                      <a:pt x="93" y="68"/>
                    </a:lnTo>
                    <a:lnTo>
                      <a:pt x="94" y="52"/>
                    </a:lnTo>
                    <a:lnTo>
                      <a:pt x="92" y="41"/>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grpSp>
        <p:sp>
          <p:nvSpPr>
            <p:cNvPr id="473" name="Rectangle 706"/>
            <p:cNvSpPr>
              <a:spLocks noChangeArrowheads="1"/>
            </p:cNvSpPr>
            <p:nvPr/>
          </p:nvSpPr>
          <p:spPr bwMode="auto">
            <a:xfrm>
              <a:off x="2748" y="3400"/>
              <a:ext cx="36" cy="37"/>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474" name="Freeform 707"/>
            <p:cNvSpPr>
              <a:spLocks/>
            </p:cNvSpPr>
            <p:nvPr/>
          </p:nvSpPr>
          <p:spPr bwMode="auto">
            <a:xfrm>
              <a:off x="741" y="3528"/>
              <a:ext cx="4122" cy="40"/>
            </a:xfrm>
            <a:custGeom>
              <a:avLst/>
              <a:gdLst>
                <a:gd name="T0" fmla="*/ 0 w 5472"/>
                <a:gd name="T1" fmla="*/ 0 h 52"/>
                <a:gd name="T2" fmla="*/ 8 w 5472"/>
                <a:gd name="T3" fmla="*/ 0 h 52"/>
                <a:gd name="T4" fmla="*/ 8 w 5472"/>
                <a:gd name="T5" fmla="*/ 2 h 52"/>
                <a:gd name="T6" fmla="*/ 52 w 5472"/>
                <a:gd name="T7" fmla="*/ 2 h 52"/>
                <a:gd name="T8" fmla="*/ 52 w 5472"/>
                <a:gd name="T9" fmla="*/ 2 h 52"/>
                <a:gd name="T10" fmla="*/ 59 w 5472"/>
                <a:gd name="T11" fmla="*/ 2 h 52"/>
                <a:gd name="T12" fmla="*/ 0 60000 65536"/>
                <a:gd name="T13" fmla="*/ 0 60000 65536"/>
                <a:gd name="T14" fmla="*/ 0 60000 65536"/>
                <a:gd name="T15" fmla="*/ 0 60000 65536"/>
                <a:gd name="T16" fmla="*/ 0 60000 65536"/>
                <a:gd name="T17" fmla="*/ 0 60000 65536"/>
                <a:gd name="T18" fmla="*/ 0 w 5472"/>
                <a:gd name="T19" fmla="*/ 0 h 52"/>
                <a:gd name="T20" fmla="*/ 5472 w 547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472" h="52">
                  <a:moveTo>
                    <a:pt x="0" y="0"/>
                  </a:moveTo>
                  <a:lnTo>
                    <a:pt x="699" y="0"/>
                  </a:lnTo>
                  <a:lnTo>
                    <a:pt x="709" y="4"/>
                  </a:lnTo>
                  <a:lnTo>
                    <a:pt x="4848" y="4"/>
                  </a:lnTo>
                  <a:lnTo>
                    <a:pt x="4848" y="52"/>
                  </a:lnTo>
                  <a:lnTo>
                    <a:pt x="5472" y="5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ko-KR" altLang="en-US" kern="0">
                <a:solidFill>
                  <a:sysClr val="windowText" lastClr="000000"/>
                </a:solidFill>
                <a:latin typeface="微软雅黑" pitchFamily="34" charset="-122"/>
              </a:endParaRPr>
            </a:p>
          </p:txBody>
        </p:sp>
        <p:grpSp>
          <p:nvGrpSpPr>
            <p:cNvPr id="475" name="Group 708"/>
            <p:cNvGrpSpPr>
              <a:grpSpLocks/>
            </p:cNvGrpSpPr>
            <p:nvPr/>
          </p:nvGrpSpPr>
          <p:grpSpPr bwMode="auto">
            <a:xfrm>
              <a:off x="3447" y="3418"/>
              <a:ext cx="286" cy="113"/>
              <a:chOff x="2525" y="1702"/>
              <a:chExt cx="576" cy="256"/>
            </a:xfrm>
          </p:grpSpPr>
          <p:sp>
            <p:nvSpPr>
              <p:cNvPr id="742" name="Freeform 709"/>
              <p:cNvSpPr>
                <a:spLocks/>
              </p:cNvSpPr>
              <p:nvPr/>
            </p:nvSpPr>
            <p:spPr bwMode="auto">
              <a:xfrm>
                <a:off x="2525" y="1766"/>
                <a:ext cx="576" cy="96"/>
              </a:xfrm>
              <a:custGeom>
                <a:avLst/>
                <a:gdLst>
                  <a:gd name="T0" fmla="*/ 0 w 576"/>
                  <a:gd name="T1" fmla="*/ 0 h 96"/>
                  <a:gd name="T2" fmla="*/ 144 w 576"/>
                  <a:gd name="T3" fmla="*/ 0 h 96"/>
                  <a:gd name="T4" fmla="*/ 432 w 576"/>
                  <a:gd name="T5" fmla="*/ 96 h 96"/>
                  <a:gd name="T6" fmla="*/ 576 w 576"/>
                  <a:gd name="T7" fmla="*/ 96 h 96"/>
                  <a:gd name="T8" fmla="*/ 0 60000 65536"/>
                  <a:gd name="T9" fmla="*/ 0 60000 65536"/>
                  <a:gd name="T10" fmla="*/ 0 60000 65536"/>
                  <a:gd name="T11" fmla="*/ 0 60000 65536"/>
                  <a:gd name="T12" fmla="*/ 0 w 576"/>
                  <a:gd name="T13" fmla="*/ 0 h 96"/>
                  <a:gd name="T14" fmla="*/ 576 w 576"/>
                  <a:gd name="T15" fmla="*/ 96 h 96"/>
                </a:gdLst>
                <a:ahLst/>
                <a:cxnLst>
                  <a:cxn ang="T8">
                    <a:pos x="T0" y="T1"/>
                  </a:cxn>
                  <a:cxn ang="T9">
                    <a:pos x="T2" y="T3"/>
                  </a:cxn>
                  <a:cxn ang="T10">
                    <a:pos x="T4" y="T5"/>
                  </a:cxn>
                  <a:cxn ang="T11">
                    <a:pos x="T6" y="T7"/>
                  </a:cxn>
                </a:cxnLst>
                <a:rect l="T12" t="T13" r="T14" b="T15"/>
                <a:pathLst>
                  <a:path w="576" h="96">
                    <a:moveTo>
                      <a:pt x="0" y="0"/>
                    </a:moveTo>
                    <a:lnTo>
                      <a:pt x="144" y="0"/>
                    </a:lnTo>
                    <a:lnTo>
                      <a:pt x="432" y="96"/>
                    </a:lnTo>
                    <a:lnTo>
                      <a:pt x="576" y="96"/>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ko-KR" altLang="en-US" kern="0">
                  <a:solidFill>
                    <a:sysClr val="windowText" lastClr="000000"/>
                  </a:solidFill>
                  <a:latin typeface="微软雅黑" pitchFamily="34" charset="-122"/>
                </a:endParaRPr>
              </a:p>
            </p:txBody>
          </p:sp>
          <p:sp>
            <p:nvSpPr>
              <p:cNvPr id="743" name="Rectangle 710"/>
              <p:cNvSpPr>
                <a:spLocks noChangeArrowheads="1"/>
              </p:cNvSpPr>
              <p:nvPr/>
            </p:nvSpPr>
            <p:spPr bwMode="auto">
              <a:xfrm>
                <a:off x="2573" y="1702"/>
                <a:ext cx="48" cy="48"/>
              </a:xfrm>
              <a:prstGeom prst="rect">
                <a:avLst/>
              </a:prstGeom>
              <a:solidFill>
                <a:srgbClr val="BBE0E3"/>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744" name="Rectangle 711"/>
              <p:cNvSpPr>
                <a:spLocks noChangeArrowheads="1"/>
              </p:cNvSpPr>
              <p:nvPr/>
            </p:nvSpPr>
            <p:spPr bwMode="auto">
              <a:xfrm rot="1430325">
                <a:off x="2789" y="1750"/>
                <a:ext cx="48" cy="48"/>
              </a:xfrm>
              <a:prstGeom prst="rect">
                <a:avLst/>
              </a:prstGeom>
              <a:solidFill>
                <a:srgbClr val="BBE0E3"/>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745" name="Rectangle 712"/>
              <p:cNvSpPr>
                <a:spLocks noChangeArrowheads="1"/>
              </p:cNvSpPr>
              <p:nvPr/>
            </p:nvSpPr>
            <p:spPr bwMode="auto">
              <a:xfrm>
                <a:off x="2997" y="1798"/>
                <a:ext cx="48" cy="48"/>
              </a:xfrm>
              <a:prstGeom prst="rect">
                <a:avLst/>
              </a:prstGeom>
              <a:solidFill>
                <a:srgbClr val="BBE0E3"/>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746" name="Line 713"/>
              <p:cNvSpPr>
                <a:spLocks noChangeShapeType="1"/>
              </p:cNvSpPr>
              <p:nvPr/>
            </p:nvSpPr>
            <p:spPr bwMode="auto">
              <a:xfrm>
                <a:off x="2560" y="1766"/>
                <a:ext cx="0"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747" name="Line 714"/>
              <p:cNvSpPr>
                <a:spLocks noChangeShapeType="1"/>
              </p:cNvSpPr>
              <p:nvPr/>
            </p:nvSpPr>
            <p:spPr bwMode="auto">
              <a:xfrm>
                <a:off x="2640" y="1766"/>
                <a:ext cx="0"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748" name="Line 715"/>
              <p:cNvSpPr>
                <a:spLocks noChangeShapeType="1"/>
              </p:cNvSpPr>
              <p:nvPr/>
            </p:nvSpPr>
            <p:spPr bwMode="auto">
              <a:xfrm>
                <a:off x="2976" y="1862"/>
                <a:ext cx="0"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749" name="Line 716"/>
              <p:cNvSpPr>
                <a:spLocks noChangeShapeType="1"/>
              </p:cNvSpPr>
              <p:nvPr/>
            </p:nvSpPr>
            <p:spPr bwMode="auto">
              <a:xfrm>
                <a:off x="3072" y="1862"/>
                <a:ext cx="0"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nvGrpSpPr>
              <p:cNvPr id="750" name="Group 717"/>
              <p:cNvGrpSpPr>
                <a:grpSpLocks/>
              </p:cNvGrpSpPr>
              <p:nvPr/>
            </p:nvGrpSpPr>
            <p:grpSpPr bwMode="auto">
              <a:xfrm rot="1038885">
                <a:off x="2682" y="1712"/>
                <a:ext cx="48" cy="48"/>
                <a:chOff x="1728" y="1392"/>
                <a:chExt cx="240" cy="96"/>
              </a:xfrm>
            </p:grpSpPr>
            <p:sp>
              <p:nvSpPr>
                <p:cNvPr id="754" name="Freeform 718"/>
                <p:cNvSpPr>
                  <a:spLocks/>
                </p:cNvSpPr>
                <p:nvPr/>
              </p:nvSpPr>
              <p:spPr bwMode="auto">
                <a:xfrm>
                  <a:off x="1872" y="1392"/>
                  <a:ext cx="96" cy="96"/>
                </a:xfrm>
                <a:custGeom>
                  <a:avLst/>
                  <a:gdLst>
                    <a:gd name="T0" fmla="*/ 0 w 96"/>
                    <a:gd name="T1" fmla="*/ 0 h 96"/>
                    <a:gd name="T2" fmla="*/ 96 w 96"/>
                    <a:gd name="T3" fmla="*/ 48 h 96"/>
                    <a:gd name="T4" fmla="*/ 0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0"/>
                      </a:moveTo>
                      <a:lnTo>
                        <a:pt x="96" y="48"/>
                      </a:lnTo>
                      <a:lnTo>
                        <a:pt x="0" y="9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ko-KR" altLang="en-US" kern="0">
                    <a:solidFill>
                      <a:sysClr val="windowText" lastClr="000000"/>
                    </a:solidFill>
                    <a:latin typeface="微软雅黑" pitchFamily="34" charset="-122"/>
                  </a:endParaRPr>
                </a:p>
              </p:txBody>
            </p:sp>
            <p:sp>
              <p:nvSpPr>
                <p:cNvPr id="755" name="Line 719"/>
                <p:cNvSpPr>
                  <a:spLocks noChangeShapeType="1"/>
                </p:cNvSpPr>
                <p:nvPr/>
              </p:nvSpPr>
              <p:spPr bwMode="auto">
                <a:xfrm>
                  <a:off x="1728" y="1440"/>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nvGrpSpPr>
              <p:cNvPr id="751" name="Group 720"/>
              <p:cNvGrpSpPr>
                <a:grpSpLocks/>
              </p:cNvGrpSpPr>
              <p:nvPr/>
            </p:nvGrpSpPr>
            <p:grpSpPr bwMode="auto">
              <a:xfrm rot="1561775">
                <a:off x="2886" y="1778"/>
                <a:ext cx="48" cy="48"/>
                <a:chOff x="1728" y="1392"/>
                <a:chExt cx="240" cy="96"/>
              </a:xfrm>
            </p:grpSpPr>
            <p:sp>
              <p:nvSpPr>
                <p:cNvPr id="752" name="Freeform 721"/>
                <p:cNvSpPr>
                  <a:spLocks/>
                </p:cNvSpPr>
                <p:nvPr/>
              </p:nvSpPr>
              <p:spPr bwMode="auto">
                <a:xfrm>
                  <a:off x="1872" y="1392"/>
                  <a:ext cx="96" cy="96"/>
                </a:xfrm>
                <a:custGeom>
                  <a:avLst/>
                  <a:gdLst>
                    <a:gd name="T0" fmla="*/ 0 w 96"/>
                    <a:gd name="T1" fmla="*/ 0 h 96"/>
                    <a:gd name="T2" fmla="*/ 96 w 96"/>
                    <a:gd name="T3" fmla="*/ 48 h 96"/>
                    <a:gd name="T4" fmla="*/ 0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0"/>
                      </a:moveTo>
                      <a:lnTo>
                        <a:pt x="96" y="48"/>
                      </a:lnTo>
                      <a:lnTo>
                        <a:pt x="0" y="9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ko-KR" altLang="en-US" kern="0">
                    <a:solidFill>
                      <a:sysClr val="windowText" lastClr="000000"/>
                    </a:solidFill>
                    <a:latin typeface="微软雅黑" pitchFamily="34" charset="-122"/>
                  </a:endParaRPr>
                </a:p>
              </p:txBody>
            </p:sp>
            <p:sp>
              <p:nvSpPr>
                <p:cNvPr id="753" name="Line 722"/>
                <p:cNvSpPr>
                  <a:spLocks noChangeShapeType="1"/>
                </p:cNvSpPr>
                <p:nvPr/>
              </p:nvSpPr>
              <p:spPr bwMode="auto">
                <a:xfrm>
                  <a:off x="1728" y="1440"/>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grpSp>
          <p:nvGrpSpPr>
            <p:cNvPr id="476" name="Group 723"/>
            <p:cNvGrpSpPr>
              <a:grpSpLocks/>
            </p:cNvGrpSpPr>
            <p:nvPr/>
          </p:nvGrpSpPr>
          <p:grpSpPr bwMode="auto">
            <a:xfrm>
              <a:off x="4397" y="3420"/>
              <a:ext cx="35" cy="37"/>
              <a:chOff x="1728" y="1392"/>
              <a:chExt cx="240" cy="96"/>
            </a:xfrm>
          </p:grpSpPr>
          <p:sp>
            <p:nvSpPr>
              <p:cNvPr id="740" name="Freeform 724"/>
              <p:cNvSpPr>
                <a:spLocks/>
              </p:cNvSpPr>
              <p:nvPr/>
            </p:nvSpPr>
            <p:spPr bwMode="auto">
              <a:xfrm>
                <a:off x="1872" y="1392"/>
                <a:ext cx="96" cy="96"/>
              </a:xfrm>
              <a:custGeom>
                <a:avLst/>
                <a:gdLst>
                  <a:gd name="T0" fmla="*/ 0 w 96"/>
                  <a:gd name="T1" fmla="*/ 0 h 96"/>
                  <a:gd name="T2" fmla="*/ 96 w 96"/>
                  <a:gd name="T3" fmla="*/ 48 h 96"/>
                  <a:gd name="T4" fmla="*/ 0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0" y="0"/>
                    </a:moveTo>
                    <a:lnTo>
                      <a:pt x="96" y="48"/>
                    </a:lnTo>
                    <a:lnTo>
                      <a:pt x="0" y="9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ko-KR" altLang="en-US" kern="0">
                  <a:solidFill>
                    <a:sysClr val="windowText" lastClr="000000"/>
                  </a:solidFill>
                  <a:latin typeface="微软雅黑" pitchFamily="34" charset="-122"/>
                </a:endParaRPr>
              </a:p>
            </p:txBody>
          </p:sp>
          <p:sp>
            <p:nvSpPr>
              <p:cNvPr id="741" name="Line 725"/>
              <p:cNvSpPr>
                <a:spLocks noChangeShapeType="1"/>
              </p:cNvSpPr>
              <p:nvPr/>
            </p:nvSpPr>
            <p:spPr bwMode="auto">
              <a:xfrm>
                <a:off x="1728" y="1440"/>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nvGrpSpPr>
            <p:cNvPr id="477" name="Group 726"/>
            <p:cNvGrpSpPr>
              <a:grpSpLocks/>
            </p:cNvGrpSpPr>
            <p:nvPr/>
          </p:nvGrpSpPr>
          <p:grpSpPr bwMode="auto">
            <a:xfrm>
              <a:off x="4230" y="3373"/>
              <a:ext cx="56" cy="150"/>
              <a:chOff x="3648" y="1681"/>
              <a:chExt cx="75" cy="191"/>
            </a:xfrm>
          </p:grpSpPr>
          <p:sp>
            <p:nvSpPr>
              <p:cNvPr id="690" name="Freeform 727"/>
              <p:cNvSpPr>
                <a:spLocks/>
              </p:cNvSpPr>
              <p:nvPr/>
            </p:nvSpPr>
            <p:spPr bwMode="auto">
              <a:xfrm>
                <a:off x="3690" y="1725"/>
                <a:ext cx="20" cy="9"/>
              </a:xfrm>
              <a:custGeom>
                <a:avLst/>
                <a:gdLst>
                  <a:gd name="T0" fmla="*/ 0 w 139"/>
                  <a:gd name="T1" fmla="*/ 0 h 64"/>
                  <a:gd name="T2" fmla="*/ 0 w 139"/>
                  <a:gd name="T3" fmla="*/ 0 h 64"/>
                  <a:gd name="T4" fmla="*/ 0 w 139"/>
                  <a:gd name="T5" fmla="*/ 0 h 64"/>
                  <a:gd name="T6" fmla="*/ 0 w 139"/>
                  <a:gd name="T7" fmla="*/ 0 h 64"/>
                  <a:gd name="T8" fmla="*/ 0 w 139"/>
                  <a:gd name="T9" fmla="*/ 0 h 64"/>
                  <a:gd name="T10" fmla="*/ 0 w 139"/>
                  <a:gd name="T11" fmla="*/ 0 h 64"/>
                  <a:gd name="T12" fmla="*/ 0 w 139"/>
                  <a:gd name="T13" fmla="*/ 0 h 64"/>
                  <a:gd name="T14" fmla="*/ 0 w 139"/>
                  <a:gd name="T15" fmla="*/ 0 h 64"/>
                  <a:gd name="T16" fmla="*/ 0 w 139"/>
                  <a:gd name="T17" fmla="*/ 0 h 64"/>
                  <a:gd name="T18" fmla="*/ 0 w 139"/>
                  <a:gd name="T19" fmla="*/ 0 h 64"/>
                  <a:gd name="T20" fmla="*/ 0 w 139"/>
                  <a:gd name="T21" fmla="*/ 0 h 64"/>
                  <a:gd name="T22" fmla="*/ 0 w 139"/>
                  <a:gd name="T23" fmla="*/ 0 h 64"/>
                  <a:gd name="T24" fmla="*/ 0 w 139"/>
                  <a:gd name="T25" fmla="*/ 0 h 64"/>
                  <a:gd name="T26" fmla="*/ 0 w 139"/>
                  <a:gd name="T27" fmla="*/ 0 h 64"/>
                  <a:gd name="T28" fmla="*/ 0 w 139"/>
                  <a:gd name="T29" fmla="*/ 0 h 64"/>
                  <a:gd name="T30" fmla="*/ 0 w 139"/>
                  <a:gd name="T31" fmla="*/ 0 h 64"/>
                  <a:gd name="T32" fmla="*/ 0 w 139"/>
                  <a:gd name="T33" fmla="*/ 0 h 64"/>
                  <a:gd name="T34" fmla="*/ 0 w 139"/>
                  <a:gd name="T35" fmla="*/ 0 h 64"/>
                  <a:gd name="T36" fmla="*/ 0 w 139"/>
                  <a:gd name="T37" fmla="*/ 0 h 64"/>
                  <a:gd name="T38" fmla="*/ 0 w 139"/>
                  <a:gd name="T39" fmla="*/ 0 h 64"/>
                  <a:gd name="T40" fmla="*/ 0 w 139"/>
                  <a:gd name="T41" fmla="*/ 0 h 64"/>
                  <a:gd name="T42" fmla="*/ 0 w 139"/>
                  <a:gd name="T43" fmla="*/ 0 h 64"/>
                  <a:gd name="T44" fmla="*/ 0 w 139"/>
                  <a:gd name="T45" fmla="*/ 0 h 64"/>
                  <a:gd name="T46" fmla="*/ 0 w 139"/>
                  <a:gd name="T47" fmla="*/ 0 h 64"/>
                  <a:gd name="T48" fmla="*/ 0 w 139"/>
                  <a:gd name="T49" fmla="*/ 0 h 64"/>
                  <a:gd name="T50" fmla="*/ 0 w 139"/>
                  <a:gd name="T51" fmla="*/ 0 h 64"/>
                  <a:gd name="T52" fmla="*/ 0 w 139"/>
                  <a:gd name="T53" fmla="*/ 0 h 64"/>
                  <a:gd name="T54" fmla="*/ 0 w 139"/>
                  <a:gd name="T55" fmla="*/ 0 h 64"/>
                  <a:gd name="T56" fmla="*/ 0 w 139"/>
                  <a:gd name="T57" fmla="*/ 0 h 64"/>
                  <a:gd name="T58" fmla="*/ 0 w 139"/>
                  <a:gd name="T59" fmla="*/ 0 h 64"/>
                  <a:gd name="T60" fmla="*/ 0 w 139"/>
                  <a:gd name="T61" fmla="*/ 0 h 64"/>
                  <a:gd name="T62" fmla="*/ 0 w 139"/>
                  <a:gd name="T63" fmla="*/ 0 h 64"/>
                  <a:gd name="T64" fmla="*/ 0 w 139"/>
                  <a:gd name="T65" fmla="*/ 0 h 64"/>
                  <a:gd name="T66" fmla="*/ 0 w 139"/>
                  <a:gd name="T67" fmla="*/ 0 h 64"/>
                  <a:gd name="T68" fmla="*/ 0 w 139"/>
                  <a:gd name="T69" fmla="*/ 0 h 64"/>
                  <a:gd name="T70" fmla="*/ 0 w 139"/>
                  <a:gd name="T71" fmla="*/ 0 h 64"/>
                  <a:gd name="T72" fmla="*/ 0 w 139"/>
                  <a:gd name="T73" fmla="*/ 0 h 64"/>
                  <a:gd name="T74" fmla="*/ 0 w 139"/>
                  <a:gd name="T75" fmla="*/ 0 h 64"/>
                  <a:gd name="T76" fmla="*/ 0 w 139"/>
                  <a:gd name="T77" fmla="*/ 0 h 64"/>
                  <a:gd name="T78" fmla="*/ 0 w 139"/>
                  <a:gd name="T79" fmla="*/ 0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9"/>
                  <a:gd name="T121" fmla="*/ 0 h 64"/>
                  <a:gd name="T122" fmla="*/ 139 w 139"/>
                  <a:gd name="T123" fmla="*/ 64 h 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9" h="64">
                    <a:moveTo>
                      <a:pt x="0" y="42"/>
                    </a:moveTo>
                    <a:lnTo>
                      <a:pt x="0" y="47"/>
                    </a:lnTo>
                    <a:lnTo>
                      <a:pt x="2" y="52"/>
                    </a:lnTo>
                    <a:lnTo>
                      <a:pt x="5" y="56"/>
                    </a:lnTo>
                    <a:lnTo>
                      <a:pt x="10" y="57"/>
                    </a:lnTo>
                    <a:lnTo>
                      <a:pt x="15" y="57"/>
                    </a:lnTo>
                    <a:lnTo>
                      <a:pt x="19" y="56"/>
                    </a:lnTo>
                    <a:lnTo>
                      <a:pt x="23" y="56"/>
                    </a:lnTo>
                    <a:lnTo>
                      <a:pt x="27" y="57"/>
                    </a:lnTo>
                    <a:lnTo>
                      <a:pt x="31" y="58"/>
                    </a:lnTo>
                    <a:lnTo>
                      <a:pt x="35" y="59"/>
                    </a:lnTo>
                    <a:lnTo>
                      <a:pt x="40" y="60"/>
                    </a:lnTo>
                    <a:lnTo>
                      <a:pt x="45" y="61"/>
                    </a:lnTo>
                    <a:lnTo>
                      <a:pt x="50" y="62"/>
                    </a:lnTo>
                    <a:lnTo>
                      <a:pt x="55" y="62"/>
                    </a:lnTo>
                    <a:lnTo>
                      <a:pt x="60" y="63"/>
                    </a:lnTo>
                    <a:lnTo>
                      <a:pt x="64" y="63"/>
                    </a:lnTo>
                    <a:lnTo>
                      <a:pt x="74" y="63"/>
                    </a:lnTo>
                    <a:lnTo>
                      <a:pt x="82" y="64"/>
                    </a:lnTo>
                    <a:lnTo>
                      <a:pt x="88" y="63"/>
                    </a:lnTo>
                    <a:lnTo>
                      <a:pt x="93" y="62"/>
                    </a:lnTo>
                    <a:lnTo>
                      <a:pt x="97" y="60"/>
                    </a:lnTo>
                    <a:lnTo>
                      <a:pt x="102" y="58"/>
                    </a:lnTo>
                    <a:lnTo>
                      <a:pt x="107" y="57"/>
                    </a:lnTo>
                    <a:lnTo>
                      <a:pt x="111" y="57"/>
                    </a:lnTo>
                    <a:lnTo>
                      <a:pt x="114" y="57"/>
                    </a:lnTo>
                    <a:lnTo>
                      <a:pt x="117" y="55"/>
                    </a:lnTo>
                    <a:lnTo>
                      <a:pt x="120" y="52"/>
                    </a:lnTo>
                    <a:lnTo>
                      <a:pt x="122" y="49"/>
                    </a:lnTo>
                    <a:lnTo>
                      <a:pt x="126" y="41"/>
                    </a:lnTo>
                    <a:lnTo>
                      <a:pt x="132" y="29"/>
                    </a:lnTo>
                    <a:lnTo>
                      <a:pt x="138" y="17"/>
                    </a:lnTo>
                    <a:lnTo>
                      <a:pt x="139" y="12"/>
                    </a:lnTo>
                    <a:lnTo>
                      <a:pt x="136" y="12"/>
                    </a:lnTo>
                    <a:lnTo>
                      <a:pt x="132" y="13"/>
                    </a:lnTo>
                    <a:lnTo>
                      <a:pt x="128" y="15"/>
                    </a:lnTo>
                    <a:lnTo>
                      <a:pt x="123" y="18"/>
                    </a:lnTo>
                    <a:lnTo>
                      <a:pt x="119" y="21"/>
                    </a:lnTo>
                    <a:lnTo>
                      <a:pt x="114" y="24"/>
                    </a:lnTo>
                    <a:lnTo>
                      <a:pt x="110" y="27"/>
                    </a:lnTo>
                    <a:lnTo>
                      <a:pt x="105" y="30"/>
                    </a:lnTo>
                    <a:lnTo>
                      <a:pt x="100" y="31"/>
                    </a:lnTo>
                    <a:lnTo>
                      <a:pt x="93" y="31"/>
                    </a:lnTo>
                    <a:lnTo>
                      <a:pt x="86" y="31"/>
                    </a:lnTo>
                    <a:lnTo>
                      <a:pt x="80" y="31"/>
                    </a:lnTo>
                    <a:lnTo>
                      <a:pt x="76" y="31"/>
                    </a:lnTo>
                    <a:lnTo>
                      <a:pt x="74" y="30"/>
                    </a:lnTo>
                    <a:lnTo>
                      <a:pt x="73" y="28"/>
                    </a:lnTo>
                    <a:lnTo>
                      <a:pt x="74" y="26"/>
                    </a:lnTo>
                    <a:lnTo>
                      <a:pt x="76" y="23"/>
                    </a:lnTo>
                    <a:lnTo>
                      <a:pt x="79" y="20"/>
                    </a:lnTo>
                    <a:lnTo>
                      <a:pt x="82" y="18"/>
                    </a:lnTo>
                    <a:lnTo>
                      <a:pt x="85" y="16"/>
                    </a:lnTo>
                    <a:lnTo>
                      <a:pt x="89" y="13"/>
                    </a:lnTo>
                    <a:lnTo>
                      <a:pt x="94" y="7"/>
                    </a:lnTo>
                    <a:lnTo>
                      <a:pt x="97" y="3"/>
                    </a:lnTo>
                    <a:lnTo>
                      <a:pt x="97" y="0"/>
                    </a:lnTo>
                    <a:lnTo>
                      <a:pt x="93" y="0"/>
                    </a:lnTo>
                    <a:lnTo>
                      <a:pt x="87" y="1"/>
                    </a:lnTo>
                    <a:lnTo>
                      <a:pt x="81" y="2"/>
                    </a:lnTo>
                    <a:lnTo>
                      <a:pt x="77" y="3"/>
                    </a:lnTo>
                    <a:lnTo>
                      <a:pt x="73" y="4"/>
                    </a:lnTo>
                    <a:lnTo>
                      <a:pt x="69" y="5"/>
                    </a:lnTo>
                    <a:lnTo>
                      <a:pt x="64" y="7"/>
                    </a:lnTo>
                    <a:lnTo>
                      <a:pt x="61" y="11"/>
                    </a:lnTo>
                    <a:lnTo>
                      <a:pt x="57" y="13"/>
                    </a:lnTo>
                    <a:lnTo>
                      <a:pt x="52" y="15"/>
                    </a:lnTo>
                    <a:lnTo>
                      <a:pt x="47" y="16"/>
                    </a:lnTo>
                    <a:lnTo>
                      <a:pt x="43" y="17"/>
                    </a:lnTo>
                    <a:lnTo>
                      <a:pt x="39" y="18"/>
                    </a:lnTo>
                    <a:lnTo>
                      <a:pt x="34" y="21"/>
                    </a:lnTo>
                    <a:lnTo>
                      <a:pt x="29" y="24"/>
                    </a:lnTo>
                    <a:lnTo>
                      <a:pt x="24" y="27"/>
                    </a:lnTo>
                    <a:lnTo>
                      <a:pt x="19" y="29"/>
                    </a:lnTo>
                    <a:lnTo>
                      <a:pt x="15" y="31"/>
                    </a:lnTo>
                    <a:lnTo>
                      <a:pt x="12" y="32"/>
                    </a:lnTo>
                    <a:lnTo>
                      <a:pt x="9" y="33"/>
                    </a:lnTo>
                    <a:lnTo>
                      <a:pt x="6" y="34"/>
                    </a:lnTo>
                    <a:lnTo>
                      <a:pt x="3" y="35"/>
                    </a:lnTo>
                    <a:lnTo>
                      <a:pt x="1" y="38"/>
                    </a:lnTo>
                    <a:lnTo>
                      <a:pt x="0" y="42"/>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91" name="Freeform 728"/>
              <p:cNvSpPr>
                <a:spLocks/>
              </p:cNvSpPr>
              <p:nvPr/>
            </p:nvSpPr>
            <p:spPr bwMode="auto">
              <a:xfrm>
                <a:off x="3690" y="1730"/>
                <a:ext cx="3" cy="3"/>
              </a:xfrm>
              <a:custGeom>
                <a:avLst/>
                <a:gdLst>
                  <a:gd name="T0" fmla="*/ 0 w 16"/>
                  <a:gd name="T1" fmla="*/ 0 h 18"/>
                  <a:gd name="T2" fmla="*/ 0 w 16"/>
                  <a:gd name="T3" fmla="*/ 0 h 18"/>
                  <a:gd name="T4" fmla="*/ 0 w 16"/>
                  <a:gd name="T5" fmla="*/ 0 h 18"/>
                  <a:gd name="T6" fmla="*/ 0 w 16"/>
                  <a:gd name="T7" fmla="*/ 0 h 18"/>
                  <a:gd name="T8" fmla="*/ 0 w 16"/>
                  <a:gd name="T9" fmla="*/ 0 h 18"/>
                  <a:gd name="T10" fmla="*/ 0 w 16"/>
                  <a:gd name="T11" fmla="*/ 0 h 18"/>
                  <a:gd name="T12" fmla="*/ 0 w 16"/>
                  <a:gd name="T13" fmla="*/ 0 h 18"/>
                  <a:gd name="T14" fmla="*/ 0 w 16"/>
                  <a:gd name="T15" fmla="*/ 0 h 18"/>
                  <a:gd name="T16" fmla="*/ 0 w 16"/>
                  <a:gd name="T17" fmla="*/ 0 h 18"/>
                  <a:gd name="T18" fmla="*/ 0 w 16"/>
                  <a:gd name="T19" fmla="*/ 0 h 18"/>
                  <a:gd name="T20" fmla="*/ 0 w 16"/>
                  <a:gd name="T21" fmla="*/ 0 h 18"/>
                  <a:gd name="T22" fmla="*/ 0 w 16"/>
                  <a:gd name="T23" fmla="*/ 0 h 18"/>
                  <a:gd name="T24" fmla="*/ 0 w 16"/>
                  <a:gd name="T25" fmla="*/ 0 h 18"/>
                  <a:gd name="T26" fmla="*/ 0 w 16"/>
                  <a:gd name="T27" fmla="*/ 0 h 18"/>
                  <a:gd name="T28" fmla="*/ 0 w 16"/>
                  <a:gd name="T29" fmla="*/ 0 h 18"/>
                  <a:gd name="T30" fmla="*/ 0 w 16"/>
                  <a:gd name="T31" fmla="*/ 0 h 18"/>
                  <a:gd name="T32" fmla="*/ 0 w 16"/>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18"/>
                  <a:gd name="T53" fmla="*/ 16 w 16"/>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18">
                    <a:moveTo>
                      <a:pt x="16" y="8"/>
                    </a:moveTo>
                    <a:lnTo>
                      <a:pt x="16" y="5"/>
                    </a:lnTo>
                    <a:lnTo>
                      <a:pt x="14" y="2"/>
                    </a:lnTo>
                    <a:lnTo>
                      <a:pt x="12" y="1"/>
                    </a:lnTo>
                    <a:lnTo>
                      <a:pt x="8" y="0"/>
                    </a:lnTo>
                    <a:lnTo>
                      <a:pt x="5" y="1"/>
                    </a:lnTo>
                    <a:lnTo>
                      <a:pt x="3" y="2"/>
                    </a:lnTo>
                    <a:lnTo>
                      <a:pt x="1" y="5"/>
                    </a:lnTo>
                    <a:lnTo>
                      <a:pt x="0" y="8"/>
                    </a:lnTo>
                    <a:lnTo>
                      <a:pt x="0" y="11"/>
                    </a:lnTo>
                    <a:lnTo>
                      <a:pt x="2" y="14"/>
                    </a:lnTo>
                    <a:lnTo>
                      <a:pt x="5" y="16"/>
                    </a:lnTo>
                    <a:lnTo>
                      <a:pt x="8" y="18"/>
                    </a:lnTo>
                    <a:lnTo>
                      <a:pt x="11" y="16"/>
                    </a:lnTo>
                    <a:lnTo>
                      <a:pt x="14" y="14"/>
                    </a:lnTo>
                    <a:lnTo>
                      <a:pt x="15" y="12"/>
                    </a:lnTo>
                    <a:lnTo>
                      <a:pt x="16" y="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92" name="Freeform 729"/>
              <p:cNvSpPr>
                <a:spLocks/>
              </p:cNvSpPr>
              <p:nvPr/>
            </p:nvSpPr>
            <p:spPr bwMode="auto">
              <a:xfrm>
                <a:off x="3656" y="1713"/>
                <a:ext cx="37" cy="37"/>
              </a:xfrm>
              <a:custGeom>
                <a:avLst/>
                <a:gdLst>
                  <a:gd name="T0" fmla="*/ 0 w 259"/>
                  <a:gd name="T1" fmla="*/ 0 h 259"/>
                  <a:gd name="T2" fmla="*/ 0 w 259"/>
                  <a:gd name="T3" fmla="*/ 0 h 259"/>
                  <a:gd name="T4" fmla="*/ 0 w 259"/>
                  <a:gd name="T5" fmla="*/ 0 h 259"/>
                  <a:gd name="T6" fmla="*/ 0 w 259"/>
                  <a:gd name="T7" fmla="*/ 0 h 259"/>
                  <a:gd name="T8" fmla="*/ 0 w 259"/>
                  <a:gd name="T9" fmla="*/ 0 h 259"/>
                  <a:gd name="T10" fmla="*/ 0 w 259"/>
                  <a:gd name="T11" fmla="*/ 0 h 259"/>
                  <a:gd name="T12" fmla="*/ 0 w 259"/>
                  <a:gd name="T13" fmla="*/ 0 h 259"/>
                  <a:gd name="T14" fmla="*/ 0 w 259"/>
                  <a:gd name="T15" fmla="*/ 0 h 259"/>
                  <a:gd name="T16" fmla="*/ 0 w 259"/>
                  <a:gd name="T17" fmla="*/ 0 h 259"/>
                  <a:gd name="T18" fmla="*/ 0 w 259"/>
                  <a:gd name="T19" fmla="*/ 0 h 259"/>
                  <a:gd name="T20" fmla="*/ 0 w 259"/>
                  <a:gd name="T21" fmla="*/ 0 h 259"/>
                  <a:gd name="T22" fmla="*/ 0 w 259"/>
                  <a:gd name="T23" fmla="*/ 0 h 259"/>
                  <a:gd name="T24" fmla="*/ 0 w 259"/>
                  <a:gd name="T25" fmla="*/ 0 h 259"/>
                  <a:gd name="T26" fmla="*/ 0 w 259"/>
                  <a:gd name="T27" fmla="*/ 0 h 259"/>
                  <a:gd name="T28" fmla="*/ 0 w 259"/>
                  <a:gd name="T29" fmla="*/ 0 h 259"/>
                  <a:gd name="T30" fmla="*/ 0 w 259"/>
                  <a:gd name="T31" fmla="*/ 0 h 259"/>
                  <a:gd name="T32" fmla="*/ 0 w 259"/>
                  <a:gd name="T33" fmla="*/ 0 h 259"/>
                  <a:gd name="T34" fmla="*/ 0 w 259"/>
                  <a:gd name="T35" fmla="*/ 0 h 259"/>
                  <a:gd name="T36" fmla="*/ 0 w 259"/>
                  <a:gd name="T37" fmla="*/ 0 h 259"/>
                  <a:gd name="T38" fmla="*/ 0 w 259"/>
                  <a:gd name="T39" fmla="*/ 0 h 259"/>
                  <a:gd name="T40" fmla="*/ 0 w 259"/>
                  <a:gd name="T41" fmla="*/ 0 h 259"/>
                  <a:gd name="T42" fmla="*/ 0 w 259"/>
                  <a:gd name="T43" fmla="*/ 0 h 259"/>
                  <a:gd name="T44" fmla="*/ 0 w 259"/>
                  <a:gd name="T45" fmla="*/ 0 h 259"/>
                  <a:gd name="T46" fmla="*/ 0 w 259"/>
                  <a:gd name="T47" fmla="*/ 0 h 259"/>
                  <a:gd name="T48" fmla="*/ 0 w 259"/>
                  <a:gd name="T49" fmla="*/ 0 h 259"/>
                  <a:gd name="T50" fmla="*/ 0 w 259"/>
                  <a:gd name="T51" fmla="*/ 0 h 259"/>
                  <a:gd name="T52" fmla="*/ 0 w 259"/>
                  <a:gd name="T53" fmla="*/ 0 h 259"/>
                  <a:gd name="T54" fmla="*/ 0 w 259"/>
                  <a:gd name="T55" fmla="*/ 0 h 259"/>
                  <a:gd name="T56" fmla="*/ 0 w 259"/>
                  <a:gd name="T57" fmla="*/ 0 h 259"/>
                  <a:gd name="T58" fmla="*/ 0 w 259"/>
                  <a:gd name="T59" fmla="*/ 0 h 259"/>
                  <a:gd name="T60" fmla="*/ 0 w 259"/>
                  <a:gd name="T61" fmla="*/ 0 h 259"/>
                  <a:gd name="T62" fmla="*/ 0 w 259"/>
                  <a:gd name="T63" fmla="*/ 0 h 259"/>
                  <a:gd name="T64" fmla="*/ 0 w 259"/>
                  <a:gd name="T65" fmla="*/ 0 h 259"/>
                  <a:gd name="T66" fmla="*/ 0 w 259"/>
                  <a:gd name="T67" fmla="*/ 0 h 259"/>
                  <a:gd name="T68" fmla="*/ 0 w 259"/>
                  <a:gd name="T69" fmla="*/ 0 h 259"/>
                  <a:gd name="T70" fmla="*/ 0 w 259"/>
                  <a:gd name="T71" fmla="*/ 0 h 259"/>
                  <a:gd name="T72" fmla="*/ 0 w 259"/>
                  <a:gd name="T73" fmla="*/ 0 h 259"/>
                  <a:gd name="T74" fmla="*/ 0 w 259"/>
                  <a:gd name="T75" fmla="*/ 0 h 259"/>
                  <a:gd name="T76" fmla="*/ 0 w 259"/>
                  <a:gd name="T77" fmla="*/ 0 h 259"/>
                  <a:gd name="T78" fmla="*/ 0 w 259"/>
                  <a:gd name="T79" fmla="*/ 0 h 2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9"/>
                  <a:gd name="T121" fmla="*/ 0 h 259"/>
                  <a:gd name="T122" fmla="*/ 259 w 259"/>
                  <a:gd name="T123" fmla="*/ 259 h 2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9" h="259">
                    <a:moveTo>
                      <a:pt x="14" y="15"/>
                    </a:moveTo>
                    <a:lnTo>
                      <a:pt x="6" y="28"/>
                    </a:lnTo>
                    <a:lnTo>
                      <a:pt x="1" y="42"/>
                    </a:lnTo>
                    <a:lnTo>
                      <a:pt x="0" y="58"/>
                    </a:lnTo>
                    <a:lnTo>
                      <a:pt x="1" y="72"/>
                    </a:lnTo>
                    <a:lnTo>
                      <a:pt x="7" y="90"/>
                    </a:lnTo>
                    <a:lnTo>
                      <a:pt x="12" y="107"/>
                    </a:lnTo>
                    <a:lnTo>
                      <a:pt x="16" y="120"/>
                    </a:lnTo>
                    <a:lnTo>
                      <a:pt x="18" y="128"/>
                    </a:lnTo>
                    <a:lnTo>
                      <a:pt x="19" y="137"/>
                    </a:lnTo>
                    <a:lnTo>
                      <a:pt x="20" y="150"/>
                    </a:lnTo>
                    <a:lnTo>
                      <a:pt x="22" y="163"/>
                    </a:lnTo>
                    <a:lnTo>
                      <a:pt x="25" y="173"/>
                    </a:lnTo>
                    <a:lnTo>
                      <a:pt x="28" y="181"/>
                    </a:lnTo>
                    <a:lnTo>
                      <a:pt x="30" y="191"/>
                    </a:lnTo>
                    <a:lnTo>
                      <a:pt x="33" y="200"/>
                    </a:lnTo>
                    <a:lnTo>
                      <a:pt x="34" y="208"/>
                    </a:lnTo>
                    <a:lnTo>
                      <a:pt x="38" y="219"/>
                    </a:lnTo>
                    <a:lnTo>
                      <a:pt x="47" y="237"/>
                    </a:lnTo>
                    <a:lnTo>
                      <a:pt x="57" y="252"/>
                    </a:lnTo>
                    <a:lnTo>
                      <a:pt x="64" y="259"/>
                    </a:lnTo>
                    <a:lnTo>
                      <a:pt x="68" y="258"/>
                    </a:lnTo>
                    <a:lnTo>
                      <a:pt x="75" y="256"/>
                    </a:lnTo>
                    <a:lnTo>
                      <a:pt x="85" y="253"/>
                    </a:lnTo>
                    <a:lnTo>
                      <a:pt x="95" y="248"/>
                    </a:lnTo>
                    <a:lnTo>
                      <a:pt x="106" y="244"/>
                    </a:lnTo>
                    <a:lnTo>
                      <a:pt x="118" y="238"/>
                    </a:lnTo>
                    <a:lnTo>
                      <a:pt x="127" y="233"/>
                    </a:lnTo>
                    <a:lnTo>
                      <a:pt x="135" y="229"/>
                    </a:lnTo>
                    <a:lnTo>
                      <a:pt x="152" y="217"/>
                    </a:lnTo>
                    <a:lnTo>
                      <a:pt x="172" y="205"/>
                    </a:lnTo>
                    <a:lnTo>
                      <a:pt x="190" y="191"/>
                    </a:lnTo>
                    <a:lnTo>
                      <a:pt x="210" y="176"/>
                    </a:lnTo>
                    <a:lnTo>
                      <a:pt x="226" y="164"/>
                    </a:lnTo>
                    <a:lnTo>
                      <a:pt x="241" y="152"/>
                    </a:lnTo>
                    <a:lnTo>
                      <a:pt x="251" y="143"/>
                    </a:lnTo>
                    <a:lnTo>
                      <a:pt x="256" y="137"/>
                    </a:lnTo>
                    <a:lnTo>
                      <a:pt x="258" y="133"/>
                    </a:lnTo>
                    <a:lnTo>
                      <a:pt x="259" y="129"/>
                    </a:lnTo>
                    <a:lnTo>
                      <a:pt x="259" y="126"/>
                    </a:lnTo>
                    <a:lnTo>
                      <a:pt x="256" y="122"/>
                    </a:lnTo>
                    <a:lnTo>
                      <a:pt x="252" y="120"/>
                    </a:lnTo>
                    <a:lnTo>
                      <a:pt x="248" y="120"/>
                    </a:lnTo>
                    <a:lnTo>
                      <a:pt x="244" y="120"/>
                    </a:lnTo>
                    <a:lnTo>
                      <a:pt x="241" y="121"/>
                    </a:lnTo>
                    <a:lnTo>
                      <a:pt x="237" y="122"/>
                    </a:lnTo>
                    <a:lnTo>
                      <a:pt x="227" y="126"/>
                    </a:lnTo>
                    <a:lnTo>
                      <a:pt x="216" y="130"/>
                    </a:lnTo>
                    <a:lnTo>
                      <a:pt x="203" y="136"/>
                    </a:lnTo>
                    <a:lnTo>
                      <a:pt x="189" y="142"/>
                    </a:lnTo>
                    <a:lnTo>
                      <a:pt x="176" y="147"/>
                    </a:lnTo>
                    <a:lnTo>
                      <a:pt x="167" y="151"/>
                    </a:lnTo>
                    <a:lnTo>
                      <a:pt x="161" y="153"/>
                    </a:lnTo>
                    <a:lnTo>
                      <a:pt x="157" y="154"/>
                    </a:lnTo>
                    <a:lnTo>
                      <a:pt x="150" y="155"/>
                    </a:lnTo>
                    <a:lnTo>
                      <a:pt x="143" y="157"/>
                    </a:lnTo>
                    <a:lnTo>
                      <a:pt x="135" y="160"/>
                    </a:lnTo>
                    <a:lnTo>
                      <a:pt x="127" y="163"/>
                    </a:lnTo>
                    <a:lnTo>
                      <a:pt x="119" y="166"/>
                    </a:lnTo>
                    <a:lnTo>
                      <a:pt x="110" y="171"/>
                    </a:lnTo>
                    <a:lnTo>
                      <a:pt x="103" y="176"/>
                    </a:lnTo>
                    <a:lnTo>
                      <a:pt x="98" y="164"/>
                    </a:lnTo>
                    <a:lnTo>
                      <a:pt x="95" y="153"/>
                    </a:lnTo>
                    <a:lnTo>
                      <a:pt x="94" y="142"/>
                    </a:lnTo>
                    <a:lnTo>
                      <a:pt x="93" y="129"/>
                    </a:lnTo>
                    <a:lnTo>
                      <a:pt x="90" y="113"/>
                    </a:lnTo>
                    <a:lnTo>
                      <a:pt x="87" y="91"/>
                    </a:lnTo>
                    <a:lnTo>
                      <a:pt x="85" y="70"/>
                    </a:lnTo>
                    <a:lnTo>
                      <a:pt x="85" y="54"/>
                    </a:lnTo>
                    <a:lnTo>
                      <a:pt x="85" y="41"/>
                    </a:lnTo>
                    <a:lnTo>
                      <a:pt x="81" y="28"/>
                    </a:lnTo>
                    <a:lnTo>
                      <a:pt x="73" y="16"/>
                    </a:lnTo>
                    <a:lnTo>
                      <a:pt x="67" y="7"/>
                    </a:lnTo>
                    <a:lnTo>
                      <a:pt x="63" y="4"/>
                    </a:lnTo>
                    <a:lnTo>
                      <a:pt x="58" y="2"/>
                    </a:lnTo>
                    <a:lnTo>
                      <a:pt x="52" y="0"/>
                    </a:lnTo>
                    <a:lnTo>
                      <a:pt x="45" y="0"/>
                    </a:lnTo>
                    <a:lnTo>
                      <a:pt x="37" y="1"/>
                    </a:lnTo>
                    <a:lnTo>
                      <a:pt x="29" y="3"/>
                    </a:lnTo>
                    <a:lnTo>
                      <a:pt x="22" y="9"/>
                    </a:lnTo>
                    <a:lnTo>
                      <a:pt x="14" y="15"/>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93" name="Freeform 730"/>
              <p:cNvSpPr>
                <a:spLocks/>
              </p:cNvSpPr>
              <p:nvPr/>
            </p:nvSpPr>
            <p:spPr bwMode="auto">
              <a:xfrm>
                <a:off x="3690" y="1730"/>
                <a:ext cx="3" cy="3"/>
              </a:xfrm>
              <a:custGeom>
                <a:avLst/>
                <a:gdLst>
                  <a:gd name="T0" fmla="*/ 0 w 16"/>
                  <a:gd name="T1" fmla="*/ 0 h 16"/>
                  <a:gd name="T2" fmla="*/ 0 w 16"/>
                  <a:gd name="T3" fmla="*/ 0 h 16"/>
                  <a:gd name="T4" fmla="*/ 0 w 16"/>
                  <a:gd name="T5" fmla="*/ 0 h 16"/>
                  <a:gd name="T6" fmla="*/ 0 w 16"/>
                  <a:gd name="T7" fmla="*/ 0 h 16"/>
                  <a:gd name="T8" fmla="*/ 0 w 16"/>
                  <a:gd name="T9" fmla="*/ 0 h 16"/>
                  <a:gd name="T10" fmla="*/ 0 w 16"/>
                  <a:gd name="T11" fmla="*/ 0 h 16"/>
                  <a:gd name="T12" fmla="*/ 0 w 16"/>
                  <a:gd name="T13" fmla="*/ 0 h 16"/>
                  <a:gd name="T14" fmla="*/ 0 w 16"/>
                  <a:gd name="T15" fmla="*/ 0 h 16"/>
                  <a:gd name="T16" fmla="*/ 0 w 16"/>
                  <a:gd name="T17" fmla="*/ 0 h 16"/>
                  <a:gd name="T18" fmla="*/ 0 w 16"/>
                  <a:gd name="T19" fmla="*/ 0 h 16"/>
                  <a:gd name="T20" fmla="*/ 0 w 16"/>
                  <a:gd name="T21" fmla="*/ 0 h 16"/>
                  <a:gd name="T22" fmla="*/ 0 w 16"/>
                  <a:gd name="T23" fmla="*/ 0 h 16"/>
                  <a:gd name="T24" fmla="*/ 0 w 16"/>
                  <a:gd name="T25" fmla="*/ 0 h 16"/>
                  <a:gd name="T26" fmla="*/ 0 w 16"/>
                  <a:gd name="T27" fmla="*/ 0 h 16"/>
                  <a:gd name="T28" fmla="*/ 0 w 16"/>
                  <a:gd name="T29" fmla="*/ 0 h 16"/>
                  <a:gd name="T30" fmla="*/ 0 w 16"/>
                  <a:gd name="T31" fmla="*/ 0 h 16"/>
                  <a:gd name="T32" fmla="*/ 0 w 1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16"/>
                  <a:gd name="T53" fmla="*/ 16 w 1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16">
                    <a:moveTo>
                      <a:pt x="14" y="14"/>
                    </a:moveTo>
                    <a:lnTo>
                      <a:pt x="16" y="11"/>
                    </a:lnTo>
                    <a:lnTo>
                      <a:pt x="16" y="8"/>
                    </a:lnTo>
                    <a:lnTo>
                      <a:pt x="16" y="5"/>
                    </a:lnTo>
                    <a:lnTo>
                      <a:pt x="14" y="2"/>
                    </a:lnTo>
                    <a:lnTo>
                      <a:pt x="11" y="0"/>
                    </a:lnTo>
                    <a:lnTo>
                      <a:pt x="8" y="0"/>
                    </a:lnTo>
                    <a:lnTo>
                      <a:pt x="5" y="0"/>
                    </a:lnTo>
                    <a:lnTo>
                      <a:pt x="2" y="2"/>
                    </a:lnTo>
                    <a:lnTo>
                      <a:pt x="0" y="5"/>
                    </a:lnTo>
                    <a:lnTo>
                      <a:pt x="0" y="8"/>
                    </a:lnTo>
                    <a:lnTo>
                      <a:pt x="0" y="11"/>
                    </a:lnTo>
                    <a:lnTo>
                      <a:pt x="2" y="14"/>
                    </a:lnTo>
                    <a:lnTo>
                      <a:pt x="5" y="16"/>
                    </a:lnTo>
                    <a:lnTo>
                      <a:pt x="8" y="16"/>
                    </a:lnTo>
                    <a:lnTo>
                      <a:pt x="11" y="16"/>
                    </a:lnTo>
                    <a:lnTo>
                      <a:pt x="14" y="14"/>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94" name="Freeform 731"/>
              <p:cNvSpPr>
                <a:spLocks/>
              </p:cNvSpPr>
              <p:nvPr/>
            </p:nvSpPr>
            <p:spPr bwMode="auto">
              <a:xfrm>
                <a:off x="3660" y="1718"/>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6" y="16"/>
                    </a:moveTo>
                    <a:lnTo>
                      <a:pt x="18" y="12"/>
                    </a:lnTo>
                    <a:lnTo>
                      <a:pt x="18" y="9"/>
                    </a:lnTo>
                    <a:lnTo>
                      <a:pt x="17" y="6"/>
                    </a:lnTo>
                    <a:lnTo>
                      <a:pt x="15" y="3"/>
                    </a:lnTo>
                    <a:lnTo>
                      <a:pt x="12" y="1"/>
                    </a:lnTo>
                    <a:lnTo>
                      <a:pt x="8" y="0"/>
                    </a:lnTo>
                    <a:lnTo>
                      <a:pt x="5" y="1"/>
                    </a:lnTo>
                    <a:lnTo>
                      <a:pt x="2" y="3"/>
                    </a:lnTo>
                    <a:lnTo>
                      <a:pt x="0" y="6"/>
                    </a:lnTo>
                    <a:lnTo>
                      <a:pt x="0" y="9"/>
                    </a:lnTo>
                    <a:lnTo>
                      <a:pt x="1" y="12"/>
                    </a:lnTo>
                    <a:lnTo>
                      <a:pt x="3" y="16"/>
                    </a:lnTo>
                    <a:lnTo>
                      <a:pt x="6" y="18"/>
                    </a:lnTo>
                    <a:lnTo>
                      <a:pt x="9" y="18"/>
                    </a:lnTo>
                    <a:lnTo>
                      <a:pt x="13" y="18"/>
                    </a:lnTo>
                    <a:lnTo>
                      <a:pt x="16"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95" name="Freeform 732"/>
              <p:cNvSpPr>
                <a:spLocks/>
              </p:cNvSpPr>
              <p:nvPr/>
            </p:nvSpPr>
            <p:spPr bwMode="auto">
              <a:xfrm>
                <a:off x="3655" y="1712"/>
                <a:ext cx="40" cy="38"/>
              </a:xfrm>
              <a:custGeom>
                <a:avLst/>
                <a:gdLst>
                  <a:gd name="T0" fmla="*/ 0 w 281"/>
                  <a:gd name="T1" fmla="*/ 0 h 267"/>
                  <a:gd name="T2" fmla="*/ 0 w 281"/>
                  <a:gd name="T3" fmla="*/ 0 h 267"/>
                  <a:gd name="T4" fmla="*/ 0 w 281"/>
                  <a:gd name="T5" fmla="*/ 0 h 267"/>
                  <a:gd name="T6" fmla="*/ 0 w 281"/>
                  <a:gd name="T7" fmla="*/ 0 h 267"/>
                  <a:gd name="T8" fmla="*/ 0 w 281"/>
                  <a:gd name="T9" fmla="*/ 0 h 267"/>
                  <a:gd name="T10" fmla="*/ 0 w 281"/>
                  <a:gd name="T11" fmla="*/ 0 h 267"/>
                  <a:gd name="T12" fmla="*/ 0 w 281"/>
                  <a:gd name="T13" fmla="*/ 0 h 267"/>
                  <a:gd name="T14" fmla="*/ 0 w 281"/>
                  <a:gd name="T15" fmla="*/ 0 h 267"/>
                  <a:gd name="T16" fmla="*/ 0 w 281"/>
                  <a:gd name="T17" fmla="*/ 0 h 267"/>
                  <a:gd name="T18" fmla="*/ 0 w 281"/>
                  <a:gd name="T19" fmla="*/ 0 h 267"/>
                  <a:gd name="T20" fmla="*/ 0 w 281"/>
                  <a:gd name="T21" fmla="*/ 0 h 267"/>
                  <a:gd name="T22" fmla="*/ 0 w 281"/>
                  <a:gd name="T23" fmla="*/ 0 h 267"/>
                  <a:gd name="T24" fmla="*/ 0 w 281"/>
                  <a:gd name="T25" fmla="*/ 0 h 267"/>
                  <a:gd name="T26" fmla="*/ 0 w 281"/>
                  <a:gd name="T27" fmla="*/ 0 h 267"/>
                  <a:gd name="T28" fmla="*/ 0 w 281"/>
                  <a:gd name="T29" fmla="*/ 0 h 267"/>
                  <a:gd name="T30" fmla="*/ 0 w 281"/>
                  <a:gd name="T31" fmla="*/ 0 h 267"/>
                  <a:gd name="T32" fmla="*/ 0 w 281"/>
                  <a:gd name="T33" fmla="*/ 0 h 267"/>
                  <a:gd name="T34" fmla="*/ 0 w 281"/>
                  <a:gd name="T35" fmla="*/ 0 h 267"/>
                  <a:gd name="T36" fmla="*/ 0 w 281"/>
                  <a:gd name="T37" fmla="*/ 0 h 267"/>
                  <a:gd name="T38" fmla="*/ 0 w 281"/>
                  <a:gd name="T39" fmla="*/ 0 h 267"/>
                  <a:gd name="T40" fmla="*/ 0 w 281"/>
                  <a:gd name="T41" fmla="*/ 0 h 267"/>
                  <a:gd name="T42" fmla="*/ 0 w 281"/>
                  <a:gd name="T43" fmla="*/ 0 h 267"/>
                  <a:gd name="T44" fmla="*/ 0 w 281"/>
                  <a:gd name="T45" fmla="*/ 0 h 267"/>
                  <a:gd name="T46" fmla="*/ 0 w 281"/>
                  <a:gd name="T47" fmla="*/ 0 h 267"/>
                  <a:gd name="T48" fmla="*/ 0 w 281"/>
                  <a:gd name="T49" fmla="*/ 0 h 267"/>
                  <a:gd name="T50" fmla="*/ 0 w 281"/>
                  <a:gd name="T51" fmla="*/ 0 h 267"/>
                  <a:gd name="T52" fmla="*/ 0 w 281"/>
                  <a:gd name="T53" fmla="*/ 0 h 267"/>
                  <a:gd name="T54" fmla="*/ 0 w 281"/>
                  <a:gd name="T55" fmla="*/ 0 h 267"/>
                  <a:gd name="T56" fmla="*/ 0 w 281"/>
                  <a:gd name="T57" fmla="*/ 0 h 267"/>
                  <a:gd name="T58" fmla="*/ 0 w 281"/>
                  <a:gd name="T59" fmla="*/ 0 h 267"/>
                  <a:gd name="T60" fmla="*/ 0 w 281"/>
                  <a:gd name="T61" fmla="*/ 0 h 267"/>
                  <a:gd name="T62" fmla="*/ 0 w 281"/>
                  <a:gd name="T63" fmla="*/ 0 h 267"/>
                  <a:gd name="T64" fmla="*/ 0 w 281"/>
                  <a:gd name="T65" fmla="*/ 0 h 267"/>
                  <a:gd name="T66" fmla="*/ 0 w 281"/>
                  <a:gd name="T67" fmla="*/ 0 h 267"/>
                  <a:gd name="T68" fmla="*/ 0 w 281"/>
                  <a:gd name="T69" fmla="*/ 0 h 267"/>
                  <a:gd name="T70" fmla="*/ 0 w 281"/>
                  <a:gd name="T71" fmla="*/ 0 h 267"/>
                  <a:gd name="T72" fmla="*/ 0 w 281"/>
                  <a:gd name="T73" fmla="*/ 0 h 267"/>
                  <a:gd name="T74" fmla="*/ 0 w 281"/>
                  <a:gd name="T75" fmla="*/ 0 h 267"/>
                  <a:gd name="T76" fmla="*/ 0 w 281"/>
                  <a:gd name="T77" fmla="*/ 0 h 267"/>
                  <a:gd name="T78" fmla="*/ 0 w 281"/>
                  <a:gd name="T79" fmla="*/ 0 h 267"/>
                  <a:gd name="T80" fmla="*/ 0 w 281"/>
                  <a:gd name="T81" fmla="*/ 0 h 267"/>
                  <a:gd name="T82" fmla="*/ 0 w 281"/>
                  <a:gd name="T83" fmla="*/ 0 h 267"/>
                  <a:gd name="T84" fmla="*/ 0 w 281"/>
                  <a:gd name="T85" fmla="*/ 0 h 267"/>
                  <a:gd name="T86" fmla="*/ 0 w 281"/>
                  <a:gd name="T87" fmla="*/ 0 h 267"/>
                  <a:gd name="T88" fmla="*/ 0 w 281"/>
                  <a:gd name="T89" fmla="*/ 0 h 267"/>
                  <a:gd name="T90" fmla="*/ 0 w 281"/>
                  <a:gd name="T91" fmla="*/ 0 h 267"/>
                  <a:gd name="T92" fmla="*/ 0 w 281"/>
                  <a:gd name="T93" fmla="*/ 0 h 2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81"/>
                  <a:gd name="T142" fmla="*/ 0 h 267"/>
                  <a:gd name="T143" fmla="*/ 281 w 281"/>
                  <a:gd name="T144" fmla="*/ 267 h 2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81" h="267">
                    <a:moveTo>
                      <a:pt x="261" y="119"/>
                    </a:moveTo>
                    <a:lnTo>
                      <a:pt x="260" y="119"/>
                    </a:lnTo>
                    <a:lnTo>
                      <a:pt x="257" y="120"/>
                    </a:lnTo>
                    <a:lnTo>
                      <a:pt x="252" y="122"/>
                    </a:lnTo>
                    <a:lnTo>
                      <a:pt x="247" y="124"/>
                    </a:lnTo>
                    <a:lnTo>
                      <a:pt x="241" y="126"/>
                    </a:lnTo>
                    <a:lnTo>
                      <a:pt x="234" y="128"/>
                    </a:lnTo>
                    <a:lnTo>
                      <a:pt x="229" y="130"/>
                    </a:lnTo>
                    <a:lnTo>
                      <a:pt x="226" y="132"/>
                    </a:lnTo>
                    <a:lnTo>
                      <a:pt x="221" y="134"/>
                    </a:lnTo>
                    <a:lnTo>
                      <a:pt x="213" y="136"/>
                    </a:lnTo>
                    <a:lnTo>
                      <a:pt x="203" y="139"/>
                    </a:lnTo>
                    <a:lnTo>
                      <a:pt x="191" y="143"/>
                    </a:lnTo>
                    <a:lnTo>
                      <a:pt x="179" y="148"/>
                    </a:lnTo>
                    <a:lnTo>
                      <a:pt x="168" y="151"/>
                    </a:lnTo>
                    <a:lnTo>
                      <a:pt x="159" y="153"/>
                    </a:lnTo>
                    <a:lnTo>
                      <a:pt x="153" y="155"/>
                    </a:lnTo>
                    <a:lnTo>
                      <a:pt x="145" y="156"/>
                    </a:lnTo>
                    <a:lnTo>
                      <a:pt x="137" y="157"/>
                    </a:lnTo>
                    <a:lnTo>
                      <a:pt x="130" y="159"/>
                    </a:lnTo>
                    <a:lnTo>
                      <a:pt x="125" y="162"/>
                    </a:lnTo>
                    <a:lnTo>
                      <a:pt x="120" y="165"/>
                    </a:lnTo>
                    <a:lnTo>
                      <a:pt x="117" y="164"/>
                    </a:lnTo>
                    <a:lnTo>
                      <a:pt x="116" y="161"/>
                    </a:lnTo>
                    <a:lnTo>
                      <a:pt x="116" y="155"/>
                    </a:lnTo>
                    <a:lnTo>
                      <a:pt x="116" y="147"/>
                    </a:lnTo>
                    <a:lnTo>
                      <a:pt x="114" y="138"/>
                    </a:lnTo>
                    <a:lnTo>
                      <a:pt x="112" y="131"/>
                    </a:lnTo>
                    <a:lnTo>
                      <a:pt x="110" y="122"/>
                    </a:lnTo>
                    <a:lnTo>
                      <a:pt x="107" y="114"/>
                    </a:lnTo>
                    <a:lnTo>
                      <a:pt x="104" y="105"/>
                    </a:lnTo>
                    <a:lnTo>
                      <a:pt x="101" y="95"/>
                    </a:lnTo>
                    <a:lnTo>
                      <a:pt x="101" y="86"/>
                    </a:lnTo>
                    <a:lnTo>
                      <a:pt x="101" y="76"/>
                    </a:lnTo>
                    <a:lnTo>
                      <a:pt x="101" y="63"/>
                    </a:lnTo>
                    <a:lnTo>
                      <a:pt x="98" y="48"/>
                    </a:lnTo>
                    <a:lnTo>
                      <a:pt x="92" y="33"/>
                    </a:lnTo>
                    <a:lnTo>
                      <a:pt x="88" y="26"/>
                    </a:lnTo>
                    <a:lnTo>
                      <a:pt x="83" y="20"/>
                    </a:lnTo>
                    <a:lnTo>
                      <a:pt x="79" y="15"/>
                    </a:lnTo>
                    <a:lnTo>
                      <a:pt x="75" y="9"/>
                    </a:lnTo>
                    <a:lnTo>
                      <a:pt x="69" y="5"/>
                    </a:lnTo>
                    <a:lnTo>
                      <a:pt x="63" y="2"/>
                    </a:lnTo>
                    <a:lnTo>
                      <a:pt x="57" y="1"/>
                    </a:lnTo>
                    <a:lnTo>
                      <a:pt x="49" y="0"/>
                    </a:lnTo>
                    <a:lnTo>
                      <a:pt x="40" y="1"/>
                    </a:lnTo>
                    <a:lnTo>
                      <a:pt x="32" y="4"/>
                    </a:lnTo>
                    <a:lnTo>
                      <a:pt x="24" y="9"/>
                    </a:lnTo>
                    <a:lnTo>
                      <a:pt x="16" y="17"/>
                    </a:lnTo>
                    <a:lnTo>
                      <a:pt x="10" y="25"/>
                    </a:lnTo>
                    <a:lnTo>
                      <a:pt x="4" y="35"/>
                    </a:lnTo>
                    <a:lnTo>
                      <a:pt x="1" y="47"/>
                    </a:lnTo>
                    <a:lnTo>
                      <a:pt x="0" y="61"/>
                    </a:lnTo>
                    <a:lnTo>
                      <a:pt x="4" y="96"/>
                    </a:lnTo>
                    <a:lnTo>
                      <a:pt x="14" y="137"/>
                    </a:lnTo>
                    <a:lnTo>
                      <a:pt x="23" y="174"/>
                    </a:lnTo>
                    <a:lnTo>
                      <a:pt x="29" y="198"/>
                    </a:lnTo>
                    <a:lnTo>
                      <a:pt x="31" y="206"/>
                    </a:lnTo>
                    <a:lnTo>
                      <a:pt x="35" y="215"/>
                    </a:lnTo>
                    <a:lnTo>
                      <a:pt x="39" y="225"/>
                    </a:lnTo>
                    <a:lnTo>
                      <a:pt x="44" y="236"/>
                    </a:lnTo>
                    <a:lnTo>
                      <a:pt x="50" y="246"/>
                    </a:lnTo>
                    <a:lnTo>
                      <a:pt x="55" y="254"/>
                    </a:lnTo>
                    <a:lnTo>
                      <a:pt x="59" y="260"/>
                    </a:lnTo>
                    <a:lnTo>
                      <a:pt x="62" y="263"/>
                    </a:lnTo>
                    <a:lnTo>
                      <a:pt x="67" y="265"/>
                    </a:lnTo>
                    <a:lnTo>
                      <a:pt x="72" y="266"/>
                    </a:lnTo>
                    <a:lnTo>
                      <a:pt x="78" y="267"/>
                    </a:lnTo>
                    <a:lnTo>
                      <a:pt x="86" y="266"/>
                    </a:lnTo>
                    <a:lnTo>
                      <a:pt x="92" y="265"/>
                    </a:lnTo>
                    <a:lnTo>
                      <a:pt x="102" y="261"/>
                    </a:lnTo>
                    <a:lnTo>
                      <a:pt x="116" y="256"/>
                    </a:lnTo>
                    <a:lnTo>
                      <a:pt x="133" y="251"/>
                    </a:lnTo>
                    <a:lnTo>
                      <a:pt x="149" y="244"/>
                    </a:lnTo>
                    <a:lnTo>
                      <a:pt x="165" y="237"/>
                    </a:lnTo>
                    <a:lnTo>
                      <a:pt x="179" y="229"/>
                    </a:lnTo>
                    <a:lnTo>
                      <a:pt x="189" y="223"/>
                    </a:lnTo>
                    <a:lnTo>
                      <a:pt x="198" y="217"/>
                    </a:lnTo>
                    <a:lnTo>
                      <a:pt x="209" y="211"/>
                    </a:lnTo>
                    <a:lnTo>
                      <a:pt x="219" y="206"/>
                    </a:lnTo>
                    <a:lnTo>
                      <a:pt x="229" y="200"/>
                    </a:lnTo>
                    <a:lnTo>
                      <a:pt x="238" y="195"/>
                    </a:lnTo>
                    <a:lnTo>
                      <a:pt x="246" y="191"/>
                    </a:lnTo>
                    <a:lnTo>
                      <a:pt x="251" y="186"/>
                    </a:lnTo>
                    <a:lnTo>
                      <a:pt x="254" y="182"/>
                    </a:lnTo>
                    <a:lnTo>
                      <a:pt x="256" y="178"/>
                    </a:lnTo>
                    <a:lnTo>
                      <a:pt x="259" y="174"/>
                    </a:lnTo>
                    <a:lnTo>
                      <a:pt x="261" y="171"/>
                    </a:lnTo>
                    <a:lnTo>
                      <a:pt x="262" y="170"/>
                    </a:lnTo>
                    <a:lnTo>
                      <a:pt x="281" y="163"/>
                    </a:lnTo>
                    <a:lnTo>
                      <a:pt x="279" y="149"/>
                    </a:lnTo>
                    <a:lnTo>
                      <a:pt x="273" y="135"/>
                    </a:lnTo>
                    <a:lnTo>
                      <a:pt x="267" y="125"/>
                    </a:lnTo>
                    <a:lnTo>
                      <a:pt x="261" y="119"/>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96" name="Freeform 733"/>
              <p:cNvSpPr>
                <a:spLocks/>
              </p:cNvSpPr>
              <p:nvPr/>
            </p:nvSpPr>
            <p:spPr bwMode="auto">
              <a:xfrm>
                <a:off x="3656" y="1685"/>
                <a:ext cx="24" cy="31"/>
              </a:xfrm>
              <a:custGeom>
                <a:avLst/>
                <a:gdLst>
                  <a:gd name="T0" fmla="*/ 0 w 167"/>
                  <a:gd name="T1" fmla="*/ 0 h 216"/>
                  <a:gd name="T2" fmla="*/ 0 w 167"/>
                  <a:gd name="T3" fmla="*/ 0 h 216"/>
                  <a:gd name="T4" fmla="*/ 0 w 167"/>
                  <a:gd name="T5" fmla="*/ 0 h 216"/>
                  <a:gd name="T6" fmla="*/ 0 w 167"/>
                  <a:gd name="T7" fmla="*/ 0 h 216"/>
                  <a:gd name="T8" fmla="*/ 0 w 167"/>
                  <a:gd name="T9" fmla="*/ 0 h 216"/>
                  <a:gd name="T10" fmla="*/ 0 w 167"/>
                  <a:gd name="T11" fmla="*/ 0 h 216"/>
                  <a:gd name="T12" fmla="*/ 0 w 167"/>
                  <a:gd name="T13" fmla="*/ 0 h 216"/>
                  <a:gd name="T14" fmla="*/ 0 w 167"/>
                  <a:gd name="T15" fmla="*/ 0 h 216"/>
                  <a:gd name="T16" fmla="*/ 0 w 167"/>
                  <a:gd name="T17" fmla="*/ 0 h 216"/>
                  <a:gd name="T18" fmla="*/ 0 w 167"/>
                  <a:gd name="T19" fmla="*/ 0 h 216"/>
                  <a:gd name="T20" fmla="*/ 0 w 167"/>
                  <a:gd name="T21" fmla="*/ 0 h 216"/>
                  <a:gd name="T22" fmla="*/ 0 w 167"/>
                  <a:gd name="T23" fmla="*/ 0 h 216"/>
                  <a:gd name="T24" fmla="*/ 0 w 167"/>
                  <a:gd name="T25" fmla="*/ 0 h 216"/>
                  <a:gd name="T26" fmla="*/ 0 w 167"/>
                  <a:gd name="T27" fmla="*/ 0 h 216"/>
                  <a:gd name="T28" fmla="*/ 0 w 167"/>
                  <a:gd name="T29" fmla="*/ 0 h 216"/>
                  <a:gd name="T30" fmla="*/ 0 w 167"/>
                  <a:gd name="T31" fmla="*/ 0 h 216"/>
                  <a:gd name="T32" fmla="*/ 0 w 167"/>
                  <a:gd name="T33" fmla="*/ 0 h 216"/>
                  <a:gd name="T34" fmla="*/ 0 w 167"/>
                  <a:gd name="T35" fmla="*/ 0 h 216"/>
                  <a:gd name="T36" fmla="*/ 0 w 167"/>
                  <a:gd name="T37" fmla="*/ 0 h 216"/>
                  <a:gd name="T38" fmla="*/ 0 w 167"/>
                  <a:gd name="T39" fmla="*/ 0 h 216"/>
                  <a:gd name="T40" fmla="*/ 0 w 167"/>
                  <a:gd name="T41" fmla="*/ 0 h 216"/>
                  <a:gd name="T42" fmla="*/ 0 w 167"/>
                  <a:gd name="T43" fmla="*/ 0 h 216"/>
                  <a:gd name="T44" fmla="*/ 0 w 167"/>
                  <a:gd name="T45" fmla="*/ 0 h 216"/>
                  <a:gd name="T46" fmla="*/ 0 w 167"/>
                  <a:gd name="T47" fmla="*/ 0 h 216"/>
                  <a:gd name="T48" fmla="*/ 0 w 167"/>
                  <a:gd name="T49" fmla="*/ 0 h 216"/>
                  <a:gd name="T50" fmla="*/ 0 w 167"/>
                  <a:gd name="T51" fmla="*/ 0 h 216"/>
                  <a:gd name="T52" fmla="*/ 0 w 167"/>
                  <a:gd name="T53" fmla="*/ 0 h 216"/>
                  <a:gd name="T54" fmla="*/ 0 w 167"/>
                  <a:gd name="T55" fmla="*/ 0 h 216"/>
                  <a:gd name="T56" fmla="*/ 0 w 167"/>
                  <a:gd name="T57" fmla="*/ 0 h 216"/>
                  <a:gd name="T58" fmla="*/ 0 w 167"/>
                  <a:gd name="T59" fmla="*/ 0 h 216"/>
                  <a:gd name="T60" fmla="*/ 0 w 167"/>
                  <a:gd name="T61" fmla="*/ 0 h 216"/>
                  <a:gd name="T62" fmla="*/ 0 w 167"/>
                  <a:gd name="T63" fmla="*/ 0 h 216"/>
                  <a:gd name="T64" fmla="*/ 0 w 167"/>
                  <a:gd name="T65" fmla="*/ 0 h 216"/>
                  <a:gd name="T66" fmla="*/ 0 w 167"/>
                  <a:gd name="T67" fmla="*/ 0 h 216"/>
                  <a:gd name="T68" fmla="*/ 0 w 167"/>
                  <a:gd name="T69" fmla="*/ 0 h 216"/>
                  <a:gd name="T70" fmla="*/ 0 w 167"/>
                  <a:gd name="T71" fmla="*/ 0 h 216"/>
                  <a:gd name="T72" fmla="*/ 0 w 167"/>
                  <a:gd name="T73" fmla="*/ 0 h 216"/>
                  <a:gd name="T74" fmla="*/ 0 w 167"/>
                  <a:gd name="T75" fmla="*/ 0 h 216"/>
                  <a:gd name="T76" fmla="*/ 0 w 167"/>
                  <a:gd name="T77" fmla="*/ 0 h 216"/>
                  <a:gd name="T78" fmla="*/ 0 w 167"/>
                  <a:gd name="T79" fmla="*/ 0 h 216"/>
                  <a:gd name="T80" fmla="*/ 0 w 167"/>
                  <a:gd name="T81" fmla="*/ 0 h 216"/>
                  <a:gd name="T82" fmla="*/ 0 w 167"/>
                  <a:gd name="T83" fmla="*/ 0 h 2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
                  <a:gd name="T127" fmla="*/ 0 h 216"/>
                  <a:gd name="T128" fmla="*/ 167 w 167"/>
                  <a:gd name="T129" fmla="*/ 216 h 2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 h="216">
                    <a:moveTo>
                      <a:pt x="139" y="16"/>
                    </a:moveTo>
                    <a:lnTo>
                      <a:pt x="145" y="21"/>
                    </a:lnTo>
                    <a:lnTo>
                      <a:pt x="150" y="27"/>
                    </a:lnTo>
                    <a:lnTo>
                      <a:pt x="156" y="34"/>
                    </a:lnTo>
                    <a:lnTo>
                      <a:pt x="160" y="42"/>
                    </a:lnTo>
                    <a:lnTo>
                      <a:pt x="163" y="50"/>
                    </a:lnTo>
                    <a:lnTo>
                      <a:pt x="166" y="58"/>
                    </a:lnTo>
                    <a:lnTo>
                      <a:pt x="167" y="66"/>
                    </a:lnTo>
                    <a:lnTo>
                      <a:pt x="166" y="74"/>
                    </a:lnTo>
                    <a:lnTo>
                      <a:pt x="163" y="84"/>
                    </a:lnTo>
                    <a:lnTo>
                      <a:pt x="159" y="94"/>
                    </a:lnTo>
                    <a:lnTo>
                      <a:pt x="155" y="103"/>
                    </a:lnTo>
                    <a:lnTo>
                      <a:pt x="152" y="110"/>
                    </a:lnTo>
                    <a:lnTo>
                      <a:pt x="152" y="117"/>
                    </a:lnTo>
                    <a:lnTo>
                      <a:pt x="154" y="125"/>
                    </a:lnTo>
                    <a:lnTo>
                      <a:pt x="154" y="131"/>
                    </a:lnTo>
                    <a:lnTo>
                      <a:pt x="155" y="134"/>
                    </a:lnTo>
                    <a:lnTo>
                      <a:pt x="156" y="138"/>
                    </a:lnTo>
                    <a:lnTo>
                      <a:pt x="156" y="142"/>
                    </a:lnTo>
                    <a:lnTo>
                      <a:pt x="154" y="144"/>
                    </a:lnTo>
                    <a:lnTo>
                      <a:pt x="150" y="144"/>
                    </a:lnTo>
                    <a:lnTo>
                      <a:pt x="146" y="144"/>
                    </a:lnTo>
                    <a:lnTo>
                      <a:pt x="143" y="143"/>
                    </a:lnTo>
                    <a:lnTo>
                      <a:pt x="141" y="144"/>
                    </a:lnTo>
                    <a:lnTo>
                      <a:pt x="140" y="146"/>
                    </a:lnTo>
                    <a:lnTo>
                      <a:pt x="140" y="149"/>
                    </a:lnTo>
                    <a:lnTo>
                      <a:pt x="140" y="152"/>
                    </a:lnTo>
                    <a:lnTo>
                      <a:pt x="138" y="154"/>
                    </a:lnTo>
                    <a:lnTo>
                      <a:pt x="135" y="155"/>
                    </a:lnTo>
                    <a:lnTo>
                      <a:pt x="135" y="157"/>
                    </a:lnTo>
                    <a:lnTo>
                      <a:pt x="135" y="159"/>
                    </a:lnTo>
                    <a:lnTo>
                      <a:pt x="133" y="160"/>
                    </a:lnTo>
                    <a:lnTo>
                      <a:pt x="131" y="161"/>
                    </a:lnTo>
                    <a:lnTo>
                      <a:pt x="129" y="163"/>
                    </a:lnTo>
                    <a:lnTo>
                      <a:pt x="127" y="165"/>
                    </a:lnTo>
                    <a:lnTo>
                      <a:pt x="126" y="168"/>
                    </a:lnTo>
                    <a:lnTo>
                      <a:pt x="126" y="170"/>
                    </a:lnTo>
                    <a:lnTo>
                      <a:pt x="124" y="175"/>
                    </a:lnTo>
                    <a:lnTo>
                      <a:pt x="120" y="180"/>
                    </a:lnTo>
                    <a:lnTo>
                      <a:pt x="111" y="182"/>
                    </a:lnTo>
                    <a:lnTo>
                      <a:pt x="100" y="178"/>
                    </a:lnTo>
                    <a:lnTo>
                      <a:pt x="97" y="176"/>
                    </a:lnTo>
                    <a:lnTo>
                      <a:pt x="94" y="174"/>
                    </a:lnTo>
                    <a:lnTo>
                      <a:pt x="91" y="173"/>
                    </a:lnTo>
                    <a:lnTo>
                      <a:pt x="89" y="173"/>
                    </a:lnTo>
                    <a:lnTo>
                      <a:pt x="85" y="179"/>
                    </a:lnTo>
                    <a:lnTo>
                      <a:pt x="79" y="185"/>
                    </a:lnTo>
                    <a:lnTo>
                      <a:pt x="71" y="192"/>
                    </a:lnTo>
                    <a:lnTo>
                      <a:pt x="64" y="199"/>
                    </a:lnTo>
                    <a:lnTo>
                      <a:pt x="57" y="206"/>
                    </a:lnTo>
                    <a:lnTo>
                      <a:pt x="49" y="211"/>
                    </a:lnTo>
                    <a:lnTo>
                      <a:pt x="41" y="215"/>
                    </a:lnTo>
                    <a:lnTo>
                      <a:pt x="32" y="216"/>
                    </a:lnTo>
                    <a:lnTo>
                      <a:pt x="25" y="215"/>
                    </a:lnTo>
                    <a:lnTo>
                      <a:pt x="18" y="213"/>
                    </a:lnTo>
                    <a:lnTo>
                      <a:pt x="12" y="209"/>
                    </a:lnTo>
                    <a:lnTo>
                      <a:pt x="7" y="203"/>
                    </a:lnTo>
                    <a:lnTo>
                      <a:pt x="4" y="197"/>
                    </a:lnTo>
                    <a:lnTo>
                      <a:pt x="0" y="192"/>
                    </a:lnTo>
                    <a:lnTo>
                      <a:pt x="0" y="186"/>
                    </a:lnTo>
                    <a:lnTo>
                      <a:pt x="2" y="180"/>
                    </a:lnTo>
                    <a:lnTo>
                      <a:pt x="9" y="167"/>
                    </a:lnTo>
                    <a:lnTo>
                      <a:pt x="17" y="149"/>
                    </a:lnTo>
                    <a:lnTo>
                      <a:pt x="25" y="135"/>
                    </a:lnTo>
                    <a:lnTo>
                      <a:pt x="29" y="127"/>
                    </a:lnTo>
                    <a:lnTo>
                      <a:pt x="33" y="114"/>
                    </a:lnTo>
                    <a:lnTo>
                      <a:pt x="33" y="99"/>
                    </a:lnTo>
                    <a:lnTo>
                      <a:pt x="32" y="84"/>
                    </a:lnTo>
                    <a:lnTo>
                      <a:pt x="30" y="71"/>
                    </a:lnTo>
                    <a:lnTo>
                      <a:pt x="30" y="66"/>
                    </a:lnTo>
                    <a:lnTo>
                      <a:pt x="31" y="59"/>
                    </a:lnTo>
                    <a:lnTo>
                      <a:pt x="33" y="50"/>
                    </a:lnTo>
                    <a:lnTo>
                      <a:pt x="37" y="41"/>
                    </a:lnTo>
                    <a:lnTo>
                      <a:pt x="43" y="33"/>
                    </a:lnTo>
                    <a:lnTo>
                      <a:pt x="49" y="23"/>
                    </a:lnTo>
                    <a:lnTo>
                      <a:pt x="55" y="16"/>
                    </a:lnTo>
                    <a:lnTo>
                      <a:pt x="62" y="11"/>
                    </a:lnTo>
                    <a:lnTo>
                      <a:pt x="71" y="6"/>
                    </a:lnTo>
                    <a:lnTo>
                      <a:pt x="81" y="3"/>
                    </a:lnTo>
                    <a:lnTo>
                      <a:pt x="89" y="0"/>
                    </a:lnTo>
                    <a:lnTo>
                      <a:pt x="98" y="0"/>
                    </a:lnTo>
                    <a:lnTo>
                      <a:pt x="107" y="1"/>
                    </a:lnTo>
                    <a:lnTo>
                      <a:pt x="117" y="4"/>
                    </a:lnTo>
                    <a:lnTo>
                      <a:pt x="127" y="9"/>
                    </a:lnTo>
                    <a:lnTo>
                      <a:pt x="139"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97" name="Freeform 734"/>
              <p:cNvSpPr>
                <a:spLocks/>
              </p:cNvSpPr>
              <p:nvPr/>
            </p:nvSpPr>
            <p:spPr bwMode="auto">
              <a:xfrm>
                <a:off x="3661" y="1709"/>
                <a:ext cx="2" cy="3"/>
              </a:xfrm>
              <a:custGeom>
                <a:avLst/>
                <a:gdLst>
                  <a:gd name="T0" fmla="*/ 0 w 18"/>
                  <a:gd name="T1" fmla="*/ 0 h 17"/>
                  <a:gd name="T2" fmla="*/ 0 w 18"/>
                  <a:gd name="T3" fmla="*/ 0 h 17"/>
                  <a:gd name="T4" fmla="*/ 0 w 18"/>
                  <a:gd name="T5" fmla="*/ 0 h 17"/>
                  <a:gd name="T6" fmla="*/ 0 w 18"/>
                  <a:gd name="T7" fmla="*/ 0 h 17"/>
                  <a:gd name="T8" fmla="*/ 0 w 18"/>
                  <a:gd name="T9" fmla="*/ 0 h 17"/>
                  <a:gd name="T10" fmla="*/ 0 w 18"/>
                  <a:gd name="T11" fmla="*/ 0 h 17"/>
                  <a:gd name="T12" fmla="*/ 0 w 18"/>
                  <a:gd name="T13" fmla="*/ 0 h 17"/>
                  <a:gd name="T14" fmla="*/ 0 w 18"/>
                  <a:gd name="T15" fmla="*/ 0 h 17"/>
                  <a:gd name="T16" fmla="*/ 0 w 18"/>
                  <a:gd name="T17" fmla="*/ 0 h 17"/>
                  <a:gd name="T18" fmla="*/ 0 w 18"/>
                  <a:gd name="T19" fmla="*/ 0 h 17"/>
                  <a:gd name="T20" fmla="*/ 0 w 18"/>
                  <a:gd name="T21" fmla="*/ 0 h 17"/>
                  <a:gd name="T22" fmla="*/ 0 w 18"/>
                  <a:gd name="T23" fmla="*/ 0 h 17"/>
                  <a:gd name="T24" fmla="*/ 0 w 18"/>
                  <a:gd name="T25" fmla="*/ 0 h 17"/>
                  <a:gd name="T26" fmla="*/ 0 w 18"/>
                  <a:gd name="T27" fmla="*/ 0 h 17"/>
                  <a:gd name="T28" fmla="*/ 0 w 18"/>
                  <a:gd name="T29" fmla="*/ 0 h 17"/>
                  <a:gd name="T30" fmla="*/ 0 w 18"/>
                  <a:gd name="T31" fmla="*/ 0 h 17"/>
                  <a:gd name="T32" fmla="*/ 0 w 18"/>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7"/>
                  <a:gd name="T53" fmla="*/ 18 w 18"/>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7">
                    <a:moveTo>
                      <a:pt x="5" y="16"/>
                    </a:moveTo>
                    <a:lnTo>
                      <a:pt x="9" y="17"/>
                    </a:lnTo>
                    <a:lnTo>
                      <a:pt x="12" y="16"/>
                    </a:lnTo>
                    <a:lnTo>
                      <a:pt x="15" y="15"/>
                    </a:lnTo>
                    <a:lnTo>
                      <a:pt x="17" y="12"/>
                    </a:lnTo>
                    <a:lnTo>
                      <a:pt x="18" y="9"/>
                    </a:lnTo>
                    <a:lnTo>
                      <a:pt x="18" y="6"/>
                    </a:lnTo>
                    <a:lnTo>
                      <a:pt x="16" y="3"/>
                    </a:lnTo>
                    <a:lnTo>
                      <a:pt x="13" y="1"/>
                    </a:lnTo>
                    <a:lnTo>
                      <a:pt x="10" y="0"/>
                    </a:lnTo>
                    <a:lnTo>
                      <a:pt x="7" y="0"/>
                    </a:lnTo>
                    <a:lnTo>
                      <a:pt x="3" y="2"/>
                    </a:lnTo>
                    <a:lnTo>
                      <a:pt x="1" y="5"/>
                    </a:lnTo>
                    <a:lnTo>
                      <a:pt x="0" y="8"/>
                    </a:lnTo>
                    <a:lnTo>
                      <a:pt x="1" y="11"/>
                    </a:lnTo>
                    <a:lnTo>
                      <a:pt x="2" y="14"/>
                    </a:lnTo>
                    <a:lnTo>
                      <a:pt x="5"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98" name="Freeform 735"/>
              <p:cNvSpPr>
                <a:spLocks/>
              </p:cNvSpPr>
              <p:nvPr/>
            </p:nvSpPr>
            <p:spPr bwMode="auto">
              <a:xfrm>
                <a:off x="3664" y="1691"/>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5" y="16"/>
                    </a:moveTo>
                    <a:lnTo>
                      <a:pt x="8" y="17"/>
                    </a:lnTo>
                    <a:lnTo>
                      <a:pt x="11" y="16"/>
                    </a:lnTo>
                    <a:lnTo>
                      <a:pt x="14" y="15"/>
                    </a:lnTo>
                    <a:lnTo>
                      <a:pt x="16" y="12"/>
                    </a:lnTo>
                    <a:lnTo>
                      <a:pt x="17" y="9"/>
                    </a:lnTo>
                    <a:lnTo>
                      <a:pt x="16" y="6"/>
                    </a:lnTo>
                    <a:lnTo>
                      <a:pt x="15" y="3"/>
                    </a:lnTo>
                    <a:lnTo>
                      <a:pt x="12" y="1"/>
                    </a:lnTo>
                    <a:lnTo>
                      <a:pt x="9" y="0"/>
                    </a:lnTo>
                    <a:lnTo>
                      <a:pt x="6" y="0"/>
                    </a:lnTo>
                    <a:lnTo>
                      <a:pt x="3" y="2"/>
                    </a:lnTo>
                    <a:lnTo>
                      <a:pt x="1" y="5"/>
                    </a:lnTo>
                    <a:lnTo>
                      <a:pt x="0" y="8"/>
                    </a:lnTo>
                    <a:lnTo>
                      <a:pt x="1" y="11"/>
                    </a:lnTo>
                    <a:lnTo>
                      <a:pt x="2" y="14"/>
                    </a:lnTo>
                    <a:lnTo>
                      <a:pt x="5"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99" name="Freeform 736"/>
              <p:cNvSpPr>
                <a:spLocks/>
              </p:cNvSpPr>
              <p:nvPr/>
            </p:nvSpPr>
            <p:spPr bwMode="auto">
              <a:xfrm>
                <a:off x="3674" y="1698"/>
                <a:ext cx="3" cy="2"/>
              </a:xfrm>
              <a:custGeom>
                <a:avLst/>
                <a:gdLst>
                  <a:gd name="T0" fmla="*/ 0 w 25"/>
                  <a:gd name="T1" fmla="*/ 0 h 10"/>
                  <a:gd name="T2" fmla="*/ 0 w 25"/>
                  <a:gd name="T3" fmla="*/ 0 h 10"/>
                  <a:gd name="T4" fmla="*/ 0 w 25"/>
                  <a:gd name="T5" fmla="*/ 0 h 10"/>
                  <a:gd name="T6" fmla="*/ 0 w 25"/>
                  <a:gd name="T7" fmla="*/ 0 h 10"/>
                  <a:gd name="T8" fmla="*/ 0 w 25"/>
                  <a:gd name="T9" fmla="*/ 0 h 10"/>
                  <a:gd name="T10" fmla="*/ 0 w 25"/>
                  <a:gd name="T11" fmla="*/ 0 h 10"/>
                  <a:gd name="T12" fmla="*/ 0 w 25"/>
                  <a:gd name="T13" fmla="*/ 0 h 10"/>
                  <a:gd name="T14" fmla="*/ 0 w 25"/>
                  <a:gd name="T15" fmla="*/ 0 h 10"/>
                  <a:gd name="T16" fmla="*/ 0 w 25"/>
                  <a:gd name="T17" fmla="*/ 0 h 10"/>
                  <a:gd name="T18" fmla="*/ 0 w 25"/>
                  <a:gd name="T19" fmla="*/ 0 h 10"/>
                  <a:gd name="T20" fmla="*/ 0 w 25"/>
                  <a:gd name="T21" fmla="*/ 0 h 10"/>
                  <a:gd name="T22" fmla="*/ 0 w 25"/>
                  <a:gd name="T23" fmla="*/ 0 h 10"/>
                  <a:gd name="T24" fmla="*/ 0 w 25"/>
                  <a:gd name="T25" fmla="*/ 0 h 10"/>
                  <a:gd name="T26" fmla="*/ 0 w 25"/>
                  <a:gd name="T27" fmla="*/ 0 h 10"/>
                  <a:gd name="T28" fmla="*/ 0 w 25"/>
                  <a:gd name="T29" fmla="*/ 0 h 10"/>
                  <a:gd name="T30" fmla="*/ 0 w 25"/>
                  <a:gd name="T31" fmla="*/ 0 h 10"/>
                  <a:gd name="T32" fmla="*/ 0 w 25"/>
                  <a:gd name="T33" fmla="*/ 0 h 10"/>
                  <a:gd name="T34" fmla="*/ 0 w 25"/>
                  <a:gd name="T35" fmla="*/ 0 h 10"/>
                  <a:gd name="T36" fmla="*/ 0 w 25"/>
                  <a:gd name="T37" fmla="*/ 0 h 10"/>
                  <a:gd name="T38" fmla="*/ 0 w 25"/>
                  <a:gd name="T39" fmla="*/ 0 h 10"/>
                  <a:gd name="T40" fmla="*/ 0 w 25"/>
                  <a:gd name="T41" fmla="*/ 0 h 10"/>
                  <a:gd name="T42" fmla="*/ 0 w 25"/>
                  <a:gd name="T43" fmla="*/ 0 h 10"/>
                  <a:gd name="T44" fmla="*/ 0 w 25"/>
                  <a:gd name="T45" fmla="*/ 0 h 10"/>
                  <a:gd name="T46" fmla="*/ 0 w 25"/>
                  <a:gd name="T47" fmla="*/ 0 h 10"/>
                  <a:gd name="T48" fmla="*/ 0 w 25"/>
                  <a:gd name="T49" fmla="*/ 0 h 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10"/>
                  <a:gd name="T77" fmla="*/ 25 w 25"/>
                  <a:gd name="T78" fmla="*/ 10 h 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10">
                    <a:moveTo>
                      <a:pt x="22" y="9"/>
                    </a:moveTo>
                    <a:lnTo>
                      <a:pt x="24" y="7"/>
                    </a:lnTo>
                    <a:lnTo>
                      <a:pt x="25" y="5"/>
                    </a:lnTo>
                    <a:lnTo>
                      <a:pt x="24" y="3"/>
                    </a:lnTo>
                    <a:lnTo>
                      <a:pt x="21" y="1"/>
                    </a:lnTo>
                    <a:lnTo>
                      <a:pt x="17" y="0"/>
                    </a:lnTo>
                    <a:lnTo>
                      <a:pt x="12" y="0"/>
                    </a:lnTo>
                    <a:lnTo>
                      <a:pt x="7" y="0"/>
                    </a:lnTo>
                    <a:lnTo>
                      <a:pt x="2" y="0"/>
                    </a:lnTo>
                    <a:lnTo>
                      <a:pt x="0" y="0"/>
                    </a:lnTo>
                    <a:lnTo>
                      <a:pt x="0" y="1"/>
                    </a:lnTo>
                    <a:lnTo>
                      <a:pt x="1" y="2"/>
                    </a:lnTo>
                    <a:lnTo>
                      <a:pt x="4" y="2"/>
                    </a:lnTo>
                    <a:lnTo>
                      <a:pt x="8" y="2"/>
                    </a:lnTo>
                    <a:lnTo>
                      <a:pt x="13" y="3"/>
                    </a:lnTo>
                    <a:lnTo>
                      <a:pt x="17" y="5"/>
                    </a:lnTo>
                    <a:lnTo>
                      <a:pt x="19" y="5"/>
                    </a:lnTo>
                    <a:lnTo>
                      <a:pt x="20" y="6"/>
                    </a:lnTo>
                    <a:lnTo>
                      <a:pt x="21" y="6"/>
                    </a:lnTo>
                    <a:lnTo>
                      <a:pt x="21" y="7"/>
                    </a:lnTo>
                    <a:lnTo>
                      <a:pt x="21" y="8"/>
                    </a:lnTo>
                    <a:lnTo>
                      <a:pt x="21" y="9"/>
                    </a:lnTo>
                    <a:lnTo>
                      <a:pt x="21" y="10"/>
                    </a:lnTo>
                    <a:lnTo>
                      <a:pt x="2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00" name="Freeform 737"/>
              <p:cNvSpPr>
                <a:spLocks/>
              </p:cNvSpPr>
              <p:nvPr/>
            </p:nvSpPr>
            <p:spPr bwMode="auto">
              <a:xfrm>
                <a:off x="3674" y="1700"/>
                <a:ext cx="3" cy="1"/>
              </a:xfrm>
              <a:custGeom>
                <a:avLst/>
                <a:gdLst>
                  <a:gd name="T0" fmla="*/ 0 w 18"/>
                  <a:gd name="T1" fmla="*/ 0 h 11"/>
                  <a:gd name="T2" fmla="*/ 0 w 18"/>
                  <a:gd name="T3" fmla="*/ 0 h 11"/>
                  <a:gd name="T4" fmla="*/ 0 w 18"/>
                  <a:gd name="T5" fmla="*/ 0 h 11"/>
                  <a:gd name="T6" fmla="*/ 0 w 18"/>
                  <a:gd name="T7" fmla="*/ 0 h 11"/>
                  <a:gd name="T8" fmla="*/ 0 w 18"/>
                  <a:gd name="T9" fmla="*/ 0 h 11"/>
                  <a:gd name="T10" fmla="*/ 0 w 18"/>
                  <a:gd name="T11" fmla="*/ 0 h 11"/>
                  <a:gd name="T12" fmla="*/ 0 w 18"/>
                  <a:gd name="T13" fmla="*/ 0 h 11"/>
                  <a:gd name="T14" fmla="*/ 0 w 18"/>
                  <a:gd name="T15" fmla="*/ 0 h 11"/>
                  <a:gd name="T16" fmla="*/ 0 w 18"/>
                  <a:gd name="T17" fmla="*/ 0 h 11"/>
                  <a:gd name="T18" fmla="*/ 0 w 18"/>
                  <a:gd name="T19" fmla="*/ 0 h 11"/>
                  <a:gd name="T20" fmla="*/ 0 w 18"/>
                  <a:gd name="T21" fmla="*/ 0 h 11"/>
                  <a:gd name="T22" fmla="*/ 0 w 18"/>
                  <a:gd name="T23" fmla="*/ 0 h 11"/>
                  <a:gd name="T24" fmla="*/ 0 w 18"/>
                  <a:gd name="T25" fmla="*/ 0 h 11"/>
                  <a:gd name="T26" fmla="*/ 0 w 18"/>
                  <a:gd name="T27" fmla="*/ 0 h 11"/>
                  <a:gd name="T28" fmla="*/ 0 w 18"/>
                  <a:gd name="T29" fmla="*/ 0 h 11"/>
                  <a:gd name="T30" fmla="*/ 0 w 18"/>
                  <a:gd name="T31" fmla="*/ 0 h 11"/>
                  <a:gd name="T32" fmla="*/ 0 w 18"/>
                  <a:gd name="T33" fmla="*/ 0 h 11"/>
                  <a:gd name="T34" fmla="*/ 0 w 18"/>
                  <a:gd name="T35" fmla="*/ 0 h 11"/>
                  <a:gd name="T36" fmla="*/ 0 w 18"/>
                  <a:gd name="T37" fmla="*/ 0 h 11"/>
                  <a:gd name="T38" fmla="*/ 0 w 18"/>
                  <a:gd name="T39" fmla="*/ 0 h 11"/>
                  <a:gd name="T40" fmla="*/ 0 w 18"/>
                  <a:gd name="T41" fmla="*/ 0 h 11"/>
                  <a:gd name="T42" fmla="*/ 0 w 18"/>
                  <a:gd name="T43" fmla="*/ 0 h 11"/>
                  <a:gd name="T44" fmla="*/ 0 w 18"/>
                  <a:gd name="T45" fmla="*/ 0 h 11"/>
                  <a:gd name="T46" fmla="*/ 0 w 18"/>
                  <a:gd name="T47" fmla="*/ 0 h 11"/>
                  <a:gd name="T48" fmla="*/ 0 w 18"/>
                  <a:gd name="T49" fmla="*/ 0 h 11"/>
                  <a:gd name="T50" fmla="*/ 0 w 18"/>
                  <a:gd name="T51" fmla="*/ 0 h 11"/>
                  <a:gd name="T52" fmla="*/ 0 w 18"/>
                  <a:gd name="T53" fmla="*/ 0 h 11"/>
                  <a:gd name="T54" fmla="*/ 0 w 18"/>
                  <a:gd name="T55" fmla="*/ 0 h 11"/>
                  <a:gd name="T56" fmla="*/ 0 w 18"/>
                  <a:gd name="T57" fmla="*/ 0 h 11"/>
                  <a:gd name="T58" fmla="*/ 0 w 18"/>
                  <a:gd name="T59" fmla="*/ 0 h 11"/>
                  <a:gd name="T60" fmla="*/ 0 w 18"/>
                  <a:gd name="T61" fmla="*/ 0 h 11"/>
                  <a:gd name="T62" fmla="*/ 0 w 18"/>
                  <a:gd name="T63" fmla="*/ 0 h 11"/>
                  <a:gd name="T64" fmla="*/ 0 w 18"/>
                  <a:gd name="T65" fmla="*/ 0 h 11"/>
                  <a:gd name="T66" fmla="*/ 0 w 18"/>
                  <a:gd name="T67" fmla="*/ 0 h 11"/>
                  <a:gd name="T68" fmla="*/ 0 w 18"/>
                  <a:gd name="T69" fmla="*/ 0 h 11"/>
                  <a:gd name="T70" fmla="*/ 0 w 18"/>
                  <a:gd name="T71" fmla="*/ 0 h 11"/>
                  <a:gd name="T72" fmla="*/ 0 w 18"/>
                  <a:gd name="T73" fmla="*/ 0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
                  <a:gd name="T112" fmla="*/ 0 h 11"/>
                  <a:gd name="T113" fmla="*/ 18 w 18"/>
                  <a:gd name="T114" fmla="*/ 11 h 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 h="11">
                    <a:moveTo>
                      <a:pt x="14" y="7"/>
                    </a:moveTo>
                    <a:lnTo>
                      <a:pt x="14" y="7"/>
                    </a:lnTo>
                    <a:lnTo>
                      <a:pt x="15" y="6"/>
                    </a:lnTo>
                    <a:lnTo>
                      <a:pt x="16" y="6"/>
                    </a:lnTo>
                    <a:lnTo>
                      <a:pt x="17" y="5"/>
                    </a:lnTo>
                    <a:lnTo>
                      <a:pt x="18" y="4"/>
                    </a:lnTo>
                    <a:lnTo>
                      <a:pt x="16" y="4"/>
                    </a:lnTo>
                    <a:lnTo>
                      <a:pt x="13" y="4"/>
                    </a:lnTo>
                    <a:lnTo>
                      <a:pt x="9" y="3"/>
                    </a:lnTo>
                    <a:lnTo>
                      <a:pt x="5" y="2"/>
                    </a:lnTo>
                    <a:lnTo>
                      <a:pt x="3" y="1"/>
                    </a:lnTo>
                    <a:lnTo>
                      <a:pt x="1" y="0"/>
                    </a:lnTo>
                    <a:lnTo>
                      <a:pt x="0" y="1"/>
                    </a:lnTo>
                    <a:lnTo>
                      <a:pt x="1" y="2"/>
                    </a:lnTo>
                    <a:lnTo>
                      <a:pt x="2" y="3"/>
                    </a:lnTo>
                    <a:lnTo>
                      <a:pt x="5" y="4"/>
                    </a:lnTo>
                    <a:lnTo>
                      <a:pt x="7" y="6"/>
                    </a:lnTo>
                    <a:lnTo>
                      <a:pt x="9" y="7"/>
                    </a:lnTo>
                    <a:lnTo>
                      <a:pt x="10" y="8"/>
                    </a:lnTo>
                    <a:lnTo>
                      <a:pt x="11" y="9"/>
                    </a:lnTo>
                    <a:lnTo>
                      <a:pt x="12" y="10"/>
                    </a:lnTo>
                    <a:lnTo>
                      <a:pt x="12" y="11"/>
                    </a:lnTo>
                    <a:lnTo>
                      <a:pt x="13" y="11"/>
                    </a:lnTo>
                    <a:lnTo>
                      <a:pt x="12" y="10"/>
                    </a:lnTo>
                    <a:lnTo>
                      <a:pt x="12" y="9"/>
                    </a:lnTo>
                    <a:lnTo>
                      <a:pt x="12" y="8"/>
                    </a:lnTo>
                    <a:lnTo>
                      <a:pt x="12" y="7"/>
                    </a:lnTo>
                    <a:lnTo>
                      <a:pt x="13" y="7"/>
                    </a:lnTo>
                    <a:lnTo>
                      <a:pt x="1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01" name="Freeform 738"/>
              <p:cNvSpPr>
                <a:spLocks/>
              </p:cNvSpPr>
              <p:nvPr/>
            </p:nvSpPr>
            <p:spPr bwMode="auto">
              <a:xfrm>
                <a:off x="3673" y="1706"/>
                <a:ext cx="2" cy="1"/>
              </a:xfrm>
              <a:custGeom>
                <a:avLst/>
                <a:gdLst>
                  <a:gd name="T0" fmla="*/ 0 w 14"/>
                  <a:gd name="T1" fmla="*/ 0 h 6"/>
                  <a:gd name="T2" fmla="*/ 0 w 14"/>
                  <a:gd name="T3" fmla="*/ 0 h 6"/>
                  <a:gd name="T4" fmla="*/ 0 w 14"/>
                  <a:gd name="T5" fmla="*/ 0 h 6"/>
                  <a:gd name="T6" fmla="*/ 0 w 14"/>
                  <a:gd name="T7" fmla="*/ 0 h 6"/>
                  <a:gd name="T8" fmla="*/ 0 w 14"/>
                  <a:gd name="T9" fmla="*/ 0 h 6"/>
                  <a:gd name="T10" fmla="*/ 0 w 14"/>
                  <a:gd name="T11" fmla="*/ 0 h 6"/>
                  <a:gd name="T12" fmla="*/ 0 w 14"/>
                  <a:gd name="T13" fmla="*/ 0 h 6"/>
                  <a:gd name="T14" fmla="*/ 0 w 14"/>
                  <a:gd name="T15" fmla="*/ 0 h 6"/>
                  <a:gd name="T16" fmla="*/ 0 w 14"/>
                  <a:gd name="T17" fmla="*/ 0 h 6"/>
                  <a:gd name="T18" fmla="*/ 0 w 14"/>
                  <a:gd name="T19" fmla="*/ 0 h 6"/>
                  <a:gd name="T20" fmla="*/ 0 w 14"/>
                  <a:gd name="T21" fmla="*/ 0 h 6"/>
                  <a:gd name="T22" fmla="*/ 0 w 14"/>
                  <a:gd name="T23" fmla="*/ 0 h 6"/>
                  <a:gd name="T24" fmla="*/ 0 w 14"/>
                  <a:gd name="T25" fmla="*/ 0 h 6"/>
                  <a:gd name="T26" fmla="*/ 0 w 14"/>
                  <a:gd name="T27" fmla="*/ 0 h 6"/>
                  <a:gd name="T28" fmla="*/ 0 w 14"/>
                  <a:gd name="T29" fmla="*/ 0 h 6"/>
                  <a:gd name="T30" fmla="*/ 0 w 14"/>
                  <a:gd name="T31" fmla="*/ 0 h 6"/>
                  <a:gd name="T32" fmla="*/ 0 w 14"/>
                  <a:gd name="T33" fmla="*/ 0 h 6"/>
                  <a:gd name="T34" fmla="*/ 0 w 14"/>
                  <a:gd name="T35" fmla="*/ 0 h 6"/>
                  <a:gd name="T36" fmla="*/ 0 w 14"/>
                  <a:gd name="T37" fmla="*/ 0 h 6"/>
                  <a:gd name="T38" fmla="*/ 0 w 14"/>
                  <a:gd name="T39" fmla="*/ 0 h 6"/>
                  <a:gd name="T40" fmla="*/ 0 w 14"/>
                  <a:gd name="T41" fmla="*/ 0 h 6"/>
                  <a:gd name="T42" fmla="*/ 0 w 14"/>
                  <a:gd name="T43" fmla="*/ 0 h 6"/>
                  <a:gd name="T44" fmla="*/ 0 w 14"/>
                  <a:gd name="T45" fmla="*/ 0 h 6"/>
                  <a:gd name="T46" fmla="*/ 0 w 14"/>
                  <a:gd name="T47" fmla="*/ 0 h 6"/>
                  <a:gd name="T48" fmla="*/ 0 w 14"/>
                  <a:gd name="T49" fmla="*/ 0 h 6"/>
                  <a:gd name="T50" fmla="*/ 0 w 14"/>
                  <a:gd name="T51" fmla="*/ 0 h 6"/>
                  <a:gd name="T52" fmla="*/ 0 w 14"/>
                  <a:gd name="T53" fmla="*/ 0 h 6"/>
                  <a:gd name="T54" fmla="*/ 0 w 14"/>
                  <a:gd name="T55" fmla="*/ 0 h 6"/>
                  <a:gd name="T56" fmla="*/ 0 w 14"/>
                  <a:gd name="T57" fmla="*/ 0 h 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
                  <a:gd name="T88" fmla="*/ 0 h 6"/>
                  <a:gd name="T89" fmla="*/ 14 w 14"/>
                  <a:gd name="T90" fmla="*/ 6 h 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 h="6">
                    <a:moveTo>
                      <a:pt x="14" y="5"/>
                    </a:moveTo>
                    <a:lnTo>
                      <a:pt x="12" y="4"/>
                    </a:lnTo>
                    <a:lnTo>
                      <a:pt x="9" y="4"/>
                    </a:lnTo>
                    <a:lnTo>
                      <a:pt x="7" y="3"/>
                    </a:lnTo>
                    <a:lnTo>
                      <a:pt x="4" y="1"/>
                    </a:lnTo>
                    <a:lnTo>
                      <a:pt x="4" y="0"/>
                    </a:lnTo>
                    <a:lnTo>
                      <a:pt x="3" y="0"/>
                    </a:lnTo>
                    <a:lnTo>
                      <a:pt x="2" y="1"/>
                    </a:lnTo>
                    <a:lnTo>
                      <a:pt x="1" y="1"/>
                    </a:lnTo>
                    <a:lnTo>
                      <a:pt x="0" y="1"/>
                    </a:lnTo>
                    <a:lnTo>
                      <a:pt x="0" y="2"/>
                    </a:lnTo>
                    <a:lnTo>
                      <a:pt x="1" y="2"/>
                    </a:lnTo>
                    <a:lnTo>
                      <a:pt x="2" y="2"/>
                    </a:lnTo>
                    <a:lnTo>
                      <a:pt x="4" y="3"/>
                    </a:lnTo>
                    <a:lnTo>
                      <a:pt x="6" y="4"/>
                    </a:lnTo>
                    <a:lnTo>
                      <a:pt x="8" y="5"/>
                    </a:lnTo>
                    <a:lnTo>
                      <a:pt x="10" y="5"/>
                    </a:lnTo>
                    <a:lnTo>
                      <a:pt x="11" y="5"/>
                    </a:lnTo>
                    <a:lnTo>
                      <a:pt x="12" y="5"/>
                    </a:lnTo>
                    <a:lnTo>
                      <a:pt x="13" y="6"/>
                    </a:lnTo>
                    <a:lnTo>
                      <a:pt x="14" y="6"/>
                    </a:lnTo>
                    <a:lnTo>
                      <a:pt x="1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02" name="Freeform 739"/>
              <p:cNvSpPr>
                <a:spLocks/>
              </p:cNvSpPr>
              <p:nvPr/>
            </p:nvSpPr>
            <p:spPr bwMode="auto">
              <a:xfrm>
                <a:off x="3664" y="1691"/>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5" y="16"/>
                    </a:moveTo>
                    <a:lnTo>
                      <a:pt x="8" y="17"/>
                    </a:lnTo>
                    <a:lnTo>
                      <a:pt x="11" y="16"/>
                    </a:lnTo>
                    <a:lnTo>
                      <a:pt x="14" y="15"/>
                    </a:lnTo>
                    <a:lnTo>
                      <a:pt x="16" y="12"/>
                    </a:lnTo>
                    <a:lnTo>
                      <a:pt x="17" y="9"/>
                    </a:lnTo>
                    <a:lnTo>
                      <a:pt x="16" y="6"/>
                    </a:lnTo>
                    <a:lnTo>
                      <a:pt x="15" y="3"/>
                    </a:lnTo>
                    <a:lnTo>
                      <a:pt x="12" y="1"/>
                    </a:lnTo>
                    <a:lnTo>
                      <a:pt x="9" y="0"/>
                    </a:lnTo>
                    <a:lnTo>
                      <a:pt x="6" y="0"/>
                    </a:lnTo>
                    <a:lnTo>
                      <a:pt x="3" y="2"/>
                    </a:lnTo>
                    <a:lnTo>
                      <a:pt x="1" y="5"/>
                    </a:lnTo>
                    <a:lnTo>
                      <a:pt x="0" y="8"/>
                    </a:lnTo>
                    <a:lnTo>
                      <a:pt x="1" y="11"/>
                    </a:lnTo>
                    <a:lnTo>
                      <a:pt x="2" y="14"/>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03" name="Freeform 740"/>
              <p:cNvSpPr>
                <a:spLocks/>
              </p:cNvSpPr>
              <p:nvPr/>
            </p:nvSpPr>
            <p:spPr bwMode="auto">
              <a:xfrm>
                <a:off x="3658" y="1683"/>
                <a:ext cx="24" cy="20"/>
              </a:xfrm>
              <a:custGeom>
                <a:avLst/>
                <a:gdLst>
                  <a:gd name="T0" fmla="*/ 0 w 170"/>
                  <a:gd name="T1" fmla="*/ 0 h 139"/>
                  <a:gd name="T2" fmla="*/ 0 w 170"/>
                  <a:gd name="T3" fmla="*/ 0 h 139"/>
                  <a:gd name="T4" fmla="*/ 0 w 170"/>
                  <a:gd name="T5" fmla="*/ 0 h 139"/>
                  <a:gd name="T6" fmla="*/ 0 w 170"/>
                  <a:gd name="T7" fmla="*/ 0 h 139"/>
                  <a:gd name="T8" fmla="*/ 0 w 170"/>
                  <a:gd name="T9" fmla="*/ 0 h 139"/>
                  <a:gd name="T10" fmla="*/ 0 w 170"/>
                  <a:gd name="T11" fmla="*/ 0 h 139"/>
                  <a:gd name="T12" fmla="*/ 0 w 170"/>
                  <a:gd name="T13" fmla="*/ 0 h 139"/>
                  <a:gd name="T14" fmla="*/ 0 w 170"/>
                  <a:gd name="T15" fmla="*/ 0 h 139"/>
                  <a:gd name="T16" fmla="*/ 0 w 170"/>
                  <a:gd name="T17" fmla="*/ 0 h 139"/>
                  <a:gd name="T18" fmla="*/ 0 w 170"/>
                  <a:gd name="T19" fmla="*/ 0 h 139"/>
                  <a:gd name="T20" fmla="*/ 0 w 170"/>
                  <a:gd name="T21" fmla="*/ 0 h 139"/>
                  <a:gd name="T22" fmla="*/ 0 w 170"/>
                  <a:gd name="T23" fmla="*/ 0 h 139"/>
                  <a:gd name="T24" fmla="*/ 0 w 170"/>
                  <a:gd name="T25" fmla="*/ 0 h 139"/>
                  <a:gd name="T26" fmla="*/ 0 w 170"/>
                  <a:gd name="T27" fmla="*/ 0 h 139"/>
                  <a:gd name="T28" fmla="*/ 0 w 170"/>
                  <a:gd name="T29" fmla="*/ 0 h 139"/>
                  <a:gd name="T30" fmla="*/ 0 w 170"/>
                  <a:gd name="T31" fmla="*/ 0 h 139"/>
                  <a:gd name="T32" fmla="*/ 0 w 170"/>
                  <a:gd name="T33" fmla="*/ 0 h 139"/>
                  <a:gd name="T34" fmla="*/ 0 w 170"/>
                  <a:gd name="T35" fmla="*/ 0 h 139"/>
                  <a:gd name="T36" fmla="*/ 0 w 170"/>
                  <a:gd name="T37" fmla="*/ 0 h 139"/>
                  <a:gd name="T38" fmla="*/ 0 w 170"/>
                  <a:gd name="T39" fmla="*/ 0 h 139"/>
                  <a:gd name="T40" fmla="*/ 0 w 170"/>
                  <a:gd name="T41" fmla="*/ 0 h 139"/>
                  <a:gd name="T42" fmla="*/ 0 w 170"/>
                  <a:gd name="T43" fmla="*/ 0 h 139"/>
                  <a:gd name="T44" fmla="*/ 0 w 170"/>
                  <a:gd name="T45" fmla="*/ 0 h 139"/>
                  <a:gd name="T46" fmla="*/ 0 w 170"/>
                  <a:gd name="T47" fmla="*/ 0 h 139"/>
                  <a:gd name="T48" fmla="*/ 0 w 170"/>
                  <a:gd name="T49" fmla="*/ 0 h 139"/>
                  <a:gd name="T50" fmla="*/ 0 w 170"/>
                  <a:gd name="T51" fmla="*/ 0 h 139"/>
                  <a:gd name="T52" fmla="*/ 0 w 170"/>
                  <a:gd name="T53" fmla="*/ 0 h 139"/>
                  <a:gd name="T54" fmla="*/ 0 w 170"/>
                  <a:gd name="T55" fmla="*/ 0 h 139"/>
                  <a:gd name="T56" fmla="*/ 0 w 170"/>
                  <a:gd name="T57" fmla="*/ 0 h 139"/>
                  <a:gd name="T58" fmla="*/ 0 w 170"/>
                  <a:gd name="T59" fmla="*/ 0 h 139"/>
                  <a:gd name="T60" fmla="*/ 0 w 170"/>
                  <a:gd name="T61" fmla="*/ 0 h 139"/>
                  <a:gd name="T62" fmla="*/ 0 w 170"/>
                  <a:gd name="T63" fmla="*/ 0 h 139"/>
                  <a:gd name="T64" fmla="*/ 0 w 170"/>
                  <a:gd name="T65" fmla="*/ 0 h 139"/>
                  <a:gd name="T66" fmla="*/ 0 w 170"/>
                  <a:gd name="T67" fmla="*/ 0 h 139"/>
                  <a:gd name="T68" fmla="*/ 0 w 170"/>
                  <a:gd name="T69" fmla="*/ 0 h 139"/>
                  <a:gd name="T70" fmla="*/ 0 w 170"/>
                  <a:gd name="T71" fmla="*/ 0 h 139"/>
                  <a:gd name="T72" fmla="*/ 0 w 170"/>
                  <a:gd name="T73" fmla="*/ 0 h 139"/>
                  <a:gd name="T74" fmla="*/ 0 w 170"/>
                  <a:gd name="T75" fmla="*/ 0 h 139"/>
                  <a:gd name="T76" fmla="*/ 0 w 170"/>
                  <a:gd name="T77" fmla="*/ 0 h 139"/>
                  <a:gd name="T78" fmla="*/ 0 w 170"/>
                  <a:gd name="T79" fmla="*/ 0 h 139"/>
                  <a:gd name="T80" fmla="*/ 0 w 170"/>
                  <a:gd name="T81" fmla="*/ 0 h 139"/>
                  <a:gd name="T82" fmla="*/ 0 w 170"/>
                  <a:gd name="T83" fmla="*/ 0 h 139"/>
                  <a:gd name="T84" fmla="*/ 0 w 170"/>
                  <a:gd name="T85" fmla="*/ 0 h 139"/>
                  <a:gd name="T86" fmla="*/ 0 w 170"/>
                  <a:gd name="T87" fmla="*/ 0 h 139"/>
                  <a:gd name="T88" fmla="*/ 0 w 170"/>
                  <a:gd name="T89" fmla="*/ 0 h 139"/>
                  <a:gd name="T90" fmla="*/ 0 w 170"/>
                  <a:gd name="T91" fmla="*/ 0 h 139"/>
                  <a:gd name="T92" fmla="*/ 0 w 170"/>
                  <a:gd name="T93" fmla="*/ 0 h 139"/>
                  <a:gd name="T94" fmla="*/ 0 w 170"/>
                  <a:gd name="T95" fmla="*/ 0 h 139"/>
                  <a:gd name="T96" fmla="*/ 0 w 170"/>
                  <a:gd name="T97" fmla="*/ 0 h 139"/>
                  <a:gd name="T98" fmla="*/ 0 w 170"/>
                  <a:gd name="T99" fmla="*/ 0 h 139"/>
                  <a:gd name="T100" fmla="*/ 0 w 170"/>
                  <a:gd name="T101" fmla="*/ 0 h 139"/>
                  <a:gd name="T102" fmla="*/ 0 w 170"/>
                  <a:gd name="T103" fmla="*/ 0 h 139"/>
                  <a:gd name="T104" fmla="*/ 0 w 170"/>
                  <a:gd name="T105" fmla="*/ 0 h 139"/>
                  <a:gd name="T106" fmla="*/ 0 w 170"/>
                  <a:gd name="T107" fmla="*/ 0 h 139"/>
                  <a:gd name="T108" fmla="*/ 0 w 170"/>
                  <a:gd name="T109" fmla="*/ 0 h 139"/>
                  <a:gd name="T110" fmla="*/ 0 w 170"/>
                  <a:gd name="T111" fmla="*/ 0 h 139"/>
                  <a:gd name="T112" fmla="*/ 0 w 170"/>
                  <a:gd name="T113" fmla="*/ 0 h 139"/>
                  <a:gd name="T114" fmla="*/ 0 w 170"/>
                  <a:gd name="T115" fmla="*/ 0 h 139"/>
                  <a:gd name="T116" fmla="*/ 0 w 170"/>
                  <a:gd name="T117" fmla="*/ 0 h 139"/>
                  <a:gd name="T118" fmla="*/ 0 w 170"/>
                  <a:gd name="T119" fmla="*/ 0 h 1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0"/>
                  <a:gd name="T181" fmla="*/ 0 h 139"/>
                  <a:gd name="T182" fmla="*/ 170 w 170"/>
                  <a:gd name="T183" fmla="*/ 139 h 1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0" h="139">
                    <a:moveTo>
                      <a:pt x="156" y="76"/>
                    </a:moveTo>
                    <a:lnTo>
                      <a:pt x="162" y="77"/>
                    </a:lnTo>
                    <a:lnTo>
                      <a:pt x="167" y="75"/>
                    </a:lnTo>
                    <a:lnTo>
                      <a:pt x="170" y="70"/>
                    </a:lnTo>
                    <a:lnTo>
                      <a:pt x="168" y="65"/>
                    </a:lnTo>
                    <a:lnTo>
                      <a:pt x="166" y="63"/>
                    </a:lnTo>
                    <a:lnTo>
                      <a:pt x="166" y="61"/>
                    </a:lnTo>
                    <a:lnTo>
                      <a:pt x="166" y="58"/>
                    </a:lnTo>
                    <a:lnTo>
                      <a:pt x="167" y="55"/>
                    </a:lnTo>
                    <a:lnTo>
                      <a:pt x="167" y="52"/>
                    </a:lnTo>
                    <a:lnTo>
                      <a:pt x="166" y="49"/>
                    </a:lnTo>
                    <a:lnTo>
                      <a:pt x="163" y="46"/>
                    </a:lnTo>
                    <a:lnTo>
                      <a:pt x="158" y="43"/>
                    </a:lnTo>
                    <a:lnTo>
                      <a:pt x="152" y="39"/>
                    </a:lnTo>
                    <a:lnTo>
                      <a:pt x="147" y="34"/>
                    </a:lnTo>
                    <a:lnTo>
                      <a:pt x="142" y="28"/>
                    </a:lnTo>
                    <a:lnTo>
                      <a:pt x="138" y="22"/>
                    </a:lnTo>
                    <a:lnTo>
                      <a:pt x="135" y="16"/>
                    </a:lnTo>
                    <a:lnTo>
                      <a:pt x="129" y="10"/>
                    </a:lnTo>
                    <a:lnTo>
                      <a:pt x="120" y="6"/>
                    </a:lnTo>
                    <a:lnTo>
                      <a:pt x="110" y="5"/>
                    </a:lnTo>
                    <a:lnTo>
                      <a:pt x="105" y="6"/>
                    </a:lnTo>
                    <a:lnTo>
                      <a:pt x="98" y="6"/>
                    </a:lnTo>
                    <a:lnTo>
                      <a:pt x="92" y="5"/>
                    </a:lnTo>
                    <a:lnTo>
                      <a:pt x="86" y="3"/>
                    </a:lnTo>
                    <a:lnTo>
                      <a:pt x="81" y="0"/>
                    </a:lnTo>
                    <a:lnTo>
                      <a:pt x="74" y="0"/>
                    </a:lnTo>
                    <a:lnTo>
                      <a:pt x="68" y="2"/>
                    </a:lnTo>
                    <a:lnTo>
                      <a:pt x="62" y="5"/>
                    </a:lnTo>
                    <a:lnTo>
                      <a:pt x="58" y="9"/>
                    </a:lnTo>
                    <a:lnTo>
                      <a:pt x="54" y="11"/>
                    </a:lnTo>
                    <a:lnTo>
                      <a:pt x="50" y="13"/>
                    </a:lnTo>
                    <a:lnTo>
                      <a:pt x="47" y="13"/>
                    </a:lnTo>
                    <a:lnTo>
                      <a:pt x="44" y="14"/>
                    </a:lnTo>
                    <a:lnTo>
                      <a:pt x="42" y="16"/>
                    </a:lnTo>
                    <a:lnTo>
                      <a:pt x="39" y="20"/>
                    </a:lnTo>
                    <a:lnTo>
                      <a:pt x="36" y="24"/>
                    </a:lnTo>
                    <a:lnTo>
                      <a:pt x="34" y="28"/>
                    </a:lnTo>
                    <a:lnTo>
                      <a:pt x="33" y="31"/>
                    </a:lnTo>
                    <a:lnTo>
                      <a:pt x="30" y="33"/>
                    </a:lnTo>
                    <a:lnTo>
                      <a:pt x="26" y="35"/>
                    </a:lnTo>
                    <a:lnTo>
                      <a:pt x="22" y="37"/>
                    </a:lnTo>
                    <a:lnTo>
                      <a:pt x="19" y="39"/>
                    </a:lnTo>
                    <a:lnTo>
                      <a:pt x="16" y="43"/>
                    </a:lnTo>
                    <a:lnTo>
                      <a:pt x="14" y="51"/>
                    </a:lnTo>
                    <a:lnTo>
                      <a:pt x="14" y="56"/>
                    </a:lnTo>
                    <a:lnTo>
                      <a:pt x="14" y="60"/>
                    </a:lnTo>
                    <a:lnTo>
                      <a:pt x="14" y="64"/>
                    </a:lnTo>
                    <a:lnTo>
                      <a:pt x="12" y="68"/>
                    </a:lnTo>
                    <a:lnTo>
                      <a:pt x="10" y="71"/>
                    </a:lnTo>
                    <a:lnTo>
                      <a:pt x="9" y="75"/>
                    </a:lnTo>
                    <a:lnTo>
                      <a:pt x="9" y="79"/>
                    </a:lnTo>
                    <a:lnTo>
                      <a:pt x="9" y="83"/>
                    </a:lnTo>
                    <a:lnTo>
                      <a:pt x="9" y="88"/>
                    </a:lnTo>
                    <a:lnTo>
                      <a:pt x="8" y="92"/>
                    </a:lnTo>
                    <a:lnTo>
                      <a:pt x="6" y="97"/>
                    </a:lnTo>
                    <a:lnTo>
                      <a:pt x="3" y="100"/>
                    </a:lnTo>
                    <a:lnTo>
                      <a:pt x="0" y="104"/>
                    </a:lnTo>
                    <a:lnTo>
                      <a:pt x="0" y="109"/>
                    </a:lnTo>
                    <a:lnTo>
                      <a:pt x="1" y="113"/>
                    </a:lnTo>
                    <a:lnTo>
                      <a:pt x="3" y="116"/>
                    </a:lnTo>
                    <a:lnTo>
                      <a:pt x="5" y="118"/>
                    </a:lnTo>
                    <a:lnTo>
                      <a:pt x="7" y="121"/>
                    </a:lnTo>
                    <a:lnTo>
                      <a:pt x="9" y="125"/>
                    </a:lnTo>
                    <a:lnTo>
                      <a:pt x="10" y="129"/>
                    </a:lnTo>
                    <a:lnTo>
                      <a:pt x="13" y="134"/>
                    </a:lnTo>
                    <a:lnTo>
                      <a:pt x="20" y="137"/>
                    </a:lnTo>
                    <a:lnTo>
                      <a:pt x="28" y="139"/>
                    </a:lnTo>
                    <a:lnTo>
                      <a:pt x="35" y="139"/>
                    </a:lnTo>
                    <a:lnTo>
                      <a:pt x="41" y="137"/>
                    </a:lnTo>
                    <a:lnTo>
                      <a:pt x="45" y="133"/>
                    </a:lnTo>
                    <a:lnTo>
                      <a:pt x="46" y="128"/>
                    </a:lnTo>
                    <a:lnTo>
                      <a:pt x="45" y="123"/>
                    </a:lnTo>
                    <a:lnTo>
                      <a:pt x="43" y="118"/>
                    </a:lnTo>
                    <a:lnTo>
                      <a:pt x="44" y="113"/>
                    </a:lnTo>
                    <a:lnTo>
                      <a:pt x="46" y="107"/>
                    </a:lnTo>
                    <a:lnTo>
                      <a:pt x="47" y="103"/>
                    </a:lnTo>
                    <a:lnTo>
                      <a:pt x="49" y="100"/>
                    </a:lnTo>
                    <a:lnTo>
                      <a:pt x="53" y="96"/>
                    </a:lnTo>
                    <a:lnTo>
                      <a:pt x="57" y="92"/>
                    </a:lnTo>
                    <a:lnTo>
                      <a:pt x="60" y="90"/>
                    </a:lnTo>
                    <a:lnTo>
                      <a:pt x="62" y="90"/>
                    </a:lnTo>
                    <a:lnTo>
                      <a:pt x="64" y="92"/>
                    </a:lnTo>
                    <a:lnTo>
                      <a:pt x="66" y="94"/>
                    </a:lnTo>
                    <a:lnTo>
                      <a:pt x="67" y="97"/>
                    </a:lnTo>
                    <a:lnTo>
                      <a:pt x="69" y="99"/>
                    </a:lnTo>
                    <a:lnTo>
                      <a:pt x="71" y="99"/>
                    </a:lnTo>
                    <a:lnTo>
                      <a:pt x="74" y="100"/>
                    </a:lnTo>
                    <a:lnTo>
                      <a:pt x="76" y="102"/>
                    </a:lnTo>
                    <a:lnTo>
                      <a:pt x="77" y="103"/>
                    </a:lnTo>
                    <a:lnTo>
                      <a:pt x="78" y="102"/>
                    </a:lnTo>
                    <a:lnTo>
                      <a:pt x="79" y="100"/>
                    </a:lnTo>
                    <a:lnTo>
                      <a:pt x="80" y="98"/>
                    </a:lnTo>
                    <a:lnTo>
                      <a:pt x="81" y="96"/>
                    </a:lnTo>
                    <a:lnTo>
                      <a:pt x="83" y="94"/>
                    </a:lnTo>
                    <a:lnTo>
                      <a:pt x="85" y="93"/>
                    </a:lnTo>
                    <a:lnTo>
                      <a:pt x="88" y="93"/>
                    </a:lnTo>
                    <a:lnTo>
                      <a:pt x="91" y="93"/>
                    </a:lnTo>
                    <a:lnTo>
                      <a:pt x="94" y="91"/>
                    </a:lnTo>
                    <a:lnTo>
                      <a:pt x="96" y="89"/>
                    </a:lnTo>
                    <a:lnTo>
                      <a:pt x="97" y="86"/>
                    </a:lnTo>
                    <a:lnTo>
                      <a:pt x="98" y="83"/>
                    </a:lnTo>
                    <a:lnTo>
                      <a:pt x="100" y="80"/>
                    </a:lnTo>
                    <a:lnTo>
                      <a:pt x="102" y="77"/>
                    </a:lnTo>
                    <a:lnTo>
                      <a:pt x="106" y="74"/>
                    </a:lnTo>
                    <a:lnTo>
                      <a:pt x="110" y="71"/>
                    </a:lnTo>
                    <a:lnTo>
                      <a:pt x="115" y="67"/>
                    </a:lnTo>
                    <a:lnTo>
                      <a:pt x="116" y="63"/>
                    </a:lnTo>
                    <a:lnTo>
                      <a:pt x="114" y="57"/>
                    </a:lnTo>
                    <a:lnTo>
                      <a:pt x="111" y="54"/>
                    </a:lnTo>
                    <a:lnTo>
                      <a:pt x="110" y="50"/>
                    </a:lnTo>
                    <a:lnTo>
                      <a:pt x="109" y="47"/>
                    </a:lnTo>
                    <a:lnTo>
                      <a:pt x="111" y="43"/>
                    </a:lnTo>
                    <a:lnTo>
                      <a:pt x="116" y="42"/>
                    </a:lnTo>
                    <a:lnTo>
                      <a:pt x="123" y="43"/>
                    </a:lnTo>
                    <a:lnTo>
                      <a:pt x="131" y="47"/>
                    </a:lnTo>
                    <a:lnTo>
                      <a:pt x="138" y="51"/>
                    </a:lnTo>
                    <a:lnTo>
                      <a:pt x="143" y="55"/>
                    </a:lnTo>
                    <a:lnTo>
                      <a:pt x="148" y="61"/>
                    </a:lnTo>
                    <a:lnTo>
                      <a:pt x="153" y="68"/>
                    </a:lnTo>
                    <a:lnTo>
                      <a:pt x="156"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04" name="Freeform 741"/>
              <p:cNvSpPr>
                <a:spLocks/>
              </p:cNvSpPr>
              <p:nvPr/>
            </p:nvSpPr>
            <p:spPr bwMode="auto">
              <a:xfrm>
                <a:off x="3657" y="1681"/>
                <a:ext cx="26" cy="19"/>
              </a:xfrm>
              <a:custGeom>
                <a:avLst/>
                <a:gdLst>
                  <a:gd name="T0" fmla="*/ 0 w 182"/>
                  <a:gd name="T1" fmla="*/ 0 h 131"/>
                  <a:gd name="T2" fmla="*/ 0 w 182"/>
                  <a:gd name="T3" fmla="*/ 0 h 131"/>
                  <a:gd name="T4" fmla="*/ 0 w 182"/>
                  <a:gd name="T5" fmla="*/ 0 h 131"/>
                  <a:gd name="T6" fmla="*/ 0 w 182"/>
                  <a:gd name="T7" fmla="*/ 0 h 131"/>
                  <a:gd name="T8" fmla="*/ 0 w 182"/>
                  <a:gd name="T9" fmla="*/ 0 h 131"/>
                  <a:gd name="T10" fmla="*/ 0 w 182"/>
                  <a:gd name="T11" fmla="*/ 0 h 131"/>
                  <a:gd name="T12" fmla="*/ 0 w 182"/>
                  <a:gd name="T13" fmla="*/ 0 h 131"/>
                  <a:gd name="T14" fmla="*/ 0 w 182"/>
                  <a:gd name="T15" fmla="*/ 0 h 131"/>
                  <a:gd name="T16" fmla="*/ 0 w 182"/>
                  <a:gd name="T17" fmla="*/ 0 h 131"/>
                  <a:gd name="T18" fmla="*/ 0 w 182"/>
                  <a:gd name="T19" fmla="*/ 0 h 131"/>
                  <a:gd name="T20" fmla="*/ 0 w 182"/>
                  <a:gd name="T21" fmla="*/ 0 h 131"/>
                  <a:gd name="T22" fmla="*/ 0 w 182"/>
                  <a:gd name="T23" fmla="*/ 0 h 131"/>
                  <a:gd name="T24" fmla="*/ 0 w 182"/>
                  <a:gd name="T25" fmla="*/ 0 h 131"/>
                  <a:gd name="T26" fmla="*/ 0 w 182"/>
                  <a:gd name="T27" fmla="*/ 0 h 131"/>
                  <a:gd name="T28" fmla="*/ 0 w 182"/>
                  <a:gd name="T29" fmla="*/ 0 h 131"/>
                  <a:gd name="T30" fmla="*/ 0 w 182"/>
                  <a:gd name="T31" fmla="*/ 0 h 131"/>
                  <a:gd name="T32" fmla="*/ 0 w 182"/>
                  <a:gd name="T33" fmla="*/ 0 h 131"/>
                  <a:gd name="T34" fmla="*/ 0 w 182"/>
                  <a:gd name="T35" fmla="*/ 0 h 131"/>
                  <a:gd name="T36" fmla="*/ 0 w 182"/>
                  <a:gd name="T37" fmla="*/ 0 h 131"/>
                  <a:gd name="T38" fmla="*/ 0 w 182"/>
                  <a:gd name="T39" fmla="*/ 0 h 131"/>
                  <a:gd name="T40" fmla="*/ 0 w 182"/>
                  <a:gd name="T41" fmla="*/ 0 h 131"/>
                  <a:gd name="T42" fmla="*/ 0 w 182"/>
                  <a:gd name="T43" fmla="*/ 0 h 131"/>
                  <a:gd name="T44" fmla="*/ 0 w 182"/>
                  <a:gd name="T45" fmla="*/ 0 h 131"/>
                  <a:gd name="T46" fmla="*/ 0 w 182"/>
                  <a:gd name="T47" fmla="*/ 0 h 131"/>
                  <a:gd name="T48" fmla="*/ 0 w 182"/>
                  <a:gd name="T49" fmla="*/ 0 h 131"/>
                  <a:gd name="T50" fmla="*/ 0 w 182"/>
                  <a:gd name="T51" fmla="*/ 0 h 131"/>
                  <a:gd name="T52" fmla="*/ 0 w 182"/>
                  <a:gd name="T53" fmla="*/ 0 h 131"/>
                  <a:gd name="T54" fmla="*/ 0 w 182"/>
                  <a:gd name="T55" fmla="*/ 0 h 131"/>
                  <a:gd name="T56" fmla="*/ 0 w 182"/>
                  <a:gd name="T57" fmla="*/ 0 h 131"/>
                  <a:gd name="T58" fmla="*/ 0 w 182"/>
                  <a:gd name="T59" fmla="*/ 0 h 131"/>
                  <a:gd name="T60" fmla="*/ 0 w 182"/>
                  <a:gd name="T61" fmla="*/ 0 h 131"/>
                  <a:gd name="T62" fmla="*/ 0 w 182"/>
                  <a:gd name="T63" fmla="*/ 0 h 131"/>
                  <a:gd name="T64" fmla="*/ 0 w 182"/>
                  <a:gd name="T65" fmla="*/ 0 h 131"/>
                  <a:gd name="T66" fmla="*/ 0 w 182"/>
                  <a:gd name="T67" fmla="*/ 0 h 131"/>
                  <a:gd name="T68" fmla="*/ 0 w 182"/>
                  <a:gd name="T69" fmla="*/ 0 h 131"/>
                  <a:gd name="T70" fmla="*/ 0 w 182"/>
                  <a:gd name="T71" fmla="*/ 0 h 131"/>
                  <a:gd name="T72" fmla="*/ 0 w 182"/>
                  <a:gd name="T73" fmla="*/ 0 h 131"/>
                  <a:gd name="T74" fmla="*/ 0 w 182"/>
                  <a:gd name="T75" fmla="*/ 0 h 131"/>
                  <a:gd name="T76" fmla="*/ 0 w 182"/>
                  <a:gd name="T77" fmla="*/ 0 h 131"/>
                  <a:gd name="T78" fmla="*/ 0 w 182"/>
                  <a:gd name="T79" fmla="*/ 0 h 131"/>
                  <a:gd name="T80" fmla="*/ 0 w 182"/>
                  <a:gd name="T81" fmla="*/ 0 h 131"/>
                  <a:gd name="T82" fmla="*/ 0 w 182"/>
                  <a:gd name="T83" fmla="*/ 0 h 131"/>
                  <a:gd name="T84" fmla="*/ 0 w 182"/>
                  <a:gd name="T85" fmla="*/ 0 h 131"/>
                  <a:gd name="T86" fmla="*/ 0 w 182"/>
                  <a:gd name="T87" fmla="*/ 0 h 131"/>
                  <a:gd name="T88" fmla="*/ 0 w 182"/>
                  <a:gd name="T89" fmla="*/ 0 h 131"/>
                  <a:gd name="T90" fmla="*/ 0 w 182"/>
                  <a:gd name="T91" fmla="*/ 0 h 131"/>
                  <a:gd name="T92" fmla="*/ 0 w 182"/>
                  <a:gd name="T93" fmla="*/ 0 h 131"/>
                  <a:gd name="T94" fmla="*/ 0 w 182"/>
                  <a:gd name="T95" fmla="*/ 0 h 131"/>
                  <a:gd name="T96" fmla="*/ 0 w 182"/>
                  <a:gd name="T97" fmla="*/ 0 h 1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2"/>
                  <a:gd name="T148" fmla="*/ 0 h 131"/>
                  <a:gd name="T149" fmla="*/ 182 w 182"/>
                  <a:gd name="T150" fmla="*/ 131 h 1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2" h="131">
                    <a:moveTo>
                      <a:pt x="168" y="109"/>
                    </a:moveTo>
                    <a:lnTo>
                      <a:pt x="168" y="107"/>
                    </a:lnTo>
                    <a:lnTo>
                      <a:pt x="168" y="104"/>
                    </a:lnTo>
                    <a:lnTo>
                      <a:pt x="168" y="101"/>
                    </a:lnTo>
                    <a:lnTo>
                      <a:pt x="170" y="96"/>
                    </a:lnTo>
                    <a:lnTo>
                      <a:pt x="173" y="84"/>
                    </a:lnTo>
                    <a:lnTo>
                      <a:pt x="173" y="71"/>
                    </a:lnTo>
                    <a:lnTo>
                      <a:pt x="170" y="57"/>
                    </a:lnTo>
                    <a:lnTo>
                      <a:pt x="164" y="42"/>
                    </a:lnTo>
                    <a:lnTo>
                      <a:pt x="156" y="30"/>
                    </a:lnTo>
                    <a:lnTo>
                      <a:pt x="146" y="18"/>
                    </a:lnTo>
                    <a:lnTo>
                      <a:pt x="133" y="9"/>
                    </a:lnTo>
                    <a:lnTo>
                      <a:pt x="118" y="3"/>
                    </a:lnTo>
                    <a:lnTo>
                      <a:pt x="99" y="0"/>
                    </a:lnTo>
                    <a:lnTo>
                      <a:pt x="83" y="0"/>
                    </a:lnTo>
                    <a:lnTo>
                      <a:pt x="66" y="4"/>
                    </a:lnTo>
                    <a:lnTo>
                      <a:pt x="53" y="9"/>
                    </a:lnTo>
                    <a:lnTo>
                      <a:pt x="41" y="18"/>
                    </a:lnTo>
                    <a:lnTo>
                      <a:pt x="31" y="28"/>
                    </a:lnTo>
                    <a:lnTo>
                      <a:pt x="22" y="40"/>
                    </a:lnTo>
                    <a:lnTo>
                      <a:pt x="17" y="52"/>
                    </a:lnTo>
                    <a:lnTo>
                      <a:pt x="14" y="61"/>
                    </a:lnTo>
                    <a:lnTo>
                      <a:pt x="11" y="69"/>
                    </a:lnTo>
                    <a:lnTo>
                      <a:pt x="8" y="74"/>
                    </a:lnTo>
                    <a:lnTo>
                      <a:pt x="3" y="76"/>
                    </a:lnTo>
                    <a:lnTo>
                      <a:pt x="0" y="77"/>
                    </a:lnTo>
                    <a:lnTo>
                      <a:pt x="0" y="78"/>
                    </a:lnTo>
                    <a:lnTo>
                      <a:pt x="2" y="80"/>
                    </a:lnTo>
                    <a:lnTo>
                      <a:pt x="5" y="81"/>
                    </a:lnTo>
                    <a:lnTo>
                      <a:pt x="12" y="84"/>
                    </a:lnTo>
                    <a:lnTo>
                      <a:pt x="27" y="88"/>
                    </a:lnTo>
                    <a:lnTo>
                      <a:pt x="47" y="94"/>
                    </a:lnTo>
                    <a:lnTo>
                      <a:pt x="70" y="102"/>
                    </a:lnTo>
                    <a:lnTo>
                      <a:pt x="92" y="108"/>
                    </a:lnTo>
                    <a:lnTo>
                      <a:pt x="113" y="113"/>
                    </a:lnTo>
                    <a:lnTo>
                      <a:pt x="129" y="117"/>
                    </a:lnTo>
                    <a:lnTo>
                      <a:pt x="137" y="119"/>
                    </a:lnTo>
                    <a:lnTo>
                      <a:pt x="142" y="120"/>
                    </a:lnTo>
                    <a:lnTo>
                      <a:pt x="149" y="122"/>
                    </a:lnTo>
                    <a:lnTo>
                      <a:pt x="155" y="124"/>
                    </a:lnTo>
                    <a:lnTo>
                      <a:pt x="162" y="127"/>
                    </a:lnTo>
                    <a:lnTo>
                      <a:pt x="169" y="129"/>
                    </a:lnTo>
                    <a:lnTo>
                      <a:pt x="174" y="131"/>
                    </a:lnTo>
                    <a:lnTo>
                      <a:pt x="178" y="131"/>
                    </a:lnTo>
                    <a:lnTo>
                      <a:pt x="182" y="129"/>
                    </a:lnTo>
                    <a:lnTo>
                      <a:pt x="180" y="126"/>
                    </a:lnTo>
                    <a:lnTo>
                      <a:pt x="176" y="121"/>
                    </a:lnTo>
                    <a:lnTo>
                      <a:pt x="171" y="115"/>
                    </a:lnTo>
                    <a:lnTo>
                      <a:pt x="168" y="109"/>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05" name="Freeform 742"/>
              <p:cNvSpPr>
                <a:spLocks/>
              </p:cNvSpPr>
              <p:nvPr/>
            </p:nvSpPr>
            <p:spPr bwMode="auto">
              <a:xfrm>
                <a:off x="3654" y="1768"/>
                <a:ext cx="29" cy="94"/>
              </a:xfrm>
              <a:custGeom>
                <a:avLst/>
                <a:gdLst>
                  <a:gd name="T0" fmla="*/ 0 w 198"/>
                  <a:gd name="T1" fmla="*/ 0 h 656"/>
                  <a:gd name="T2" fmla="*/ 0 w 198"/>
                  <a:gd name="T3" fmla="*/ 0 h 656"/>
                  <a:gd name="T4" fmla="*/ 0 w 198"/>
                  <a:gd name="T5" fmla="*/ 0 h 656"/>
                  <a:gd name="T6" fmla="*/ 0 w 198"/>
                  <a:gd name="T7" fmla="*/ 0 h 656"/>
                  <a:gd name="T8" fmla="*/ 0 w 198"/>
                  <a:gd name="T9" fmla="*/ 0 h 656"/>
                  <a:gd name="T10" fmla="*/ 0 w 198"/>
                  <a:gd name="T11" fmla="*/ 0 h 656"/>
                  <a:gd name="T12" fmla="*/ 0 w 198"/>
                  <a:gd name="T13" fmla="*/ 0 h 656"/>
                  <a:gd name="T14" fmla="*/ 0 w 198"/>
                  <a:gd name="T15" fmla="*/ 0 h 656"/>
                  <a:gd name="T16" fmla="*/ 0 w 198"/>
                  <a:gd name="T17" fmla="*/ 0 h 656"/>
                  <a:gd name="T18" fmla="*/ 0 w 198"/>
                  <a:gd name="T19" fmla="*/ 0 h 656"/>
                  <a:gd name="T20" fmla="*/ 0 w 198"/>
                  <a:gd name="T21" fmla="*/ 0 h 656"/>
                  <a:gd name="T22" fmla="*/ 0 w 198"/>
                  <a:gd name="T23" fmla="*/ 0 h 656"/>
                  <a:gd name="T24" fmla="*/ 0 w 198"/>
                  <a:gd name="T25" fmla="*/ 0 h 656"/>
                  <a:gd name="T26" fmla="*/ 0 w 198"/>
                  <a:gd name="T27" fmla="*/ 0 h 656"/>
                  <a:gd name="T28" fmla="*/ 0 w 198"/>
                  <a:gd name="T29" fmla="*/ 0 h 656"/>
                  <a:gd name="T30" fmla="*/ 0 w 198"/>
                  <a:gd name="T31" fmla="*/ 0 h 656"/>
                  <a:gd name="T32" fmla="*/ 0 w 198"/>
                  <a:gd name="T33" fmla="*/ 0 h 656"/>
                  <a:gd name="T34" fmla="*/ 0 w 198"/>
                  <a:gd name="T35" fmla="*/ 0 h 656"/>
                  <a:gd name="T36" fmla="*/ 0 w 198"/>
                  <a:gd name="T37" fmla="*/ 0 h 656"/>
                  <a:gd name="T38" fmla="*/ 0 w 198"/>
                  <a:gd name="T39" fmla="*/ 0 h 656"/>
                  <a:gd name="T40" fmla="*/ 0 w 198"/>
                  <a:gd name="T41" fmla="*/ 0 h 656"/>
                  <a:gd name="T42" fmla="*/ 0 w 198"/>
                  <a:gd name="T43" fmla="*/ 0 h 656"/>
                  <a:gd name="T44" fmla="*/ 0 w 198"/>
                  <a:gd name="T45" fmla="*/ 0 h 656"/>
                  <a:gd name="T46" fmla="*/ 0 w 198"/>
                  <a:gd name="T47" fmla="*/ 0 h 656"/>
                  <a:gd name="T48" fmla="*/ 0 w 198"/>
                  <a:gd name="T49" fmla="*/ 0 h 656"/>
                  <a:gd name="T50" fmla="*/ 0 w 198"/>
                  <a:gd name="T51" fmla="*/ 0 h 656"/>
                  <a:gd name="T52" fmla="*/ 0 w 198"/>
                  <a:gd name="T53" fmla="*/ 0 h 656"/>
                  <a:gd name="T54" fmla="*/ 0 w 198"/>
                  <a:gd name="T55" fmla="*/ 0 h 656"/>
                  <a:gd name="T56" fmla="*/ 0 w 198"/>
                  <a:gd name="T57" fmla="*/ 0 h 656"/>
                  <a:gd name="T58" fmla="*/ 0 w 198"/>
                  <a:gd name="T59" fmla="*/ 0 h 656"/>
                  <a:gd name="T60" fmla="*/ 0 w 198"/>
                  <a:gd name="T61" fmla="*/ 0 h 656"/>
                  <a:gd name="T62" fmla="*/ 0 w 198"/>
                  <a:gd name="T63" fmla="*/ 0 h 656"/>
                  <a:gd name="T64" fmla="*/ 0 w 198"/>
                  <a:gd name="T65" fmla="*/ 0 h 656"/>
                  <a:gd name="T66" fmla="*/ 0 w 198"/>
                  <a:gd name="T67" fmla="*/ 0 h 656"/>
                  <a:gd name="T68" fmla="*/ 0 w 198"/>
                  <a:gd name="T69" fmla="*/ 0 h 656"/>
                  <a:gd name="T70" fmla="*/ 0 w 198"/>
                  <a:gd name="T71" fmla="*/ 0 h 656"/>
                  <a:gd name="T72" fmla="*/ 0 w 198"/>
                  <a:gd name="T73" fmla="*/ 0 h 656"/>
                  <a:gd name="T74" fmla="*/ 0 w 198"/>
                  <a:gd name="T75" fmla="*/ 0 h 656"/>
                  <a:gd name="T76" fmla="*/ 0 w 198"/>
                  <a:gd name="T77" fmla="*/ 0 h 656"/>
                  <a:gd name="T78" fmla="*/ 0 w 198"/>
                  <a:gd name="T79" fmla="*/ 0 h 656"/>
                  <a:gd name="T80" fmla="*/ 0 w 198"/>
                  <a:gd name="T81" fmla="*/ 0 h 656"/>
                  <a:gd name="T82" fmla="*/ 0 w 198"/>
                  <a:gd name="T83" fmla="*/ 0 h 6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8"/>
                  <a:gd name="T127" fmla="*/ 0 h 656"/>
                  <a:gd name="T128" fmla="*/ 198 w 198"/>
                  <a:gd name="T129" fmla="*/ 656 h 6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8" h="656">
                    <a:moveTo>
                      <a:pt x="42" y="3"/>
                    </a:moveTo>
                    <a:lnTo>
                      <a:pt x="34" y="6"/>
                    </a:lnTo>
                    <a:lnTo>
                      <a:pt x="26" y="13"/>
                    </a:lnTo>
                    <a:lnTo>
                      <a:pt x="18" y="20"/>
                    </a:lnTo>
                    <a:lnTo>
                      <a:pt x="10" y="28"/>
                    </a:lnTo>
                    <a:lnTo>
                      <a:pt x="5" y="38"/>
                    </a:lnTo>
                    <a:lnTo>
                      <a:pt x="1" y="49"/>
                    </a:lnTo>
                    <a:lnTo>
                      <a:pt x="0" y="61"/>
                    </a:lnTo>
                    <a:lnTo>
                      <a:pt x="2" y="73"/>
                    </a:lnTo>
                    <a:lnTo>
                      <a:pt x="6" y="82"/>
                    </a:lnTo>
                    <a:lnTo>
                      <a:pt x="11" y="93"/>
                    </a:lnTo>
                    <a:lnTo>
                      <a:pt x="18" y="105"/>
                    </a:lnTo>
                    <a:lnTo>
                      <a:pt x="24" y="117"/>
                    </a:lnTo>
                    <a:lnTo>
                      <a:pt x="31" y="128"/>
                    </a:lnTo>
                    <a:lnTo>
                      <a:pt x="37" y="138"/>
                    </a:lnTo>
                    <a:lnTo>
                      <a:pt x="42" y="147"/>
                    </a:lnTo>
                    <a:lnTo>
                      <a:pt x="45" y="153"/>
                    </a:lnTo>
                    <a:lnTo>
                      <a:pt x="49" y="161"/>
                    </a:lnTo>
                    <a:lnTo>
                      <a:pt x="57" y="176"/>
                    </a:lnTo>
                    <a:lnTo>
                      <a:pt x="67" y="197"/>
                    </a:lnTo>
                    <a:lnTo>
                      <a:pt x="77" y="219"/>
                    </a:lnTo>
                    <a:lnTo>
                      <a:pt x="87" y="242"/>
                    </a:lnTo>
                    <a:lnTo>
                      <a:pt x="98" y="262"/>
                    </a:lnTo>
                    <a:lnTo>
                      <a:pt x="105" y="279"/>
                    </a:lnTo>
                    <a:lnTo>
                      <a:pt x="109" y="288"/>
                    </a:lnTo>
                    <a:lnTo>
                      <a:pt x="114" y="299"/>
                    </a:lnTo>
                    <a:lnTo>
                      <a:pt x="118" y="311"/>
                    </a:lnTo>
                    <a:lnTo>
                      <a:pt x="120" y="323"/>
                    </a:lnTo>
                    <a:lnTo>
                      <a:pt x="120" y="329"/>
                    </a:lnTo>
                    <a:lnTo>
                      <a:pt x="118" y="333"/>
                    </a:lnTo>
                    <a:lnTo>
                      <a:pt x="115" y="340"/>
                    </a:lnTo>
                    <a:lnTo>
                      <a:pt x="110" y="350"/>
                    </a:lnTo>
                    <a:lnTo>
                      <a:pt x="105" y="363"/>
                    </a:lnTo>
                    <a:lnTo>
                      <a:pt x="99" y="376"/>
                    </a:lnTo>
                    <a:lnTo>
                      <a:pt x="94" y="388"/>
                    </a:lnTo>
                    <a:lnTo>
                      <a:pt x="90" y="399"/>
                    </a:lnTo>
                    <a:lnTo>
                      <a:pt x="87" y="410"/>
                    </a:lnTo>
                    <a:lnTo>
                      <a:pt x="85" y="440"/>
                    </a:lnTo>
                    <a:lnTo>
                      <a:pt x="87" y="472"/>
                    </a:lnTo>
                    <a:lnTo>
                      <a:pt x="92" y="500"/>
                    </a:lnTo>
                    <a:lnTo>
                      <a:pt x="94" y="514"/>
                    </a:lnTo>
                    <a:lnTo>
                      <a:pt x="94" y="537"/>
                    </a:lnTo>
                    <a:lnTo>
                      <a:pt x="93" y="571"/>
                    </a:lnTo>
                    <a:lnTo>
                      <a:pt x="92" y="606"/>
                    </a:lnTo>
                    <a:lnTo>
                      <a:pt x="95" y="630"/>
                    </a:lnTo>
                    <a:lnTo>
                      <a:pt x="100" y="642"/>
                    </a:lnTo>
                    <a:lnTo>
                      <a:pt x="104" y="650"/>
                    </a:lnTo>
                    <a:lnTo>
                      <a:pt x="109" y="655"/>
                    </a:lnTo>
                    <a:lnTo>
                      <a:pt x="115" y="656"/>
                    </a:lnTo>
                    <a:lnTo>
                      <a:pt x="117" y="654"/>
                    </a:lnTo>
                    <a:lnTo>
                      <a:pt x="120" y="648"/>
                    </a:lnTo>
                    <a:lnTo>
                      <a:pt x="121" y="642"/>
                    </a:lnTo>
                    <a:lnTo>
                      <a:pt x="122" y="634"/>
                    </a:lnTo>
                    <a:lnTo>
                      <a:pt x="126" y="610"/>
                    </a:lnTo>
                    <a:lnTo>
                      <a:pt x="136" y="566"/>
                    </a:lnTo>
                    <a:lnTo>
                      <a:pt x="146" y="520"/>
                    </a:lnTo>
                    <a:lnTo>
                      <a:pt x="152" y="494"/>
                    </a:lnTo>
                    <a:lnTo>
                      <a:pt x="157" y="477"/>
                    </a:lnTo>
                    <a:lnTo>
                      <a:pt x="162" y="455"/>
                    </a:lnTo>
                    <a:lnTo>
                      <a:pt x="168" y="433"/>
                    </a:lnTo>
                    <a:lnTo>
                      <a:pt x="172" y="416"/>
                    </a:lnTo>
                    <a:lnTo>
                      <a:pt x="174" y="402"/>
                    </a:lnTo>
                    <a:lnTo>
                      <a:pt x="176" y="385"/>
                    </a:lnTo>
                    <a:lnTo>
                      <a:pt x="179" y="372"/>
                    </a:lnTo>
                    <a:lnTo>
                      <a:pt x="181" y="362"/>
                    </a:lnTo>
                    <a:lnTo>
                      <a:pt x="186" y="352"/>
                    </a:lnTo>
                    <a:lnTo>
                      <a:pt x="192" y="339"/>
                    </a:lnTo>
                    <a:lnTo>
                      <a:pt x="197" y="326"/>
                    </a:lnTo>
                    <a:lnTo>
                      <a:pt x="198" y="311"/>
                    </a:lnTo>
                    <a:lnTo>
                      <a:pt x="194" y="292"/>
                    </a:lnTo>
                    <a:lnTo>
                      <a:pt x="189" y="262"/>
                    </a:lnTo>
                    <a:lnTo>
                      <a:pt x="183" y="231"/>
                    </a:lnTo>
                    <a:lnTo>
                      <a:pt x="179" y="206"/>
                    </a:lnTo>
                    <a:lnTo>
                      <a:pt x="176" y="186"/>
                    </a:lnTo>
                    <a:lnTo>
                      <a:pt x="172" y="162"/>
                    </a:lnTo>
                    <a:lnTo>
                      <a:pt x="167" y="136"/>
                    </a:lnTo>
                    <a:lnTo>
                      <a:pt x="160" y="113"/>
                    </a:lnTo>
                    <a:lnTo>
                      <a:pt x="149" y="81"/>
                    </a:lnTo>
                    <a:lnTo>
                      <a:pt x="137" y="55"/>
                    </a:lnTo>
                    <a:lnTo>
                      <a:pt x="122" y="34"/>
                    </a:lnTo>
                    <a:lnTo>
                      <a:pt x="108" y="18"/>
                    </a:lnTo>
                    <a:lnTo>
                      <a:pt x="92" y="7"/>
                    </a:lnTo>
                    <a:lnTo>
                      <a:pt x="75" y="1"/>
                    </a:lnTo>
                    <a:lnTo>
                      <a:pt x="59" y="0"/>
                    </a:lnTo>
                    <a:lnTo>
                      <a:pt x="42" y="3"/>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06" name="Freeform 743"/>
              <p:cNvSpPr>
                <a:spLocks/>
              </p:cNvSpPr>
              <p:nvPr/>
            </p:nvSpPr>
            <p:spPr bwMode="auto">
              <a:xfrm>
                <a:off x="3662" y="1773"/>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1" y="16"/>
                    </a:moveTo>
                    <a:lnTo>
                      <a:pt x="14" y="15"/>
                    </a:lnTo>
                    <a:lnTo>
                      <a:pt x="16" y="12"/>
                    </a:lnTo>
                    <a:lnTo>
                      <a:pt x="17" y="9"/>
                    </a:lnTo>
                    <a:lnTo>
                      <a:pt x="17" y="6"/>
                    </a:lnTo>
                    <a:lnTo>
                      <a:pt x="15" y="3"/>
                    </a:lnTo>
                    <a:lnTo>
                      <a:pt x="13" y="1"/>
                    </a:lnTo>
                    <a:lnTo>
                      <a:pt x="10" y="0"/>
                    </a:lnTo>
                    <a:lnTo>
                      <a:pt x="6" y="0"/>
                    </a:lnTo>
                    <a:lnTo>
                      <a:pt x="3" y="1"/>
                    </a:lnTo>
                    <a:lnTo>
                      <a:pt x="1" y="4"/>
                    </a:lnTo>
                    <a:lnTo>
                      <a:pt x="0" y="7"/>
                    </a:lnTo>
                    <a:lnTo>
                      <a:pt x="0" y="11"/>
                    </a:lnTo>
                    <a:lnTo>
                      <a:pt x="2" y="14"/>
                    </a:lnTo>
                    <a:lnTo>
                      <a:pt x="5" y="16"/>
                    </a:lnTo>
                    <a:lnTo>
                      <a:pt x="8" y="17"/>
                    </a:lnTo>
                    <a:lnTo>
                      <a:pt x="11"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07" name="Freeform 744"/>
              <p:cNvSpPr>
                <a:spLocks/>
              </p:cNvSpPr>
              <p:nvPr/>
            </p:nvSpPr>
            <p:spPr bwMode="auto">
              <a:xfrm>
                <a:off x="3669" y="1856"/>
                <a:ext cx="2" cy="3"/>
              </a:xfrm>
              <a:custGeom>
                <a:avLst/>
                <a:gdLst>
                  <a:gd name="T0" fmla="*/ 0 w 17"/>
                  <a:gd name="T1" fmla="*/ 0 h 18"/>
                  <a:gd name="T2" fmla="*/ 0 w 17"/>
                  <a:gd name="T3" fmla="*/ 0 h 18"/>
                  <a:gd name="T4" fmla="*/ 0 w 17"/>
                  <a:gd name="T5" fmla="*/ 0 h 18"/>
                  <a:gd name="T6" fmla="*/ 0 w 17"/>
                  <a:gd name="T7" fmla="*/ 0 h 18"/>
                  <a:gd name="T8" fmla="*/ 0 w 17"/>
                  <a:gd name="T9" fmla="*/ 0 h 18"/>
                  <a:gd name="T10" fmla="*/ 0 w 17"/>
                  <a:gd name="T11" fmla="*/ 0 h 18"/>
                  <a:gd name="T12" fmla="*/ 0 w 17"/>
                  <a:gd name="T13" fmla="*/ 0 h 18"/>
                  <a:gd name="T14" fmla="*/ 0 w 17"/>
                  <a:gd name="T15" fmla="*/ 0 h 18"/>
                  <a:gd name="T16" fmla="*/ 0 w 17"/>
                  <a:gd name="T17" fmla="*/ 0 h 18"/>
                  <a:gd name="T18" fmla="*/ 0 w 17"/>
                  <a:gd name="T19" fmla="*/ 0 h 18"/>
                  <a:gd name="T20" fmla="*/ 0 w 17"/>
                  <a:gd name="T21" fmla="*/ 0 h 18"/>
                  <a:gd name="T22" fmla="*/ 0 w 17"/>
                  <a:gd name="T23" fmla="*/ 0 h 18"/>
                  <a:gd name="T24" fmla="*/ 0 w 17"/>
                  <a:gd name="T25" fmla="*/ 0 h 18"/>
                  <a:gd name="T26" fmla="*/ 0 w 17"/>
                  <a:gd name="T27" fmla="*/ 0 h 18"/>
                  <a:gd name="T28" fmla="*/ 0 w 17"/>
                  <a:gd name="T29" fmla="*/ 0 h 18"/>
                  <a:gd name="T30" fmla="*/ 0 w 17"/>
                  <a:gd name="T31" fmla="*/ 0 h 18"/>
                  <a:gd name="T32" fmla="*/ 0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11" y="18"/>
                    </a:moveTo>
                    <a:lnTo>
                      <a:pt x="14" y="16"/>
                    </a:lnTo>
                    <a:lnTo>
                      <a:pt x="16" y="14"/>
                    </a:lnTo>
                    <a:lnTo>
                      <a:pt x="17" y="11"/>
                    </a:lnTo>
                    <a:lnTo>
                      <a:pt x="16" y="7"/>
                    </a:lnTo>
                    <a:lnTo>
                      <a:pt x="15" y="3"/>
                    </a:lnTo>
                    <a:lnTo>
                      <a:pt x="12" y="1"/>
                    </a:lnTo>
                    <a:lnTo>
                      <a:pt x="9" y="0"/>
                    </a:lnTo>
                    <a:lnTo>
                      <a:pt x="6" y="0"/>
                    </a:lnTo>
                    <a:lnTo>
                      <a:pt x="3" y="2"/>
                    </a:lnTo>
                    <a:lnTo>
                      <a:pt x="1" y="5"/>
                    </a:lnTo>
                    <a:lnTo>
                      <a:pt x="0" y="8"/>
                    </a:lnTo>
                    <a:lnTo>
                      <a:pt x="0" y="12"/>
                    </a:lnTo>
                    <a:lnTo>
                      <a:pt x="2" y="15"/>
                    </a:lnTo>
                    <a:lnTo>
                      <a:pt x="4" y="17"/>
                    </a:lnTo>
                    <a:lnTo>
                      <a:pt x="7" y="18"/>
                    </a:lnTo>
                    <a:lnTo>
                      <a:pt x="11"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08" name="Freeform 745"/>
              <p:cNvSpPr>
                <a:spLocks/>
              </p:cNvSpPr>
              <p:nvPr/>
            </p:nvSpPr>
            <p:spPr bwMode="auto">
              <a:xfrm>
                <a:off x="3665" y="1855"/>
                <a:ext cx="22" cy="12"/>
              </a:xfrm>
              <a:custGeom>
                <a:avLst/>
                <a:gdLst>
                  <a:gd name="T0" fmla="*/ 0 w 155"/>
                  <a:gd name="T1" fmla="*/ 0 h 86"/>
                  <a:gd name="T2" fmla="*/ 0 w 155"/>
                  <a:gd name="T3" fmla="*/ 0 h 86"/>
                  <a:gd name="T4" fmla="*/ 0 w 155"/>
                  <a:gd name="T5" fmla="*/ 0 h 86"/>
                  <a:gd name="T6" fmla="*/ 0 w 155"/>
                  <a:gd name="T7" fmla="*/ 0 h 86"/>
                  <a:gd name="T8" fmla="*/ 0 w 155"/>
                  <a:gd name="T9" fmla="*/ 0 h 86"/>
                  <a:gd name="T10" fmla="*/ 0 w 155"/>
                  <a:gd name="T11" fmla="*/ 0 h 86"/>
                  <a:gd name="T12" fmla="*/ 0 w 155"/>
                  <a:gd name="T13" fmla="*/ 0 h 86"/>
                  <a:gd name="T14" fmla="*/ 0 w 155"/>
                  <a:gd name="T15" fmla="*/ 0 h 86"/>
                  <a:gd name="T16" fmla="*/ 0 w 155"/>
                  <a:gd name="T17" fmla="*/ 0 h 86"/>
                  <a:gd name="T18" fmla="*/ 0 w 155"/>
                  <a:gd name="T19" fmla="*/ 0 h 86"/>
                  <a:gd name="T20" fmla="*/ 0 w 155"/>
                  <a:gd name="T21" fmla="*/ 0 h 86"/>
                  <a:gd name="T22" fmla="*/ 0 w 155"/>
                  <a:gd name="T23" fmla="*/ 0 h 86"/>
                  <a:gd name="T24" fmla="*/ 0 w 155"/>
                  <a:gd name="T25" fmla="*/ 0 h 86"/>
                  <a:gd name="T26" fmla="*/ 0 w 155"/>
                  <a:gd name="T27" fmla="*/ 0 h 86"/>
                  <a:gd name="T28" fmla="*/ 0 w 155"/>
                  <a:gd name="T29" fmla="*/ 0 h 86"/>
                  <a:gd name="T30" fmla="*/ 0 w 155"/>
                  <a:gd name="T31" fmla="*/ 0 h 86"/>
                  <a:gd name="T32" fmla="*/ 0 w 155"/>
                  <a:gd name="T33" fmla="*/ 0 h 86"/>
                  <a:gd name="T34" fmla="*/ 0 w 155"/>
                  <a:gd name="T35" fmla="*/ 0 h 86"/>
                  <a:gd name="T36" fmla="*/ 0 w 155"/>
                  <a:gd name="T37" fmla="*/ 0 h 86"/>
                  <a:gd name="T38" fmla="*/ 0 w 155"/>
                  <a:gd name="T39" fmla="*/ 0 h 86"/>
                  <a:gd name="T40" fmla="*/ 0 w 155"/>
                  <a:gd name="T41" fmla="*/ 0 h 86"/>
                  <a:gd name="T42" fmla="*/ 0 w 155"/>
                  <a:gd name="T43" fmla="*/ 0 h 86"/>
                  <a:gd name="T44" fmla="*/ 0 w 155"/>
                  <a:gd name="T45" fmla="*/ 0 h 86"/>
                  <a:gd name="T46" fmla="*/ 0 w 155"/>
                  <a:gd name="T47" fmla="*/ 0 h 86"/>
                  <a:gd name="T48" fmla="*/ 0 w 155"/>
                  <a:gd name="T49" fmla="*/ 0 h 86"/>
                  <a:gd name="T50" fmla="*/ 0 w 155"/>
                  <a:gd name="T51" fmla="*/ 0 h 86"/>
                  <a:gd name="T52" fmla="*/ 0 w 155"/>
                  <a:gd name="T53" fmla="*/ 0 h 86"/>
                  <a:gd name="T54" fmla="*/ 0 w 155"/>
                  <a:gd name="T55" fmla="*/ 0 h 86"/>
                  <a:gd name="T56" fmla="*/ 0 w 155"/>
                  <a:gd name="T57" fmla="*/ 0 h 86"/>
                  <a:gd name="T58" fmla="*/ 0 w 155"/>
                  <a:gd name="T59" fmla="*/ 0 h 86"/>
                  <a:gd name="T60" fmla="*/ 0 w 155"/>
                  <a:gd name="T61" fmla="*/ 0 h 86"/>
                  <a:gd name="T62" fmla="*/ 0 w 155"/>
                  <a:gd name="T63" fmla="*/ 0 h 86"/>
                  <a:gd name="T64" fmla="*/ 0 w 155"/>
                  <a:gd name="T65" fmla="*/ 0 h 86"/>
                  <a:gd name="T66" fmla="*/ 0 w 155"/>
                  <a:gd name="T67" fmla="*/ 0 h 86"/>
                  <a:gd name="T68" fmla="*/ 0 w 155"/>
                  <a:gd name="T69" fmla="*/ 0 h 86"/>
                  <a:gd name="T70" fmla="*/ 0 w 155"/>
                  <a:gd name="T71" fmla="*/ 0 h 86"/>
                  <a:gd name="T72" fmla="*/ 0 w 155"/>
                  <a:gd name="T73" fmla="*/ 0 h 86"/>
                  <a:gd name="T74" fmla="*/ 0 w 155"/>
                  <a:gd name="T75" fmla="*/ 0 h 86"/>
                  <a:gd name="T76" fmla="*/ 0 w 155"/>
                  <a:gd name="T77" fmla="*/ 0 h 86"/>
                  <a:gd name="T78" fmla="*/ 0 w 155"/>
                  <a:gd name="T79" fmla="*/ 0 h 86"/>
                  <a:gd name="T80" fmla="*/ 0 w 155"/>
                  <a:gd name="T81" fmla="*/ 0 h 86"/>
                  <a:gd name="T82" fmla="*/ 0 w 155"/>
                  <a:gd name="T83" fmla="*/ 0 h 86"/>
                  <a:gd name="T84" fmla="*/ 0 w 155"/>
                  <a:gd name="T85" fmla="*/ 0 h 86"/>
                  <a:gd name="T86" fmla="*/ 0 w 155"/>
                  <a:gd name="T87" fmla="*/ 0 h 86"/>
                  <a:gd name="T88" fmla="*/ 0 w 155"/>
                  <a:gd name="T89" fmla="*/ 0 h 86"/>
                  <a:gd name="T90" fmla="*/ 0 w 155"/>
                  <a:gd name="T91" fmla="*/ 0 h 86"/>
                  <a:gd name="T92" fmla="*/ 0 w 155"/>
                  <a:gd name="T93" fmla="*/ 0 h 86"/>
                  <a:gd name="T94" fmla="*/ 0 w 155"/>
                  <a:gd name="T95" fmla="*/ 0 h 86"/>
                  <a:gd name="T96" fmla="*/ 0 w 155"/>
                  <a:gd name="T97" fmla="*/ 0 h 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
                  <a:gd name="T148" fmla="*/ 0 h 86"/>
                  <a:gd name="T149" fmla="*/ 155 w 155"/>
                  <a:gd name="T150" fmla="*/ 86 h 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 h="86">
                    <a:moveTo>
                      <a:pt x="28" y="0"/>
                    </a:moveTo>
                    <a:lnTo>
                      <a:pt x="25" y="2"/>
                    </a:lnTo>
                    <a:lnTo>
                      <a:pt x="21" y="5"/>
                    </a:lnTo>
                    <a:lnTo>
                      <a:pt x="17" y="11"/>
                    </a:lnTo>
                    <a:lnTo>
                      <a:pt x="14" y="18"/>
                    </a:lnTo>
                    <a:lnTo>
                      <a:pt x="9" y="26"/>
                    </a:lnTo>
                    <a:lnTo>
                      <a:pt x="4" y="34"/>
                    </a:lnTo>
                    <a:lnTo>
                      <a:pt x="0" y="44"/>
                    </a:lnTo>
                    <a:lnTo>
                      <a:pt x="0" y="54"/>
                    </a:lnTo>
                    <a:lnTo>
                      <a:pt x="0" y="63"/>
                    </a:lnTo>
                    <a:lnTo>
                      <a:pt x="0" y="67"/>
                    </a:lnTo>
                    <a:lnTo>
                      <a:pt x="1" y="70"/>
                    </a:lnTo>
                    <a:lnTo>
                      <a:pt x="5" y="71"/>
                    </a:lnTo>
                    <a:lnTo>
                      <a:pt x="9" y="71"/>
                    </a:lnTo>
                    <a:lnTo>
                      <a:pt x="15" y="71"/>
                    </a:lnTo>
                    <a:lnTo>
                      <a:pt x="22" y="72"/>
                    </a:lnTo>
                    <a:lnTo>
                      <a:pt x="31" y="74"/>
                    </a:lnTo>
                    <a:lnTo>
                      <a:pt x="37" y="76"/>
                    </a:lnTo>
                    <a:lnTo>
                      <a:pt x="45" y="78"/>
                    </a:lnTo>
                    <a:lnTo>
                      <a:pt x="55" y="80"/>
                    </a:lnTo>
                    <a:lnTo>
                      <a:pt x="65" y="82"/>
                    </a:lnTo>
                    <a:lnTo>
                      <a:pt x="75" y="84"/>
                    </a:lnTo>
                    <a:lnTo>
                      <a:pt x="85" y="85"/>
                    </a:lnTo>
                    <a:lnTo>
                      <a:pt x="96" y="86"/>
                    </a:lnTo>
                    <a:lnTo>
                      <a:pt x="105" y="86"/>
                    </a:lnTo>
                    <a:lnTo>
                      <a:pt x="113" y="86"/>
                    </a:lnTo>
                    <a:lnTo>
                      <a:pt x="122" y="86"/>
                    </a:lnTo>
                    <a:lnTo>
                      <a:pt x="131" y="86"/>
                    </a:lnTo>
                    <a:lnTo>
                      <a:pt x="138" y="86"/>
                    </a:lnTo>
                    <a:lnTo>
                      <a:pt x="145" y="85"/>
                    </a:lnTo>
                    <a:lnTo>
                      <a:pt x="150" y="84"/>
                    </a:lnTo>
                    <a:lnTo>
                      <a:pt x="154" y="82"/>
                    </a:lnTo>
                    <a:lnTo>
                      <a:pt x="155" y="80"/>
                    </a:lnTo>
                    <a:lnTo>
                      <a:pt x="153" y="77"/>
                    </a:lnTo>
                    <a:lnTo>
                      <a:pt x="148" y="73"/>
                    </a:lnTo>
                    <a:lnTo>
                      <a:pt x="141" y="69"/>
                    </a:lnTo>
                    <a:lnTo>
                      <a:pt x="133" y="65"/>
                    </a:lnTo>
                    <a:lnTo>
                      <a:pt x="124" y="61"/>
                    </a:lnTo>
                    <a:lnTo>
                      <a:pt x="115" y="56"/>
                    </a:lnTo>
                    <a:lnTo>
                      <a:pt x="109" y="53"/>
                    </a:lnTo>
                    <a:lnTo>
                      <a:pt x="104" y="51"/>
                    </a:lnTo>
                    <a:lnTo>
                      <a:pt x="96" y="44"/>
                    </a:lnTo>
                    <a:lnTo>
                      <a:pt x="85" y="36"/>
                    </a:lnTo>
                    <a:lnTo>
                      <a:pt x="74" y="27"/>
                    </a:lnTo>
                    <a:lnTo>
                      <a:pt x="63" y="18"/>
                    </a:lnTo>
                    <a:lnTo>
                      <a:pt x="53" y="10"/>
                    </a:lnTo>
                    <a:lnTo>
                      <a:pt x="42" y="4"/>
                    </a:lnTo>
                    <a:lnTo>
                      <a:pt x="34" y="0"/>
                    </a:lnTo>
                    <a:lnTo>
                      <a:pt x="28"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09" name="Freeform 746"/>
              <p:cNvSpPr>
                <a:spLocks/>
              </p:cNvSpPr>
              <p:nvPr/>
            </p:nvSpPr>
            <p:spPr bwMode="auto">
              <a:xfrm>
                <a:off x="3669" y="1856"/>
                <a:ext cx="2" cy="3"/>
              </a:xfrm>
              <a:custGeom>
                <a:avLst/>
                <a:gdLst>
                  <a:gd name="T0" fmla="*/ 0 w 17"/>
                  <a:gd name="T1" fmla="*/ 0 h 18"/>
                  <a:gd name="T2" fmla="*/ 0 w 17"/>
                  <a:gd name="T3" fmla="*/ 0 h 18"/>
                  <a:gd name="T4" fmla="*/ 0 w 17"/>
                  <a:gd name="T5" fmla="*/ 0 h 18"/>
                  <a:gd name="T6" fmla="*/ 0 w 17"/>
                  <a:gd name="T7" fmla="*/ 0 h 18"/>
                  <a:gd name="T8" fmla="*/ 0 w 17"/>
                  <a:gd name="T9" fmla="*/ 0 h 18"/>
                  <a:gd name="T10" fmla="*/ 0 w 17"/>
                  <a:gd name="T11" fmla="*/ 0 h 18"/>
                  <a:gd name="T12" fmla="*/ 0 w 17"/>
                  <a:gd name="T13" fmla="*/ 0 h 18"/>
                  <a:gd name="T14" fmla="*/ 0 w 17"/>
                  <a:gd name="T15" fmla="*/ 0 h 18"/>
                  <a:gd name="T16" fmla="*/ 0 w 17"/>
                  <a:gd name="T17" fmla="*/ 0 h 18"/>
                  <a:gd name="T18" fmla="*/ 0 w 17"/>
                  <a:gd name="T19" fmla="*/ 0 h 18"/>
                  <a:gd name="T20" fmla="*/ 0 w 17"/>
                  <a:gd name="T21" fmla="*/ 0 h 18"/>
                  <a:gd name="T22" fmla="*/ 0 w 17"/>
                  <a:gd name="T23" fmla="*/ 0 h 18"/>
                  <a:gd name="T24" fmla="*/ 0 w 17"/>
                  <a:gd name="T25" fmla="*/ 0 h 18"/>
                  <a:gd name="T26" fmla="*/ 0 w 17"/>
                  <a:gd name="T27" fmla="*/ 0 h 18"/>
                  <a:gd name="T28" fmla="*/ 0 w 17"/>
                  <a:gd name="T29" fmla="*/ 0 h 18"/>
                  <a:gd name="T30" fmla="*/ 0 w 17"/>
                  <a:gd name="T31" fmla="*/ 0 h 18"/>
                  <a:gd name="T32" fmla="*/ 0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11" y="18"/>
                    </a:moveTo>
                    <a:lnTo>
                      <a:pt x="14" y="16"/>
                    </a:lnTo>
                    <a:lnTo>
                      <a:pt x="16" y="13"/>
                    </a:lnTo>
                    <a:lnTo>
                      <a:pt x="17" y="10"/>
                    </a:lnTo>
                    <a:lnTo>
                      <a:pt x="16" y="7"/>
                    </a:lnTo>
                    <a:lnTo>
                      <a:pt x="15" y="3"/>
                    </a:lnTo>
                    <a:lnTo>
                      <a:pt x="12" y="1"/>
                    </a:lnTo>
                    <a:lnTo>
                      <a:pt x="9" y="0"/>
                    </a:lnTo>
                    <a:lnTo>
                      <a:pt x="6" y="0"/>
                    </a:lnTo>
                    <a:lnTo>
                      <a:pt x="3" y="2"/>
                    </a:lnTo>
                    <a:lnTo>
                      <a:pt x="1" y="6"/>
                    </a:lnTo>
                    <a:lnTo>
                      <a:pt x="0" y="9"/>
                    </a:lnTo>
                    <a:lnTo>
                      <a:pt x="0" y="12"/>
                    </a:lnTo>
                    <a:lnTo>
                      <a:pt x="2" y="15"/>
                    </a:lnTo>
                    <a:lnTo>
                      <a:pt x="4" y="17"/>
                    </a:lnTo>
                    <a:lnTo>
                      <a:pt x="7" y="18"/>
                    </a:lnTo>
                    <a:lnTo>
                      <a:pt x="11"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10" name="Freeform 747"/>
              <p:cNvSpPr>
                <a:spLocks/>
              </p:cNvSpPr>
              <p:nvPr/>
            </p:nvSpPr>
            <p:spPr bwMode="auto">
              <a:xfrm>
                <a:off x="3665" y="1857"/>
                <a:ext cx="23" cy="10"/>
              </a:xfrm>
              <a:custGeom>
                <a:avLst/>
                <a:gdLst>
                  <a:gd name="T0" fmla="*/ 0 w 161"/>
                  <a:gd name="T1" fmla="*/ 0 h 73"/>
                  <a:gd name="T2" fmla="*/ 0 w 161"/>
                  <a:gd name="T3" fmla="*/ 0 h 73"/>
                  <a:gd name="T4" fmla="*/ 0 w 161"/>
                  <a:gd name="T5" fmla="*/ 0 h 73"/>
                  <a:gd name="T6" fmla="*/ 0 w 161"/>
                  <a:gd name="T7" fmla="*/ 0 h 73"/>
                  <a:gd name="T8" fmla="*/ 0 w 161"/>
                  <a:gd name="T9" fmla="*/ 0 h 73"/>
                  <a:gd name="T10" fmla="*/ 0 w 161"/>
                  <a:gd name="T11" fmla="*/ 0 h 73"/>
                  <a:gd name="T12" fmla="*/ 0 w 161"/>
                  <a:gd name="T13" fmla="*/ 0 h 73"/>
                  <a:gd name="T14" fmla="*/ 0 w 161"/>
                  <a:gd name="T15" fmla="*/ 0 h 73"/>
                  <a:gd name="T16" fmla="*/ 0 w 161"/>
                  <a:gd name="T17" fmla="*/ 0 h 73"/>
                  <a:gd name="T18" fmla="*/ 0 w 161"/>
                  <a:gd name="T19" fmla="*/ 0 h 73"/>
                  <a:gd name="T20" fmla="*/ 0 w 161"/>
                  <a:gd name="T21" fmla="*/ 0 h 73"/>
                  <a:gd name="T22" fmla="*/ 0 w 161"/>
                  <a:gd name="T23" fmla="*/ 0 h 73"/>
                  <a:gd name="T24" fmla="*/ 0 w 161"/>
                  <a:gd name="T25" fmla="*/ 0 h 73"/>
                  <a:gd name="T26" fmla="*/ 0 w 161"/>
                  <a:gd name="T27" fmla="*/ 0 h 73"/>
                  <a:gd name="T28" fmla="*/ 0 w 161"/>
                  <a:gd name="T29" fmla="*/ 0 h 73"/>
                  <a:gd name="T30" fmla="*/ 0 w 161"/>
                  <a:gd name="T31" fmla="*/ 0 h 73"/>
                  <a:gd name="T32" fmla="*/ 0 w 161"/>
                  <a:gd name="T33" fmla="*/ 0 h 73"/>
                  <a:gd name="T34" fmla="*/ 0 w 161"/>
                  <a:gd name="T35" fmla="*/ 0 h 73"/>
                  <a:gd name="T36" fmla="*/ 0 w 161"/>
                  <a:gd name="T37" fmla="*/ 0 h 73"/>
                  <a:gd name="T38" fmla="*/ 0 w 161"/>
                  <a:gd name="T39" fmla="*/ 0 h 73"/>
                  <a:gd name="T40" fmla="*/ 0 w 161"/>
                  <a:gd name="T41" fmla="*/ 0 h 73"/>
                  <a:gd name="T42" fmla="*/ 0 w 161"/>
                  <a:gd name="T43" fmla="*/ 0 h 73"/>
                  <a:gd name="T44" fmla="*/ 0 w 161"/>
                  <a:gd name="T45" fmla="*/ 0 h 73"/>
                  <a:gd name="T46" fmla="*/ 0 w 161"/>
                  <a:gd name="T47" fmla="*/ 0 h 73"/>
                  <a:gd name="T48" fmla="*/ 0 w 161"/>
                  <a:gd name="T49" fmla="*/ 0 h 73"/>
                  <a:gd name="T50" fmla="*/ 0 w 161"/>
                  <a:gd name="T51" fmla="*/ 0 h 73"/>
                  <a:gd name="T52" fmla="*/ 0 w 161"/>
                  <a:gd name="T53" fmla="*/ 0 h 73"/>
                  <a:gd name="T54" fmla="*/ 0 w 161"/>
                  <a:gd name="T55" fmla="*/ 0 h 73"/>
                  <a:gd name="T56" fmla="*/ 0 w 161"/>
                  <a:gd name="T57" fmla="*/ 0 h 73"/>
                  <a:gd name="T58" fmla="*/ 0 w 161"/>
                  <a:gd name="T59" fmla="*/ 0 h 73"/>
                  <a:gd name="T60" fmla="*/ 0 w 161"/>
                  <a:gd name="T61" fmla="*/ 0 h 73"/>
                  <a:gd name="T62" fmla="*/ 0 w 161"/>
                  <a:gd name="T63" fmla="*/ 0 h 73"/>
                  <a:gd name="T64" fmla="*/ 0 w 161"/>
                  <a:gd name="T65" fmla="*/ 0 h 73"/>
                  <a:gd name="T66" fmla="*/ 0 w 161"/>
                  <a:gd name="T67" fmla="*/ 0 h 73"/>
                  <a:gd name="T68" fmla="*/ 0 w 161"/>
                  <a:gd name="T69" fmla="*/ 0 h 73"/>
                  <a:gd name="T70" fmla="*/ 0 w 161"/>
                  <a:gd name="T71" fmla="*/ 0 h 73"/>
                  <a:gd name="T72" fmla="*/ 0 w 161"/>
                  <a:gd name="T73" fmla="*/ 0 h 73"/>
                  <a:gd name="T74" fmla="*/ 0 w 161"/>
                  <a:gd name="T75" fmla="*/ 0 h 73"/>
                  <a:gd name="T76" fmla="*/ 0 w 161"/>
                  <a:gd name="T77" fmla="*/ 0 h 73"/>
                  <a:gd name="T78" fmla="*/ 0 w 161"/>
                  <a:gd name="T79" fmla="*/ 0 h 73"/>
                  <a:gd name="T80" fmla="*/ 0 w 161"/>
                  <a:gd name="T81" fmla="*/ 0 h 73"/>
                  <a:gd name="T82" fmla="*/ 0 w 161"/>
                  <a:gd name="T83" fmla="*/ 0 h 73"/>
                  <a:gd name="T84" fmla="*/ 0 w 161"/>
                  <a:gd name="T85" fmla="*/ 0 h 73"/>
                  <a:gd name="T86" fmla="*/ 0 w 161"/>
                  <a:gd name="T87" fmla="*/ 0 h 73"/>
                  <a:gd name="T88" fmla="*/ 0 w 161"/>
                  <a:gd name="T89" fmla="*/ 0 h 73"/>
                  <a:gd name="T90" fmla="*/ 0 w 161"/>
                  <a:gd name="T91" fmla="*/ 0 h 73"/>
                  <a:gd name="T92" fmla="*/ 0 w 161"/>
                  <a:gd name="T93" fmla="*/ 0 h 73"/>
                  <a:gd name="T94" fmla="*/ 0 w 161"/>
                  <a:gd name="T95" fmla="*/ 0 h 73"/>
                  <a:gd name="T96" fmla="*/ 0 w 161"/>
                  <a:gd name="T97" fmla="*/ 0 h 73"/>
                  <a:gd name="T98" fmla="*/ 0 w 161"/>
                  <a:gd name="T99" fmla="*/ 0 h 73"/>
                  <a:gd name="T100" fmla="*/ 0 w 161"/>
                  <a:gd name="T101" fmla="*/ 0 h 73"/>
                  <a:gd name="T102" fmla="*/ 0 w 161"/>
                  <a:gd name="T103" fmla="*/ 0 h 73"/>
                  <a:gd name="T104" fmla="*/ 0 w 161"/>
                  <a:gd name="T105" fmla="*/ 0 h 73"/>
                  <a:gd name="T106" fmla="*/ 0 w 161"/>
                  <a:gd name="T107" fmla="*/ 0 h 73"/>
                  <a:gd name="T108" fmla="*/ 0 w 161"/>
                  <a:gd name="T109" fmla="*/ 0 h 73"/>
                  <a:gd name="T110" fmla="*/ 0 w 161"/>
                  <a:gd name="T111" fmla="*/ 0 h 73"/>
                  <a:gd name="T112" fmla="*/ 0 w 161"/>
                  <a:gd name="T113" fmla="*/ 0 h 73"/>
                  <a:gd name="T114" fmla="*/ 0 w 161"/>
                  <a:gd name="T115" fmla="*/ 0 h 73"/>
                  <a:gd name="T116" fmla="*/ 0 w 161"/>
                  <a:gd name="T117" fmla="*/ 0 h 73"/>
                  <a:gd name="T118" fmla="*/ 0 w 161"/>
                  <a:gd name="T119" fmla="*/ 0 h 73"/>
                  <a:gd name="T120" fmla="*/ 0 w 161"/>
                  <a:gd name="T121" fmla="*/ 0 h 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1"/>
                  <a:gd name="T184" fmla="*/ 0 h 73"/>
                  <a:gd name="T185" fmla="*/ 161 w 161"/>
                  <a:gd name="T186" fmla="*/ 73 h 7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1" h="73">
                    <a:moveTo>
                      <a:pt x="12" y="4"/>
                    </a:moveTo>
                    <a:lnTo>
                      <a:pt x="10" y="8"/>
                    </a:lnTo>
                    <a:lnTo>
                      <a:pt x="6" y="15"/>
                    </a:lnTo>
                    <a:lnTo>
                      <a:pt x="3" y="24"/>
                    </a:lnTo>
                    <a:lnTo>
                      <a:pt x="1" y="33"/>
                    </a:lnTo>
                    <a:lnTo>
                      <a:pt x="1" y="37"/>
                    </a:lnTo>
                    <a:lnTo>
                      <a:pt x="0" y="43"/>
                    </a:lnTo>
                    <a:lnTo>
                      <a:pt x="0" y="49"/>
                    </a:lnTo>
                    <a:lnTo>
                      <a:pt x="2" y="52"/>
                    </a:lnTo>
                    <a:lnTo>
                      <a:pt x="5" y="53"/>
                    </a:lnTo>
                    <a:lnTo>
                      <a:pt x="9" y="54"/>
                    </a:lnTo>
                    <a:lnTo>
                      <a:pt x="16" y="55"/>
                    </a:lnTo>
                    <a:lnTo>
                      <a:pt x="24" y="56"/>
                    </a:lnTo>
                    <a:lnTo>
                      <a:pt x="31" y="57"/>
                    </a:lnTo>
                    <a:lnTo>
                      <a:pt x="38" y="59"/>
                    </a:lnTo>
                    <a:lnTo>
                      <a:pt x="44" y="60"/>
                    </a:lnTo>
                    <a:lnTo>
                      <a:pt x="48" y="61"/>
                    </a:lnTo>
                    <a:lnTo>
                      <a:pt x="64" y="65"/>
                    </a:lnTo>
                    <a:lnTo>
                      <a:pt x="77" y="68"/>
                    </a:lnTo>
                    <a:lnTo>
                      <a:pt x="89" y="71"/>
                    </a:lnTo>
                    <a:lnTo>
                      <a:pt x="101" y="72"/>
                    </a:lnTo>
                    <a:lnTo>
                      <a:pt x="112" y="73"/>
                    </a:lnTo>
                    <a:lnTo>
                      <a:pt x="122" y="73"/>
                    </a:lnTo>
                    <a:lnTo>
                      <a:pt x="133" y="73"/>
                    </a:lnTo>
                    <a:lnTo>
                      <a:pt x="143" y="73"/>
                    </a:lnTo>
                    <a:lnTo>
                      <a:pt x="150" y="72"/>
                    </a:lnTo>
                    <a:lnTo>
                      <a:pt x="157" y="71"/>
                    </a:lnTo>
                    <a:lnTo>
                      <a:pt x="160" y="68"/>
                    </a:lnTo>
                    <a:lnTo>
                      <a:pt x="161" y="63"/>
                    </a:lnTo>
                    <a:lnTo>
                      <a:pt x="158" y="60"/>
                    </a:lnTo>
                    <a:lnTo>
                      <a:pt x="153" y="56"/>
                    </a:lnTo>
                    <a:lnTo>
                      <a:pt x="145" y="51"/>
                    </a:lnTo>
                    <a:lnTo>
                      <a:pt x="137" y="47"/>
                    </a:lnTo>
                    <a:lnTo>
                      <a:pt x="127" y="42"/>
                    </a:lnTo>
                    <a:lnTo>
                      <a:pt x="119" y="38"/>
                    </a:lnTo>
                    <a:lnTo>
                      <a:pt x="113" y="35"/>
                    </a:lnTo>
                    <a:lnTo>
                      <a:pt x="109" y="33"/>
                    </a:lnTo>
                    <a:lnTo>
                      <a:pt x="104" y="28"/>
                    </a:lnTo>
                    <a:lnTo>
                      <a:pt x="96" y="22"/>
                    </a:lnTo>
                    <a:lnTo>
                      <a:pt x="88" y="16"/>
                    </a:lnTo>
                    <a:lnTo>
                      <a:pt x="84" y="12"/>
                    </a:lnTo>
                    <a:lnTo>
                      <a:pt x="82" y="10"/>
                    </a:lnTo>
                    <a:lnTo>
                      <a:pt x="78" y="9"/>
                    </a:lnTo>
                    <a:lnTo>
                      <a:pt x="74" y="12"/>
                    </a:lnTo>
                    <a:lnTo>
                      <a:pt x="70" y="19"/>
                    </a:lnTo>
                    <a:lnTo>
                      <a:pt x="65" y="21"/>
                    </a:lnTo>
                    <a:lnTo>
                      <a:pt x="59" y="21"/>
                    </a:lnTo>
                    <a:lnTo>
                      <a:pt x="52" y="20"/>
                    </a:lnTo>
                    <a:lnTo>
                      <a:pt x="46" y="18"/>
                    </a:lnTo>
                    <a:lnTo>
                      <a:pt x="39" y="16"/>
                    </a:lnTo>
                    <a:lnTo>
                      <a:pt x="33" y="13"/>
                    </a:lnTo>
                    <a:lnTo>
                      <a:pt x="28" y="10"/>
                    </a:lnTo>
                    <a:lnTo>
                      <a:pt x="23" y="6"/>
                    </a:lnTo>
                    <a:lnTo>
                      <a:pt x="21" y="4"/>
                    </a:lnTo>
                    <a:lnTo>
                      <a:pt x="19" y="1"/>
                    </a:lnTo>
                    <a:lnTo>
                      <a:pt x="16" y="0"/>
                    </a:lnTo>
                    <a:lnTo>
                      <a:pt x="15" y="0"/>
                    </a:lnTo>
                    <a:lnTo>
                      <a:pt x="14" y="2"/>
                    </a:lnTo>
                    <a:lnTo>
                      <a:pt x="13" y="3"/>
                    </a:lnTo>
                    <a:lnTo>
                      <a:pt x="12" y="4"/>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11" name="Freeform 748"/>
              <p:cNvSpPr>
                <a:spLocks/>
              </p:cNvSpPr>
              <p:nvPr/>
            </p:nvSpPr>
            <p:spPr bwMode="auto">
              <a:xfrm>
                <a:off x="3665" y="1864"/>
                <a:ext cx="22" cy="4"/>
              </a:xfrm>
              <a:custGeom>
                <a:avLst/>
                <a:gdLst>
                  <a:gd name="T0" fmla="*/ 0 w 160"/>
                  <a:gd name="T1" fmla="*/ 0 h 25"/>
                  <a:gd name="T2" fmla="*/ 0 w 160"/>
                  <a:gd name="T3" fmla="*/ 0 h 25"/>
                  <a:gd name="T4" fmla="*/ 0 w 160"/>
                  <a:gd name="T5" fmla="*/ 0 h 25"/>
                  <a:gd name="T6" fmla="*/ 0 w 160"/>
                  <a:gd name="T7" fmla="*/ 0 h 25"/>
                  <a:gd name="T8" fmla="*/ 0 w 160"/>
                  <a:gd name="T9" fmla="*/ 0 h 25"/>
                  <a:gd name="T10" fmla="*/ 0 w 160"/>
                  <a:gd name="T11" fmla="*/ 0 h 25"/>
                  <a:gd name="T12" fmla="*/ 0 w 160"/>
                  <a:gd name="T13" fmla="*/ 0 h 25"/>
                  <a:gd name="T14" fmla="*/ 0 w 160"/>
                  <a:gd name="T15" fmla="*/ 0 h 25"/>
                  <a:gd name="T16" fmla="*/ 0 w 160"/>
                  <a:gd name="T17" fmla="*/ 0 h 25"/>
                  <a:gd name="T18" fmla="*/ 0 w 160"/>
                  <a:gd name="T19" fmla="*/ 0 h 25"/>
                  <a:gd name="T20" fmla="*/ 0 w 160"/>
                  <a:gd name="T21" fmla="*/ 0 h 25"/>
                  <a:gd name="T22" fmla="*/ 0 w 160"/>
                  <a:gd name="T23" fmla="*/ 0 h 25"/>
                  <a:gd name="T24" fmla="*/ 0 w 160"/>
                  <a:gd name="T25" fmla="*/ 0 h 25"/>
                  <a:gd name="T26" fmla="*/ 0 w 160"/>
                  <a:gd name="T27" fmla="*/ 0 h 25"/>
                  <a:gd name="T28" fmla="*/ 0 w 160"/>
                  <a:gd name="T29" fmla="*/ 0 h 25"/>
                  <a:gd name="T30" fmla="*/ 0 w 160"/>
                  <a:gd name="T31" fmla="*/ 0 h 25"/>
                  <a:gd name="T32" fmla="*/ 0 w 160"/>
                  <a:gd name="T33" fmla="*/ 0 h 25"/>
                  <a:gd name="T34" fmla="*/ 0 w 160"/>
                  <a:gd name="T35" fmla="*/ 0 h 25"/>
                  <a:gd name="T36" fmla="*/ 0 w 160"/>
                  <a:gd name="T37" fmla="*/ 0 h 25"/>
                  <a:gd name="T38" fmla="*/ 0 w 160"/>
                  <a:gd name="T39" fmla="*/ 0 h 25"/>
                  <a:gd name="T40" fmla="*/ 0 w 160"/>
                  <a:gd name="T41" fmla="*/ 0 h 25"/>
                  <a:gd name="T42" fmla="*/ 0 w 160"/>
                  <a:gd name="T43" fmla="*/ 0 h 25"/>
                  <a:gd name="T44" fmla="*/ 0 w 160"/>
                  <a:gd name="T45" fmla="*/ 0 h 25"/>
                  <a:gd name="T46" fmla="*/ 0 w 160"/>
                  <a:gd name="T47" fmla="*/ 0 h 25"/>
                  <a:gd name="T48" fmla="*/ 0 w 160"/>
                  <a:gd name="T49" fmla="*/ 0 h 25"/>
                  <a:gd name="T50" fmla="*/ 0 w 160"/>
                  <a:gd name="T51" fmla="*/ 0 h 25"/>
                  <a:gd name="T52" fmla="*/ 0 w 160"/>
                  <a:gd name="T53" fmla="*/ 0 h 25"/>
                  <a:gd name="T54" fmla="*/ 0 w 160"/>
                  <a:gd name="T55" fmla="*/ 0 h 25"/>
                  <a:gd name="T56" fmla="*/ 0 w 160"/>
                  <a:gd name="T57" fmla="*/ 0 h 25"/>
                  <a:gd name="T58" fmla="*/ 0 w 160"/>
                  <a:gd name="T59" fmla="*/ 0 h 25"/>
                  <a:gd name="T60" fmla="*/ 0 w 160"/>
                  <a:gd name="T61" fmla="*/ 0 h 25"/>
                  <a:gd name="T62" fmla="*/ 0 w 160"/>
                  <a:gd name="T63" fmla="*/ 0 h 25"/>
                  <a:gd name="T64" fmla="*/ 0 w 160"/>
                  <a:gd name="T65" fmla="*/ 0 h 25"/>
                  <a:gd name="T66" fmla="*/ 0 w 160"/>
                  <a:gd name="T67" fmla="*/ 0 h 25"/>
                  <a:gd name="T68" fmla="*/ 0 w 160"/>
                  <a:gd name="T69" fmla="*/ 0 h 25"/>
                  <a:gd name="T70" fmla="*/ 0 w 160"/>
                  <a:gd name="T71" fmla="*/ 0 h 25"/>
                  <a:gd name="T72" fmla="*/ 0 w 160"/>
                  <a:gd name="T73" fmla="*/ 0 h 25"/>
                  <a:gd name="T74" fmla="*/ 0 w 160"/>
                  <a:gd name="T75" fmla="*/ 0 h 25"/>
                  <a:gd name="T76" fmla="*/ 0 w 160"/>
                  <a:gd name="T77" fmla="*/ 0 h 25"/>
                  <a:gd name="T78" fmla="*/ 0 w 160"/>
                  <a:gd name="T79" fmla="*/ 0 h 25"/>
                  <a:gd name="T80" fmla="*/ 0 w 160"/>
                  <a:gd name="T81" fmla="*/ 0 h 25"/>
                  <a:gd name="T82" fmla="*/ 0 w 160"/>
                  <a:gd name="T83" fmla="*/ 0 h 25"/>
                  <a:gd name="T84" fmla="*/ 0 w 160"/>
                  <a:gd name="T85" fmla="*/ 0 h 25"/>
                  <a:gd name="T86" fmla="*/ 0 w 160"/>
                  <a:gd name="T87" fmla="*/ 0 h 25"/>
                  <a:gd name="T88" fmla="*/ 0 w 160"/>
                  <a:gd name="T89" fmla="*/ 0 h 25"/>
                  <a:gd name="T90" fmla="*/ 0 w 160"/>
                  <a:gd name="T91" fmla="*/ 0 h 25"/>
                  <a:gd name="T92" fmla="*/ 0 w 160"/>
                  <a:gd name="T93" fmla="*/ 0 h 25"/>
                  <a:gd name="T94" fmla="*/ 0 w 160"/>
                  <a:gd name="T95" fmla="*/ 0 h 25"/>
                  <a:gd name="T96" fmla="*/ 0 w 160"/>
                  <a:gd name="T97" fmla="*/ 0 h 25"/>
                  <a:gd name="T98" fmla="*/ 0 w 160"/>
                  <a:gd name="T99" fmla="*/ 0 h 25"/>
                  <a:gd name="T100" fmla="*/ 0 w 160"/>
                  <a:gd name="T101" fmla="*/ 0 h 25"/>
                  <a:gd name="T102" fmla="*/ 0 w 160"/>
                  <a:gd name="T103" fmla="*/ 0 h 25"/>
                  <a:gd name="T104" fmla="*/ 0 w 160"/>
                  <a:gd name="T105" fmla="*/ 0 h 25"/>
                  <a:gd name="T106" fmla="*/ 0 w 160"/>
                  <a:gd name="T107" fmla="*/ 0 h 25"/>
                  <a:gd name="T108" fmla="*/ 0 w 160"/>
                  <a:gd name="T109" fmla="*/ 0 h 25"/>
                  <a:gd name="T110" fmla="*/ 0 w 160"/>
                  <a:gd name="T111" fmla="*/ 0 h 25"/>
                  <a:gd name="T112" fmla="*/ 0 w 160"/>
                  <a:gd name="T113" fmla="*/ 0 h 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0"/>
                  <a:gd name="T172" fmla="*/ 0 h 25"/>
                  <a:gd name="T173" fmla="*/ 160 w 160"/>
                  <a:gd name="T174" fmla="*/ 25 h 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0" h="25">
                    <a:moveTo>
                      <a:pt x="2" y="0"/>
                    </a:moveTo>
                    <a:lnTo>
                      <a:pt x="5" y="1"/>
                    </a:lnTo>
                    <a:lnTo>
                      <a:pt x="9" y="2"/>
                    </a:lnTo>
                    <a:lnTo>
                      <a:pt x="16" y="3"/>
                    </a:lnTo>
                    <a:lnTo>
                      <a:pt x="24" y="4"/>
                    </a:lnTo>
                    <a:lnTo>
                      <a:pt x="31" y="5"/>
                    </a:lnTo>
                    <a:lnTo>
                      <a:pt x="38" y="7"/>
                    </a:lnTo>
                    <a:lnTo>
                      <a:pt x="44" y="8"/>
                    </a:lnTo>
                    <a:lnTo>
                      <a:pt x="48" y="9"/>
                    </a:lnTo>
                    <a:lnTo>
                      <a:pt x="64" y="13"/>
                    </a:lnTo>
                    <a:lnTo>
                      <a:pt x="77" y="16"/>
                    </a:lnTo>
                    <a:lnTo>
                      <a:pt x="89" y="19"/>
                    </a:lnTo>
                    <a:lnTo>
                      <a:pt x="101" y="20"/>
                    </a:lnTo>
                    <a:lnTo>
                      <a:pt x="112" y="21"/>
                    </a:lnTo>
                    <a:lnTo>
                      <a:pt x="122" y="21"/>
                    </a:lnTo>
                    <a:lnTo>
                      <a:pt x="133" y="21"/>
                    </a:lnTo>
                    <a:lnTo>
                      <a:pt x="143" y="21"/>
                    </a:lnTo>
                    <a:lnTo>
                      <a:pt x="147" y="20"/>
                    </a:lnTo>
                    <a:lnTo>
                      <a:pt x="151" y="20"/>
                    </a:lnTo>
                    <a:lnTo>
                      <a:pt x="155" y="19"/>
                    </a:lnTo>
                    <a:lnTo>
                      <a:pt x="158" y="18"/>
                    </a:lnTo>
                    <a:lnTo>
                      <a:pt x="159" y="18"/>
                    </a:lnTo>
                    <a:lnTo>
                      <a:pt x="160" y="19"/>
                    </a:lnTo>
                    <a:lnTo>
                      <a:pt x="160" y="21"/>
                    </a:lnTo>
                    <a:lnTo>
                      <a:pt x="159" y="22"/>
                    </a:lnTo>
                    <a:lnTo>
                      <a:pt x="156" y="23"/>
                    </a:lnTo>
                    <a:lnTo>
                      <a:pt x="150" y="24"/>
                    </a:lnTo>
                    <a:lnTo>
                      <a:pt x="141" y="24"/>
                    </a:lnTo>
                    <a:lnTo>
                      <a:pt x="130" y="25"/>
                    </a:lnTo>
                    <a:lnTo>
                      <a:pt x="119" y="25"/>
                    </a:lnTo>
                    <a:lnTo>
                      <a:pt x="109" y="24"/>
                    </a:lnTo>
                    <a:lnTo>
                      <a:pt x="99" y="24"/>
                    </a:lnTo>
                    <a:lnTo>
                      <a:pt x="90" y="22"/>
                    </a:lnTo>
                    <a:lnTo>
                      <a:pt x="83" y="20"/>
                    </a:lnTo>
                    <a:lnTo>
                      <a:pt x="76" y="19"/>
                    </a:lnTo>
                    <a:lnTo>
                      <a:pt x="69" y="17"/>
                    </a:lnTo>
                    <a:lnTo>
                      <a:pt x="63" y="15"/>
                    </a:lnTo>
                    <a:lnTo>
                      <a:pt x="58" y="14"/>
                    </a:lnTo>
                    <a:lnTo>
                      <a:pt x="52" y="13"/>
                    </a:lnTo>
                    <a:lnTo>
                      <a:pt x="49" y="12"/>
                    </a:lnTo>
                    <a:lnTo>
                      <a:pt x="47" y="11"/>
                    </a:lnTo>
                    <a:lnTo>
                      <a:pt x="47" y="13"/>
                    </a:lnTo>
                    <a:lnTo>
                      <a:pt x="47" y="15"/>
                    </a:lnTo>
                    <a:lnTo>
                      <a:pt x="47" y="16"/>
                    </a:lnTo>
                    <a:lnTo>
                      <a:pt x="46" y="16"/>
                    </a:lnTo>
                    <a:lnTo>
                      <a:pt x="44" y="16"/>
                    </a:lnTo>
                    <a:lnTo>
                      <a:pt x="40" y="16"/>
                    </a:lnTo>
                    <a:lnTo>
                      <a:pt x="35" y="16"/>
                    </a:lnTo>
                    <a:lnTo>
                      <a:pt x="28" y="15"/>
                    </a:lnTo>
                    <a:lnTo>
                      <a:pt x="20" y="15"/>
                    </a:lnTo>
                    <a:lnTo>
                      <a:pt x="12" y="13"/>
                    </a:lnTo>
                    <a:lnTo>
                      <a:pt x="6" y="12"/>
                    </a:lnTo>
                    <a:lnTo>
                      <a:pt x="1" y="10"/>
                    </a:lnTo>
                    <a:lnTo>
                      <a:pt x="0" y="7"/>
                    </a:lnTo>
                    <a:lnTo>
                      <a:pt x="0" y="3"/>
                    </a:lnTo>
                    <a:lnTo>
                      <a:pt x="1"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12" name="Freeform 749"/>
              <p:cNvSpPr>
                <a:spLocks/>
              </p:cNvSpPr>
              <p:nvPr/>
            </p:nvSpPr>
            <p:spPr bwMode="auto">
              <a:xfrm>
                <a:off x="3653" y="1768"/>
                <a:ext cx="30" cy="94"/>
              </a:xfrm>
              <a:custGeom>
                <a:avLst/>
                <a:gdLst>
                  <a:gd name="T0" fmla="*/ 0 w 210"/>
                  <a:gd name="T1" fmla="*/ 0 h 660"/>
                  <a:gd name="T2" fmla="*/ 0 w 210"/>
                  <a:gd name="T3" fmla="*/ 0 h 660"/>
                  <a:gd name="T4" fmla="*/ 0 w 210"/>
                  <a:gd name="T5" fmla="*/ 0 h 660"/>
                  <a:gd name="T6" fmla="*/ 0 w 210"/>
                  <a:gd name="T7" fmla="*/ 0 h 660"/>
                  <a:gd name="T8" fmla="*/ 0 w 210"/>
                  <a:gd name="T9" fmla="*/ 0 h 660"/>
                  <a:gd name="T10" fmla="*/ 0 w 210"/>
                  <a:gd name="T11" fmla="*/ 0 h 660"/>
                  <a:gd name="T12" fmla="*/ 0 w 210"/>
                  <a:gd name="T13" fmla="*/ 0 h 660"/>
                  <a:gd name="T14" fmla="*/ 0 w 210"/>
                  <a:gd name="T15" fmla="*/ 0 h 660"/>
                  <a:gd name="T16" fmla="*/ 0 w 210"/>
                  <a:gd name="T17" fmla="*/ 0 h 660"/>
                  <a:gd name="T18" fmla="*/ 0 w 210"/>
                  <a:gd name="T19" fmla="*/ 0 h 660"/>
                  <a:gd name="T20" fmla="*/ 0 w 210"/>
                  <a:gd name="T21" fmla="*/ 0 h 660"/>
                  <a:gd name="T22" fmla="*/ 0 w 210"/>
                  <a:gd name="T23" fmla="*/ 0 h 660"/>
                  <a:gd name="T24" fmla="*/ 0 w 210"/>
                  <a:gd name="T25" fmla="*/ 0 h 660"/>
                  <a:gd name="T26" fmla="*/ 0 w 210"/>
                  <a:gd name="T27" fmla="*/ 0 h 660"/>
                  <a:gd name="T28" fmla="*/ 0 w 210"/>
                  <a:gd name="T29" fmla="*/ 0 h 660"/>
                  <a:gd name="T30" fmla="*/ 0 w 210"/>
                  <a:gd name="T31" fmla="*/ 0 h 660"/>
                  <a:gd name="T32" fmla="*/ 0 w 210"/>
                  <a:gd name="T33" fmla="*/ 0 h 660"/>
                  <a:gd name="T34" fmla="*/ 0 w 210"/>
                  <a:gd name="T35" fmla="*/ 0 h 660"/>
                  <a:gd name="T36" fmla="*/ 0 w 210"/>
                  <a:gd name="T37" fmla="*/ 0 h 660"/>
                  <a:gd name="T38" fmla="*/ 0 w 210"/>
                  <a:gd name="T39" fmla="*/ 0 h 660"/>
                  <a:gd name="T40" fmla="*/ 0 w 210"/>
                  <a:gd name="T41" fmla="*/ 0 h 660"/>
                  <a:gd name="T42" fmla="*/ 0 w 210"/>
                  <a:gd name="T43" fmla="*/ 0 h 660"/>
                  <a:gd name="T44" fmla="*/ 0 w 210"/>
                  <a:gd name="T45" fmla="*/ 0 h 660"/>
                  <a:gd name="T46" fmla="*/ 0 w 210"/>
                  <a:gd name="T47" fmla="*/ 0 h 660"/>
                  <a:gd name="T48" fmla="*/ 0 w 210"/>
                  <a:gd name="T49" fmla="*/ 0 h 660"/>
                  <a:gd name="T50" fmla="*/ 0 w 210"/>
                  <a:gd name="T51" fmla="*/ 0 h 660"/>
                  <a:gd name="T52" fmla="*/ 0 w 210"/>
                  <a:gd name="T53" fmla="*/ 0 h 660"/>
                  <a:gd name="T54" fmla="*/ 0 w 210"/>
                  <a:gd name="T55" fmla="*/ 0 h 660"/>
                  <a:gd name="T56" fmla="*/ 0 w 210"/>
                  <a:gd name="T57" fmla="*/ 0 h 660"/>
                  <a:gd name="T58" fmla="*/ 0 w 210"/>
                  <a:gd name="T59" fmla="*/ 0 h 660"/>
                  <a:gd name="T60" fmla="*/ 0 w 210"/>
                  <a:gd name="T61" fmla="*/ 0 h 660"/>
                  <a:gd name="T62" fmla="*/ 0 w 210"/>
                  <a:gd name="T63" fmla="*/ 0 h 660"/>
                  <a:gd name="T64" fmla="*/ 0 w 210"/>
                  <a:gd name="T65" fmla="*/ 0 h 660"/>
                  <a:gd name="T66" fmla="*/ 0 w 210"/>
                  <a:gd name="T67" fmla="*/ 0 h 660"/>
                  <a:gd name="T68" fmla="*/ 0 w 210"/>
                  <a:gd name="T69" fmla="*/ 0 h 660"/>
                  <a:gd name="T70" fmla="*/ 0 w 210"/>
                  <a:gd name="T71" fmla="*/ 0 h 660"/>
                  <a:gd name="T72" fmla="*/ 0 w 210"/>
                  <a:gd name="T73" fmla="*/ 0 h 660"/>
                  <a:gd name="T74" fmla="*/ 0 w 210"/>
                  <a:gd name="T75" fmla="*/ 0 h 6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0"/>
                  <a:gd name="T115" fmla="*/ 0 h 660"/>
                  <a:gd name="T116" fmla="*/ 210 w 210"/>
                  <a:gd name="T117" fmla="*/ 660 h 6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0" h="660">
                    <a:moveTo>
                      <a:pt x="70" y="650"/>
                    </a:moveTo>
                    <a:lnTo>
                      <a:pt x="77" y="653"/>
                    </a:lnTo>
                    <a:lnTo>
                      <a:pt x="89" y="655"/>
                    </a:lnTo>
                    <a:lnTo>
                      <a:pt x="104" y="658"/>
                    </a:lnTo>
                    <a:lnTo>
                      <a:pt x="121" y="660"/>
                    </a:lnTo>
                    <a:lnTo>
                      <a:pt x="139" y="660"/>
                    </a:lnTo>
                    <a:lnTo>
                      <a:pt x="154" y="658"/>
                    </a:lnTo>
                    <a:lnTo>
                      <a:pt x="167" y="654"/>
                    </a:lnTo>
                    <a:lnTo>
                      <a:pt x="177" y="647"/>
                    </a:lnTo>
                    <a:lnTo>
                      <a:pt x="173" y="629"/>
                    </a:lnTo>
                    <a:lnTo>
                      <a:pt x="166" y="598"/>
                    </a:lnTo>
                    <a:lnTo>
                      <a:pt x="163" y="563"/>
                    </a:lnTo>
                    <a:lnTo>
                      <a:pt x="165" y="529"/>
                    </a:lnTo>
                    <a:lnTo>
                      <a:pt x="173" y="494"/>
                    </a:lnTo>
                    <a:lnTo>
                      <a:pt x="181" y="456"/>
                    </a:lnTo>
                    <a:lnTo>
                      <a:pt x="188" y="423"/>
                    </a:lnTo>
                    <a:lnTo>
                      <a:pt x="190" y="406"/>
                    </a:lnTo>
                    <a:lnTo>
                      <a:pt x="189" y="398"/>
                    </a:lnTo>
                    <a:lnTo>
                      <a:pt x="190" y="392"/>
                    </a:lnTo>
                    <a:lnTo>
                      <a:pt x="192" y="384"/>
                    </a:lnTo>
                    <a:lnTo>
                      <a:pt x="195" y="376"/>
                    </a:lnTo>
                    <a:lnTo>
                      <a:pt x="199" y="366"/>
                    </a:lnTo>
                    <a:lnTo>
                      <a:pt x="204" y="353"/>
                    </a:lnTo>
                    <a:lnTo>
                      <a:pt x="208" y="340"/>
                    </a:lnTo>
                    <a:lnTo>
                      <a:pt x="210" y="326"/>
                    </a:lnTo>
                    <a:lnTo>
                      <a:pt x="208" y="313"/>
                    </a:lnTo>
                    <a:lnTo>
                      <a:pt x="205" y="291"/>
                    </a:lnTo>
                    <a:lnTo>
                      <a:pt x="201" y="263"/>
                    </a:lnTo>
                    <a:lnTo>
                      <a:pt x="195" y="231"/>
                    </a:lnTo>
                    <a:lnTo>
                      <a:pt x="189" y="199"/>
                    </a:lnTo>
                    <a:lnTo>
                      <a:pt x="183" y="168"/>
                    </a:lnTo>
                    <a:lnTo>
                      <a:pt x="178" y="143"/>
                    </a:lnTo>
                    <a:lnTo>
                      <a:pt x="173" y="127"/>
                    </a:lnTo>
                    <a:lnTo>
                      <a:pt x="160" y="92"/>
                    </a:lnTo>
                    <a:lnTo>
                      <a:pt x="148" y="64"/>
                    </a:lnTo>
                    <a:lnTo>
                      <a:pt x="137" y="41"/>
                    </a:lnTo>
                    <a:lnTo>
                      <a:pt x="125" y="25"/>
                    </a:lnTo>
                    <a:lnTo>
                      <a:pt x="113" y="13"/>
                    </a:lnTo>
                    <a:lnTo>
                      <a:pt x="99" y="5"/>
                    </a:lnTo>
                    <a:lnTo>
                      <a:pt x="83" y="1"/>
                    </a:lnTo>
                    <a:lnTo>
                      <a:pt x="66" y="0"/>
                    </a:lnTo>
                    <a:lnTo>
                      <a:pt x="49" y="2"/>
                    </a:lnTo>
                    <a:lnTo>
                      <a:pt x="34" y="9"/>
                    </a:lnTo>
                    <a:lnTo>
                      <a:pt x="21" y="21"/>
                    </a:lnTo>
                    <a:lnTo>
                      <a:pt x="10" y="34"/>
                    </a:lnTo>
                    <a:lnTo>
                      <a:pt x="3" y="49"/>
                    </a:lnTo>
                    <a:lnTo>
                      <a:pt x="0" y="67"/>
                    </a:lnTo>
                    <a:lnTo>
                      <a:pt x="1" y="84"/>
                    </a:lnTo>
                    <a:lnTo>
                      <a:pt x="7" y="103"/>
                    </a:lnTo>
                    <a:lnTo>
                      <a:pt x="12" y="114"/>
                    </a:lnTo>
                    <a:lnTo>
                      <a:pt x="24" y="137"/>
                    </a:lnTo>
                    <a:lnTo>
                      <a:pt x="38" y="168"/>
                    </a:lnTo>
                    <a:lnTo>
                      <a:pt x="54" y="204"/>
                    </a:lnTo>
                    <a:lnTo>
                      <a:pt x="71" y="240"/>
                    </a:lnTo>
                    <a:lnTo>
                      <a:pt x="85" y="271"/>
                    </a:lnTo>
                    <a:lnTo>
                      <a:pt x="98" y="296"/>
                    </a:lnTo>
                    <a:lnTo>
                      <a:pt x="104" y="310"/>
                    </a:lnTo>
                    <a:lnTo>
                      <a:pt x="109" y="323"/>
                    </a:lnTo>
                    <a:lnTo>
                      <a:pt x="112" y="330"/>
                    </a:lnTo>
                    <a:lnTo>
                      <a:pt x="114" y="334"/>
                    </a:lnTo>
                    <a:lnTo>
                      <a:pt x="116" y="335"/>
                    </a:lnTo>
                    <a:lnTo>
                      <a:pt x="118" y="337"/>
                    </a:lnTo>
                    <a:lnTo>
                      <a:pt x="119" y="341"/>
                    </a:lnTo>
                    <a:lnTo>
                      <a:pt x="116" y="345"/>
                    </a:lnTo>
                    <a:lnTo>
                      <a:pt x="112" y="347"/>
                    </a:lnTo>
                    <a:lnTo>
                      <a:pt x="108" y="348"/>
                    </a:lnTo>
                    <a:lnTo>
                      <a:pt x="106" y="351"/>
                    </a:lnTo>
                    <a:lnTo>
                      <a:pt x="105" y="355"/>
                    </a:lnTo>
                    <a:lnTo>
                      <a:pt x="105" y="361"/>
                    </a:lnTo>
                    <a:lnTo>
                      <a:pt x="102" y="372"/>
                    </a:lnTo>
                    <a:lnTo>
                      <a:pt x="94" y="391"/>
                    </a:lnTo>
                    <a:lnTo>
                      <a:pt x="87" y="413"/>
                    </a:lnTo>
                    <a:lnTo>
                      <a:pt x="83" y="432"/>
                    </a:lnTo>
                    <a:lnTo>
                      <a:pt x="81" y="471"/>
                    </a:lnTo>
                    <a:lnTo>
                      <a:pt x="77" y="540"/>
                    </a:lnTo>
                    <a:lnTo>
                      <a:pt x="72" y="609"/>
                    </a:lnTo>
                    <a:lnTo>
                      <a:pt x="70" y="650"/>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13" name="Freeform 750"/>
              <p:cNvSpPr>
                <a:spLocks/>
              </p:cNvSpPr>
              <p:nvPr/>
            </p:nvSpPr>
            <p:spPr bwMode="auto">
              <a:xfrm>
                <a:off x="3650" y="1769"/>
                <a:ext cx="23" cy="93"/>
              </a:xfrm>
              <a:custGeom>
                <a:avLst/>
                <a:gdLst>
                  <a:gd name="T0" fmla="*/ 0 w 161"/>
                  <a:gd name="T1" fmla="*/ 0 h 656"/>
                  <a:gd name="T2" fmla="*/ 0 w 161"/>
                  <a:gd name="T3" fmla="*/ 0 h 656"/>
                  <a:gd name="T4" fmla="*/ 0 w 161"/>
                  <a:gd name="T5" fmla="*/ 0 h 656"/>
                  <a:gd name="T6" fmla="*/ 0 w 161"/>
                  <a:gd name="T7" fmla="*/ 0 h 656"/>
                  <a:gd name="T8" fmla="*/ 0 w 161"/>
                  <a:gd name="T9" fmla="*/ 0 h 656"/>
                  <a:gd name="T10" fmla="*/ 0 w 161"/>
                  <a:gd name="T11" fmla="*/ 0 h 656"/>
                  <a:gd name="T12" fmla="*/ 0 w 161"/>
                  <a:gd name="T13" fmla="*/ 0 h 656"/>
                  <a:gd name="T14" fmla="*/ 0 w 161"/>
                  <a:gd name="T15" fmla="*/ 0 h 656"/>
                  <a:gd name="T16" fmla="*/ 0 w 161"/>
                  <a:gd name="T17" fmla="*/ 0 h 656"/>
                  <a:gd name="T18" fmla="*/ 0 w 161"/>
                  <a:gd name="T19" fmla="*/ 0 h 656"/>
                  <a:gd name="T20" fmla="*/ 0 w 161"/>
                  <a:gd name="T21" fmla="*/ 0 h 656"/>
                  <a:gd name="T22" fmla="*/ 0 w 161"/>
                  <a:gd name="T23" fmla="*/ 0 h 656"/>
                  <a:gd name="T24" fmla="*/ 0 w 161"/>
                  <a:gd name="T25" fmla="*/ 0 h 656"/>
                  <a:gd name="T26" fmla="*/ 0 w 161"/>
                  <a:gd name="T27" fmla="*/ 0 h 656"/>
                  <a:gd name="T28" fmla="*/ 0 w 161"/>
                  <a:gd name="T29" fmla="*/ 0 h 656"/>
                  <a:gd name="T30" fmla="*/ 0 w 161"/>
                  <a:gd name="T31" fmla="*/ 0 h 656"/>
                  <a:gd name="T32" fmla="*/ 0 w 161"/>
                  <a:gd name="T33" fmla="*/ 0 h 656"/>
                  <a:gd name="T34" fmla="*/ 0 w 161"/>
                  <a:gd name="T35" fmla="*/ 0 h 656"/>
                  <a:gd name="T36" fmla="*/ 0 w 161"/>
                  <a:gd name="T37" fmla="*/ 0 h 656"/>
                  <a:gd name="T38" fmla="*/ 0 w 161"/>
                  <a:gd name="T39" fmla="*/ 0 h 656"/>
                  <a:gd name="T40" fmla="*/ 0 w 161"/>
                  <a:gd name="T41" fmla="*/ 0 h 656"/>
                  <a:gd name="T42" fmla="*/ 0 w 161"/>
                  <a:gd name="T43" fmla="*/ 0 h 656"/>
                  <a:gd name="T44" fmla="*/ 0 w 161"/>
                  <a:gd name="T45" fmla="*/ 0 h 656"/>
                  <a:gd name="T46" fmla="*/ 0 w 161"/>
                  <a:gd name="T47" fmla="*/ 0 h 656"/>
                  <a:gd name="T48" fmla="*/ 0 w 161"/>
                  <a:gd name="T49" fmla="*/ 0 h 656"/>
                  <a:gd name="T50" fmla="*/ 0 w 161"/>
                  <a:gd name="T51" fmla="*/ 0 h 656"/>
                  <a:gd name="T52" fmla="*/ 0 w 161"/>
                  <a:gd name="T53" fmla="*/ 0 h 656"/>
                  <a:gd name="T54" fmla="*/ 0 w 161"/>
                  <a:gd name="T55" fmla="*/ 0 h 656"/>
                  <a:gd name="T56" fmla="*/ 0 w 161"/>
                  <a:gd name="T57" fmla="*/ 0 h 656"/>
                  <a:gd name="T58" fmla="*/ 0 w 161"/>
                  <a:gd name="T59" fmla="*/ 0 h 656"/>
                  <a:gd name="T60" fmla="*/ 0 w 161"/>
                  <a:gd name="T61" fmla="*/ 0 h 656"/>
                  <a:gd name="T62" fmla="*/ 0 w 161"/>
                  <a:gd name="T63" fmla="*/ 0 h 656"/>
                  <a:gd name="T64" fmla="*/ 0 w 161"/>
                  <a:gd name="T65" fmla="*/ 0 h 656"/>
                  <a:gd name="T66" fmla="*/ 0 w 161"/>
                  <a:gd name="T67" fmla="*/ 0 h 656"/>
                  <a:gd name="T68" fmla="*/ 0 w 161"/>
                  <a:gd name="T69" fmla="*/ 0 h 656"/>
                  <a:gd name="T70" fmla="*/ 0 w 161"/>
                  <a:gd name="T71" fmla="*/ 0 h 656"/>
                  <a:gd name="T72" fmla="*/ 0 w 161"/>
                  <a:gd name="T73" fmla="*/ 0 h 656"/>
                  <a:gd name="T74" fmla="*/ 0 w 161"/>
                  <a:gd name="T75" fmla="*/ 0 h 6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1"/>
                  <a:gd name="T115" fmla="*/ 0 h 656"/>
                  <a:gd name="T116" fmla="*/ 161 w 161"/>
                  <a:gd name="T117" fmla="*/ 656 h 6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1" h="656">
                    <a:moveTo>
                      <a:pt x="91" y="0"/>
                    </a:moveTo>
                    <a:lnTo>
                      <a:pt x="78" y="1"/>
                    </a:lnTo>
                    <a:lnTo>
                      <a:pt x="68" y="5"/>
                    </a:lnTo>
                    <a:lnTo>
                      <a:pt x="59" y="12"/>
                    </a:lnTo>
                    <a:lnTo>
                      <a:pt x="51" y="20"/>
                    </a:lnTo>
                    <a:lnTo>
                      <a:pt x="43" y="29"/>
                    </a:lnTo>
                    <a:lnTo>
                      <a:pt x="38" y="39"/>
                    </a:lnTo>
                    <a:lnTo>
                      <a:pt x="35" y="50"/>
                    </a:lnTo>
                    <a:lnTo>
                      <a:pt x="33" y="61"/>
                    </a:lnTo>
                    <a:lnTo>
                      <a:pt x="33" y="78"/>
                    </a:lnTo>
                    <a:lnTo>
                      <a:pt x="35" y="106"/>
                    </a:lnTo>
                    <a:lnTo>
                      <a:pt x="36" y="133"/>
                    </a:lnTo>
                    <a:lnTo>
                      <a:pt x="36" y="154"/>
                    </a:lnTo>
                    <a:lnTo>
                      <a:pt x="36" y="168"/>
                    </a:lnTo>
                    <a:lnTo>
                      <a:pt x="36" y="184"/>
                    </a:lnTo>
                    <a:lnTo>
                      <a:pt x="37" y="199"/>
                    </a:lnTo>
                    <a:lnTo>
                      <a:pt x="38" y="211"/>
                    </a:lnTo>
                    <a:lnTo>
                      <a:pt x="39" y="226"/>
                    </a:lnTo>
                    <a:lnTo>
                      <a:pt x="40" y="245"/>
                    </a:lnTo>
                    <a:lnTo>
                      <a:pt x="40" y="267"/>
                    </a:lnTo>
                    <a:lnTo>
                      <a:pt x="40" y="290"/>
                    </a:lnTo>
                    <a:lnTo>
                      <a:pt x="38" y="308"/>
                    </a:lnTo>
                    <a:lnTo>
                      <a:pt x="36" y="322"/>
                    </a:lnTo>
                    <a:lnTo>
                      <a:pt x="33" y="333"/>
                    </a:lnTo>
                    <a:lnTo>
                      <a:pt x="29" y="343"/>
                    </a:lnTo>
                    <a:lnTo>
                      <a:pt x="23" y="360"/>
                    </a:lnTo>
                    <a:lnTo>
                      <a:pt x="14" y="383"/>
                    </a:lnTo>
                    <a:lnTo>
                      <a:pt x="4" y="411"/>
                    </a:lnTo>
                    <a:lnTo>
                      <a:pt x="0" y="435"/>
                    </a:lnTo>
                    <a:lnTo>
                      <a:pt x="1" y="461"/>
                    </a:lnTo>
                    <a:lnTo>
                      <a:pt x="4" y="493"/>
                    </a:lnTo>
                    <a:lnTo>
                      <a:pt x="9" y="523"/>
                    </a:lnTo>
                    <a:lnTo>
                      <a:pt x="11" y="548"/>
                    </a:lnTo>
                    <a:lnTo>
                      <a:pt x="11" y="569"/>
                    </a:lnTo>
                    <a:lnTo>
                      <a:pt x="11" y="591"/>
                    </a:lnTo>
                    <a:lnTo>
                      <a:pt x="11" y="609"/>
                    </a:lnTo>
                    <a:lnTo>
                      <a:pt x="11" y="620"/>
                    </a:lnTo>
                    <a:lnTo>
                      <a:pt x="15" y="634"/>
                    </a:lnTo>
                    <a:lnTo>
                      <a:pt x="22" y="645"/>
                    </a:lnTo>
                    <a:lnTo>
                      <a:pt x="28" y="653"/>
                    </a:lnTo>
                    <a:lnTo>
                      <a:pt x="32" y="656"/>
                    </a:lnTo>
                    <a:lnTo>
                      <a:pt x="36" y="653"/>
                    </a:lnTo>
                    <a:lnTo>
                      <a:pt x="41" y="647"/>
                    </a:lnTo>
                    <a:lnTo>
                      <a:pt x="46" y="638"/>
                    </a:lnTo>
                    <a:lnTo>
                      <a:pt x="49" y="630"/>
                    </a:lnTo>
                    <a:lnTo>
                      <a:pt x="50" y="611"/>
                    </a:lnTo>
                    <a:lnTo>
                      <a:pt x="53" y="580"/>
                    </a:lnTo>
                    <a:lnTo>
                      <a:pt x="57" y="547"/>
                    </a:lnTo>
                    <a:lnTo>
                      <a:pt x="61" y="523"/>
                    </a:lnTo>
                    <a:lnTo>
                      <a:pt x="70" y="490"/>
                    </a:lnTo>
                    <a:lnTo>
                      <a:pt x="78" y="447"/>
                    </a:lnTo>
                    <a:lnTo>
                      <a:pt x="86" y="408"/>
                    </a:lnTo>
                    <a:lnTo>
                      <a:pt x="91" y="385"/>
                    </a:lnTo>
                    <a:lnTo>
                      <a:pt x="95" y="374"/>
                    </a:lnTo>
                    <a:lnTo>
                      <a:pt x="102" y="361"/>
                    </a:lnTo>
                    <a:lnTo>
                      <a:pt x="108" y="347"/>
                    </a:lnTo>
                    <a:lnTo>
                      <a:pt x="112" y="335"/>
                    </a:lnTo>
                    <a:lnTo>
                      <a:pt x="115" y="321"/>
                    </a:lnTo>
                    <a:lnTo>
                      <a:pt x="119" y="300"/>
                    </a:lnTo>
                    <a:lnTo>
                      <a:pt x="125" y="281"/>
                    </a:lnTo>
                    <a:lnTo>
                      <a:pt x="129" y="263"/>
                    </a:lnTo>
                    <a:lnTo>
                      <a:pt x="132" y="254"/>
                    </a:lnTo>
                    <a:lnTo>
                      <a:pt x="136" y="241"/>
                    </a:lnTo>
                    <a:lnTo>
                      <a:pt x="141" y="223"/>
                    </a:lnTo>
                    <a:lnTo>
                      <a:pt x="146" y="205"/>
                    </a:lnTo>
                    <a:lnTo>
                      <a:pt x="151" y="186"/>
                    </a:lnTo>
                    <a:lnTo>
                      <a:pt x="155" y="168"/>
                    </a:lnTo>
                    <a:lnTo>
                      <a:pt x="159" y="153"/>
                    </a:lnTo>
                    <a:lnTo>
                      <a:pt x="160" y="141"/>
                    </a:lnTo>
                    <a:lnTo>
                      <a:pt x="161" y="104"/>
                    </a:lnTo>
                    <a:lnTo>
                      <a:pt x="159" y="73"/>
                    </a:lnTo>
                    <a:lnTo>
                      <a:pt x="152" y="49"/>
                    </a:lnTo>
                    <a:lnTo>
                      <a:pt x="145" y="31"/>
                    </a:lnTo>
                    <a:lnTo>
                      <a:pt x="134" y="18"/>
                    </a:lnTo>
                    <a:lnTo>
                      <a:pt x="122" y="9"/>
                    </a:lnTo>
                    <a:lnTo>
                      <a:pt x="107" y="2"/>
                    </a:lnTo>
                    <a:lnTo>
                      <a:pt x="91"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14" name="Freeform 751"/>
              <p:cNvSpPr>
                <a:spLocks/>
              </p:cNvSpPr>
              <p:nvPr/>
            </p:nvSpPr>
            <p:spPr bwMode="auto">
              <a:xfrm>
                <a:off x="3662" y="1773"/>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4"/>
                    </a:lnTo>
                    <a:lnTo>
                      <a:pt x="16" y="12"/>
                    </a:lnTo>
                    <a:lnTo>
                      <a:pt x="17" y="9"/>
                    </a:lnTo>
                    <a:lnTo>
                      <a:pt x="16" y="5"/>
                    </a:lnTo>
                    <a:lnTo>
                      <a:pt x="15" y="3"/>
                    </a:lnTo>
                    <a:lnTo>
                      <a:pt x="12" y="1"/>
                    </a:lnTo>
                    <a:lnTo>
                      <a:pt x="9" y="0"/>
                    </a:lnTo>
                    <a:lnTo>
                      <a:pt x="5" y="0"/>
                    </a:lnTo>
                    <a:lnTo>
                      <a:pt x="3" y="2"/>
                    </a:lnTo>
                    <a:lnTo>
                      <a:pt x="1" y="4"/>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15" name="Freeform 752"/>
              <p:cNvSpPr>
                <a:spLocks/>
              </p:cNvSpPr>
              <p:nvPr/>
            </p:nvSpPr>
            <p:spPr bwMode="auto">
              <a:xfrm>
                <a:off x="3653" y="1857"/>
                <a:ext cx="3"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5"/>
                    </a:lnTo>
                    <a:lnTo>
                      <a:pt x="16" y="12"/>
                    </a:lnTo>
                    <a:lnTo>
                      <a:pt x="17" y="9"/>
                    </a:lnTo>
                    <a:lnTo>
                      <a:pt x="16" y="5"/>
                    </a:lnTo>
                    <a:lnTo>
                      <a:pt x="15" y="3"/>
                    </a:lnTo>
                    <a:lnTo>
                      <a:pt x="12" y="1"/>
                    </a:lnTo>
                    <a:lnTo>
                      <a:pt x="9" y="0"/>
                    </a:lnTo>
                    <a:lnTo>
                      <a:pt x="6" y="1"/>
                    </a:lnTo>
                    <a:lnTo>
                      <a:pt x="3" y="2"/>
                    </a:lnTo>
                    <a:lnTo>
                      <a:pt x="1" y="5"/>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16" name="Freeform 753"/>
              <p:cNvSpPr>
                <a:spLocks/>
              </p:cNvSpPr>
              <p:nvPr/>
            </p:nvSpPr>
            <p:spPr bwMode="auto">
              <a:xfrm>
                <a:off x="3650" y="1854"/>
                <a:ext cx="16" cy="16"/>
              </a:xfrm>
              <a:custGeom>
                <a:avLst/>
                <a:gdLst>
                  <a:gd name="T0" fmla="*/ 0 w 108"/>
                  <a:gd name="T1" fmla="*/ 0 h 108"/>
                  <a:gd name="T2" fmla="*/ 0 w 108"/>
                  <a:gd name="T3" fmla="*/ 0 h 108"/>
                  <a:gd name="T4" fmla="*/ 0 w 108"/>
                  <a:gd name="T5" fmla="*/ 0 h 108"/>
                  <a:gd name="T6" fmla="*/ 0 w 108"/>
                  <a:gd name="T7" fmla="*/ 0 h 108"/>
                  <a:gd name="T8" fmla="*/ 0 w 108"/>
                  <a:gd name="T9" fmla="*/ 0 h 108"/>
                  <a:gd name="T10" fmla="*/ 0 w 108"/>
                  <a:gd name="T11" fmla="*/ 0 h 108"/>
                  <a:gd name="T12" fmla="*/ 0 w 108"/>
                  <a:gd name="T13" fmla="*/ 0 h 108"/>
                  <a:gd name="T14" fmla="*/ 0 w 108"/>
                  <a:gd name="T15" fmla="*/ 0 h 108"/>
                  <a:gd name="T16" fmla="*/ 0 w 108"/>
                  <a:gd name="T17" fmla="*/ 0 h 108"/>
                  <a:gd name="T18" fmla="*/ 0 w 108"/>
                  <a:gd name="T19" fmla="*/ 0 h 108"/>
                  <a:gd name="T20" fmla="*/ 0 w 108"/>
                  <a:gd name="T21" fmla="*/ 0 h 108"/>
                  <a:gd name="T22" fmla="*/ 0 w 108"/>
                  <a:gd name="T23" fmla="*/ 0 h 108"/>
                  <a:gd name="T24" fmla="*/ 0 w 108"/>
                  <a:gd name="T25" fmla="*/ 0 h 108"/>
                  <a:gd name="T26" fmla="*/ 0 w 108"/>
                  <a:gd name="T27" fmla="*/ 0 h 108"/>
                  <a:gd name="T28" fmla="*/ 0 w 108"/>
                  <a:gd name="T29" fmla="*/ 0 h 108"/>
                  <a:gd name="T30" fmla="*/ 0 w 108"/>
                  <a:gd name="T31" fmla="*/ 0 h 108"/>
                  <a:gd name="T32" fmla="*/ 0 w 108"/>
                  <a:gd name="T33" fmla="*/ 0 h 108"/>
                  <a:gd name="T34" fmla="*/ 0 w 108"/>
                  <a:gd name="T35" fmla="*/ 0 h 108"/>
                  <a:gd name="T36" fmla="*/ 0 w 108"/>
                  <a:gd name="T37" fmla="*/ 0 h 108"/>
                  <a:gd name="T38" fmla="*/ 0 w 108"/>
                  <a:gd name="T39" fmla="*/ 0 h 108"/>
                  <a:gd name="T40" fmla="*/ 0 w 108"/>
                  <a:gd name="T41" fmla="*/ 0 h 108"/>
                  <a:gd name="T42" fmla="*/ 0 w 108"/>
                  <a:gd name="T43" fmla="*/ 0 h 108"/>
                  <a:gd name="T44" fmla="*/ 0 w 108"/>
                  <a:gd name="T45" fmla="*/ 0 h 108"/>
                  <a:gd name="T46" fmla="*/ 0 w 108"/>
                  <a:gd name="T47" fmla="*/ 0 h 108"/>
                  <a:gd name="T48" fmla="*/ 0 w 108"/>
                  <a:gd name="T49" fmla="*/ 0 h 108"/>
                  <a:gd name="T50" fmla="*/ 0 w 108"/>
                  <a:gd name="T51" fmla="*/ 0 h 108"/>
                  <a:gd name="T52" fmla="*/ 0 w 108"/>
                  <a:gd name="T53" fmla="*/ 0 h 108"/>
                  <a:gd name="T54" fmla="*/ 0 w 108"/>
                  <a:gd name="T55" fmla="*/ 0 h 108"/>
                  <a:gd name="T56" fmla="*/ 0 w 108"/>
                  <a:gd name="T57" fmla="*/ 0 h 108"/>
                  <a:gd name="T58" fmla="*/ 0 w 108"/>
                  <a:gd name="T59" fmla="*/ 0 h 108"/>
                  <a:gd name="T60" fmla="*/ 0 w 108"/>
                  <a:gd name="T61" fmla="*/ 0 h 108"/>
                  <a:gd name="T62" fmla="*/ 0 w 108"/>
                  <a:gd name="T63" fmla="*/ 0 h 108"/>
                  <a:gd name="T64" fmla="*/ 0 w 108"/>
                  <a:gd name="T65" fmla="*/ 0 h 108"/>
                  <a:gd name="T66" fmla="*/ 0 w 108"/>
                  <a:gd name="T67" fmla="*/ 0 h 108"/>
                  <a:gd name="T68" fmla="*/ 0 w 108"/>
                  <a:gd name="T69" fmla="*/ 0 h 108"/>
                  <a:gd name="T70" fmla="*/ 0 w 108"/>
                  <a:gd name="T71" fmla="*/ 0 h 108"/>
                  <a:gd name="T72" fmla="*/ 0 w 108"/>
                  <a:gd name="T73" fmla="*/ 0 h 108"/>
                  <a:gd name="T74" fmla="*/ 0 w 108"/>
                  <a:gd name="T75" fmla="*/ 0 h 108"/>
                  <a:gd name="T76" fmla="*/ 0 w 108"/>
                  <a:gd name="T77" fmla="*/ 0 h 108"/>
                  <a:gd name="T78" fmla="*/ 0 w 108"/>
                  <a:gd name="T79" fmla="*/ 0 h 108"/>
                  <a:gd name="T80" fmla="*/ 0 w 108"/>
                  <a:gd name="T81" fmla="*/ 0 h 108"/>
                  <a:gd name="T82" fmla="*/ 0 w 108"/>
                  <a:gd name="T83" fmla="*/ 0 h 108"/>
                  <a:gd name="T84" fmla="*/ 0 w 108"/>
                  <a:gd name="T85" fmla="*/ 0 h 108"/>
                  <a:gd name="T86" fmla="*/ 0 w 108"/>
                  <a:gd name="T87" fmla="*/ 0 h 108"/>
                  <a:gd name="T88" fmla="*/ 0 w 108"/>
                  <a:gd name="T89" fmla="*/ 0 h 108"/>
                  <a:gd name="T90" fmla="*/ 0 w 108"/>
                  <a:gd name="T91" fmla="*/ 0 h 108"/>
                  <a:gd name="T92" fmla="*/ 0 w 108"/>
                  <a:gd name="T93" fmla="*/ 0 h 108"/>
                  <a:gd name="T94" fmla="*/ 0 w 108"/>
                  <a:gd name="T95" fmla="*/ 0 h 108"/>
                  <a:gd name="T96" fmla="*/ 0 w 108"/>
                  <a:gd name="T97" fmla="*/ 0 h 1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8"/>
                  <a:gd name="T148" fmla="*/ 0 h 108"/>
                  <a:gd name="T149" fmla="*/ 108 w 108"/>
                  <a:gd name="T150" fmla="*/ 108 h 1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8" h="108">
                    <a:moveTo>
                      <a:pt x="35" y="0"/>
                    </a:moveTo>
                    <a:lnTo>
                      <a:pt x="30" y="1"/>
                    </a:lnTo>
                    <a:lnTo>
                      <a:pt x="25" y="5"/>
                    </a:lnTo>
                    <a:lnTo>
                      <a:pt x="20" y="10"/>
                    </a:lnTo>
                    <a:lnTo>
                      <a:pt x="16" y="14"/>
                    </a:lnTo>
                    <a:lnTo>
                      <a:pt x="14" y="20"/>
                    </a:lnTo>
                    <a:lnTo>
                      <a:pt x="13" y="25"/>
                    </a:lnTo>
                    <a:lnTo>
                      <a:pt x="11" y="29"/>
                    </a:lnTo>
                    <a:lnTo>
                      <a:pt x="9" y="34"/>
                    </a:lnTo>
                    <a:lnTo>
                      <a:pt x="6" y="42"/>
                    </a:lnTo>
                    <a:lnTo>
                      <a:pt x="1" y="51"/>
                    </a:lnTo>
                    <a:lnTo>
                      <a:pt x="0" y="60"/>
                    </a:lnTo>
                    <a:lnTo>
                      <a:pt x="4" y="65"/>
                    </a:lnTo>
                    <a:lnTo>
                      <a:pt x="10" y="67"/>
                    </a:lnTo>
                    <a:lnTo>
                      <a:pt x="15" y="69"/>
                    </a:lnTo>
                    <a:lnTo>
                      <a:pt x="20" y="72"/>
                    </a:lnTo>
                    <a:lnTo>
                      <a:pt x="26" y="76"/>
                    </a:lnTo>
                    <a:lnTo>
                      <a:pt x="29" y="79"/>
                    </a:lnTo>
                    <a:lnTo>
                      <a:pt x="33" y="83"/>
                    </a:lnTo>
                    <a:lnTo>
                      <a:pt x="38" y="88"/>
                    </a:lnTo>
                    <a:lnTo>
                      <a:pt x="44" y="93"/>
                    </a:lnTo>
                    <a:lnTo>
                      <a:pt x="50" y="98"/>
                    </a:lnTo>
                    <a:lnTo>
                      <a:pt x="56" y="104"/>
                    </a:lnTo>
                    <a:lnTo>
                      <a:pt x="62" y="107"/>
                    </a:lnTo>
                    <a:lnTo>
                      <a:pt x="67" y="108"/>
                    </a:lnTo>
                    <a:lnTo>
                      <a:pt x="73" y="108"/>
                    </a:lnTo>
                    <a:lnTo>
                      <a:pt x="80" y="108"/>
                    </a:lnTo>
                    <a:lnTo>
                      <a:pt x="86" y="108"/>
                    </a:lnTo>
                    <a:lnTo>
                      <a:pt x="92" y="107"/>
                    </a:lnTo>
                    <a:lnTo>
                      <a:pt x="97" y="107"/>
                    </a:lnTo>
                    <a:lnTo>
                      <a:pt x="102" y="106"/>
                    </a:lnTo>
                    <a:lnTo>
                      <a:pt x="105" y="104"/>
                    </a:lnTo>
                    <a:lnTo>
                      <a:pt x="107" y="103"/>
                    </a:lnTo>
                    <a:lnTo>
                      <a:pt x="108" y="98"/>
                    </a:lnTo>
                    <a:lnTo>
                      <a:pt x="107" y="93"/>
                    </a:lnTo>
                    <a:lnTo>
                      <a:pt x="104" y="89"/>
                    </a:lnTo>
                    <a:lnTo>
                      <a:pt x="102" y="84"/>
                    </a:lnTo>
                    <a:lnTo>
                      <a:pt x="98" y="80"/>
                    </a:lnTo>
                    <a:lnTo>
                      <a:pt x="93" y="74"/>
                    </a:lnTo>
                    <a:lnTo>
                      <a:pt x="87" y="69"/>
                    </a:lnTo>
                    <a:lnTo>
                      <a:pt x="81" y="65"/>
                    </a:lnTo>
                    <a:lnTo>
                      <a:pt x="73" y="60"/>
                    </a:lnTo>
                    <a:lnTo>
                      <a:pt x="65" y="53"/>
                    </a:lnTo>
                    <a:lnTo>
                      <a:pt x="59" y="47"/>
                    </a:lnTo>
                    <a:lnTo>
                      <a:pt x="56" y="41"/>
                    </a:lnTo>
                    <a:lnTo>
                      <a:pt x="53" y="32"/>
                    </a:lnTo>
                    <a:lnTo>
                      <a:pt x="49" y="19"/>
                    </a:lnTo>
                    <a:lnTo>
                      <a:pt x="44" y="7"/>
                    </a:lnTo>
                    <a:lnTo>
                      <a:pt x="35"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17" name="Freeform 754"/>
              <p:cNvSpPr>
                <a:spLocks/>
              </p:cNvSpPr>
              <p:nvPr/>
            </p:nvSpPr>
            <p:spPr bwMode="auto">
              <a:xfrm>
                <a:off x="3653" y="1857"/>
                <a:ext cx="3"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5"/>
                    </a:lnTo>
                    <a:lnTo>
                      <a:pt x="16" y="12"/>
                    </a:lnTo>
                    <a:lnTo>
                      <a:pt x="17" y="9"/>
                    </a:lnTo>
                    <a:lnTo>
                      <a:pt x="16" y="5"/>
                    </a:lnTo>
                    <a:lnTo>
                      <a:pt x="15" y="3"/>
                    </a:lnTo>
                    <a:lnTo>
                      <a:pt x="12" y="1"/>
                    </a:lnTo>
                    <a:lnTo>
                      <a:pt x="9" y="0"/>
                    </a:lnTo>
                    <a:lnTo>
                      <a:pt x="6" y="1"/>
                    </a:lnTo>
                    <a:lnTo>
                      <a:pt x="3" y="2"/>
                    </a:lnTo>
                    <a:lnTo>
                      <a:pt x="1" y="5"/>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18" name="Freeform 755"/>
              <p:cNvSpPr>
                <a:spLocks/>
              </p:cNvSpPr>
              <p:nvPr/>
            </p:nvSpPr>
            <p:spPr bwMode="auto">
              <a:xfrm>
                <a:off x="3650" y="1858"/>
                <a:ext cx="18" cy="13"/>
              </a:xfrm>
              <a:custGeom>
                <a:avLst/>
                <a:gdLst>
                  <a:gd name="T0" fmla="*/ 0 w 126"/>
                  <a:gd name="T1" fmla="*/ 0 h 92"/>
                  <a:gd name="T2" fmla="*/ 0 w 126"/>
                  <a:gd name="T3" fmla="*/ 0 h 92"/>
                  <a:gd name="T4" fmla="*/ 0 w 126"/>
                  <a:gd name="T5" fmla="*/ 0 h 92"/>
                  <a:gd name="T6" fmla="*/ 0 w 126"/>
                  <a:gd name="T7" fmla="*/ 0 h 92"/>
                  <a:gd name="T8" fmla="*/ 0 w 126"/>
                  <a:gd name="T9" fmla="*/ 0 h 92"/>
                  <a:gd name="T10" fmla="*/ 0 w 126"/>
                  <a:gd name="T11" fmla="*/ 0 h 92"/>
                  <a:gd name="T12" fmla="*/ 0 w 126"/>
                  <a:gd name="T13" fmla="*/ 0 h 92"/>
                  <a:gd name="T14" fmla="*/ 0 w 126"/>
                  <a:gd name="T15" fmla="*/ 0 h 92"/>
                  <a:gd name="T16" fmla="*/ 0 w 126"/>
                  <a:gd name="T17" fmla="*/ 0 h 92"/>
                  <a:gd name="T18" fmla="*/ 0 w 126"/>
                  <a:gd name="T19" fmla="*/ 0 h 92"/>
                  <a:gd name="T20" fmla="*/ 0 w 126"/>
                  <a:gd name="T21" fmla="*/ 0 h 92"/>
                  <a:gd name="T22" fmla="*/ 0 w 126"/>
                  <a:gd name="T23" fmla="*/ 0 h 92"/>
                  <a:gd name="T24" fmla="*/ 0 w 126"/>
                  <a:gd name="T25" fmla="*/ 0 h 92"/>
                  <a:gd name="T26" fmla="*/ 0 w 126"/>
                  <a:gd name="T27" fmla="*/ 0 h 92"/>
                  <a:gd name="T28" fmla="*/ 0 w 126"/>
                  <a:gd name="T29" fmla="*/ 0 h 92"/>
                  <a:gd name="T30" fmla="*/ 0 w 126"/>
                  <a:gd name="T31" fmla="*/ 0 h 92"/>
                  <a:gd name="T32" fmla="*/ 0 w 126"/>
                  <a:gd name="T33" fmla="*/ 0 h 92"/>
                  <a:gd name="T34" fmla="*/ 0 w 126"/>
                  <a:gd name="T35" fmla="*/ 0 h 92"/>
                  <a:gd name="T36" fmla="*/ 0 w 126"/>
                  <a:gd name="T37" fmla="*/ 0 h 92"/>
                  <a:gd name="T38" fmla="*/ 0 w 126"/>
                  <a:gd name="T39" fmla="*/ 0 h 92"/>
                  <a:gd name="T40" fmla="*/ 0 w 126"/>
                  <a:gd name="T41" fmla="*/ 0 h 92"/>
                  <a:gd name="T42" fmla="*/ 0 w 126"/>
                  <a:gd name="T43" fmla="*/ 0 h 92"/>
                  <a:gd name="T44" fmla="*/ 0 w 126"/>
                  <a:gd name="T45" fmla="*/ 0 h 92"/>
                  <a:gd name="T46" fmla="*/ 0 w 126"/>
                  <a:gd name="T47" fmla="*/ 0 h 92"/>
                  <a:gd name="T48" fmla="*/ 0 w 126"/>
                  <a:gd name="T49" fmla="*/ 0 h 92"/>
                  <a:gd name="T50" fmla="*/ 0 w 126"/>
                  <a:gd name="T51" fmla="*/ 0 h 92"/>
                  <a:gd name="T52" fmla="*/ 0 w 126"/>
                  <a:gd name="T53" fmla="*/ 0 h 92"/>
                  <a:gd name="T54" fmla="*/ 0 w 126"/>
                  <a:gd name="T55" fmla="*/ 0 h 92"/>
                  <a:gd name="T56" fmla="*/ 0 w 126"/>
                  <a:gd name="T57" fmla="*/ 0 h 92"/>
                  <a:gd name="T58" fmla="*/ 0 w 126"/>
                  <a:gd name="T59" fmla="*/ 0 h 92"/>
                  <a:gd name="T60" fmla="*/ 0 w 126"/>
                  <a:gd name="T61" fmla="*/ 0 h 92"/>
                  <a:gd name="T62" fmla="*/ 0 w 126"/>
                  <a:gd name="T63" fmla="*/ 0 h 92"/>
                  <a:gd name="T64" fmla="*/ 0 w 126"/>
                  <a:gd name="T65" fmla="*/ 0 h 92"/>
                  <a:gd name="T66" fmla="*/ 0 w 126"/>
                  <a:gd name="T67" fmla="*/ 0 h 92"/>
                  <a:gd name="T68" fmla="*/ 0 w 126"/>
                  <a:gd name="T69" fmla="*/ 0 h 92"/>
                  <a:gd name="T70" fmla="*/ 0 w 126"/>
                  <a:gd name="T71" fmla="*/ 0 h 92"/>
                  <a:gd name="T72" fmla="*/ 0 w 126"/>
                  <a:gd name="T73" fmla="*/ 0 h 92"/>
                  <a:gd name="T74" fmla="*/ 0 w 126"/>
                  <a:gd name="T75" fmla="*/ 0 h 92"/>
                  <a:gd name="T76" fmla="*/ 0 w 126"/>
                  <a:gd name="T77" fmla="*/ 0 h 92"/>
                  <a:gd name="T78" fmla="*/ 0 w 126"/>
                  <a:gd name="T79" fmla="*/ 0 h 92"/>
                  <a:gd name="T80" fmla="*/ 0 w 126"/>
                  <a:gd name="T81" fmla="*/ 0 h 92"/>
                  <a:gd name="T82" fmla="*/ 0 w 126"/>
                  <a:gd name="T83" fmla="*/ 0 h 92"/>
                  <a:gd name="T84" fmla="*/ 0 w 126"/>
                  <a:gd name="T85" fmla="*/ 0 h 92"/>
                  <a:gd name="T86" fmla="*/ 0 w 126"/>
                  <a:gd name="T87" fmla="*/ 0 h 92"/>
                  <a:gd name="T88" fmla="*/ 0 w 126"/>
                  <a:gd name="T89" fmla="*/ 0 h 92"/>
                  <a:gd name="T90" fmla="*/ 0 w 126"/>
                  <a:gd name="T91" fmla="*/ 0 h 92"/>
                  <a:gd name="T92" fmla="*/ 0 w 126"/>
                  <a:gd name="T93" fmla="*/ 0 h 92"/>
                  <a:gd name="T94" fmla="*/ 0 w 126"/>
                  <a:gd name="T95" fmla="*/ 0 h 92"/>
                  <a:gd name="T96" fmla="*/ 0 w 126"/>
                  <a:gd name="T97" fmla="*/ 0 h 92"/>
                  <a:gd name="T98" fmla="*/ 0 w 126"/>
                  <a:gd name="T99" fmla="*/ 0 h 92"/>
                  <a:gd name="T100" fmla="*/ 0 w 126"/>
                  <a:gd name="T101" fmla="*/ 0 h 92"/>
                  <a:gd name="T102" fmla="*/ 0 w 126"/>
                  <a:gd name="T103" fmla="*/ 0 h 92"/>
                  <a:gd name="T104" fmla="*/ 0 w 126"/>
                  <a:gd name="T105" fmla="*/ 0 h 92"/>
                  <a:gd name="T106" fmla="*/ 0 w 126"/>
                  <a:gd name="T107" fmla="*/ 0 h 92"/>
                  <a:gd name="T108" fmla="*/ 0 w 126"/>
                  <a:gd name="T109" fmla="*/ 0 h 92"/>
                  <a:gd name="T110" fmla="*/ 0 w 126"/>
                  <a:gd name="T111" fmla="*/ 0 h 92"/>
                  <a:gd name="T112" fmla="*/ 0 w 126"/>
                  <a:gd name="T113" fmla="*/ 0 h 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6"/>
                  <a:gd name="T172" fmla="*/ 0 h 92"/>
                  <a:gd name="T173" fmla="*/ 126 w 126"/>
                  <a:gd name="T174" fmla="*/ 92 h 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6" h="92">
                    <a:moveTo>
                      <a:pt x="10" y="0"/>
                    </a:moveTo>
                    <a:lnTo>
                      <a:pt x="7" y="9"/>
                    </a:lnTo>
                    <a:lnTo>
                      <a:pt x="3" y="19"/>
                    </a:lnTo>
                    <a:lnTo>
                      <a:pt x="1" y="29"/>
                    </a:lnTo>
                    <a:lnTo>
                      <a:pt x="0" y="41"/>
                    </a:lnTo>
                    <a:lnTo>
                      <a:pt x="1" y="44"/>
                    </a:lnTo>
                    <a:lnTo>
                      <a:pt x="3" y="46"/>
                    </a:lnTo>
                    <a:lnTo>
                      <a:pt x="7" y="47"/>
                    </a:lnTo>
                    <a:lnTo>
                      <a:pt x="10" y="49"/>
                    </a:lnTo>
                    <a:lnTo>
                      <a:pt x="13" y="50"/>
                    </a:lnTo>
                    <a:lnTo>
                      <a:pt x="16" y="52"/>
                    </a:lnTo>
                    <a:lnTo>
                      <a:pt x="21" y="55"/>
                    </a:lnTo>
                    <a:lnTo>
                      <a:pt x="26" y="58"/>
                    </a:lnTo>
                    <a:lnTo>
                      <a:pt x="31" y="62"/>
                    </a:lnTo>
                    <a:lnTo>
                      <a:pt x="36" y="66"/>
                    </a:lnTo>
                    <a:lnTo>
                      <a:pt x="40" y="69"/>
                    </a:lnTo>
                    <a:lnTo>
                      <a:pt x="45" y="73"/>
                    </a:lnTo>
                    <a:lnTo>
                      <a:pt x="49" y="76"/>
                    </a:lnTo>
                    <a:lnTo>
                      <a:pt x="54" y="80"/>
                    </a:lnTo>
                    <a:lnTo>
                      <a:pt x="59" y="83"/>
                    </a:lnTo>
                    <a:lnTo>
                      <a:pt x="65" y="86"/>
                    </a:lnTo>
                    <a:lnTo>
                      <a:pt x="72" y="88"/>
                    </a:lnTo>
                    <a:lnTo>
                      <a:pt x="78" y="90"/>
                    </a:lnTo>
                    <a:lnTo>
                      <a:pt x="84" y="91"/>
                    </a:lnTo>
                    <a:lnTo>
                      <a:pt x="89" y="92"/>
                    </a:lnTo>
                    <a:lnTo>
                      <a:pt x="94" y="92"/>
                    </a:lnTo>
                    <a:lnTo>
                      <a:pt x="100" y="92"/>
                    </a:lnTo>
                    <a:lnTo>
                      <a:pt x="107" y="92"/>
                    </a:lnTo>
                    <a:lnTo>
                      <a:pt x="113" y="91"/>
                    </a:lnTo>
                    <a:lnTo>
                      <a:pt x="120" y="90"/>
                    </a:lnTo>
                    <a:lnTo>
                      <a:pt x="124" y="88"/>
                    </a:lnTo>
                    <a:lnTo>
                      <a:pt x="126" y="85"/>
                    </a:lnTo>
                    <a:lnTo>
                      <a:pt x="126" y="81"/>
                    </a:lnTo>
                    <a:lnTo>
                      <a:pt x="122" y="72"/>
                    </a:lnTo>
                    <a:lnTo>
                      <a:pt x="115" y="65"/>
                    </a:lnTo>
                    <a:lnTo>
                      <a:pt x="109" y="59"/>
                    </a:lnTo>
                    <a:lnTo>
                      <a:pt x="102" y="53"/>
                    </a:lnTo>
                    <a:lnTo>
                      <a:pt x="98" y="49"/>
                    </a:lnTo>
                    <a:lnTo>
                      <a:pt x="93" y="45"/>
                    </a:lnTo>
                    <a:lnTo>
                      <a:pt x="88" y="41"/>
                    </a:lnTo>
                    <a:lnTo>
                      <a:pt x="83" y="36"/>
                    </a:lnTo>
                    <a:lnTo>
                      <a:pt x="77" y="31"/>
                    </a:lnTo>
                    <a:lnTo>
                      <a:pt x="73" y="28"/>
                    </a:lnTo>
                    <a:lnTo>
                      <a:pt x="69" y="24"/>
                    </a:lnTo>
                    <a:lnTo>
                      <a:pt x="67" y="22"/>
                    </a:lnTo>
                    <a:lnTo>
                      <a:pt x="65" y="18"/>
                    </a:lnTo>
                    <a:lnTo>
                      <a:pt x="62" y="15"/>
                    </a:lnTo>
                    <a:lnTo>
                      <a:pt x="58" y="13"/>
                    </a:lnTo>
                    <a:lnTo>
                      <a:pt x="53" y="13"/>
                    </a:lnTo>
                    <a:lnTo>
                      <a:pt x="48" y="15"/>
                    </a:lnTo>
                    <a:lnTo>
                      <a:pt x="44" y="19"/>
                    </a:lnTo>
                    <a:lnTo>
                      <a:pt x="40" y="22"/>
                    </a:lnTo>
                    <a:lnTo>
                      <a:pt x="39" y="24"/>
                    </a:lnTo>
                    <a:lnTo>
                      <a:pt x="30" y="18"/>
                    </a:lnTo>
                    <a:lnTo>
                      <a:pt x="22" y="12"/>
                    </a:lnTo>
                    <a:lnTo>
                      <a:pt x="15" y="6"/>
                    </a:lnTo>
                    <a:lnTo>
                      <a:pt x="10" y="0"/>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19" name="Freeform 756"/>
              <p:cNvSpPr>
                <a:spLocks/>
              </p:cNvSpPr>
              <p:nvPr/>
            </p:nvSpPr>
            <p:spPr bwMode="auto">
              <a:xfrm>
                <a:off x="3650" y="1864"/>
                <a:ext cx="18" cy="8"/>
              </a:xfrm>
              <a:custGeom>
                <a:avLst/>
                <a:gdLst>
                  <a:gd name="T0" fmla="*/ 0 w 125"/>
                  <a:gd name="T1" fmla="*/ 0 h 50"/>
                  <a:gd name="T2" fmla="*/ 0 w 125"/>
                  <a:gd name="T3" fmla="*/ 0 h 50"/>
                  <a:gd name="T4" fmla="*/ 0 w 125"/>
                  <a:gd name="T5" fmla="*/ 0 h 50"/>
                  <a:gd name="T6" fmla="*/ 0 w 125"/>
                  <a:gd name="T7" fmla="*/ 0 h 50"/>
                  <a:gd name="T8" fmla="*/ 0 w 125"/>
                  <a:gd name="T9" fmla="*/ 0 h 50"/>
                  <a:gd name="T10" fmla="*/ 0 w 125"/>
                  <a:gd name="T11" fmla="*/ 0 h 50"/>
                  <a:gd name="T12" fmla="*/ 0 w 125"/>
                  <a:gd name="T13" fmla="*/ 0 h 50"/>
                  <a:gd name="T14" fmla="*/ 0 w 125"/>
                  <a:gd name="T15" fmla="*/ 0 h 50"/>
                  <a:gd name="T16" fmla="*/ 0 w 125"/>
                  <a:gd name="T17" fmla="*/ 0 h 50"/>
                  <a:gd name="T18" fmla="*/ 0 w 125"/>
                  <a:gd name="T19" fmla="*/ 0 h 50"/>
                  <a:gd name="T20" fmla="*/ 0 w 125"/>
                  <a:gd name="T21" fmla="*/ 0 h 50"/>
                  <a:gd name="T22" fmla="*/ 0 w 125"/>
                  <a:gd name="T23" fmla="*/ 0 h 50"/>
                  <a:gd name="T24" fmla="*/ 0 w 125"/>
                  <a:gd name="T25" fmla="*/ 0 h 50"/>
                  <a:gd name="T26" fmla="*/ 0 w 125"/>
                  <a:gd name="T27" fmla="*/ 0 h 50"/>
                  <a:gd name="T28" fmla="*/ 0 w 125"/>
                  <a:gd name="T29" fmla="*/ 0 h 50"/>
                  <a:gd name="T30" fmla="*/ 0 w 125"/>
                  <a:gd name="T31" fmla="*/ 0 h 50"/>
                  <a:gd name="T32" fmla="*/ 0 w 125"/>
                  <a:gd name="T33" fmla="*/ 0 h 50"/>
                  <a:gd name="T34" fmla="*/ 0 w 125"/>
                  <a:gd name="T35" fmla="*/ 0 h 50"/>
                  <a:gd name="T36" fmla="*/ 0 w 125"/>
                  <a:gd name="T37" fmla="*/ 0 h 50"/>
                  <a:gd name="T38" fmla="*/ 0 w 125"/>
                  <a:gd name="T39" fmla="*/ 0 h 50"/>
                  <a:gd name="T40" fmla="*/ 0 w 125"/>
                  <a:gd name="T41" fmla="*/ 0 h 50"/>
                  <a:gd name="T42" fmla="*/ 0 w 125"/>
                  <a:gd name="T43" fmla="*/ 0 h 50"/>
                  <a:gd name="T44" fmla="*/ 0 w 125"/>
                  <a:gd name="T45" fmla="*/ 0 h 50"/>
                  <a:gd name="T46" fmla="*/ 0 w 125"/>
                  <a:gd name="T47" fmla="*/ 0 h 50"/>
                  <a:gd name="T48" fmla="*/ 0 w 125"/>
                  <a:gd name="T49" fmla="*/ 0 h 50"/>
                  <a:gd name="T50" fmla="*/ 0 w 125"/>
                  <a:gd name="T51" fmla="*/ 0 h 50"/>
                  <a:gd name="T52" fmla="*/ 0 w 125"/>
                  <a:gd name="T53" fmla="*/ 0 h 50"/>
                  <a:gd name="T54" fmla="*/ 0 w 125"/>
                  <a:gd name="T55" fmla="*/ 0 h 50"/>
                  <a:gd name="T56" fmla="*/ 0 w 125"/>
                  <a:gd name="T57" fmla="*/ 0 h 50"/>
                  <a:gd name="T58" fmla="*/ 0 w 125"/>
                  <a:gd name="T59" fmla="*/ 0 h 50"/>
                  <a:gd name="T60" fmla="*/ 0 w 125"/>
                  <a:gd name="T61" fmla="*/ 0 h 50"/>
                  <a:gd name="T62" fmla="*/ 0 w 125"/>
                  <a:gd name="T63" fmla="*/ 0 h 50"/>
                  <a:gd name="T64" fmla="*/ 0 w 125"/>
                  <a:gd name="T65" fmla="*/ 0 h 50"/>
                  <a:gd name="T66" fmla="*/ 0 w 125"/>
                  <a:gd name="T67" fmla="*/ 0 h 50"/>
                  <a:gd name="T68" fmla="*/ 0 w 125"/>
                  <a:gd name="T69" fmla="*/ 0 h 50"/>
                  <a:gd name="T70" fmla="*/ 0 w 125"/>
                  <a:gd name="T71" fmla="*/ 0 h 50"/>
                  <a:gd name="T72" fmla="*/ 0 w 125"/>
                  <a:gd name="T73" fmla="*/ 0 h 50"/>
                  <a:gd name="T74" fmla="*/ 0 w 125"/>
                  <a:gd name="T75" fmla="*/ 0 h 50"/>
                  <a:gd name="T76" fmla="*/ 0 w 125"/>
                  <a:gd name="T77" fmla="*/ 0 h 50"/>
                  <a:gd name="T78" fmla="*/ 0 w 125"/>
                  <a:gd name="T79" fmla="*/ 0 h 50"/>
                  <a:gd name="T80" fmla="*/ 0 w 125"/>
                  <a:gd name="T81" fmla="*/ 0 h 50"/>
                  <a:gd name="T82" fmla="*/ 0 w 125"/>
                  <a:gd name="T83" fmla="*/ 0 h 50"/>
                  <a:gd name="T84" fmla="*/ 0 w 125"/>
                  <a:gd name="T85" fmla="*/ 0 h 50"/>
                  <a:gd name="T86" fmla="*/ 0 w 125"/>
                  <a:gd name="T87" fmla="*/ 0 h 50"/>
                  <a:gd name="T88" fmla="*/ 0 w 125"/>
                  <a:gd name="T89" fmla="*/ 0 h 50"/>
                  <a:gd name="T90" fmla="*/ 0 w 125"/>
                  <a:gd name="T91" fmla="*/ 0 h 50"/>
                  <a:gd name="T92" fmla="*/ 0 w 125"/>
                  <a:gd name="T93" fmla="*/ 0 h 50"/>
                  <a:gd name="T94" fmla="*/ 0 w 125"/>
                  <a:gd name="T95" fmla="*/ 0 h 50"/>
                  <a:gd name="T96" fmla="*/ 0 w 125"/>
                  <a:gd name="T97" fmla="*/ 0 h 50"/>
                  <a:gd name="T98" fmla="*/ 0 w 125"/>
                  <a:gd name="T99" fmla="*/ 0 h 50"/>
                  <a:gd name="T100" fmla="*/ 0 w 125"/>
                  <a:gd name="T101" fmla="*/ 0 h 50"/>
                  <a:gd name="T102" fmla="*/ 0 w 125"/>
                  <a:gd name="T103" fmla="*/ 0 h 50"/>
                  <a:gd name="T104" fmla="*/ 0 w 125"/>
                  <a:gd name="T105" fmla="*/ 0 h 50"/>
                  <a:gd name="T106" fmla="*/ 0 w 125"/>
                  <a:gd name="T107" fmla="*/ 0 h 50"/>
                  <a:gd name="T108" fmla="*/ 0 w 125"/>
                  <a:gd name="T109" fmla="*/ 0 h 50"/>
                  <a:gd name="T110" fmla="*/ 0 w 125"/>
                  <a:gd name="T111" fmla="*/ 0 h 50"/>
                  <a:gd name="T112" fmla="*/ 0 w 125"/>
                  <a:gd name="T113" fmla="*/ 0 h 50"/>
                  <a:gd name="T114" fmla="*/ 0 w 125"/>
                  <a:gd name="T115" fmla="*/ 0 h 50"/>
                  <a:gd name="T116" fmla="*/ 0 w 125"/>
                  <a:gd name="T117" fmla="*/ 0 h 50"/>
                  <a:gd name="T118" fmla="*/ 0 w 125"/>
                  <a:gd name="T119" fmla="*/ 0 h 50"/>
                  <a:gd name="T120" fmla="*/ 0 w 125"/>
                  <a:gd name="T121" fmla="*/ 0 h 50"/>
                  <a:gd name="T122" fmla="*/ 0 w 125"/>
                  <a:gd name="T123" fmla="*/ 0 h 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5"/>
                  <a:gd name="T187" fmla="*/ 0 h 50"/>
                  <a:gd name="T188" fmla="*/ 125 w 125"/>
                  <a:gd name="T189" fmla="*/ 50 h 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5" h="50">
                    <a:moveTo>
                      <a:pt x="123" y="35"/>
                    </a:moveTo>
                    <a:lnTo>
                      <a:pt x="123" y="39"/>
                    </a:lnTo>
                    <a:lnTo>
                      <a:pt x="121" y="42"/>
                    </a:lnTo>
                    <a:lnTo>
                      <a:pt x="117" y="44"/>
                    </a:lnTo>
                    <a:lnTo>
                      <a:pt x="110" y="45"/>
                    </a:lnTo>
                    <a:lnTo>
                      <a:pt x="104" y="46"/>
                    </a:lnTo>
                    <a:lnTo>
                      <a:pt x="97" y="46"/>
                    </a:lnTo>
                    <a:lnTo>
                      <a:pt x="91" y="46"/>
                    </a:lnTo>
                    <a:lnTo>
                      <a:pt x="86" y="46"/>
                    </a:lnTo>
                    <a:lnTo>
                      <a:pt x="81" y="45"/>
                    </a:lnTo>
                    <a:lnTo>
                      <a:pt x="75" y="44"/>
                    </a:lnTo>
                    <a:lnTo>
                      <a:pt x="69" y="42"/>
                    </a:lnTo>
                    <a:lnTo>
                      <a:pt x="62" y="40"/>
                    </a:lnTo>
                    <a:lnTo>
                      <a:pt x="56" y="37"/>
                    </a:lnTo>
                    <a:lnTo>
                      <a:pt x="51" y="34"/>
                    </a:lnTo>
                    <a:lnTo>
                      <a:pt x="46" y="30"/>
                    </a:lnTo>
                    <a:lnTo>
                      <a:pt x="42" y="27"/>
                    </a:lnTo>
                    <a:lnTo>
                      <a:pt x="37" y="23"/>
                    </a:lnTo>
                    <a:lnTo>
                      <a:pt x="33" y="20"/>
                    </a:lnTo>
                    <a:lnTo>
                      <a:pt x="28" y="16"/>
                    </a:lnTo>
                    <a:lnTo>
                      <a:pt x="23" y="12"/>
                    </a:lnTo>
                    <a:lnTo>
                      <a:pt x="18" y="9"/>
                    </a:lnTo>
                    <a:lnTo>
                      <a:pt x="13" y="6"/>
                    </a:lnTo>
                    <a:lnTo>
                      <a:pt x="10" y="4"/>
                    </a:lnTo>
                    <a:lnTo>
                      <a:pt x="7" y="3"/>
                    </a:lnTo>
                    <a:lnTo>
                      <a:pt x="6" y="2"/>
                    </a:lnTo>
                    <a:lnTo>
                      <a:pt x="5" y="1"/>
                    </a:lnTo>
                    <a:lnTo>
                      <a:pt x="3" y="1"/>
                    </a:lnTo>
                    <a:lnTo>
                      <a:pt x="1" y="0"/>
                    </a:lnTo>
                    <a:lnTo>
                      <a:pt x="0" y="3"/>
                    </a:lnTo>
                    <a:lnTo>
                      <a:pt x="0" y="4"/>
                    </a:lnTo>
                    <a:lnTo>
                      <a:pt x="0" y="7"/>
                    </a:lnTo>
                    <a:lnTo>
                      <a:pt x="0" y="11"/>
                    </a:lnTo>
                    <a:lnTo>
                      <a:pt x="0" y="12"/>
                    </a:lnTo>
                    <a:lnTo>
                      <a:pt x="3" y="13"/>
                    </a:lnTo>
                    <a:lnTo>
                      <a:pt x="6" y="15"/>
                    </a:lnTo>
                    <a:lnTo>
                      <a:pt x="11" y="18"/>
                    </a:lnTo>
                    <a:lnTo>
                      <a:pt x="17" y="21"/>
                    </a:lnTo>
                    <a:lnTo>
                      <a:pt x="22" y="24"/>
                    </a:lnTo>
                    <a:lnTo>
                      <a:pt x="27" y="26"/>
                    </a:lnTo>
                    <a:lnTo>
                      <a:pt x="31" y="28"/>
                    </a:lnTo>
                    <a:lnTo>
                      <a:pt x="33" y="28"/>
                    </a:lnTo>
                    <a:lnTo>
                      <a:pt x="35" y="27"/>
                    </a:lnTo>
                    <a:lnTo>
                      <a:pt x="37" y="27"/>
                    </a:lnTo>
                    <a:lnTo>
                      <a:pt x="38" y="26"/>
                    </a:lnTo>
                    <a:lnTo>
                      <a:pt x="39" y="26"/>
                    </a:lnTo>
                    <a:lnTo>
                      <a:pt x="44" y="32"/>
                    </a:lnTo>
                    <a:lnTo>
                      <a:pt x="49" y="37"/>
                    </a:lnTo>
                    <a:lnTo>
                      <a:pt x="55" y="41"/>
                    </a:lnTo>
                    <a:lnTo>
                      <a:pt x="61" y="43"/>
                    </a:lnTo>
                    <a:lnTo>
                      <a:pt x="65" y="44"/>
                    </a:lnTo>
                    <a:lnTo>
                      <a:pt x="70" y="46"/>
                    </a:lnTo>
                    <a:lnTo>
                      <a:pt x="76" y="47"/>
                    </a:lnTo>
                    <a:lnTo>
                      <a:pt x="84" y="49"/>
                    </a:lnTo>
                    <a:lnTo>
                      <a:pt x="91" y="50"/>
                    </a:lnTo>
                    <a:lnTo>
                      <a:pt x="98" y="50"/>
                    </a:lnTo>
                    <a:lnTo>
                      <a:pt x="104" y="50"/>
                    </a:lnTo>
                    <a:lnTo>
                      <a:pt x="110" y="49"/>
                    </a:lnTo>
                    <a:lnTo>
                      <a:pt x="119" y="46"/>
                    </a:lnTo>
                    <a:lnTo>
                      <a:pt x="124" y="43"/>
                    </a:lnTo>
                    <a:lnTo>
                      <a:pt x="125" y="40"/>
                    </a:lnTo>
                    <a:lnTo>
                      <a:pt x="123"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20" name="Freeform 757"/>
              <p:cNvSpPr>
                <a:spLocks/>
              </p:cNvSpPr>
              <p:nvPr/>
            </p:nvSpPr>
            <p:spPr bwMode="auto">
              <a:xfrm>
                <a:off x="3648" y="1768"/>
                <a:ext cx="26" cy="95"/>
              </a:xfrm>
              <a:custGeom>
                <a:avLst/>
                <a:gdLst>
                  <a:gd name="T0" fmla="*/ 0 w 179"/>
                  <a:gd name="T1" fmla="*/ 0 h 666"/>
                  <a:gd name="T2" fmla="*/ 0 w 179"/>
                  <a:gd name="T3" fmla="*/ 0 h 666"/>
                  <a:gd name="T4" fmla="*/ 0 w 179"/>
                  <a:gd name="T5" fmla="*/ 0 h 666"/>
                  <a:gd name="T6" fmla="*/ 0 w 179"/>
                  <a:gd name="T7" fmla="*/ 0 h 666"/>
                  <a:gd name="T8" fmla="*/ 0 w 179"/>
                  <a:gd name="T9" fmla="*/ 0 h 666"/>
                  <a:gd name="T10" fmla="*/ 0 w 179"/>
                  <a:gd name="T11" fmla="*/ 0 h 666"/>
                  <a:gd name="T12" fmla="*/ 0 w 179"/>
                  <a:gd name="T13" fmla="*/ 0 h 666"/>
                  <a:gd name="T14" fmla="*/ 0 w 179"/>
                  <a:gd name="T15" fmla="*/ 0 h 666"/>
                  <a:gd name="T16" fmla="*/ 0 w 179"/>
                  <a:gd name="T17" fmla="*/ 0 h 666"/>
                  <a:gd name="T18" fmla="*/ 0 w 179"/>
                  <a:gd name="T19" fmla="*/ 0 h 666"/>
                  <a:gd name="T20" fmla="*/ 0 w 179"/>
                  <a:gd name="T21" fmla="*/ 0 h 666"/>
                  <a:gd name="T22" fmla="*/ 0 w 179"/>
                  <a:gd name="T23" fmla="*/ 0 h 666"/>
                  <a:gd name="T24" fmla="*/ 0 w 179"/>
                  <a:gd name="T25" fmla="*/ 0 h 666"/>
                  <a:gd name="T26" fmla="*/ 0 w 179"/>
                  <a:gd name="T27" fmla="*/ 0 h 666"/>
                  <a:gd name="T28" fmla="*/ 0 w 179"/>
                  <a:gd name="T29" fmla="*/ 0 h 666"/>
                  <a:gd name="T30" fmla="*/ 0 w 179"/>
                  <a:gd name="T31" fmla="*/ 0 h 666"/>
                  <a:gd name="T32" fmla="*/ 0 w 179"/>
                  <a:gd name="T33" fmla="*/ 0 h 666"/>
                  <a:gd name="T34" fmla="*/ 0 w 179"/>
                  <a:gd name="T35" fmla="*/ 0 h 666"/>
                  <a:gd name="T36" fmla="*/ 0 w 179"/>
                  <a:gd name="T37" fmla="*/ 0 h 666"/>
                  <a:gd name="T38" fmla="*/ 0 w 179"/>
                  <a:gd name="T39" fmla="*/ 0 h 666"/>
                  <a:gd name="T40" fmla="*/ 0 w 179"/>
                  <a:gd name="T41" fmla="*/ 0 h 666"/>
                  <a:gd name="T42" fmla="*/ 0 w 179"/>
                  <a:gd name="T43" fmla="*/ 0 h 666"/>
                  <a:gd name="T44" fmla="*/ 0 w 179"/>
                  <a:gd name="T45" fmla="*/ 0 h 666"/>
                  <a:gd name="T46" fmla="*/ 0 w 179"/>
                  <a:gd name="T47" fmla="*/ 0 h 666"/>
                  <a:gd name="T48" fmla="*/ 0 w 179"/>
                  <a:gd name="T49" fmla="*/ 0 h 666"/>
                  <a:gd name="T50" fmla="*/ 0 w 179"/>
                  <a:gd name="T51" fmla="*/ 0 h 666"/>
                  <a:gd name="T52" fmla="*/ 0 w 179"/>
                  <a:gd name="T53" fmla="*/ 0 h 666"/>
                  <a:gd name="T54" fmla="*/ 0 w 179"/>
                  <a:gd name="T55" fmla="*/ 0 h 666"/>
                  <a:gd name="T56" fmla="*/ 0 w 179"/>
                  <a:gd name="T57" fmla="*/ 0 h 666"/>
                  <a:gd name="T58" fmla="*/ 0 w 179"/>
                  <a:gd name="T59" fmla="*/ 0 h 666"/>
                  <a:gd name="T60" fmla="*/ 0 w 179"/>
                  <a:gd name="T61" fmla="*/ 0 h 666"/>
                  <a:gd name="T62" fmla="*/ 0 w 179"/>
                  <a:gd name="T63" fmla="*/ 0 h 666"/>
                  <a:gd name="T64" fmla="*/ 0 w 179"/>
                  <a:gd name="T65" fmla="*/ 0 h 666"/>
                  <a:gd name="T66" fmla="*/ 0 w 179"/>
                  <a:gd name="T67" fmla="*/ 0 h 666"/>
                  <a:gd name="T68" fmla="*/ 0 w 179"/>
                  <a:gd name="T69" fmla="*/ 0 h 666"/>
                  <a:gd name="T70" fmla="*/ 0 w 179"/>
                  <a:gd name="T71" fmla="*/ 0 h 666"/>
                  <a:gd name="T72" fmla="*/ 0 w 179"/>
                  <a:gd name="T73" fmla="*/ 0 h 666"/>
                  <a:gd name="T74" fmla="*/ 0 w 179"/>
                  <a:gd name="T75" fmla="*/ 0 h 66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
                  <a:gd name="T115" fmla="*/ 0 h 666"/>
                  <a:gd name="T116" fmla="*/ 179 w 179"/>
                  <a:gd name="T117" fmla="*/ 666 h 66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 h="666">
                    <a:moveTo>
                      <a:pt x="1" y="646"/>
                    </a:moveTo>
                    <a:lnTo>
                      <a:pt x="7" y="649"/>
                    </a:lnTo>
                    <a:lnTo>
                      <a:pt x="13" y="653"/>
                    </a:lnTo>
                    <a:lnTo>
                      <a:pt x="22" y="656"/>
                    </a:lnTo>
                    <a:lnTo>
                      <a:pt x="30" y="659"/>
                    </a:lnTo>
                    <a:lnTo>
                      <a:pt x="37" y="662"/>
                    </a:lnTo>
                    <a:lnTo>
                      <a:pt x="44" y="665"/>
                    </a:lnTo>
                    <a:lnTo>
                      <a:pt x="50" y="666"/>
                    </a:lnTo>
                    <a:lnTo>
                      <a:pt x="54" y="665"/>
                    </a:lnTo>
                    <a:lnTo>
                      <a:pt x="63" y="661"/>
                    </a:lnTo>
                    <a:lnTo>
                      <a:pt x="71" y="659"/>
                    </a:lnTo>
                    <a:lnTo>
                      <a:pt x="79" y="657"/>
                    </a:lnTo>
                    <a:lnTo>
                      <a:pt x="84" y="656"/>
                    </a:lnTo>
                    <a:lnTo>
                      <a:pt x="86" y="655"/>
                    </a:lnTo>
                    <a:lnTo>
                      <a:pt x="86" y="651"/>
                    </a:lnTo>
                    <a:lnTo>
                      <a:pt x="86" y="648"/>
                    </a:lnTo>
                    <a:lnTo>
                      <a:pt x="85" y="644"/>
                    </a:lnTo>
                    <a:lnTo>
                      <a:pt x="84" y="631"/>
                    </a:lnTo>
                    <a:lnTo>
                      <a:pt x="84" y="605"/>
                    </a:lnTo>
                    <a:lnTo>
                      <a:pt x="84" y="575"/>
                    </a:lnTo>
                    <a:lnTo>
                      <a:pt x="85" y="554"/>
                    </a:lnTo>
                    <a:lnTo>
                      <a:pt x="88" y="526"/>
                    </a:lnTo>
                    <a:lnTo>
                      <a:pt x="94" y="483"/>
                    </a:lnTo>
                    <a:lnTo>
                      <a:pt x="99" y="439"/>
                    </a:lnTo>
                    <a:lnTo>
                      <a:pt x="104" y="411"/>
                    </a:lnTo>
                    <a:lnTo>
                      <a:pt x="109" y="394"/>
                    </a:lnTo>
                    <a:lnTo>
                      <a:pt x="115" y="379"/>
                    </a:lnTo>
                    <a:lnTo>
                      <a:pt x="122" y="364"/>
                    </a:lnTo>
                    <a:lnTo>
                      <a:pt x="127" y="348"/>
                    </a:lnTo>
                    <a:lnTo>
                      <a:pt x="132" y="335"/>
                    </a:lnTo>
                    <a:lnTo>
                      <a:pt x="138" y="311"/>
                    </a:lnTo>
                    <a:lnTo>
                      <a:pt x="146" y="281"/>
                    </a:lnTo>
                    <a:lnTo>
                      <a:pt x="155" y="245"/>
                    </a:lnTo>
                    <a:lnTo>
                      <a:pt x="164" y="207"/>
                    </a:lnTo>
                    <a:lnTo>
                      <a:pt x="172" y="171"/>
                    </a:lnTo>
                    <a:lnTo>
                      <a:pt x="177" y="139"/>
                    </a:lnTo>
                    <a:lnTo>
                      <a:pt x="179" y="115"/>
                    </a:lnTo>
                    <a:lnTo>
                      <a:pt x="178" y="94"/>
                    </a:lnTo>
                    <a:lnTo>
                      <a:pt x="175" y="74"/>
                    </a:lnTo>
                    <a:lnTo>
                      <a:pt x="171" y="54"/>
                    </a:lnTo>
                    <a:lnTo>
                      <a:pt x="162" y="37"/>
                    </a:lnTo>
                    <a:lnTo>
                      <a:pt x="152" y="22"/>
                    </a:lnTo>
                    <a:lnTo>
                      <a:pt x="139" y="10"/>
                    </a:lnTo>
                    <a:lnTo>
                      <a:pt x="122" y="3"/>
                    </a:lnTo>
                    <a:lnTo>
                      <a:pt x="102" y="0"/>
                    </a:lnTo>
                    <a:lnTo>
                      <a:pt x="87" y="1"/>
                    </a:lnTo>
                    <a:lnTo>
                      <a:pt x="74" y="5"/>
                    </a:lnTo>
                    <a:lnTo>
                      <a:pt x="63" y="12"/>
                    </a:lnTo>
                    <a:lnTo>
                      <a:pt x="53" y="23"/>
                    </a:lnTo>
                    <a:lnTo>
                      <a:pt x="46" y="36"/>
                    </a:lnTo>
                    <a:lnTo>
                      <a:pt x="40" y="52"/>
                    </a:lnTo>
                    <a:lnTo>
                      <a:pt x="37" y="73"/>
                    </a:lnTo>
                    <a:lnTo>
                      <a:pt x="36" y="96"/>
                    </a:lnTo>
                    <a:lnTo>
                      <a:pt x="35" y="99"/>
                    </a:lnTo>
                    <a:lnTo>
                      <a:pt x="33" y="104"/>
                    </a:lnTo>
                    <a:lnTo>
                      <a:pt x="32" y="108"/>
                    </a:lnTo>
                    <a:lnTo>
                      <a:pt x="33" y="111"/>
                    </a:lnTo>
                    <a:lnTo>
                      <a:pt x="35" y="114"/>
                    </a:lnTo>
                    <a:lnTo>
                      <a:pt x="37" y="119"/>
                    </a:lnTo>
                    <a:lnTo>
                      <a:pt x="38" y="123"/>
                    </a:lnTo>
                    <a:lnTo>
                      <a:pt x="38" y="128"/>
                    </a:lnTo>
                    <a:lnTo>
                      <a:pt x="38" y="152"/>
                    </a:lnTo>
                    <a:lnTo>
                      <a:pt x="39" y="200"/>
                    </a:lnTo>
                    <a:lnTo>
                      <a:pt x="38" y="249"/>
                    </a:lnTo>
                    <a:lnTo>
                      <a:pt x="37" y="276"/>
                    </a:lnTo>
                    <a:lnTo>
                      <a:pt x="36" y="286"/>
                    </a:lnTo>
                    <a:lnTo>
                      <a:pt x="35" y="298"/>
                    </a:lnTo>
                    <a:lnTo>
                      <a:pt x="34" y="309"/>
                    </a:lnTo>
                    <a:lnTo>
                      <a:pt x="33" y="319"/>
                    </a:lnTo>
                    <a:lnTo>
                      <a:pt x="28" y="332"/>
                    </a:lnTo>
                    <a:lnTo>
                      <a:pt x="20" y="354"/>
                    </a:lnTo>
                    <a:lnTo>
                      <a:pt x="10" y="386"/>
                    </a:lnTo>
                    <a:lnTo>
                      <a:pt x="4" y="425"/>
                    </a:lnTo>
                    <a:lnTo>
                      <a:pt x="1" y="479"/>
                    </a:lnTo>
                    <a:lnTo>
                      <a:pt x="0" y="546"/>
                    </a:lnTo>
                    <a:lnTo>
                      <a:pt x="1" y="608"/>
                    </a:lnTo>
                    <a:lnTo>
                      <a:pt x="1" y="646"/>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21" name="Freeform 758"/>
              <p:cNvSpPr>
                <a:spLocks/>
              </p:cNvSpPr>
              <p:nvPr/>
            </p:nvSpPr>
            <p:spPr bwMode="auto">
              <a:xfrm>
                <a:off x="3649" y="1708"/>
                <a:ext cx="26" cy="75"/>
              </a:xfrm>
              <a:custGeom>
                <a:avLst/>
                <a:gdLst>
                  <a:gd name="T0" fmla="*/ 0 w 179"/>
                  <a:gd name="T1" fmla="*/ 0 h 526"/>
                  <a:gd name="T2" fmla="*/ 0 w 179"/>
                  <a:gd name="T3" fmla="*/ 0 h 526"/>
                  <a:gd name="T4" fmla="*/ 0 w 179"/>
                  <a:gd name="T5" fmla="*/ 0 h 526"/>
                  <a:gd name="T6" fmla="*/ 0 w 179"/>
                  <a:gd name="T7" fmla="*/ 0 h 526"/>
                  <a:gd name="T8" fmla="*/ 0 w 179"/>
                  <a:gd name="T9" fmla="*/ 0 h 526"/>
                  <a:gd name="T10" fmla="*/ 0 w 179"/>
                  <a:gd name="T11" fmla="*/ 0 h 526"/>
                  <a:gd name="T12" fmla="*/ 0 w 179"/>
                  <a:gd name="T13" fmla="*/ 0 h 526"/>
                  <a:gd name="T14" fmla="*/ 0 w 179"/>
                  <a:gd name="T15" fmla="*/ 0 h 526"/>
                  <a:gd name="T16" fmla="*/ 0 w 179"/>
                  <a:gd name="T17" fmla="*/ 0 h 526"/>
                  <a:gd name="T18" fmla="*/ 0 w 179"/>
                  <a:gd name="T19" fmla="*/ 0 h 526"/>
                  <a:gd name="T20" fmla="*/ 0 w 179"/>
                  <a:gd name="T21" fmla="*/ 0 h 526"/>
                  <a:gd name="T22" fmla="*/ 0 w 179"/>
                  <a:gd name="T23" fmla="*/ 0 h 526"/>
                  <a:gd name="T24" fmla="*/ 0 w 179"/>
                  <a:gd name="T25" fmla="*/ 0 h 526"/>
                  <a:gd name="T26" fmla="*/ 0 w 179"/>
                  <a:gd name="T27" fmla="*/ 0 h 526"/>
                  <a:gd name="T28" fmla="*/ 0 w 179"/>
                  <a:gd name="T29" fmla="*/ 0 h 526"/>
                  <a:gd name="T30" fmla="*/ 0 w 179"/>
                  <a:gd name="T31" fmla="*/ 0 h 526"/>
                  <a:gd name="T32" fmla="*/ 0 w 179"/>
                  <a:gd name="T33" fmla="*/ 0 h 526"/>
                  <a:gd name="T34" fmla="*/ 0 w 179"/>
                  <a:gd name="T35" fmla="*/ 0 h 526"/>
                  <a:gd name="T36" fmla="*/ 0 w 179"/>
                  <a:gd name="T37" fmla="*/ 0 h 526"/>
                  <a:gd name="T38" fmla="*/ 0 w 179"/>
                  <a:gd name="T39" fmla="*/ 0 h 526"/>
                  <a:gd name="T40" fmla="*/ 0 w 179"/>
                  <a:gd name="T41" fmla="*/ 0 h 526"/>
                  <a:gd name="T42" fmla="*/ 0 w 179"/>
                  <a:gd name="T43" fmla="*/ 0 h 526"/>
                  <a:gd name="T44" fmla="*/ 0 w 179"/>
                  <a:gd name="T45" fmla="*/ 0 h 526"/>
                  <a:gd name="T46" fmla="*/ 0 w 179"/>
                  <a:gd name="T47" fmla="*/ 0 h 526"/>
                  <a:gd name="T48" fmla="*/ 0 w 179"/>
                  <a:gd name="T49" fmla="*/ 0 h 526"/>
                  <a:gd name="T50" fmla="*/ 0 w 179"/>
                  <a:gd name="T51" fmla="*/ 0 h 526"/>
                  <a:gd name="T52" fmla="*/ 0 w 179"/>
                  <a:gd name="T53" fmla="*/ 0 h 526"/>
                  <a:gd name="T54" fmla="*/ 0 w 179"/>
                  <a:gd name="T55" fmla="*/ 0 h 526"/>
                  <a:gd name="T56" fmla="*/ 0 w 179"/>
                  <a:gd name="T57" fmla="*/ 0 h 526"/>
                  <a:gd name="T58" fmla="*/ 0 w 179"/>
                  <a:gd name="T59" fmla="*/ 0 h 526"/>
                  <a:gd name="T60" fmla="*/ 0 w 179"/>
                  <a:gd name="T61" fmla="*/ 0 h 526"/>
                  <a:gd name="T62" fmla="*/ 0 w 179"/>
                  <a:gd name="T63" fmla="*/ 0 h 526"/>
                  <a:gd name="T64" fmla="*/ 0 w 179"/>
                  <a:gd name="T65" fmla="*/ 0 h 526"/>
                  <a:gd name="T66" fmla="*/ 0 w 179"/>
                  <a:gd name="T67" fmla="*/ 0 h 526"/>
                  <a:gd name="T68" fmla="*/ 0 w 179"/>
                  <a:gd name="T69" fmla="*/ 0 h 526"/>
                  <a:gd name="T70" fmla="*/ 0 w 179"/>
                  <a:gd name="T71" fmla="*/ 0 h 526"/>
                  <a:gd name="T72" fmla="*/ 0 w 179"/>
                  <a:gd name="T73" fmla="*/ 0 h 526"/>
                  <a:gd name="T74" fmla="*/ 0 w 179"/>
                  <a:gd name="T75" fmla="*/ 0 h 526"/>
                  <a:gd name="T76" fmla="*/ 0 w 179"/>
                  <a:gd name="T77" fmla="*/ 0 h 526"/>
                  <a:gd name="T78" fmla="*/ 0 w 179"/>
                  <a:gd name="T79" fmla="*/ 0 h 526"/>
                  <a:gd name="T80" fmla="*/ 0 w 179"/>
                  <a:gd name="T81" fmla="*/ 0 h 526"/>
                  <a:gd name="T82" fmla="*/ 0 w 179"/>
                  <a:gd name="T83" fmla="*/ 0 h 526"/>
                  <a:gd name="T84" fmla="*/ 0 w 179"/>
                  <a:gd name="T85" fmla="*/ 0 h 526"/>
                  <a:gd name="T86" fmla="*/ 0 w 179"/>
                  <a:gd name="T87" fmla="*/ 0 h 526"/>
                  <a:gd name="T88" fmla="*/ 0 w 179"/>
                  <a:gd name="T89" fmla="*/ 0 h 526"/>
                  <a:gd name="T90" fmla="*/ 0 w 179"/>
                  <a:gd name="T91" fmla="*/ 0 h 52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9"/>
                  <a:gd name="T139" fmla="*/ 0 h 526"/>
                  <a:gd name="T140" fmla="*/ 179 w 179"/>
                  <a:gd name="T141" fmla="*/ 526 h 52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9" h="526">
                    <a:moveTo>
                      <a:pt x="0" y="450"/>
                    </a:moveTo>
                    <a:lnTo>
                      <a:pt x="2" y="432"/>
                    </a:lnTo>
                    <a:lnTo>
                      <a:pt x="5" y="414"/>
                    </a:lnTo>
                    <a:lnTo>
                      <a:pt x="10" y="397"/>
                    </a:lnTo>
                    <a:lnTo>
                      <a:pt x="15" y="378"/>
                    </a:lnTo>
                    <a:lnTo>
                      <a:pt x="20" y="363"/>
                    </a:lnTo>
                    <a:lnTo>
                      <a:pt x="24" y="348"/>
                    </a:lnTo>
                    <a:lnTo>
                      <a:pt x="28" y="337"/>
                    </a:lnTo>
                    <a:lnTo>
                      <a:pt x="31" y="329"/>
                    </a:lnTo>
                    <a:lnTo>
                      <a:pt x="34" y="317"/>
                    </a:lnTo>
                    <a:lnTo>
                      <a:pt x="35" y="305"/>
                    </a:lnTo>
                    <a:lnTo>
                      <a:pt x="35" y="296"/>
                    </a:lnTo>
                    <a:lnTo>
                      <a:pt x="35" y="290"/>
                    </a:lnTo>
                    <a:lnTo>
                      <a:pt x="34" y="280"/>
                    </a:lnTo>
                    <a:lnTo>
                      <a:pt x="31" y="261"/>
                    </a:lnTo>
                    <a:lnTo>
                      <a:pt x="27" y="243"/>
                    </a:lnTo>
                    <a:lnTo>
                      <a:pt x="25" y="231"/>
                    </a:lnTo>
                    <a:lnTo>
                      <a:pt x="20" y="217"/>
                    </a:lnTo>
                    <a:lnTo>
                      <a:pt x="13" y="194"/>
                    </a:lnTo>
                    <a:lnTo>
                      <a:pt x="4" y="164"/>
                    </a:lnTo>
                    <a:lnTo>
                      <a:pt x="2" y="130"/>
                    </a:lnTo>
                    <a:lnTo>
                      <a:pt x="5" y="106"/>
                    </a:lnTo>
                    <a:lnTo>
                      <a:pt x="13" y="82"/>
                    </a:lnTo>
                    <a:lnTo>
                      <a:pt x="24" y="61"/>
                    </a:lnTo>
                    <a:lnTo>
                      <a:pt x="36" y="40"/>
                    </a:lnTo>
                    <a:lnTo>
                      <a:pt x="50" y="24"/>
                    </a:lnTo>
                    <a:lnTo>
                      <a:pt x="64" y="11"/>
                    </a:lnTo>
                    <a:lnTo>
                      <a:pt x="77" y="3"/>
                    </a:lnTo>
                    <a:lnTo>
                      <a:pt x="90" y="0"/>
                    </a:lnTo>
                    <a:lnTo>
                      <a:pt x="96" y="1"/>
                    </a:lnTo>
                    <a:lnTo>
                      <a:pt x="101" y="6"/>
                    </a:lnTo>
                    <a:lnTo>
                      <a:pt x="106" y="11"/>
                    </a:lnTo>
                    <a:lnTo>
                      <a:pt x="110" y="17"/>
                    </a:lnTo>
                    <a:lnTo>
                      <a:pt x="114" y="24"/>
                    </a:lnTo>
                    <a:lnTo>
                      <a:pt x="117" y="31"/>
                    </a:lnTo>
                    <a:lnTo>
                      <a:pt x="119" y="37"/>
                    </a:lnTo>
                    <a:lnTo>
                      <a:pt x="121" y="43"/>
                    </a:lnTo>
                    <a:lnTo>
                      <a:pt x="124" y="50"/>
                    </a:lnTo>
                    <a:lnTo>
                      <a:pt x="127" y="56"/>
                    </a:lnTo>
                    <a:lnTo>
                      <a:pt x="131" y="63"/>
                    </a:lnTo>
                    <a:lnTo>
                      <a:pt x="135" y="69"/>
                    </a:lnTo>
                    <a:lnTo>
                      <a:pt x="139" y="76"/>
                    </a:lnTo>
                    <a:lnTo>
                      <a:pt x="144" y="82"/>
                    </a:lnTo>
                    <a:lnTo>
                      <a:pt x="148" y="88"/>
                    </a:lnTo>
                    <a:lnTo>
                      <a:pt x="152" y="95"/>
                    </a:lnTo>
                    <a:lnTo>
                      <a:pt x="159" y="109"/>
                    </a:lnTo>
                    <a:lnTo>
                      <a:pt x="167" y="126"/>
                    </a:lnTo>
                    <a:lnTo>
                      <a:pt x="173" y="144"/>
                    </a:lnTo>
                    <a:lnTo>
                      <a:pt x="177" y="159"/>
                    </a:lnTo>
                    <a:lnTo>
                      <a:pt x="179" y="173"/>
                    </a:lnTo>
                    <a:lnTo>
                      <a:pt x="178" y="187"/>
                    </a:lnTo>
                    <a:lnTo>
                      <a:pt x="175" y="199"/>
                    </a:lnTo>
                    <a:lnTo>
                      <a:pt x="173" y="207"/>
                    </a:lnTo>
                    <a:lnTo>
                      <a:pt x="172" y="213"/>
                    </a:lnTo>
                    <a:lnTo>
                      <a:pt x="172" y="224"/>
                    </a:lnTo>
                    <a:lnTo>
                      <a:pt x="173" y="234"/>
                    </a:lnTo>
                    <a:lnTo>
                      <a:pt x="175" y="243"/>
                    </a:lnTo>
                    <a:lnTo>
                      <a:pt x="175" y="253"/>
                    </a:lnTo>
                    <a:lnTo>
                      <a:pt x="174" y="266"/>
                    </a:lnTo>
                    <a:lnTo>
                      <a:pt x="171" y="279"/>
                    </a:lnTo>
                    <a:lnTo>
                      <a:pt x="169" y="289"/>
                    </a:lnTo>
                    <a:lnTo>
                      <a:pt x="169" y="301"/>
                    </a:lnTo>
                    <a:lnTo>
                      <a:pt x="171" y="319"/>
                    </a:lnTo>
                    <a:lnTo>
                      <a:pt x="173" y="337"/>
                    </a:lnTo>
                    <a:lnTo>
                      <a:pt x="175" y="354"/>
                    </a:lnTo>
                    <a:lnTo>
                      <a:pt x="175" y="367"/>
                    </a:lnTo>
                    <a:lnTo>
                      <a:pt x="175" y="381"/>
                    </a:lnTo>
                    <a:lnTo>
                      <a:pt x="173" y="394"/>
                    </a:lnTo>
                    <a:lnTo>
                      <a:pt x="172" y="403"/>
                    </a:lnTo>
                    <a:lnTo>
                      <a:pt x="171" y="410"/>
                    </a:lnTo>
                    <a:lnTo>
                      <a:pt x="171" y="420"/>
                    </a:lnTo>
                    <a:lnTo>
                      <a:pt x="170" y="433"/>
                    </a:lnTo>
                    <a:lnTo>
                      <a:pt x="168" y="448"/>
                    </a:lnTo>
                    <a:lnTo>
                      <a:pt x="165" y="463"/>
                    </a:lnTo>
                    <a:lnTo>
                      <a:pt x="159" y="480"/>
                    </a:lnTo>
                    <a:lnTo>
                      <a:pt x="151" y="494"/>
                    </a:lnTo>
                    <a:lnTo>
                      <a:pt x="140" y="507"/>
                    </a:lnTo>
                    <a:lnTo>
                      <a:pt x="134" y="512"/>
                    </a:lnTo>
                    <a:lnTo>
                      <a:pt x="126" y="516"/>
                    </a:lnTo>
                    <a:lnTo>
                      <a:pt x="116" y="520"/>
                    </a:lnTo>
                    <a:lnTo>
                      <a:pt x="106" y="524"/>
                    </a:lnTo>
                    <a:lnTo>
                      <a:pt x="94" y="526"/>
                    </a:lnTo>
                    <a:lnTo>
                      <a:pt x="81" y="526"/>
                    </a:lnTo>
                    <a:lnTo>
                      <a:pt x="68" y="524"/>
                    </a:lnTo>
                    <a:lnTo>
                      <a:pt x="54" y="518"/>
                    </a:lnTo>
                    <a:lnTo>
                      <a:pt x="43" y="513"/>
                    </a:lnTo>
                    <a:lnTo>
                      <a:pt x="33" y="506"/>
                    </a:lnTo>
                    <a:lnTo>
                      <a:pt x="25" y="498"/>
                    </a:lnTo>
                    <a:lnTo>
                      <a:pt x="17" y="488"/>
                    </a:lnTo>
                    <a:lnTo>
                      <a:pt x="10" y="478"/>
                    </a:lnTo>
                    <a:lnTo>
                      <a:pt x="4" y="468"/>
                    </a:lnTo>
                    <a:lnTo>
                      <a:pt x="1" y="458"/>
                    </a:lnTo>
                    <a:lnTo>
                      <a:pt x="0" y="45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22" name="Freeform 759"/>
              <p:cNvSpPr>
                <a:spLocks/>
              </p:cNvSpPr>
              <p:nvPr/>
            </p:nvSpPr>
            <p:spPr bwMode="auto">
              <a:xfrm>
                <a:off x="3661" y="1709"/>
                <a:ext cx="2" cy="3"/>
              </a:xfrm>
              <a:custGeom>
                <a:avLst/>
                <a:gdLst>
                  <a:gd name="T0" fmla="*/ 0 w 18"/>
                  <a:gd name="T1" fmla="*/ 0 h 17"/>
                  <a:gd name="T2" fmla="*/ 0 w 18"/>
                  <a:gd name="T3" fmla="*/ 0 h 17"/>
                  <a:gd name="T4" fmla="*/ 0 w 18"/>
                  <a:gd name="T5" fmla="*/ 0 h 17"/>
                  <a:gd name="T6" fmla="*/ 0 w 18"/>
                  <a:gd name="T7" fmla="*/ 0 h 17"/>
                  <a:gd name="T8" fmla="*/ 0 w 18"/>
                  <a:gd name="T9" fmla="*/ 0 h 17"/>
                  <a:gd name="T10" fmla="*/ 0 w 18"/>
                  <a:gd name="T11" fmla="*/ 0 h 17"/>
                  <a:gd name="T12" fmla="*/ 0 w 18"/>
                  <a:gd name="T13" fmla="*/ 0 h 17"/>
                  <a:gd name="T14" fmla="*/ 0 w 18"/>
                  <a:gd name="T15" fmla="*/ 0 h 17"/>
                  <a:gd name="T16" fmla="*/ 0 w 18"/>
                  <a:gd name="T17" fmla="*/ 0 h 17"/>
                  <a:gd name="T18" fmla="*/ 0 w 18"/>
                  <a:gd name="T19" fmla="*/ 0 h 17"/>
                  <a:gd name="T20" fmla="*/ 0 w 18"/>
                  <a:gd name="T21" fmla="*/ 0 h 17"/>
                  <a:gd name="T22" fmla="*/ 0 w 18"/>
                  <a:gd name="T23" fmla="*/ 0 h 17"/>
                  <a:gd name="T24" fmla="*/ 0 w 18"/>
                  <a:gd name="T25" fmla="*/ 0 h 17"/>
                  <a:gd name="T26" fmla="*/ 0 w 18"/>
                  <a:gd name="T27" fmla="*/ 0 h 17"/>
                  <a:gd name="T28" fmla="*/ 0 w 18"/>
                  <a:gd name="T29" fmla="*/ 0 h 17"/>
                  <a:gd name="T30" fmla="*/ 0 w 18"/>
                  <a:gd name="T31" fmla="*/ 0 h 17"/>
                  <a:gd name="T32" fmla="*/ 0 w 18"/>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7"/>
                  <a:gd name="T53" fmla="*/ 18 w 18"/>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7">
                    <a:moveTo>
                      <a:pt x="9" y="17"/>
                    </a:moveTo>
                    <a:lnTo>
                      <a:pt x="13" y="16"/>
                    </a:lnTo>
                    <a:lnTo>
                      <a:pt x="15" y="14"/>
                    </a:lnTo>
                    <a:lnTo>
                      <a:pt x="17" y="12"/>
                    </a:lnTo>
                    <a:lnTo>
                      <a:pt x="18" y="8"/>
                    </a:lnTo>
                    <a:lnTo>
                      <a:pt x="17" y="5"/>
                    </a:lnTo>
                    <a:lnTo>
                      <a:pt x="16" y="2"/>
                    </a:lnTo>
                    <a:lnTo>
                      <a:pt x="13" y="1"/>
                    </a:lnTo>
                    <a:lnTo>
                      <a:pt x="10" y="0"/>
                    </a:lnTo>
                    <a:lnTo>
                      <a:pt x="7" y="1"/>
                    </a:lnTo>
                    <a:lnTo>
                      <a:pt x="3" y="2"/>
                    </a:lnTo>
                    <a:lnTo>
                      <a:pt x="1" y="5"/>
                    </a:lnTo>
                    <a:lnTo>
                      <a:pt x="0" y="8"/>
                    </a:lnTo>
                    <a:lnTo>
                      <a:pt x="1" y="11"/>
                    </a:lnTo>
                    <a:lnTo>
                      <a:pt x="3" y="14"/>
                    </a:lnTo>
                    <a:lnTo>
                      <a:pt x="5" y="16"/>
                    </a:lnTo>
                    <a:lnTo>
                      <a:pt x="9"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23" name="Freeform 760"/>
              <p:cNvSpPr>
                <a:spLocks/>
              </p:cNvSpPr>
              <p:nvPr/>
            </p:nvSpPr>
            <p:spPr bwMode="auto">
              <a:xfrm>
                <a:off x="3660" y="1718"/>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8" y="18"/>
                    </a:moveTo>
                    <a:lnTo>
                      <a:pt x="13" y="17"/>
                    </a:lnTo>
                    <a:lnTo>
                      <a:pt x="15" y="16"/>
                    </a:lnTo>
                    <a:lnTo>
                      <a:pt x="17" y="12"/>
                    </a:lnTo>
                    <a:lnTo>
                      <a:pt x="18" y="9"/>
                    </a:lnTo>
                    <a:lnTo>
                      <a:pt x="17" y="6"/>
                    </a:lnTo>
                    <a:lnTo>
                      <a:pt x="16" y="3"/>
                    </a:lnTo>
                    <a:lnTo>
                      <a:pt x="13" y="1"/>
                    </a:lnTo>
                    <a:lnTo>
                      <a:pt x="9" y="0"/>
                    </a:lnTo>
                    <a:lnTo>
                      <a:pt x="5" y="1"/>
                    </a:lnTo>
                    <a:lnTo>
                      <a:pt x="3" y="2"/>
                    </a:lnTo>
                    <a:lnTo>
                      <a:pt x="1" y="5"/>
                    </a:lnTo>
                    <a:lnTo>
                      <a:pt x="0" y="8"/>
                    </a:lnTo>
                    <a:lnTo>
                      <a:pt x="1" y="12"/>
                    </a:lnTo>
                    <a:lnTo>
                      <a:pt x="2" y="15"/>
                    </a:lnTo>
                    <a:lnTo>
                      <a:pt x="5" y="17"/>
                    </a:lnTo>
                    <a:lnTo>
                      <a:pt x="8"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24" name="Freeform 761"/>
              <p:cNvSpPr>
                <a:spLocks/>
              </p:cNvSpPr>
              <p:nvPr/>
            </p:nvSpPr>
            <p:spPr bwMode="auto">
              <a:xfrm>
                <a:off x="3662" y="1773"/>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4"/>
                    </a:lnTo>
                    <a:lnTo>
                      <a:pt x="16" y="12"/>
                    </a:lnTo>
                    <a:lnTo>
                      <a:pt x="17" y="8"/>
                    </a:lnTo>
                    <a:lnTo>
                      <a:pt x="16" y="5"/>
                    </a:lnTo>
                    <a:lnTo>
                      <a:pt x="15" y="2"/>
                    </a:lnTo>
                    <a:lnTo>
                      <a:pt x="12" y="1"/>
                    </a:lnTo>
                    <a:lnTo>
                      <a:pt x="9" y="0"/>
                    </a:lnTo>
                    <a:lnTo>
                      <a:pt x="5" y="1"/>
                    </a:lnTo>
                    <a:lnTo>
                      <a:pt x="3" y="2"/>
                    </a:lnTo>
                    <a:lnTo>
                      <a:pt x="1" y="5"/>
                    </a:lnTo>
                    <a:lnTo>
                      <a:pt x="0" y="8"/>
                    </a:lnTo>
                    <a:lnTo>
                      <a:pt x="1" y="11"/>
                    </a:lnTo>
                    <a:lnTo>
                      <a:pt x="3"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25" name="Freeform 762"/>
              <p:cNvSpPr>
                <a:spLocks/>
              </p:cNvSpPr>
              <p:nvPr/>
            </p:nvSpPr>
            <p:spPr bwMode="auto">
              <a:xfrm>
                <a:off x="3649" y="1753"/>
                <a:ext cx="27" cy="31"/>
              </a:xfrm>
              <a:custGeom>
                <a:avLst/>
                <a:gdLst>
                  <a:gd name="T0" fmla="*/ 0 w 187"/>
                  <a:gd name="T1" fmla="*/ 0 h 216"/>
                  <a:gd name="T2" fmla="*/ 0 w 187"/>
                  <a:gd name="T3" fmla="*/ 0 h 216"/>
                  <a:gd name="T4" fmla="*/ 0 w 187"/>
                  <a:gd name="T5" fmla="*/ 0 h 216"/>
                  <a:gd name="T6" fmla="*/ 0 w 187"/>
                  <a:gd name="T7" fmla="*/ 0 h 216"/>
                  <a:gd name="T8" fmla="*/ 0 w 187"/>
                  <a:gd name="T9" fmla="*/ 0 h 216"/>
                  <a:gd name="T10" fmla="*/ 0 w 187"/>
                  <a:gd name="T11" fmla="*/ 0 h 216"/>
                  <a:gd name="T12" fmla="*/ 0 w 187"/>
                  <a:gd name="T13" fmla="*/ 0 h 216"/>
                  <a:gd name="T14" fmla="*/ 0 w 187"/>
                  <a:gd name="T15" fmla="*/ 0 h 216"/>
                  <a:gd name="T16" fmla="*/ 0 w 187"/>
                  <a:gd name="T17" fmla="*/ 0 h 216"/>
                  <a:gd name="T18" fmla="*/ 0 w 187"/>
                  <a:gd name="T19" fmla="*/ 0 h 216"/>
                  <a:gd name="T20" fmla="*/ 0 w 187"/>
                  <a:gd name="T21" fmla="*/ 0 h 216"/>
                  <a:gd name="T22" fmla="*/ 0 w 187"/>
                  <a:gd name="T23" fmla="*/ 0 h 216"/>
                  <a:gd name="T24" fmla="*/ 0 w 187"/>
                  <a:gd name="T25" fmla="*/ 0 h 216"/>
                  <a:gd name="T26" fmla="*/ 0 w 187"/>
                  <a:gd name="T27" fmla="*/ 0 h 216"/>
                  <a:gd name="T28" fmla="*/ 0 w 187"/>
                  <a:gd name="T29" fmla="*/ 0 h 216"/>
                  <a:gd name="T30" fmla="*/ 0 w 187"/>
                  <a:gd name="T31" fmla="*/ 0 h 216"/>
                  <a:gd name="T32" fmla="*/ 0 w 187"/>
                  <a:gd name="T33" fmla="*/ 0 h 216"/>
                  <a:gd name="T34" fmla="*/ 0 w 187"/>
                  <a:gd name="T35" fmla="*/ 0 h 216"/>
                  <a:gd name="T36" fmla="*/ 0 w 187"/>
                  <a:gd name="T37" fmla="*/ 0 h 216"/>
                  <a:gd name="T38" fmla="*/ 0 w 187"/>
                  <a:gd name="T39" fmla="*/ 0 h 216"/>
                  <a:gd name="T40" fmla="*/ 0 w 187"/>
                  <a:gd name="T41" fmla="*/ 0 h 216"/>
                  <a:gd name="T42" fmla="*/ 0 w 187"/>
                  <a:gd name="T43" fmla="*/ 0 h 216"/>
                  <a:gd name="T44" fmla="*/ 0 w 187"/>
                  <a:gd name="T45" fmla="*/ 0 h 216"/>
                  <a:gd name="T46" fmla="*/ 0 w 187"/>
                  <a:gd name="T47" fmla="*/ 0 h 216"/>
                  <a:gd name="T48" fmla="*/ 0 w 187"/>
                  <a:gd name="T49" fmla="*/ 0 h 216"/>
                  <a:gd name="T50" fmla="*/ 0 w 187"/>
                  <a:gd name="T51" fmla="*/ 0 h 216"/>
                  <a:gd name="T52" fmla="*/ 0 w 187"/>
                  <a:gd name="T53" fmla="*/ 0 h 216"/>
                  <a:gd name="T54" fmla="*/ 0 w 187"/>
                  <a:gd name="T55" fmla="*/ 0 h 216"/>
                  <a:gd name="T56" fmla="*/ 0 w 187"/>
                  <a:gd name="T57" fmla="*/ 0 h 216"/>
                  <a:gd name="T58" fmla="*/ 0 w 187"/>
                  <a:gd name="T59" fmla="*/ 0 h 216"/>
                  <a:gd name="T60" fmla="*/ 0 w 187"/>
                  <a:gd name="T61" fmla="*/ 0 h 216"/>
                  <a:gd name="T62" fmla="*/ 0 w 187"/>
                  <a:gd name="T63" fmla="*/ 0 h 216"/>
                  <a:gd name="T64" fmla="*/ 0 w 187"/>
                  <a:gd name="T65" fmla="*/ 0 h 216"/>
                  <a:gd name="T66" fmla="*/ 0 w 187"/>
                  <a:gd name="T67" fmla="*/ 0 h 216"/>
                  <a:gd name="T68" fmla="*/ 0 w 187"/>
                  <a:gd name="T69" fmla="*/ 0 h 216"/>
                  <a:gd name="T70" fmla="*/ 0 w 187"/>
                  <a:gd name="T71" fmla="*/ 0 h 216"/>
                  <a:gd name="T72" fmla="*/ 0 w 187"/>
                  <a:gd name="T73" fmla="*/ 0 h 216"/>
                  <a:gd name="T74" fmla="*/ 0 w 187"/>
                  <a:gd name="T75" fmla="*/ 0 h 216"/>
                  <a:gd name="T76" fmla="*/ 0 w 187"/>
                  <a:gd name="T77" fmla="*/ 0 h 2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7"/>
                  <a:gd name="T118" fmla="*/ 0 h 216"/>
                  <a:gd name="T119" fmla="*/ 187 w 187"/>
                  <a:gd name="T120" fmla="*/ 216 h 2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7" h="216">
                    <a:moveTo>
                      <a:pt x="0" y="129"/>
                    </a:moveTo>
                    <a:lnTo>
                      <a:pt x="2" y="140"/>
                    </a:lnTo>
                    <a:lnTo>
                      <a:pt x="7" y="153"/>
                    </a:lnTo>
                    <a:lnTo>
                      <a:pt x="13" y="166"/>
                    </a:lnTo>
                    <a:lnTo>
                      <a:pt x="16" y="173"/>
                    </a:lnTo>
                    <a:lnTo>
                      <a:pt x="18" y="178"/>
                    </a:lnTo>
                    <a:lnTo>
                      <a:pt x="19" y="184"/>
                    </a:lnTo>
                    <a:lnTo>
                      <a:pt x="20" y="189"/>
                    </a:lnTo>
                    <a:lnTo>
                      <a:pt x="24" y="194"/>
                    </a:lnTo>
                    <a:lnTo>
                      <a:pt x="27" y="197"/>
                    </a:lnTo>
                    <a:lnTo>
                      <a:pt x="32" y="200"/>
                    </a:lnTo>
                    <a:lnTo>
                      <a:pt x="38" y="203"/>
                    </a:lnTo>
                    <a:lnTo>
                      <a:pt x="46" y="208"/>
                    </a:lnTo>
                    <a:lnTo>
                      <a:pt x="56" y="211"/>
                    </a:lnTo>
                    <a:lnTo>
                      <a:pt x="68" y="214"/>
                    </a:lnTo>
                    <a:lnTo>
                      <a:pt x="82" y="215"/>
                    </a:lnTo>
                    <a:lnTo>
                      <a:pt x="100" y="216"/>
                    </a:lnTo>
                    <a:lnTo>
                      <a:pt x="117" y="215"/>
                    </a:lnTo>
                    <a:lnTo>
                      <a:pt x="132" y="211"/>
                    </a:lnTo>
                    <a:lnTo>
                      <a:pt x="144" y="206"/>
                    </a:lnTo>
                    <a:lnTo>
                      <a:pt x="153" y="198"/>
                    </a:lnTo>
                    <a:lnTo>
                      <a:pt x="161" y="190"/>
                    </a:lnTo>
                    <a:lnTo>
                      <a:pt x="167" y="182"/>
                    </a:lnTo>
                    <a:lnTo>
                      <a:pt x="171" y="173"/>
                    </a:lnTo>
                    <a:lnTo>
                      <a:pt x="173" y="165"/>
                    </a:lnTo>
                    <a:lnTo>
                      <a:pt x="177" y="150"/>
                    </a:lnTo>
                    <a:lnTo>
                      <a:pt x="181" y="139"/>
                    </a:lnTo>
                    <a:lnTo>
                      <a:pt x="184" y="130"/>
                    </a:lnTo>
                    <a:lnTo>
                      <a:pt x="185" y="123"/>
                    </a:lnTo>
                    <a:lnTo>
                      <a:pt x="185" y="106"/>
                    </a:lnTo>
                    <a:lnTo>
                      <a:pt x="186" y="78"/>
                    </a:lnTo>
                    <a:lnTo>
                      <a:pt x="187" y="50"/>
                    </a:lnTo>
                    <a:lnTo>
                      <a:pt x="186" y="34"/>
                    </a:lnTo>
                    <a:lnTo>
                      <a:pt x="184" y="28"/>
                    </a:lnTo>
                    <a:lnTo>
                      <a:pt x="182" y="25"/>
                    </a:lnTo>
                    <a:lnTo>
                      <a:pt x="180" y="23"/>
                    </a:lnTo>
                    <a:lnTo>
                      <a:pt x="179" y="22"/>
                    </a:lnTo>
                    <a:lnTo>
                      <a:pt x="179" y="6"/>
                    </a:lnTo>
                    <a:lnTo>
                      <a:pt x="172" y="7"/>
                    </a:lnTo>
                    <a:lnTo>
                      <a:pt x="167" y="7"/>
                    </a:lnTo>
                    <a:lnTo>
                      <a:pt x="162" y="7"/>
                    </a:lnTo>
                    <a:lnTo>
                      <a:pt x="159" y="7"/>
                    </a:lnTo>
                    <a:lnTo>
                      <a:pt x="157" y="7"/>
                    </a:lnTo>
                    <a:lnTo>
                      <a:pt x="155" y="6"/>
                    </a:lnTo>
                    <a:lnTo>
                      <a:pt x="153" y="6"/>
                    </a:lnTo>
                    <a:lnTo>
                      <a:pt x="151" y="5"/>
                    </a:lnTo>
                    <a:lnTo>
                      <a:pt x="144" y="3"/>
                    </a:lnTo>
                    <a:lnTo>
                      <a:pt x="137" y="2"/>
                    </a:lnTo>
                    <a:lnTo>
                      <a:pt x="130" y="0"/>
                    </a:lnTo>
                    <a:lnTo>
                      <a:pt x="125" y="0"/>
                    </a:lnTo>
                    <a:lnTo>
                      <a:pt x="123" y="0"/>
                    </a:lnTo>
                    <a:lnTo>
                      <a:pt x="120" y="1"/>
                    </a:lnTo>
                    <a:lnTo>
                      <a:pt x="116" y="2"/>
                    </a:lnTo>
                    <a:lnTo>
                      <a:pt x="111" y="3"/>
                    </a:lnTo>
                    <a:lnTo>
                      <a:pt x="106" y="4"/>
                    </a:lnTo>
                    <a:lnTo>
                      <a:pt x="101" y="5"/>
                    </a:lnTo>
                    <a:lnTo>
                      <a:pt x="96" y="6"/>
                    </a:lnTo>
                    <a:lnTo>
                      <a:pt x="92" y="6"/>
                    </a:lnTo>
                    <a:lnTo>
                      <a:pt x="90" y="6"/>
                    </a:lnTo>
                    <a:lnTo>
                      <a:pt x="87" y="6"/>
                    </a:lnTo>
                    <a:lnTo>
                      <a:pt x="84" y="6"/>
                    </a:lnTo>
                    <a:lnTo>
                      <a:pt x="81" y="6"/>
                    </a:lnTo>
                    <a:lnTo>
                      <a:pt x="76" y="6"/>
                    </a:lnTo>
                    <a:lnTo>
                      <a:pt x="70" y="6"/>
                    </a:lnTo>
                    <a:lnTo>
                      <a:pt x="64" y="6"/>
                    </a:lnTo>
                    <a:lnTo>
                      <a:pt x="58" y="5"/>
                    </a:lnTo>
                    <a:lnTo>
                      <a:pt x="52" y="5"/>
                    </a:lnTo>
                    <a:lnTo>
                      <a:pt x="46" y="3"/>
                    </a:lnTo>
                    <a:lnTo>
                      <a:pt x="40" y="2"/>
                    </a:lnTo>
                    <a:lnTo>
                      <a:pt x="36" y="0"/>
                    </a:lnTo>
                    <a:lnTo>
                      <a:pt x="32" y="14"/>
                    </a:lnTo>
                    <a:lnTo>
                      <a:pt x="28" y="16"/>
                    </a:lnTo>
                    <a:lnTo>
                      <a:pt x="24" y="19"/>
                    </a:lnTo>
                    <a:lnTo>
                      <a:pt x="21" y="23"/>
                    </a:lnTo>
                    <a:lnTo>
                      <a:pt x="20" y="28"/>
                    </a:lnTo>
                    <a:lnTo>
                      <a:pt x="17" y="43"/>
                    </a:lnTo>
                    <a:lnTo>
                      <a:pt x="10" y="71"/>
                    </a:lnTo>
                    <a:lnTo>
                      <a:pt x="3" y="103"/>
                    </a:lnTo>
                    <a:lnTo>
                      <a:pt x="0" y="129"/>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26" name="Freeform 763"/>
              <p:cNvSpPr>
                <a:spLocks/>
              </p:cNvSpPr>
              <p:nvPr/>
            </p:nvSpPr>
            <p:spPr bwMode="auto">
              <a:xfrm>
                <a:off x="3654" y="1753"/>
                <a:ext cx="7" cy="3"/>
              </a:xfrm>
              <a:custGeom>
                <a:avLst/>
                <a:gdLst>
                  <a:gd name="T0" fmla="*/ 0 w 49"/>
                  <a:gd name="T1" fmla="*/ 0 h 18"/>
                  <a:gd name="T2" fmla="*/ 0 w 49"/>
                  <a:gd name="T3" fmla="*/ 0 h 18"/>
                  <a:gd name="T4" fmla="*/ 0 w 49"/>
                  <a:gd name="T5" fmla="*/ 0 h 18"/>
                  <a:gd name="T6" fmla="*/ 0 w 49"/>
                  <a:gd name="T7" fmla="*/ 0 h 18"/>
                  <a:gd name="T8" fmla="*/ 0 w 49"/>
                  <a:gd name="T9" fmla="*/ 0 h 18"/>
                  <a:gd name="T10" fmla="*/ 0 w 49"/>
                  <a:gd name="T11" fmla="*/ 0 h 18"/>
                  <a:gd name="T12" fmla="*/ 0 w 49"/>
                  <a:gd name="T13" fmla="*/ 0 h 18"/>
                  <a:gd name="T14" fmla="*/ 0 w 49"/>
                  <a:gd name="T15" fmla="*/ 0 h 18"/>
                  <a:gd name="T16" fmla="*/ 0 w 49"/>
                  <a:gd name="T17" fmla="*/ 0 h 18"/>
                  <a:gd name="T18" fmla="*/ 0 w 49"/>
                  <a:gd name="T19" fmla="*/ 0 h 18"/>
                  <a:gd name="T20" fmla="*/ 0 w 49"/>
                  <a:gd name="T21" fmla="*/ 0 h 18"/>
                  <a:gd name="T22" fmla="*/ 0 w 49"/>
                  <a:gd name="T23" fmla="*/ 0 h 18"/>
                  <a:gd name="T24" fmla="*/ 0 w 49"/>
                  <a:gd name="T25" fmla="*/ 0 h 18"/>
                  <a:gd name="T26" fmla="*/ 0 w 49"/>
                  <a:gd name="T27" fmla="*/ 0 h 18"/>
                  <a:gd name="T28" fmla="*/ 0 w 49"/>
                  <a:gd name="T29" fmla="*/ 0 h 18"/>
                  <a:gd name="T30" fmla="*/ 0 w 49"/>
                  <a:gd name="T31" fmla="*/ 0 h 18"/>
                  <a:gd name="T32" fmla="*/ 0 w 49"/>
                  <a:gd name="T33" fmla="*/ 0 h 18"/>
                  <a:gd name="T34" fmla="*/ 0 w 49"/>
                  <a:gd name="T35" fmla="*/ 0 h 18"/>
                  <a:gd name="T36" fmla="*/ 0 w 49"/>
                  <a:gd name="T37" fmla="*/ 0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18"/>
                  <a:gd name="T59" fmla="*/ 49 w 49"/>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18">
                    <a:moveTo>
                      <a:pt x="49" y="6"/>
                    </a:moveTo>
                    <a:lnTo>
                      <a:pt x="44" y="6"/>
                    </a:lnTo>
                    <a:lnTo>
                      <a:pt x="38" y="6"/>
                    </a:lnTo>
                    <a:lnTo>
                      <a:pt x="32" y="6"/>
                    </a:lnTo>
                    <a:lnTo>
                      <a:pt x="26" y="5"/>
                    </a:lnTo>
                    <a:lnTo>
                      <a:pt x="20" y="5"/>
                    </a:lnTo>
                    <a:lnTo>
                      <a:pt x="14" y="3"/>
                    </a:lnTo>
                    <a:lnTo>
                      <a:pt x="8" y="2"/>
                    </a:lnTo>
                    <a:lnTo>
                      <a:pt x="4" y="0"/>
                    </a:lnTo>
                    <a:lnTo>
                      <a:pt x="0" y="14"/>
                    </a:lnTo>
                    <a:lnTo>
                      <a:pt x="8" y="16"/>
                    </a:lnTo>
                    <a:lnTo>
                      <a:pt x="15" y="17"/>
                    </a:lnTo>
                    <a:lnTo>
                      <a:pt x="24" y="17"/>
                    </a:lnTo>
                    <a:lnTo>
                      <a:pt x="31" y="18"/>
                    </a:lnTo>
                    <a:lnTo>
                      <a:pt x="37" y="18"/>
                    </a:lnTo>
                    <a:lnTo>
                      <a:pt x="43" y="18"/>
                    </a:lnTo>
                    <a:lnTo>
                      <a:pt x="47" y="17"/>
                    </a:lnTo>
                    <a:lnTo>
                      <a:pt x="49" y="17"/>
                    </a:lnTo>
                    <a:lnTo>
                      <a:pt x="49"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27" name="Freeform 764"/>
              <p:cNvSpPr>
                <a:spLocks/>
              </p:cNvSpPr>
              <p:nvPr/>
            </p:nvSpPr>
            <p:spPr bwMode="auto">
              <a:xfrm>
                <a:off x="3662" y="1753"/>
                <a:ext cx="9" cy="3"/>
              </a:xfrm>
              <a:custGeom>
                <a:avLst/>
                <a:gdLst>
                  <a:gd name="T0" fmla="*/ 0 w 59"/>
                  <a:gd name="T1" fmla="*/ 0 h 19"/>
                  <a:gd name="T2" fmla="*/ 0 w 59"/>
                  <a:gd name="T3" fmla="*/ 0 h 19"/>
                  <a:gd name="T4" fmla="*/ 0 w 59"/>
                  <a:gd name="T5" fmla="*/ 0 h 19"/>
                  <a:gd name="T6" fmla="*/ 0 w 59"/>
                  <a:gd name="T7" fmla="*/ 0 h 19"/>
                  <a:gd name="T8" fmla="*/ 0 w 59"/>
                  <a:gd name="T9" fmla="*/ 0 h 19"/>
                  <a:gd name="T10" fmla="*/ 0 w 59"/>
                  <a:gd name="T11" fmla="*/ 0 h 19"/>
                  <a:gd name="T12" fmla="*/ 0 w 59"/>
                  <a:gd name="T13" fmla="*/ 0 h 19"/>
                  <a:gd name="T14" fmla="*/ 0 w 59"/>
                  <a:gd name="T15" fmla="*/ 0 h 19"/>
                  <a:gd name="T16" fmla="*/ 0 w 59"/>
                  <a:gd name="T17" fmla="*/ 0 h 19"/>
                  <a:gd name="T18" fmla="*/ 0 w 59"/>
                  <a:gd name="T19" fmla="*/ 0 h 19"/>
                  <a:gd name="T20" fmla="*/ 0 w 59"/>
                  <a:gd name="T21" fmla="*/ 0 h 19"/>
                  <a:gd name="T22" fmla="*/ 0 w 59"/>
                  <a:gd name="T23" fmla="*/ 0 h 19"/>
                  <a:gd name="T24" fmla="*/ 0 w 59"/>
                  <a:gd name="T25" fmla="*/ 0 h 19"/>
                  <a:gd name="T26" fmla="*/ 0 w 59"/>
                  <a:gd name="T27" fmla="*/ 0 h 19"/>
                  <a:gd name="T28" fmla="*/ 0 w 59"/>
                  <a:gd name="T29" fmla="*/ 0 h 19"/>
                  <a:gd name="T30" fmla="*/ 0 w 59"/>
                  <a:gd name="T31" fmla="*/ 0 h 19"/>
                  <a:gd name="T32" fmla="*/ 0 w 59"/>
                  <a:gd name="T33" fmla="*/ 0 h 19"/>
                  <a:gd name="T34" fmla="*/ 0 w 59"/>
                  <a:gd name="T35" fmla="*/ 0 h 19"/>
                  <a:gd name="T36" fmla="*/ 0 w 59"/>
                  <a:gd name="T37" fmla="*/ 0 h 19"/>
                  <a:gd name="T38" fmla="*/ 0 w 59"/>
                  <a:gd name="T39" fmla="*/ 0 h 19"/>
                  <a:gd name="T40" fmla="*/ 0 w 59"/>
                  <a:gd name="T41" fmla="*/ 0 h 19"/>
                  <a:gd name="T42" fmla="*/ 0 w 59"/>
                  <a:gd name="T43" fmla="*/ 0 h 19"/>
                  <a:gd name="T44" fmla="*/ 0 w 59"/>
                  <a:gd name="T45" fmla="*/ 0 h 19"/>
                  <a:gd name="T46" fmla="*/ 0 w 59"/>
                  <a:gd name="T47" fmla="*/ 0 h 19"/>
                  <a:gd name="T48" fmla="*/ 0 w 59"/>
                  <a:gd name="T49" fmla="*/ 0 h 19"/>
                  <a:gd name="T50" fmla="*/ 0 w 59"/>
                  <a:gd name="T51" fmla="*/ 0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9"/>
                  <a:gd name="T79" fmla="*/ 0 h 19"/>
                  <a:gd name="T80" fmla="*/ 59 w 59"/>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9" h="19">
                    <a:moveTo>
                      <a:pt x="59" y="5"/>
                    </a:moveTo>
                    <a:lnTo>
                      <a:pt x="52" y="3"/>
                    </a:lnTo>
                    <a:lnTo>
                      <a:pt x="45" y="2"/>
                    </a:lnTo>
                    <a:lnTo>
                      <a:pt x="38" y="0"/>
                    </a:lnTo>
                    <a:lnTo>
                      <a:pt x="33" y="0"/>
                    </a:lnTo>
                    <a:lnTo>
                      <a:pt x="31" y="0"/>
                    </a:lnTo>
                    <a:lnTo>
                      <a:pt x="28" y="1"/>
                    </a:lnTo>
                    <a:lnTo>
                      <a:pt x="24" y="2"/>
                    </a:lnTo>
                    <a:lnTo>
                      <a:pt x="19" y="3"/>
                    </a:lnTo>
                    <a:lnTo>
                      <a:pt x="14" y="4"/>
                    </a:lnTo>
                    <a:lnTo>
                      <a:pt x="9" y="5"/>
                    </a:lnTo>
                    <a:lnTo>
                      <a:pt x="4" y="6"/>
                    </a:lnTo>
                    <a:lnTo>
                      <a:pt x="0" y="6"/>
                    </a:lnTo>
                    <a:lnTo>
                      <a:pt x="0" y="9"/>
                    </a:lnTo>
                    <a:lnTo>
                      <a:pt x="0" y="13"/>
                    </a:lnTo>
                    <a:lnTo>
                      <a:pt x="0" y="16"/>
                    </a:lnTo>
                    <a:lnTo>
                      <a:pt x="0" y="17"/>
                    </a:lnTo>
                    <a:lnTo>
                      <a:pt x="7" y="17"/>
                    </a:lnTo>
                    <a:lnTo>
                      <a:pt x="15" y="18"/>
                    </a:lnTo>
                    <a:lnTo>
                      <a:pt x="24" y="18"/>
                    </a:lnTo>
                    <a:lnTo>
                      <a:pt x="33" y="18"/>
                    </a:lnTo>
                    <a:lnTo>
                      <a:pt x="42" y="18"/>
                    </a:lnTo>
                    <a:lnTo>
                      <a:pt x="49" y="18"/>
                    </a:lnTo>
                    <a:lnTo>
                      <a:pt x="55" y="19"/>
                    </a:lnTo>
                    <a:lnTo>
                      <a:pt x="59" y="19"/>
                    </a:lnTo>
                    <a:lnTo>
                      <a:pt x="59"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28" name="Freeform 765"/>
              <p:cNvSpPr>
                <a:spLocks/>
              </p:cNvSpPr>
              <p:nvPr/>
            </p:nvSpPr>
            <p:spPr bwMode="auto">
              <a:xfrm>
                <a:off x="3672" y="1754"/>
                <a:ext cx="3" cy="2"/>
              </a:xfrm>
              <a:custGeom>
                <a:avLst/>
                <a:gdLst>
                  <a:gd name="T0" fmla="*/ 0 w 20"/>
                  <a:gd name="T1" fmla="*/ 0 h 16"/>
                  <a:gd name="T2" fmla="*/ 0 w 20"/>
                  <a:gd name="T3" fmla="*/ 0 h 16"/>
                  <a:gd name="T4" fmla="*/ 0 w 20"/>
                  <a:gd name="T5" fmla="*/ 0 h 16"/>
                  <a:gd name="T6" fmla="*/ 0 w 20"/>
                  <a:gd name="T7" fmla="*/ 0 h 16"/>
                  <a:gd name="T8" fmla="*/ 0 w 20"/>
                  <a:gd name="T9" fmla="*/ 0 h 16"/>
                  <a:gd name="T10" fmla="*/ 0 w 20"/>
                  <a:gd name="T11" fmla="*/ 0 h 16"/>
                  <a:gd name="T12" fmla="*/ 0 w 20"/>
                  <a:gd name="T13" fmla="*/ 0 h 16"/>
                  <a:gd name="T14" fmla="*/ 0 w 20"/>
                  <a:gd name="T15" fmla="*/ 0 h 16"/>
                  <a:gd name="T16" fmla="*/ 0 w 20"/>
                  <a:gd name="T17" fmla="*/ 0 h 16"/>
                  <a:gd name="T18" fmla="*/ 0 w 20"/>
                  <a:gd name="T19" fmla="*/ 0 h 16"/>
                  <a:gd name="T20" fmla="*/ 0 w 20"/>
                  <a:gd name="T21" fmla="*/ 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16"/>
                  <a:gd name="T35" fmla="*/ 20 w 20"/>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16">
                    <a:moveTo>
                      <a:pt x="20" y="16"/>
                    </a:moveTo>
                    <a:lnTo>
                      <a:pt x="20" y="0"/>
                    </a:lnTo>
                    <a:lnTo>
                      <a:pt x="13" y="1"/>
                    </a:lnTo>
                    <a:lnTo>
                      <a:pt x="8" y="1"/>
                    </a:lnTo>
                    <a:lnTo>
                      <a:pt x="3" y="1"/>
                    </a:lnTo>
                    <a:lnTo>
                      <a:pt x="0" y="1"/>
                    </a:lnTo>
                    <a:lnTo>
                      <a:pt x="0" y="13"/>
                    </a:lnTo>
                    <a:lnTo>
                      <a:pt x="6" y="14"/>
                    </a:lnTo>
                    <a:lnTo>
                      <a:pt x="11" y="14"/>
                    </a:lnTo>
                    <a:lnTo>
                      <a:pt x="16" y="15"/>
                    </a:lnTo>
                    <a:lnTo>
                      <a:pt x="20" y="1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29" name="Freeform 766"/>
              <p:cNvSpPr>
                <a:spLocks/>
              </p:cNvSpPr>
              <p:nvPr/>
            </p:nvSpPr>
            <p:spPr bwMode="auto">
              <a:xfrm>
                <a:off x="3649" y="1704"/>
                <a:ext cx="28" cy="50"/>
              </a:xfrm>
              <a:custGeom>
                <a:avLst/>
                <a:gdLst>
                  <a:gd name="T0" fmla="*/ 0 w 191"/>
                  <a:gd name="T1" fmla="*/ 0 h 347"/>
                  <a:gd name="T2" fmla="*/ 0 w 191"/>
                  <a:gd name="T3" fmla="*/ 0 h 347"/>
                  <a:gd name="T4" fmla="*/ 0 w 191"/>
                  <a:gd name="T5" fmla="*/ 0 h 347"/>
                  <a:gd name="T6" fmla="*/ 0 w 191"/>
                  <a:gd name="T7" fmla="*/ 0 h 347"/>
                  <a:gd name="T8" fmla="*/ 0 w 191"/>
                  <a:gd name="T9" fmla="*/ 0 h 347"/>
                  <a:gd name="T10" fmla="*/ 0 w 191"/>
                  <a:gd name="T11" fmla="*/ 0 h 347"/>
                  <a:gd name="T12" fmla="*/ 0 w 191"/>
                  <a:gd name="T13" fmla="*/ 0 h 347"/>
                  <a:gd name="T14" fmla="*/ 0 w 191"/>
                  <a:gd name="T15" fmla="*/ 0 h 347"/>
                  <a:gd name="T16" fmla="*/ 0 w 191"/>
                  <a:gd name="T17" fmla="*/ 0 h 347"/>
                  <a:gd name="T18" fmla="*/ 0 w 191"/>
                  <a:gd name="T19" fmla="*/ 0 h 347"/>
                  <a:gd name="T20" fmla="*/ 0 w 191"/>
                  <a:gd name="T21" fmla="*/ 0 h 347"/>
                  <a:gd name="T22" fmla="*/ 0 w 191"/>
                  <a:gd name="T23" fmla="*/ 0 h 347"/>
                  <a:gd name="T24" fmla="*/ 0 w 191"/>
                  <a:gd name="T25" fmla="*/ 0 h 347"/>
                  <a:gd name="T26" fmla="*/ 0 w 191"/>
                  <a:gd name="T27" fmla="*/ 0 h 347"/>
                  <a:gd name="T28" fmla="*/ 0 w 191"/>
                  <a:gd name="T29" fmla="*/ 0 h 347"/>
                  <a:gd name="T30" fmla="*/ 0 w 191"/>
                  <a:gd name="T31" fmla="*/ 0 h 347"/>
                  <a:gd name="T32" fmla="*/ 0 w 191"/>
                  <a:gd name="T33" fmla="*/ 0 h 347"/>
                  <a:gd name="T34" fmla="*/ 0 w 191"/>
                  <a:gd name="T35" fmla="*/ 0 h 347"/>
                  <a:gd name="T36" fmla="*/ 0 w 191"/>
                  <a:gd name="T37" fmla="*/ 0 h 347"/>
                  <a:gd name="T38" fmla="*/ 0 w 191"/>
                  <a:gd name="T39" fmla="*/ 0 h 347"/>
                  <a:gd name="T40" fmla="*/ 0 w 191"/>
                  <a:gd name="T41" fmla="*/ 0 h 347"/>
                  <a:gd name="T42" fmla="*/ 0 w 191"/>
                  <a:gd name="T43" fmla="*/ 0 h 347"/>
                  <a:gd name="T44" fmla="*/ 0 w 191"/>
                  <a:gd name="T45" fmla="*/ 0 h 347"/>
                  <a:gd name="T46" fmla="*/ 0 w 191"/>
                  <a:gd name="T47" fmla="*/ 0 h 347"/>
                  <a:gd name="T48" fmla="*/ 0 w 191"/>
                  <a:gd name="T49" fmla="*/ 0 h 347"/>
                  <a:gd name="T50" fmla="*/ 0 w 191"/>
                  <a:gd name="T51" fmla="*/ 0 h 347"/>
                  <a:gd name="T52" fmla="*/ 0 w 191"/>
                  <a:gd name="T53" fmla="*/ 0 h 347"/>
                  <a:gd name="T54" fmla="*/ 0 w 191"/>
                  <a:gd name="T55" fmla="*/ 0 h 347"/>
                  <a:gd name="T56" fmla="*/ 0 w 191"/>
                  <a:gd name="T57" fmla="*/ 0 h 347"/>
                  <a:gd name="T58" fmla="*/ 0 w 191"/>
                  <a:gd name="T59" fmla="*/ 0 h 347"/>
                  <a:gd name="T60" fmla="*/ 0 w 191"/>
                  <a:gd name="T61" fmla="*/ 0 h 347"/>
                  <a:gd name="T62" fmla="*/ 0 w 191"/>
                  <a:gd name="T63" fmla="*/ 0 h 347"/>
                  <a:gd name="T64" fmla="*/ 0 w 191"/>
                  <a:gd name="T65" fmla="*/ 0 h 347"/>
                  <a:gd name="T66" fmla="*/ 0 w 191"/>
                  <a:gd name="T67" fmla="*/ 0 h 347"/>
                  <a:gd name="T68" fmla="*/ 0 w 191"/>
                  <a:gd name="T69" fmla="*/ 0 h 347"/>
                  <a:gd name="T70" fmla="*/ 0 w 191"/>
                  <a:gd name="T71" fmla="*/ 0 h 347"/>
                  <a:gd name="T72" fmla="*/ 0 w 191"/>
                  <a:gd name="T73" fmla="*/ 0 h 347"/>
                  <a:gd name="T74" fmla="*/ 0 w 191"/>
                  <a:gd name="T75" fmla="*/ 0 h 347"/>
                  <a:gd name="T76" fmla="*/ 0 w 191"/>
                  <a:gd name="T77" fmla="*/ 0 h 347"/>
                  <a:gd name="T78" fmla="*/ 0 w 191"/>
                  <a:gd name="T79" fmla="*/ 0 h 347"/>
                  <a:gd name="T80" fmla="*/ 0 w 191"/>
                  <a:gd name="T81" fmla="*/ 0 h 347"/>
                  <a:gd name="T82" fmla="*/ 0 w 191"/>
                  <a:gd name="T83" fmla="*/ 0 h 347"/>
                  <a:gd name="T84" fmla="*/ 0 w 191"/>
                  <a:gd name="T85" fmla="*/ 0 h 347"/>
                  <a:gd name="T86" fmla="*/ 0 w 191"/>
                  <a:gd name="T87" fmla="*/ 0 h 347"/>
                  <a:gd name="T88" fmla="*/ 0 w 191"/>
                  <a:gd name="T89" fmla="*/ 0 h 347"/>
                  <a:gd name="T90" fmla="*/ 0 w 191"/>
                  <a:gd name="T91" fmla="*/ 0 h 347"/>
                  <a:gd name="T92" fmla="*/ 0 w 191"/>
                  <a:gd name="T93" fmla="*/ 0 h 347"/>
                  <a:gd name="T94" fmla="*/ 0 w 191"/>
                  <a:gd name="T95" fmla="*/ 0 h 347"/>
                  <a:gd name="T96" fmla="*/ 0 w 191"/>
                  <a:gd name="T97" fmla="*/ 0 h 347"/>
                  <a:gd name="T98" fmla="*/ 0 w 191"/>
                  <a:gd name="T99" fmla="*/ 0 h 347"/>
                  <a:gd name="T100" fmla="*/ 0 w 191"/>
                  <a:gd name="T101" fmla="*/ 0 h 347"/>
                  <a:gd name="T102" fmla="*/ 0 w 191"/>
                  <a:gd name="T103" fmla="*/ 0 h 347"/>
                  <a:gd name="T104" fmla="*/ 0 w 191"/>
                  <a:gd name="T105" fmla="*/ 0 h 34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1"/>
                  <a:gd name="T160" fmla="*/ 0 h 347"/>
                  <a:gd name="T161" fmla="*/ 191 w 191"/>
                  <a:gd name="T162" fmla="*/ 347 h 34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1" h="347">
                    <a:moveTo>
                      <a:pt x="34" y="340"/>
                    </a:moveTo>
                    <a:lnTo>
                      <a:pt x="38" y="342"/>
                    </a:lnTo>
                    <a:lnTo>
                      <a:pt x="44" y="343"/>
                    </a:lnTo>
                    <a:lnTo>
                      <a:pt x="50" y="345"/>
                    </a:lnTo>
                    <a:lnTo>
                      <a:pt x="56" y="345"/>
                    </a:lnTo>
                    <a:lnTo>
                      <a:pt x="62" y="346"/>
                    </a:lnTo>
                    <a:lnTo>
                      <a:pt x="68" y="346"/>
                    </a:lnTo>
                    <a:lnTo>
                      <a:pt x="74" y="346"/>
                    </a:lnTo>
                    <a:lnTo>
                      <a:pt x="79" y="346"/>
                    </a:lnTo>
                    <a:lnTo>
                      <a:pt x="82" y="346"/>
                    </a:lnTo>
                    <a:lnTo>
                      <a:pt x="85" y="346"/>
                    </a:lnTo>
                    <a:lnTo>
                      <a:pt x="88" y="346"/>
                    </a:lnTo>
                    <a:lnTo>
                      <a:pt x="90" y="346"/>
                    </a:lnTo>
                    <a:lnTo>
                      <a:pt x="94" y="346"/>
                    </a:lnTo>
                    <a:lnTo>
                      <a:pt x="99" y="345"/>
                    </a:lnTo>
                    <a:lnTo>
                      <a:pt x="104" y="344"/>
                    </a:lnTo>
                    <a:lnTo>
                      <a:pt x="109" y="343"/>
                    </a:lnTo>
                    <a:lnTo>
                      <a:pt x="114" y="342"/>
                    </a:lnTo>
                    <a:lnTo>
                      <a:pt x="118" y="341"/>
                    </a:lnTo>
                    <a:lnTo>
                      <a:pt x="121" y="340"/>
                    </a:lnTo>
                    <a:lnTo>
                      <a:pt x="123" y="340"/>
                    </a:lnTo>
                    <a:lnTo>
                      <a:pt x="128" y="340"/>
                    </a:lnTo>
                    <a:lnTo>
                      <a:pt x="135" y="342"/>
                    </a:lnTo>
                    <a:lnTo>
                      <a:pt x="142" y="343"/>
                    </a:lnTo>
                    <a:lnTo>
                      <a:pt x="149" y="345"/>
                    </a:lnTo>
                    <a:lnTo>
                      <a:pt x="151" y="346"/>
                    </a:lnTo>
                    <a:lnTo>
                      <a:pt x="153" y="346"/>
                    </a:lnTo>
                    <a:lnTo>
                      <a:pt x="155" y="347"/>
                    </a:lnTo>
                    <a:lnTo>
                      <a:pt x="157" y="347"/>
                    </a:lnTo>
                    <a:lnTo>
                      <a:pt x="160" y="347"/>
                    </a:lnTo>
                    <a:lnTo>
                      <a:pt x="165" y="347"/>
                    </a:lnTo>
                    <a:lnTo>
                      <a:pt x="170" y="347"/>
                    </a:lnTo>
                    <a:lnTo>
                      <a:pt x="177" y="346"/>
                    </a:lnTo>
                    <a:lnTo>
                      <a:pt x="181" y="344"/>
                    </a:lnTo>
                    <a:lnTo>
                      <a:pt x="184" y="342"/>
                    </a:lnTo>
                    <a:lnTo>
                      <a:pt x="186" y="340"/>
                    </a:lnTo>
                    <a:lnTo>
                      <a:pt x="187" y="336"/>
                    </a:lnTo>
                    <a:lnTo>
                      <a:pt x="188" y="330"/>
                    </a:lnTo>
                    <a:lnTo>
                      <a:pt x="189" y="320"/>
                    </a:lnTo>
                    <a:lnTo>
                      <a:pt x="190" y="311"/>
                    </a:lnTo>
                    <a:lnTo>
                      <a:pt x="190" y="304"/>
                    </a:lnTo>
                    <a:lnTo>
                      <a:pt x="190" y="293"/>
                    </a:lnTo>
                    <a:lnTo>
                      <a:pt x="191" y="272"/>
                    </a:lnTo>
                    <a:lnTo>
                      <a:pt x="191" y="253"/>
                    </a:lnTo>
                    <a:lnTo>
                      <a:pt x="191" y="242"/>
                    </a:lnTo>
                    <a:lnTo>
                      <a:pt x="190" y="236"/>
                    </a:lnTo>
                    <a:lnTo>
                      <a:pt x="189" y="229"/>
                    </a:lnTo>
                    <a:lnTo>
                      <a:pt x="188" y="222"/>
                    </a:lnTo>
                    <a:lnTo>
                      <a:pt x="188" y="216"/>
                    </a:lnTo>
                    <a:lnTo>
                      <a:pt x="188" y="207"/>
                    </a:lnTo>
                    <a:lnTo>
                      <a:pt x="188" y="194"/>
                    </a:lnTo>
                    <a:lnTo>
                      <a:pt x="186" y="181"/>
                    </a:lnTo>
                    <a:lnTo>
                      <a:pt x="184" y="172"/>
                    </a:lnTo>
                    <a:lnTo>
                      <a:pt x="182" y="166"/>
                    </a:lnTo>
                    <a:lnTo>
                      <a:pt x="177" y="157"/>
                    </a:lnTo>
                    <a:lnTo>
                      <a:pt x="172" y="143"/>
                    </a:lnTo>
                    <a:lnTo>
                      <a:pt x="165" y="128"/>
                    </a:lnTo>
                    <a:lnTo>
                      <a:pt x="156" y="113"/>
                    </a:lnTo>
                    <a:lnTo>
                      <a:pt x="148" y="98"/>
                    </a:lnTo>
                    <a:lnTo>
                      <a:pt x="141" y="85"/>
                    </a:lnTo>
                    <a:lnTo>
                      <a:pt x="134" y="76"/>
                    </a:lnTo>
                    <a:lnTo>
                      <a:pt x="135" y="71"/>
                    </a:lnTo>
                    <a:lnTo>
                      <a:pt x="137" y="65"/>
                    </a:lnTo>
                    <a:lnTo>
                      <a:pt x="138" y="60"/>
                    </a:lnTo>
                    <a:lnTo>
                      <a:pt x="138" y="57"/>
                    </a:lnTo>
                    <a:lnTo>
                      <a:pt x="136" y="54"/>
                    </a:lnTo>
                    <a:lnTo>
                      <a:pt x="131" y="48"/>
                    </a:lnTo>
                    <a:lnTo>
                      <a:pt x="125" y="40"/>
                    </a:lnTo>
                    <a:lnTo>
                      <a:pt x="116" y="31"/>
                    </a:lnTo>
                    <a:lnTo>
                      <a:pt x="106" y="20"/>
                    </a:lnTo>
                    <a:lnTo>
                      <a:pt x="95" y="12"/>
                    </a:lnTo>
                    <a:lnTo>
                      <a:pt x="82" y="5"/>
                    </a:lnTo>
                    <a:lnTo>
                      <a:pt x="69" y="0"/>
                    </a:lnTo>
                    <a:lnTo>
                      <a:pt x="63" y="9"/>
                    </a:lnTo>
                    <a:lnTo>
                      <a:pt x="56" y="18"/>
                    </a:lnTo>
                    <a:lnTo>
                      <a:pt x="51" y="27"/>
                    </a:lnTo>
                    <a:lnTo>
                      <a:pt x="49" y="33"/>
                    </a:lnTo>
                    <a:lnTo>
                      <a:pt x="47" y="38"/>
                    </a:lnTo>
                    <a:lnTo>
                      <a:pt x="46" y="40"/>
                    </a:lnTo>
                    <a:lnTo>
                      <a:pt x="45" y="43"/>
                    </a:lnTo>
                    <a:lnTo>
                      <a:pt x="42" y="47"/>
                    </a:lnTo>
                    <a:lnTo>
                      <a:pt x="40" y="50"/>
                    </a:lnTo>
                    <a:lnTo>
                      <a:pt x="34" y="57"/>
                    </a:lnTo>
                    <a:lnTo>
                      <a:pt x="28" y="68"/>
                    </a:lnTo>
                    <a:lnTo>
                      <a:pt x="22" y="79"/>
                    </a:lnTo>
                    <a:lnTo>
                      <a:pt x="19" y="87"/>
                    </a:lnTo>
                    <a:lnTo>
                      <a:pt x="15" y="97"/>
                    </a:lnTo>
                    <a:lnTo>
                      <a:pt x="8" y="115"/>
                    </a:lnTo>
                    <a:lnTo>
                      <a:pt x="2" y="135"/>
                    </a:lnTo>
                    <a:lnTo>
                      <a:pt x="0" y="156"/>
                    </a:lnTo>
                    <a:lnTo>
                      <a:pt x="0" y="162"/>
                    </a:lnTo>
                    <a:lnTo>
                      <a:pt x="0" y="171"/>
                    </a:lnTo>
                    <a:lnTo>
                      <a:pt x="0" y="180"/>
                    </a:lnTo>
                    <a:lnTo>
                      <a:pt x="1" y="189"/>
                    </a:lnTo>
                    <a:lnTo>
                      <a:pt x="4" y="207"/>
                    </a:lnTo>
                    <a:lnTo>
                      <a:pt x="8" y="234"/>
                    </a:lnTo>
                    <a:lnTo>
                      <a:pt x="13" y="263"/>
                    </a:lnTo>
                    <a:lnTo>
                      <a:pt x="14" y="285"/>
                    </a:lnTo>
                    <a:lnTo>
                      <a:pt x="13" y="299"/>
                    </a:lnTo>
                    <a:lnTo>
                      <a:pt x="13" y="314"/>
                    </a:lnTo>
                    <a:lnTo>
                      <a:pt x="14" y="327"/>
                    </a:lnTo>
                    <a:lnTo>
                      <a:pt x="18" y="335"/>
                    </a:lnTo>
                    <a:lnTo>
                      <a:pt x="23" y="338"/>
                    </a:lnTo>
                    <a:lnTo>
                      <a:pt x="27" y="339"/>
                    </a:lnTo>
                    <a:lnTo>
                      <a:pt x="31" y="340"/>
                    </a:lnTo>
                    <a:lnTo>
                      <a:pt x="34" y="340"/>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30" name="Freeform 767"/>
              <p:cNvSpPr>
                <a:spLocks/>
              </p:cNvSpPr>
              <p:nvPr/>
            </p:nvSpPr>
            <p:spPr bwMode="auto">
              <a:xfrm>
                <a:off x="3668" y="1713"/>
                <a:ext cx="12" cy="50"/>
              </a:xfrm>
              <a:custGeom>
                <a:avLst/>
                <a:gdLst>
                  <a:gd name="T0" fmla="*/ 0 w 81"/>
                  <a:gd name="T1" fmla="*/ 0 h 352"/>
                  <a:gd name="T2" fmla="*/ 0 w 81"/>
                  <a:gd name="T3" fmla="*/ 0 h 352"/>
                  <a:gd name="T4" fmla="*/ 0 w 81"/>
                  <a:gd name="T5" fmla="*/ 0 h 352"/>
                  <a:gd name="T6" fmla="*/ 0 w 81"/>
                  <a:gd name="T7" fmla="*/ 0 h 352"/>
                  <a:gd name="T8" fmla="*/ 0 w 81"/>
                  <a:gd name="T9" fmla="*/ 0 h 352"/>
                  <a:gd name="T10" fmla="*/ 0 w 81"/>
                  <a:gd name="T11" fmla="*/ 0 h 352"/>
                  <a:gd name="T12" fmla="*/ 0 w 81"/>
                  <a:gd name="T13" fmla="*/ 0 h 352"/>
                  <a:gd name="T14" fmla="*/ 0 w 81"/>
                  <a:gd name="T15" fmla="*/ 0 h 352"/>
                  <a:gd name="T16" fmla="*/ 0 w 81"/>
                  <a:gd name="T17" fmla="*/ 0 h 352"/>
                  <a:gd name="T18" fmla="*/ 0 w 81"/>
                  <a:gd name="T19" fmla="*/ 0 h 352"/>
                  <a:gd name="T20" fmla="*/ 0 w 81"/>
                  <a:gd name="T21" fmla="*/ 0 h 352"/>
                  <a:gd name="T22" fmla="*/ 0 w 81"/>
                  <a:gd name="T23" fmla="*/ 0 h 352"/>
                  <a:gd name="T24" fmla="*/ 0 w 81"/>
                  <a:gd name="T25" fmla="*/ 0 h 352"/>
                  <a:gd name="T26" fmla="*/ 0 w 81"/>
                  <a:gd name="T27" fmla="*/ 0 h 352"/>
                  <a:gd name="T28" fmla="*/ 0 w 81"/>
                  <a:gd name="T29" fmla="*/ 0 h 352"/>
                  <a:gd name="T30" fmla="*/ 0 w 81"/>
                  <a:gd name="T31" fmla="*/ 0 h 352"/>
                  <a:gd name="T32" fmla="*/ 0 w 81"/>
                  <a:gd name="T33" fmla="*/ 0 h 352"/>
                  <a:gd name="T34" fmla="*/ 0 w 81"/>
                  <a:gd name="T35" fmla="*/ 0 h 352"/>
                  <a:gd name="T36" fmla="*/ 0 w 81"/>
                  <a:gd name="T37" fmla="*/ 0 h 352"/>
                  <a:gd name="T38" fmla="*/ 0 w 81"/>
                  <a:gd name="T39" fmla="*/ 0 h 352"/>
                  <a:gd name="T40" fmla="*/ 0 w 81"/>
                  <a:gd name="T41" fmla="*/ 0 h 352"/>
                  <a:gd name="T42" fmla="*/ 0 w 81"/>
                  <a:gd name="T43" fmla="*/ 0 h 352"/>
                  <a:gd name="T44" fmla="*/ 0 w 81"/>
                  <a:gd name="T45" fmla="*/ 0 h 352"/>
                  <a:gd name="T46" fmla="*/ 0 w 81"/>
                  <a:gd name="T47" fmla="*/ 0 h 352"/>
                  <a:gd name="T48" fmla="*/ 0 w 81"/>
                  <a:gd name="T49" fmla="*/ 0 h 352"/>
                  <a:gd name="T50" fmla="*/ 0 w 81"/>
                  <a:gd name="T51" fmla="*/ 0 h 352"/>
                  <a:gd name="T52" fmla="*/ 0 w 81"/>
                  <a:gd name="T53" fmla="*/ 0 h 352"/>
                  <a:gd name="T54" fmla="*/ 0 w 81"/>
                  <a:gd name="T55" fmla="*/ 0 h 352"/>
                  <a:gd name="T56" fmla="*/ 0 w 81"/>
                  <a:gd name="T57" fmla="*/ 0 h 352"/>
                  <a:gd name="T58" fmla="*/ 0 w 81"/>
                  <a:gd name="T59" fmla="*/ 0 h 352"/>
                  <a:gd name="T60" fmla="*/ 0 w 81"/>
                  <a:gd name="T61" fmla="*/ 0 h 352"/>
                  <a:gd name="T62" fmla="*/ 0 w 81"/>
                  <a:gd name="T63" fmla="*/ 0 h 352"/>
                  <a:gd name="T64" fmla="*/ 0 w 81"/>
                  <a:gd name="T65" fmla="*/ 0 h 352"/>
                  <a:gd name="T66" fmla="*/ 0 w 81"/>
                  <a:gd name="T67" fmla="*/ 0 h 352"/>
                  <a:gd name="T68" fmla="*/ 0 w 81"/>
                  <a:gd name="T69" fmla="*/ 0 h 352"/>
                  <a:gd name="T70" fmla="*/ 0 w 81"/>
                  <a:gd name="T71" fmla="*/ 0 h 352"/>
                  <a:gd name="T72" fmla="*/ 0 w 81"/>
                  <a:gd name="T73" fmla="*/ 0 h 352"/>
                  <a:gd name="T74" fmla="*/ 0 w 81"/>
                  <a:gd name="T75" fmla="*/ 0 h 352"/>
                  <a:gd name="T76" fmla="*/ 0 w 81"/>
                  <a:gd name="T77" fmla="*/ 0 h 352"/>
                  <a:gd name="T78" fmla="*/ 0 w 81"/>
                  <a:gd name="T79" fmla="*/ 0 h 352"/>
                  <a:gd name="T80" fmla="*/ 0 w 81"/>
                  <a:gd name="T81" fmla="*/ 0 h 352"/>
                  <a:gd name="T82" fmla="*/ 0 w 81"/>
                  <a:gd name="T83" fmla="*/ 0 h 352"/>
                  <a:gd name="T84" fmla="*/ 0 w 81"/>
                  <a:gd name="T85" fmla="*/ 0 h 352"/>
                  <a:gd name="T86" fmla="*/ 0 w 81"/>
                  <a:gd name="T87" fmla="*/ 0 h 352"/>
                  <a:gd name="T88" fmla="*/ 0 w 81"/>
                  <a:gd name="T89" fmla="*/ 0 h 352"/>
                  <a:gd name="T90" fmla="*/ 0 w 81"/>
                  <a:gd name="T91" fmla="*/ 0 h 352"/>
                  <a:gd name="T92" fmla="*/ 0 w 81"/>
                  <a:gd name="T93" fmla="*/ 0 h 352"/>
                  <a:gd name="T94" fmla="*/ 0 w 81"/>
                  <a:gd name="T95" fmla="*/ 0 h 352"/>
                  <a:gd name="T96" fmla="*/ 0 w 81"/>
                  <a:gd name="T97" fmla="*/ 0 h 352"/>
                  <a:gd name="T98" fmla="*/ 0 w 81"/>
                  <a:gd name="T99" fmla="*/ 0 h 352"/>
                  <a:gd name="T100" fmla="*/ 0 w 81"/>
                  <a:gd name="T101" fmla="*/ 0 h 352"/>
                  <a:gd name="T102" fmla="*/ 0 w 81"/>
                  <a:gd name="T103" fmla="*/ 0 h 352"/>
                  <a:gd name="T104" fmla="*/ 0 w 81"/>
                  <a:gd name="T105" fmla="*/ 0 h 352"/>
                  <a:gd name="T106" fmla="*/ 0 w 81"/>
                  <a:gd name="T107" fmla="*/ 0 h 352"/>
                  <a:gd name="T108" fmla="*/ 0 w 81"/>
                  <a:gd name="T109" fmla="*/ 0 h 352"/>
                  <a:gd name="T110" fmla="*/ 0 w 81"/>
                  <a:gd name="T111" fmla="*/ 0 h 352"/>
                  <a:gd name="T112" fmla="*/ 0 w 81"/>
                  <a:gd name="T113" fmla="*/ 0 h 352"/>
                  <a:gd name="T114" fmla="*/ 0 w 81"/>
                  <a:gd name="T115" fmla="*/ 0 h 352"/>
                  <a:gd name="T116" fmla="*/ 0 w 81"/>
                  <a:gd name="T117" fmla="*/ 0 h 352"/>
                  <a:gd name="T118" fmla="*/ 0 w 81"/>
                  <a:gd name="T119" fmla="*/ 0 h 352"/>
                  <a:gd name="T120" fmla="*/ 0 w 81"/>
                  <a:gd name="T121" fmla="*/ 0 h 3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1"/>
                  <a:gd name="T184" fmla="*/ 0 h 352"/>
                  <a:gd name="T185" fmla="*/ 81 w 81"/>
                  <a:gd name="T186" fmla="*/ 352 h 3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1" h="352">
                    <a:moveTo>
                      <a:pt x="56" y="244"/>
                    </a:moveTo>
                    <a:lnTo>
                      <a:pt x="56" y="233"/>
                    </a:lnTo>
                    <a:lnTo>
                      <a:pt x="57" y="212"/>
                    </a:lnTo>
                    <a:lnTo>
                      <a:pt x="57" y="193"/>
                    </a:lnTo>
                    <a:lnTo>
                      <a:pt x="57" y="182"/>
                    </a:lnTo>
                    <a:lnTo>
                      <a:pt x="56" y="176"/>
                    </a:lnTo>
                    <a:lnTo>
                      <a:pt x="55" y="169"/>
                    </a:lnTo>
                    <a:lnTo>
                      <a:pt x="54" y="162"/>
                    </a:lnTo>
                    <a:lnTo>
                      <a:pt x="54" y="156"/>
                    </a:lnTo>
                    <a:lnTo>
                      <a:pt x="54" y="147"/>
                    </a:lnTo>
                    <a:lnTo>
                      <a:pt x="54" y="134"/>
                    </a:lnTo>
                    <a:lnTo>
                      <a:pt x="52" y="121"/>
                    </a:lnTo>
                    <a:lnTo>
                      <a:pt x="50" y="112"/>
                    </a:lnTo>
                    <a:lnTo>
                      <a:pt x="48" y="106"/>
                    </a:lnTo>
                    <a:lnTo>
                      <a:pt x="43" y="97"/>
                    </a:lnTo>
                    <a:lnTo>
                      <a:pt x="38" y="83"/>
                    </a:lnTo>
                    <a:lnTo>
                      <a:pt x="31" y="68"/>
                    </a:lnTo>
                    <a:lnTo>
                      <a:pt x="22" y="53"/>
                    </a:lnTo>
                    <a:lnTo>
                      <a:pt x="14" y="38"/>
                    </a:lnTo>
                    <a:lnTo>
                      <a:pt x="7" y="25"/>
                    </a:lnTo>
                    <a:lnTo>
                      <a:pt x="0" y="16"/>
                    </a:lnTo>
                    <a:lnTo>
                      <a:pt x="1" y="13"/>
                    </a:lnTo>
                    <a:lnTo>
                      <a:pt x="2" y="8"/>
                    </a:lnTo>
                    <a:lnTo>
                      <a:pt x="3" y="3"/>
                    </a:lnTo>
                    <a:lnTo>
                      <a:pt x="4" y="0"/>
                    </a:lnTo>
                    <a:lnTo>
                      <a:pt x="9" y="2"/>
                    </a:lnTo>
                    <a:lnTo>
                      <a:pt x="13" y="6"/>
                    </a:lnTo>
                    <a:lnTo>
                      <a:pt x="16" y="11"/>
                    </a:lnTo>
                    <a:lnTo>
                      <a:pt x="17" y="14"/>
                    </a:lnTo>
                    <a:lnTo>
                      <a:pt x="17" y="17"/>
                    </a:lnTo>
                    <a:lnTo>
                      <a:pt x="17" y="20"/>
                    </a:lnTo>
                    <a:lnTo>
                      <a:pt x="17" y="23"/>
                    </a:lnTo>
                    <a:lnTo>
                      <a:pt x="18" y="25"/>
                    </a:lnTo>
                    <a:lnTo>
                      <a:pt x="20" y="29"/>
                    </a:lnTo>
                    <a:lnTo>
                      <a:pt x="25" y="37"/>
                    </a:lnTo>
                    <a:lnTo>
                      <a:pt x="33" y="49"/>
                    </a:lnTo>
                    <a:lnTo>
                      <a:pt x="41" y="64"/>
                    </a:lnTo>
                    <a:lnTo>
                      <a:pt x="48" y="79"/>
                    </a:lnTo>
                    <a:lnTo>
                      <a:pt x="55" y="93"/>
                    </a:lnTo>
                    <a:lnTo>
                      <a:pt x="61" y="105"/>
                    </a:lnTo>
                    <a:lnTo>
                      <a:pt x="63" y="113"/>
                    </a:lnTo>
                    <a:lnTo>
                      <a:pt x="67" y="142"/>
                    </a:lnTo>
                    <a:lnTo>
                      <a:pt x="73" y="194"/>
                    </a:lnTo>
                    <a:lnTo>
                      <a:pt x="78" y="248"/>
                    </a:lnTo>
                    <a:lnTo>
                      <a:pt x="81" y="286"/>
                    </a:lnTo>
                    <a:lnTo>
                      <a:pt x="80" y="308"/>
                    </a:lnTo>
                    <a:lnTo>
                      <a:pt x="79" y="330"/>
                    </a:lnTo>
                    <a:lnTo>
                      <a:pt x="77" y="346"/>
                    </a:lnTo>
                    <a:lnTo>
                      <a:pt x="76" y="352"/>
                    </a:lnTo>
                    <a:lnTo>
                      <a:pt x="75" y="351"/>
                    </a:lnTo>
                    <a:lnTo>
                      <a:pt x="74" y="349"/>
                    </a:lnTo>
                    <a:lnTo>
                      <a:pt x="73" y="346"/>
                    </a:lnTo>
                    <a:lnTo>
                      <a:pt x="72" y="341"/>
                    </a:lnTo>
                    <a:lnTo>
                      <a:pt x="71" y="332"/>
                    </a:lnTo>
                    <a:lnTo>
                      <a:pt x="68" y="320"/>
                    </a:lnTo>
                    <a:lnTo>
                      <a:pt x="62" y="308"/>
                    </a:lnTo>
                    <a:lnTo>
                      <a:pt x="57" y="299"/>
                    </a:lnTo>
                    <a:lnTo>
                      <a:pt x="57" y="285"/>
                    </a:lnTo>
                    <a:lnTo>
                      <a:pt x="57" y="269"/>
                    </a:lnTo>
                    <a:lnTo>
                      <a:pt x="56" y="254"/>
                    </a:lnTo>
                    <a:lnTo>
                      <a:pt x="56" y="244"/>
                    </a:lnTo>
                    <a:close/>
                  </a:path>
                </a:pathLst>
              </a:custGeom>
              <a:solidFill>
                <a:srgbClr val="B2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31" name="Freeform 768"/>
              <p:cNvSpPr>
                <a:spLocks/>
              </p:cNvSpPr>
              <p:nvPr/>
            </p:nvSpPr>
            <p:spPr bwMode="auto">
              <a:xfrm>
                <a:off x="3678" y="1745"/>
                <a:ext cx="45" cy="9"/>
              </a:xfrm>
              <a:custGeom>
                <a:avLst/>
                <a:gdLst>
                  <a:gd name="T0" fmla="*/ 0 w 314"/>
                  <a:gd name="T1" fmla="*/ 0 h 62"/>
                  <a:gd name="T2" fmla="*/ 0 w 314"/>
                  <a:gd name="T3" fmla="*/ 0 h 62"/>
                  <a:gd name="T4" fmla="*/ 0 w 314"/>
                  <a:gd name="T5" fmla="*/ 0 h 62"/>
                  <a:gd name="T6" fmla="*/ 0 w 314"/>
                  <a:gd name="T7" fmla="*/ 0 h 62"/>
                  <a:gd name="T8" fmla="*/ 0 w 314"/>
                  <a:gd name="T9" fmla="*/ 0 h 62"/>
                  <a:gd name="T10" fmla="*/ 0 w 314"/>
                  <a:gd name="T11" fmla="*/ 0 h 62"/>
                  <a:gd name="T12" fmla="*/ 0 w 314"/>
                  <a:gd name="T13" fmla="*/ 0 h 62"/>
                  <a:gd name="T14" fmla="*/ 0 w 314"/>
                  <a:gd name="T15" fmla="*/ 0 h 62"/>
                  <a:gd name="T16" fmla="*/ 0 w 314"/>
                  <a:gd name="T17" fmla="*/ 0 h 62"/>
                  <a:gd name="T18" fmla="*/ 0 w 314"/>
                  <a:gd name="T19" fmla="*/ 0 h 62"/>
                  <a:gd name="T20" fmla="*/ 0 w 314"/>
                  <a:gd name="T21" fmla="*/ 0 h 62"/>
                  <a:gd name="T22" fmla="*/ 0 w 314"/>
                  <a:gd name="T23" fmla="*/ 0 h 62"/>
                  <a:gd name="T24" fmla="*/ 0 w 314"/>
                  <a:gd name="T25" fmla="*/ 0 h 62"/>
                  <a:gd name="T26" fmla="*/ 0 w 314"/>
                  <a:gd name="T27" fmla="*/ 0 h 62"/>
                  <a:gd name="T28" fmla="*/ 0 w 314"/>
                  <a:gd name="T29" fmla="*/ 0 h 62"/>
                  <a:gd name="T30" fmla="*/ 0 w 314"/>
                  <a:gd name="T31" fmla="*/ 0 h 62"/>
                  <a:gd name="T32" fmla="*/ 0 w 314"/>
                  <a:gd name="T33" fmla="*/ 0 h 62"/>
                  <a:gd name="T34" fmla="*/ 0 w 314"/>
                  <a:gd name="T35" fmla="*/ 0 h 62"/>
                  <a:gd name="T36" fmla="*/ 0 w 314"/>
                  <a:gd name="T37" fmla="*/ 0 h 62"/>
                  <a:gd name="T38" fmla="*/ 0 w 314"/>
                  <a:gd name="T39" fmla="*/ 0 h 62"/>
                  <a:gd name="T40" fmla="*/ 0 w 314"/>
                  <a:gd name="T41" fmla="*/ 0 h 62"/>
                  <a:gd name="T42" fmla="*/ 0 w 314"/>
                  <a:gd name="T43" fmla="*/ 0 h 62"/>
                  <a:gd name="T44" fmla="*/ 0 w 314"/>
                  <a:gd name="T45" fmla="*/ 0 h 62"/>
                  <a:gd name="T46" fmla="*/ 0 w 314"/>
                  <a:gd name="T47" fmla="*/ 0 h 62"/>
                  <a:gd name="T48" fmla="*/ 0 w 314"/>
                  <a:gd name="T49" fmla="*/ 0 h 62"/>
                  <a:gd name="T50" fmla="*/ 0 w 314"/>
                  <a:gd name="T51" fmla="*/ 0 h 62"/>
                  <a:gd name="T52" fmla="*/ 0 w 314"/>
                  <a:gd name="T53" fmla="*/ 0 h 62"/>
                  <a:gd name="T54" fmla="*/ 0 w 314"/>
                  <a:gd name="T55" fmla="*/ 0 h 62"/>
                  <a:gd name="T56" fmla="*/ 0 w 314"/>
                  <a:gd name="T57" fmla="*/ 0 h 62"/>
                  <a:gd name="T58" fmla="*/ 0 w 314"/>
                  <a:gd name="T59" fmla="*/ 0 h 62"/>
                  <a:gd name="T60" fmla="*/ 0 w 314"/>
                  <a:gd name="T61" fmla="*/ 0 h 62"/>
                  <a:gd name="T62" fmla="*/ 0 w 314"/>
                  <a:gd name="T63" fmla="*/ 0 h 62"/>
                  <a:gd name="T64" fmla="*/ 0 w 314"/>
                  <a:gd name="T65" fmla="*/ 0 h 62"/>
                  <a:gd name="T66" fmla="*/ 0 w 314"/>
                  <a:gd name="T67" fmla="*/ 0 h 62"/>
                  <a:gd name="T68" fmla="*/ 0 w 314"/>
                  <a:gd name="T69" fmla="*/ 0 h 62"/>
                  <a:gd name="T70" fmla="*/ 0 w 314"/>
                  <a:gd name="T71" fmla="*/ 0 h 62"/>
                  <a:gd name="T72" fmla="*/ 0 w 314"/>
                  <a:gd name="T73" fmla="*/ 0 h 62"/>
                  <a:gd name="T74" fmla="*/ 0 w 314"/>
                  <a:gd name="T75" fmla="*/ 0 h 62"/>
                  <a:gd name="T76" fmla="*/ 0 w 314"/>
                  <a:gd name="T77" fmla="*/ 0 h 62"/>
                  <a:gd name="T78" fmla="*/ 0 w 314"/>
                  <a:gd name="T79" fmla="*/ 0 h 62"/>
                  <a:gd name="T80" fmla="*/ 0 w 314"/>
                  <a:gd name="T81" fmla="*/ 0 h 62"/>
                  <a:gd name="T82" fmla="*/ 0 w 314"/>
                  <a:gd name="T83" fmla="*/ 0 h 62"/>
                  <a:gd name="T84" fmla="*/ 0 w 314"/>
                  <a:gd name="T85" fmla="*/ 0 h 62"/>
                  <a:gd name="T86" fmla="*/ 0 w 314"/>
                  <a:gd name="T87" fmla="*/ 0 h 62"/>
                  <a:gd name="T88" fmla="*/ 0 w 314"/>
                  <a:gd name="T89" fmla="*/ 0 h 62"/>
                  <a:gd name="T90" fmla="*/ 0 w 314"/>
                  <a:gd name="T91" fmla="*/ 0 h 62"/>
                  <a:gd name="T92" fmla="*/ 0 w 314"/>
                  <a:gd name="T93" fmla="*/ 0 h 62"/>
                  <a:gd name="T94" fmla="*/ 0 w 314"/>
                  <a:gd name="T95" fmla="*/ 0 h 62"/>
                  <a:gd name="T96" fmla="*/ 0 w 314"/>
                  <a:gd name="T97" fmla="*/ 0 h 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4"/>
                  <a:gd name="T148" fmla="*/ 0 h 62"/>
                  <a:gd name="T149" fmla="*/ 314 w 314"/>
                  <a:gd name="T150" fmla="*/ 62 h 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4" h="62">
                    <a:moveTo>
                      <a:pt x="165" y="53"/>
                    </a:moveTo>
                    <a:lnTo>
                      <a:pt x="187" y="55"/>
                    </a:lnTo>
                    <a:lnTo>
                      <a:pt x="208" y="56"/>
                    </a:lnTo>
                    <a:lnTo>
                      <a:pt x="226" y="58"/>
                    </a:lnTo>
                    <a:lnTo>
                      <a:pt x="245" y="59"/>
                    </a:lnTo>
                    <a:lnTo>
                      <a:pt x="260" y="60"/>
                    </a:lnTo>
                    <a:lnTo>
                      <a:pt x="276" y="61"/>
                    </a:lnTo>
                    <a:lnTo>
                      <a:pt x="290" y="62"/>
                    </a:lnTo>
                    <a:lnTo>
                      <a:pt x="302" y="62"/>
                    </a:lnTo>
                    <a:lnTo>
                      <a:pt x="313" y="51"/>
                    </a:lnTo>
                    <a:lnTo>
                      <a:pt x="314" y="33"/>
                    </a:lnTo>
                    <a:lnTo>
                      <a:pt x="309" y="18"/>
                    </a:lnTo>
                    <a:lnTo>
                      <a:pt x="296" y="12"/>
                    </a:lnTo>
                    <a:lnTo>
                      <a:pt x="276" y="15"/>
                    </a:lnTo>
                    <a:lnTo>
                      <a:pt x="256" y="17"/>
                    </a:lnTo>
                    <a:lnTo>
                      <a:pt x="239" y="19"/>
                    </a:lnTo>
                    <a:lnTo>
                      <a:pt x="222" y="21"/>
                    </a:lnTo>
                    <a:lnTo>
                      <a:pt x="207" y="21"/>
                    </a:lnTo>
                    <a:lnTo>
                      <a:pt x="191" y="22"/>
                    </a:lnTo>
                    <a:lnTo>
                      <a:pt x="177" y="22"/>
                    </a:lnTo>
                    <a:lnTo>
                      <a:pt x="163" y="21"/>
                    </a:lnTo>
                    <a:lnTo>
                      <a:pt x="149" y="20"/>
                    </a:lnTo>
                    <a:lnTo>
                      <a:pt x="135" y="19"/>
                    </a:lnTo>
                    <a:lnTo>
                      <a:pt x="121" y="17"/>
                    </a:lnTo>
                    <a:lnTo>
                      <a:pt x="105" y="15"/>
                    </a:lnTo>
                    <a:lnTo>
                      <a:pt x="89" y="12"/>
                    </a:lnTo>
                    <a:lnTo>
                      <a:pt x="72" y="9"/>
                    </a:lnTo>
                    <a:lnTo>
                      <a:pt x="54" y="6"/>
                    </a:lnTo>
                    <a:lnTo>
                      <a:pt x="34" y="1"/>
                    </a:lnTo>
                    <a:lnTo>
                      <a:pt x="26" y="0"/>
                    </a:lnTo>
                    <a:lnTo>
                      <a:pt x="20" y="1"/>
                    </a:lnTo>
                    <a:lnTo>
                      <a:pt x="14" y="3"/>
                    </a:lnTo>
                    <a:lnTo>
                      <a:pt x="9" y="5"/>
                    </a:lnTo>
                    <a:lnTo>
                      <a:pt x="6" y="9"/>
                    </a:lnTo>
                    <a:lnTo>
                      <a:pt x="3" y="13"/>
                    </a:lnTo>
                    <a:lnTo>
                      <a:pt x="2" y="18"/>
                    </a:lnTo>
                    <a:lnTo>
                      <a:pt x="0" y="24"/>
                    </a:lnTo>
                    <a:lnTo>
                      <a:pt x="2" y="31"/>
                    </a:lnTo>
                    <a:lnTo>
                      <a:pt x="6" y="39"/>
                    </a:lnTo>
                    <a:lnTo>
                      <a:pt x="12" y="45"/>
                    </a:lnTo>
                    <a:lnTo>
                      <a:pt x="18" y="49"/>
                    </a:lnTo>
                    <a:lnTo>
                      <a:pt x="22" y="49"/>
                    </a:lnTo>
                    <a:lnTo>
                      <a:pt x="32" y="49"/>
                    </a:lnTo>
                    <a:lnTo>
                      <a:pt x="48" y="49"/>
                    </a:lnTo>
                    <a:lnTo>
                      <a:pt x="66" y="50"/>
                    </a:lnTo>
                    <a:lnTo>
                      <a:pt x="88" y="50"/>
                    </a:lnTo>
                    <a:lnTo>
                      <a:pt x="112" y="51"/>
                    </a:lnTo>
                    <a:lnTo>
                      <a:pt x="138" y="52"/>
                    </a:lnTo>
                    <a:lnTo>
                      <a:pt x="165" y="53"/>
                    </a:lnTo>
                    <a:close/>
                  </a:path>
                </a:pathLst>
              </a:custGeom>
              <a:solidFill>
                <a:srgbClr val="E5EA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32" name="Freeform 769"/>
              <p:cNvSpPr>
                <a:spLocks/>
              </p:cNvSpPr>
              <p:nvPr/>
            </p:nvSpPr>
            <p:spPr bwMode="auto">
              <a:xfrm>
                <a:off x="3718" y="1746"/>
                <a:ext cx="5" cy="8"/>
              </a:xfrm>
              <a:custGeom>
                <a:avLst/>
                <a:gdLst>
                  <a:gd name="T0" fmla="*/ 0 w 30"/>
                  <a:gd name="T1" fmla="*/ 0 h 50"/>
                  <a:gd name="T2" fmla="*/ 0 w 30"/>
                  <a:gd name="T3" fmla="*/ 0 h 50"/>
                  <a:gd name="T4" fmla="*/ 0 w 30"/>
                  <a:gd name="T5" fmla="*/ 0 h 50"/>
                  <a:gd name="T6" fmla="*/ 0 w 30"/>
                  <a:gd name="T7" fmla="*/ 0 h 50"/>
                  <a:gd name="T8" fmla="*/ 0 w 30"/>
                  <a:gd name="T9" fmla="*/ 0 h 50"/>
                  <a:gd name="T10" fmla="*/ 0 w 30"/>
                  <a:gd name="T11" fmla="*/ 0 h 50"/>
                  <a:gd name="T12" fmla="*/ 0 w 30"/>
                  <a:gd name="T13" fmla="*/ 0 h 50"/>
                  <a:gd name="T14" fmla="*/ 0 w 30"/>
                  <a:gd name="T15" fmla="*/ 0 h 50"/>
                  <a:gd name="T16" fmla="*/ 0 w 30"/>
                  <a:gd name="T17" fmla="*/ 0 h 50"/>
                  <a:gd name="T18" fmla="*/ 0 w 30"/>
                  <a:gd name="T19" fmla="*/ 0 h 50"/>
                  <a:gd name="T20" fmla="*/ 0 w 30"/>
                  <a:gd name="T21" fmla="*/ 0 h 50"/>
                  <a:gd name="T22" fmla="*/ 0 w 30"/>
                  <a:gd name="T23" fmla="*/ 0 h 50"/>
                  <a:gd name="T24" fmla="*/ 0 w 30"/>
                  <a:gd name="T25" fmla="*/ 0 h 50"/>
                  <a:gd name="T26" fmla="*/ 0 w 30"/>
                  <a:gd name="T27" fmla="*/ 0 h 50"/>
                  <a:gd name="T28" fmla="*/ 0 w 30"/>
                  <a:gd name="T29" fmla="*/ 0 h 50"/>
                  <a:gd name="T30" fmla="*/ 0 w 30"/>
                  <a:gd name="T31" fmla="*/ 0 h 50"/>
                  <a:gd name="T32" fmla="*/ 0 w 30"/>
                  <a:gd name="T33" fmla="*/ 0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50"/>
                  <a:gd name="T53" fmla="*/ 30 w 30"/>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50">
                    <a:moveTo>
                      <a:pt x="18" y="50"/>
                    </a:moveTo>
                    <a:lnTo>
                      <a:pt x="29" y="39"/>
                    </a:lnTo>
                    <a:lnTo>
                      <a:pt x="30" y="21"/>
                    </a:lnTo>
                    <a:lnTo>
                      <a:pt x="25" y="6"/>
                    </a:lnTo>
                    <a:lnTo>
                      <a:pt x="12" y="0"/>
                    </a:lnTo>
                    <a:lnTo>
                      <a:pt x="6" y="4"/>
                    </a:lnTo>
                    <a:lnTo>
                      <a:pt x="2" y="10"/>
                    </a:lnTo>
                    <a:lnTo>
                      <a:pt x="0" y="17"/>
                    </a:lnTo>
                    <a:lnTo>
                      <a:pt x="0" y="29"/>
                    </a:lnTo>
                    <a:lnTo>
                      <a:pt x="8" y="30"/>
                    </a:lnTo>
                    <a:lnTo>
                      <a:pt x="14" y="32"/>
                    </a:lnTo>
                    <a:lnTo>
                      <a:pt x="18" y="33"/>
                    </a:lnTo>
                    <a:lnTo>
                      <a:pt x="19" y="33"/>
                    </a:lnTo>
                    <a:lnTo>
                      <a:pt x="18" y="35"/>
                    </a:lnTo>
                    <a:lnTo>
                      <a:pt x="17" y="39"/>
                    </a:lnTo>
                    <a:lnTo>
                      <a:pt x="16" y="44"/>
                    </a:lnTo>
                    <a:lnTo>
                      <a:pt x="18" y="50"/>
                    </a:lnTo>
                    <a:close/>
                  </a:path>
                </a:pathLst>
              </a:custGeom>
              <a:solidFill>
                <a:srgbClr val="99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33" name="Freeform 770"/>
              <p:cNvSpPr>
                <a:spLocks/>
              </p:cNvSpPr>
              <p:nvPr/>
            </p:nvSpPr>
            <p:spPr bwMode="auto">
              <a:xfrm>
                <a:off x="3718" y="1751"/>
                <a:ext cx="3" cy="3"/>
              </a:xfrm>
              <a:custGeom>
                <a:avLst/>
                <a:gdLst>
                  <a:gd name="T0" fmla="*/ 0 w 19"/>
                  <a:gd name="T1" fmla="*/ 0 h 21"/>
                  <a:gd name="T2" fmla="*/ 0 w 19"/>
                  <a:gd name="T3" fmla="*/ 0 h 21"/>
                  <a:gd name="T4" fmla="*/ 0 w 19"/>
                  <a:gd name="T5" fmla="*/ 0 h 21"/>
                  <a:gd name="T6" fmla="*/ 0 w 19"/>
                  <a:gd name="T7" fmla="*/ 0 h 21"/>
                  <a:gd name="T8" fmla="*/ 0 w 19"/>
                  <a:gd name="T9" fmla="*/ 0 h 21"/>
                  <a:gd name="T10" fmla="*/ 0 w 19"/>
                  <a:gd name="T11" fmla="*/ 0 h 21"/>
                  <a:gd name="T12" fmla="*/ 0 w 19"/>
                  <a:gd name="T13" fmla="*/ 0 h 21"/>
                  <a:gd name="T14" fmla="*/ 0 w 19"/>
                  <a:gd name="T15" fmla="*/ 0 h 21"/>
                  <a:gd name="T16" fmla="*/ 0 w 19"/>
                  <a:gd name="T17" fmla="*/ 0 h 21"/>
                  <a:gd name="T18" fmla="*/ 0 w 19"/>
                  <a:gd name="T19" fmla="*/ 0 h 21"/>
                  <a:gd name="T20" fmla="*/ 0 w 19"/>
                  <a:gd name="T21" fmla="*/ 0 h 21"/>
                  <a:gd name="T22" fmla="*/ 0 w 19"/>
                  <a:gd name="T23" fmla="*/ 0 h 21"/>
                  <a:gd name="T24" fmla="*/ 0 w 19"/>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21"/>
                  <a:gd name="T41" fmla="*/ 19 w 19"/>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21">
                    <a:moveTo>
                      <a:pt x="18" y="21"/>
                    </a:moveTo>
                    <a:lnTo>
                      <a:pt x="16" y="15"/>
                    </a:lnTo>
                    <a:lnTo>
                      <a:pt x="17" y="10"/>
                    </a:lnTo>
                    <a:lnTo>
                      <a:pt x="18" y="6"/>
                    </a:lnTo>
                    <a:lnTo>
                      <a:pt x="19" y="4"/>
                    </a:lnTo>
                    <a:lnTo>
                      <a:pt x="18" y="4"/>
                    </a:lnTo>
                    <a:lnTo>
                      <a:pt x="14" y="3"/>
                    </a:lnTo>
                    <a:lnTo>
                      <a:pt x="8" y="1"/>
                    </a:lnTo>
                    <a:lnTo>
                      <a:pt x="0" y="0"/>
                    </a:lnTo>
                    <a:lnTo>
                      <a:pt x="2" y="8"/>
                    </a:lnTo>
                    <a:lnTo>
                      <a:pt x="6" y="15"/>
                    </a:lnTo>
                    <a:lnTo>
                      <a:pt x="11" y="19"/>
                    </a:lnTo>
                    <a:lnTo>
                      <a:pt x="18" y="21"/>
                    </a:lnTo>
                    <a:close/>
                  </a:path>
                </a:pathLst>
              </a:custGeom>
              <a:solidFill>
                <a:srgbClr val="7F99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34" name="Freeform 771"/>
              <p:cNvSpPr>
                <a:spLocks/>
              </p:cNvSpPr>
              <p:nvPr/>
            </p:nvSpPr>
            <p:spPr bwMode="auto">
              <a:xfrm>
                <a:off x="3689" y="1747"/>
                <a:ext cx="20" cy="9"/>
              </a:xfrm>
              <a:custGeom>
                <a:avLst/>
                <a:gdLst>
                  <a:gd name="T0" fmla="*/ 0 w 141"/>
                  <a:gd name="T1" fmla="*/ 0 h 66"/>
                  <a:gd name="T2" fmla="*/ 0 w 141"/>
                  <a:gd name="T3" fmla="*/ 0 h 66"/>
                  <a:gd name="T4" fmla="*/ 0 w 141"/>
                  <a:gd name="T5" fmla="*/ 0 h 66"/>
                  <a:gd name="T6" fmla="*/ 0 w 141"/>
                  <a:gd name="T7" fmla="*/ 0 h 66"/>
                  <a:gd name="T8" fmla="*/ 0 w 141"/>
                  <a:gd name="T9" fmla="*/ 0 h 66"/>
                  <a:gd name="T10" fmla="*/ 0 w 141"/>
                  <a:gd name="T11" fmla="*/ 0 h 66"/>
                  <a:gd name="T12" fmla="*/ 0 w 141"/>
                  <a:gd name="T13" fmla="*/ 0 h 66"/>
                  <a:gd name="T14" fmla="*/ 0 w 141"/>
                  <a:gd name="T15" fmla="*/ 0 h 66"/>
                  <a:gd name="T16" fmla="*/ 0 w 141"/>
                  <a:gd name="T17" fmla="*/ 0 h 66"/>
                  <a:gd name="T18" fmla="*/ 0 w 141"/>
                  <a:gd name="T19" fmla="*/ 0 h 66"/>
                  <a:gd name="T20" fmla="*/ 0 w 141"/>
                  <a:gd name="T21" fmla="*/ 0 h 66"/>
                  <a:gd name="T22" fmla="*/ 0 w 141"/>
                  <a:gd name="T23" fmla="*/ 0 h 66"/>
                  <a:gd name="T24" fmla="*/ 0 w 141"/>
                  <a:gd name="T25" fmla="*/ 0 h 66"/>
                  <a:gd name="T26" fmla="*/ 0 w 141"/>
                  <a:gd name="T27" fmla="*/ 0 h 66"/>
                  <a:gd name="T28" fmla="*/ 0 w 141"/>
                  <a:gd name="T29" fmla="*/ 0 h 66"/>
                  <a:gd name="T30" fmla="*/ 0 w 141"/>
                  <a:gd name="T31" fmla="*/ 0 h 66"/>
                  <a:gd name="T32" fmla="*/ 0 w 141"/>
                  <a:gd name="T33" fmla="*/ 0 h 66"/>
                  <a:gd name="T34" fmla="*/ 0 w 141"/>
                  <a:gd name="T35" fmla="*/ 0 h 66"/>
                  <a:gd name="T36" fmla="*/ 0 w 141"/>
                  <a:gd name="T37" fmla="*/ 0 h 66"/>
                  <a:gd name="T38" fmla="*/ 0 w 141"/>
                  <a:gd name="T39" fmla="*/ 0 h 66"/>
                  <a:gd name="T40" fmla="*/ 0 w 141"/>
                  <a:gd name="T41" fmla="*/ 0 h 66"/>
                  <a:gd name="T42" fmla="*/ 0 w 141"/>
                  <a:gd name="T43" fmla="*/ 0 h 66"/>
                  <a:gd name="T44" fmla="*/ 0 w 141"/>
                  <a:gd name="T45" fmla="*/ 0 h 66"/>
                  <a:gd name="T46" fmla="*/ 0 w 141"/>
                  <a:gd name="T47" fmla="*/ 0 h 66"/>
                  <a:gd name="T48" fmla="*/ 0 w 141"/>
                  <a:gd name="T49" fmla="*/ 0 h 66"/>
                  <a:gd name="T50" fmla="*/ 0 w 141"/>
                  <a:gd name="T51" fmla="*/ 0 h 66"/>
                  <a:gd name="T52" fmla="*/ 0 w 141"/>
                  <a:gd name="T53" fmla="*/ 0 h 66"/>
                  <a:gd name="T54" fmla="*/ 0 w 141"/>
                  <a:gd name="T55" fmla="*/ 0 h 66"/>
                  <a:gd name="T56" fmla="*/ 0 w 141"/>
                  <a:gd name="T57" fmla="*/ 0 h 66"/>
                  <a:gd name="T58" fmla="*/ 0 w 141"/>
                  <a:gd name="T59" fmla="*/ 0 h 66"/>
                  <a:gd name="T60" fmla="*/ 0 w 141"/>
                  <a:gd name="T61" fmla="*/ 0 h 66"/>
                  <a:gd name="T62" fmla="*/ 0 w 141"/>
                  <a:gd name="T63" fmla="*/ 0 h 66"/>
                  <a:gd name="T64" fmla="*/ 0 w 141"/>
                  <a:gd name="T65" fmla="*/ 0 h 66"/>
                  <a:gd name="T66" fmla="*/ 0 w 141"/>
                  <a:gd name="T67" fmla="*/ 0 h 66"/>
                  <a:gd name="T68" fmla="*/ 0 w 141"/>
                  <a:gd name="T69" fmla="*/ 0 h 66"/>
                  <a:gd name="T70" fmla="*/ 0 w 141"/>
                  <a:gd name="T71" fmla="*/ 0 h 66"/>
                  <a:gd name="T72" fmla="*/ 0 w 141"/>
                  <a:gd name="T73" fmla="*/ 0 h 66"/>
                  <a:gd name="T74" fmla="*/ 0 w 141"/>
                  <a:gd name="T75" fmla="*/ 0 h 66"/>
                  <a:gd name="T76" fmla="*/ 0 w 141"/>
                  <a:gd name="T77" fmla="*/ 0 h 66"/>
                  <a:gd name="T78" fmla="*/ 0 w 141"/>
                  <a:gd name="T79" fmla="*/ 0 h 66"/>
                  <a:gd name="T80" fmla="*/ 0 w 141"/>
                  <a:gd name="T81" fmla="*/ 0 h 66"/>
                  <a:gd name="T82" fmla="*/ 0 w 141"/>
                  <a:gd name="T83" fmla="*/ 0 h 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1"/>
                  <a:gd name="T127" fmla="*/ 0 h 66"/>
                  <a:gd name="T128" fmla="*/ 141 w 141"/>
                  <a:gd name="T129" fmla="*/ 66 h 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1" h="66">
                    <a:moveTo>
                      <a:pt x="2" y="6"/>
                    </a:moveTo>
                    <a:lnTo>
                      <a:pt x="0" y="11"/>
                    </a:lnTo>
                    <a:lnTo>
                      <a:pt x="0" y="15"/>
                    </a:lnTo>
                    <a:lnTo>
                      <a:pt x="2" y="19"/>
                    </a:lnTo>
                    <a:lnTo>
                      <a:pt x="6" y="23"/>
                    </a:lnTo>
                    <a:lnTo>
                      <a:pt x="10" y="25"/>
                    </a:lnTo>
                    <a:lnTo>
                      <a:pt x="14" y="26"/>
                    </a:lnTo>
                    <a:lnTo>
                      <a:pt x="17" y="27"/>
                    </a:lnTo>
                    <a:lnTo>
                      <a:pt x="21" y="31"/>
                    </a:lnTo>
                    <a:lnTo>
                      <a:pt x="23" y="33"/>
                    </a:lnTo>
                    <a:lnTo>
                      <a:pt x="27" y="36"/>
                    </a:lnTo>
                    <a:lnTo>
                      <a:pt x="30" y="39"/>
                    </a:lnTo>
                    <a:lnTo>
                      <a:pt x="35" y="41"/>
                    </a:lnTo>
                    <a:lnTo>
                      <a:pt x="40" y="44"/>
                    </a:lnTo>
                    <a:lnTo>
                      <a:pt x="45" y="47"/>
                    </a:lnTo>
                    <a:lnTo>
                      <a:pt x="49" y="50"/>
                    </a:lnTo>
                    <a:lnTo>
                      <a:pt x="53" y="52"/>
                    </a:lnTo>
                    <a:lnTo>
                      <a:pt x="60" y="55"/>
                    </a:lnTo>
                    <a:lnTo>
                      <a:pt x="67" y="59"/>
                    </a:lnTo>
                    <a:lnTo>
                      <a:pt x="72" y="61"/>
                    </a:lnTo>
                    <a:lnTo>
                      <a:pt x="78" y="62"/>
                    </a:lnTo>
                    <a:lnTo>
                      <a:pt x="83" y="61"/>
                    </a:lnTo>
                    <a:lnTo>
                      <a:pt x="89" y="62"/>
                    </a:lnTo>
                    <a:lnTo>
                      <a:pt x="93" y="64"/>
                    </a:lnTo>
                    <a:lnTo>
                      <a:pt x="96" y="65"/>
                    </a:lnTo>
                    <a:lnTo>
                      <a:pt x="99" y="66"/>
                    </a:lnTo>
                    <a:lnTo>
                      <a:pt x="103" y="66"/>
                    </a:lnTo>
                    <a:lnTo>
                      <a:pt x="106" y="65"/>
                    </a:lnTo>
                    <a:lnTo>
                      <a:pt x="109" y="63"/>
                    </a:lnTo>
                    <a:lnTo>
                      <a:pt x="112" y="61"/>
                    </a:lnTo>
                    <a:lnTo>
                      <a:pt x="117" y="58"/>
                    </a:lnTo>
                    <a:lnTo>
                      <a:pt x="122" y="54"/>
                    </a:lnTo>
                    <a:lnTo>
                      <a:pt x="128" y="49"/>
                    </a:lnTo>
                    <a:lnTo>
                      <a:pt x="133" y="45"/>
                    </a:lnTo>
                    <a:lnTo>
                      <a:pt x="138" y="41"/>
                    </a:lnTo>
                    <a:lnTo>
                      <a:pt x="140" y="39"/>
                    </a:lnTo>
                    <a:lnTo>
                      <a:pt x="141" y="37"/>
                    </a:lnTo>
                    <a:lnTo>
                      <a:pt x="138" y="35"/>
                    </a:lnTo>
                    <a:lnTo>
                      <a:pt x="134" y="35"/>
                    </a:lnTo>
                    <a:lnTo>
                      <a:pt x="130" y="35"/>
                    </a:lnTo>
                    <a:lnTo>
                      <a:pt x="124" y="35"/>
                    </a:lnTo>
                    <a:lnTo>
                      <a:pt x="119" y="36"/>
                    </a:lnTo>
                    <a:lnTo>
                      <a:pt x="113" y="37"/>
                    </a:lnTo>
                    <a:lnTo>
                      <a:pt x="108" y="38"/>
                    </a:lnTo>
                    <a:lnTo>
                      <a:pt x="103" y="39"/>
                    </a:lnTo>
                    <a:lnTo>
                      <a:pt x="98" y="38"/>
                    </a:lnTo>
                    <a:lnTo>
                      <a:pt x="91" y="35"/>
                    </a:lnTo>
                    <a:lnTo>
                      <a:pt x="84" y="32"/>
                    </a:lnTo>
                    <a:lnTo>
                      <a:pt x="79" y="29"/>
                    </a:lnTo>
                    <a:lnTo>
                      <a:pt x="74" y="27"/>
                    </a:lnTo>
                    <a:lnTo>
                      <a:pt x="73" y="25"/>
                    </a:lnTo>
                    <a:lnTo>
                      <a:pt x="73" y="23"/>
                    </a:lnTo>
                    <a:lnTo>
                      <a:pt x="75" y="22"/>
                    </a:lnTo>
                    <a:lnTo>
                      <a:pt x="79" y="20"/>
                    </a:lnTo>
                    <a:lnTo>
                      <a:pt x="83" y="18"/>
                    </a:lnTo>
                    <a:lnTo>
                      <a:pt x="87" y="17"/>
                    </a:lnTo>
                    <a:lnTo>
                      <a:pt x="91" y="17"/>
                    </a:lnTo>
                    <a:lnTo>
                      <a:pt x="95" y="17"/>
                    </a:lnTo>
                    <a:lnTo>
                      <a:pt x="101" y="14"/>
                    </a:lnTo>
                    <a:lnTo>
                      <a:pt x="106" y="11"/>
                    </a:lnTo>
                    <a:lnTo>
                      <a:pt x="107" y="8"/>
                    </a:lnTo>
                    <a:lnTo>
                      <a:pt x="104" y="6"/>
                    </a:lnTo>
                    <a:lnTo>
                      <a:pt x="99" y="5"/>
                    </a:lnTo>
                    <a:lnTo>
                      <a:pt x="92" y="4"/>
                    </a:lnTo>
                    <a:lnTo>
                      <a:pt x="87" y="3"/>
                    </a:lnTo>
                    <a:lnTo>
                      <a:pt x="84" y="2"/>
                    </a:lnTo>
                    <a:lnTo>
                      <a:pt x="80" y="1"/>
                    </a:lnTo>
                    <a:lnTo>
                      <a:pt x="74" y="2"/>
                    </a:lnTo>
                    <a:lnTo>
                      <a:pt x="71" y="3"/>
                    </a:lnTo>
                    <a:lnTo>
                      <a:pt x="66" y="3"/>
                    </a:lnTo>
                    <a:lnTo>
                      <a:pt x="61" y="3"/>
                    </a:lnTo>
                    <a:lnTo>
                      <a:pt x="55" y="2"/>
                    </a:lnTo>
                    <a:lnTo>
                      <a:pt x="51" y="1"/>
                    </a:lnTo>
                    <a:lnTo>
                      <a:pt x="47" y="0"/>
                    </a:lnTo>
                    <a:lnTo>
                      <a:pt x="43" y="0"/>
                    </a:lnTo>
                    <a:lnTo>
                      <a:pt x="36" y="1"/>
                    </a:lnTo>
                    <a:lnTo>
                      <a:pt x="30" y="2"/>
                    </a:lnTo>
                    <a:lnTo>
                      <a:pt x="25" y="2"/>
                    </a:lnTo>
                    <a:lnTo>
                      <a:pt x="20" y="2"/>
                    </a:lnTo>
                    <a:lnTo>
                      <a:pt x="17" y="2"/>
                    </a:lnTo>
                    <a:lnTo>
                      <a:pt x="14" y="1"/>
                    </a:lnTo>
                    <a:lnTo>
                      <a:pt x="11" y="1"/>
                    </a:lnTo>
                    <a:lnTo>
                      <a:pt x="8" y="1"/>
                    </a:lnTo>
                    <a:lnTo>
                      <a:pt x="5" y="3"/>
                    </a:lnTo>
                    <a:lnTo>
                      <a:pt x="2" y="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35" name="Freeform 772"/>
              <p:cNvSpPr>
                <a:spLocks/>
              </p:cNvSpPr>
              <p:nvPr/>
            </p:nvSpPr>
            <p:spPr bwMode="auto">
              <a:xfrm>
                <a:off x="3689" y="1748"/>
                <a:ext cx="2" cy="2"/>
              </a:xfrm>
              <a:custGeom>
                <a:avLst/>
                <a:gdLst>
                  <a:gd name="T0" fmla="*/ 0 w 17"/>
                  <a:gd name="T1" fmla="*/ 0 h 16"/>
                  <a:gd name="T2" fmla="*/ 0 w 17"/>
                  <a:gd name="T3" fmla="*/ 0 h 16"/>
                  <a:gd name="T4" fmla="*/ 0 w 17"/>
                  <a:gd name="T5" fmla="*/ 0 h 16"/>
                  <a:gd name="T6" fmla="*/ 0 w 17"/>
                  <a:gd name="T7" fmla="*/ 0 h 16"/>
                  <a:gd name="T8" fmla="*/ 0 w 17"/>
                  <a:gd name="T9" fmla="*/ 0 h 16"/>
                  <a:gd name="T10" fmla="*/ 0 w 17"/>
                  <a:gd name="T11" fmla="*/ 0 h 16"/>
                  <a:gd name="T12" fmla="*/ 0 w 17"/>
                  <a:gd name="T13" fmla="*/ 0 h 16"/>
                  <a:gd name="T14" fmla="*/ 0 w 17"/>
                  <a:gd name="T15" fmla="*/ 0 h 16"/>
                  <a:gd name="T16" fmla="*/ 0 w 17"/>
                  <a:gd name="T17" fmla="*/ 0 h 16"/>
                  <a:gd name="T18" fmla="*/ 0 w 17"/>
                  <a:gd name="T19" fmla="*/ 0 h 16"/>
                  <a:gd name="T20" fmla="*/ 0 w 17"/>
                  <a:gd name="T21" fmla="*/ 0 h 16"/>
                  <a:gd name="T22" fmla="*/ 0 w 17"/>
                  <a:gd name="T23" fmla="*/ 0 h 16"/>
                  <a:gd name="T24" fmla="*/ 0 w 17"/>
                  <a:gd name="T25" fmla="*/ 0 h 16"/>
                  <a:gd name="T26" fmla="*/ 0 w 17"/>
                  <a:gd name="T27" fmla="*/ 0 h 16"/>
                  <a:gd name="T28" fmla="*/ 0 w 17"/>
                  <a:gd name="T29" fmla="*/ 0 h 16"/>
                  <a:gd name="T30" fmla="*/ 0 w 17"/>
                  <a:gd name="T31" fmla="*/ 0 h 16"/>
                  <a:gd name="T32" fmla="*/ 0 w 17"/>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6"/>
                  <a:gd name="T53" fmla="*/ 17 w 17"/>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6">
                    <a:moveTo>
                      <a:pt x="16" y="12"/>
                    </a:moveTo>
                    <a:lnTo>
                      <a:pt x="17" y="9"/>
                    </a:lnTo>
                    <a:lnTo>
                      <a:pt x="17" y="6"/>
                    </a:lnTo>
                    <a:lnTo>
                      <a:pt x="15" y="3"/>
                    </a:lnTo>
                    <a:lnTo>
                      <a:pt x="13" y="1"/>
                    </a:lnTo>
                    <a:lnTo>
                      <a:pt x="10" y="0"/>
                    </a:lnTo>
                    <a:lnTo>
                      <a:pt x="7" y="0"/>
                    </a:lnTo>
                    <a:lnTo>
                      <a:pt x="4" y="1"/>
                    </a:lnTo>
                    <a:lnTo>
                      <a:pt x="1" y="4"/>
                    </a:lnTo>
                    <a:lnTo>
                      <a:pt x="0" y="7"/>
                    </a:lnTo>
                    <a:lnTo>
                      <a:pt x="0" y="10"/>
                    </a:lnTo>
                    <a:lnTo>
                      <a:pt x="2" y="13"/>
                    </a:lnTo>
                    <a:lnTo>
                      <a:pt x="4" y="15"/>
                    </a:lnTo>
                    <a:lnTo>
                      <a:pt x="7" y="16"/>
                    </a:lnTo>
                    <a:lnTo>
                      <a:pt x="11" y="16"/>
                    </a:lnTo>
                    <a:lnTo>
                      <a:pt x="14" y="14"/>
                    </a:lnTo>
                    <a:lnTo>
                      <a:pt x="16" y="12"/>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36" name="Freeform 773"/>
              <p:cNvSpPr>
                <a:spLocks/>
              </p:cNvSpPr>
              <p:nvPr/>
            </p:nvSpPr>
            <p:spPr bwMode="auto">
              <a:xfrm>
                <a:off x="3655" y="1713"/>
                <a:ext cx="37" cy="39"/>
              </a:xfrm>
              <a:custGeom>
                <a:avLst/>
                <a:gdLst>
                  <a:gd name="T0" fmla="*/ 0 w 254"/>
                  <a:gd name="T1" fmla="*/ 0 h 274"/>
                  <a:gd name="T2" fmla="*/ 0 w 254"/>
                  <a:gd name="T3" fmla="*/ 0 h 274"/>
                  <a:gd name="T4" fmla="*/ 0 w 254"/>
                  <a:gd name="T5" fmla="*/ 0 h 274"/>
                  <a:gd name="T6" fmla="*/ 0 w 254"/>
                  <a:gd name="T7" fmla="*/ 0 h 274"/>
                  <a:gd name="T8" fmla="*/ 0 w 254"/>
                  <a:gd name="T9" fmla="*/ 0 h 274"/>
                  <a:gd name="T10" fmla="*/ 0 w 254"/>
                  <a:gd name="T11" fmla="*/ 0 h 274"/>
                  <a:gd name="T12" fmla="*/ 0 w 254"/>
                  <a:gd name="T13" fmla="*/ 0 h 274"/>
                  <a:gd name="T14" fmla="*/ 0 w 254"/>
                  <a:gd name="T15" fmla="*/ 0 h 274"/>
                  <a:gd name="T16" fmla="*/ 0 w 254"/>
                  <a:gd name="T17" fmla="*/ 0 h 274"/>
                  <a:gd name="T18" fmla="*/ 0 w 254"/>
                  <a:gd name="T19" fmla="*/ 0 h 274"/>
                  <a:gd name="T20" fmla="*/ 0 w 254"/>
                  <a:gd name="T21" fmla="*/ 0 h 274"/>
                  <a:gd name="T22" fmla="*/ 0 w 254"/>
                  <a:gd name="T23" fmla="*/ 0 h 274"/>
                  <a:gd name="T24" fmla="*/ 0 w 254"/>
                  <a:gd name="T25" fmla="*/ 0 h 274"/>
                  <a:gd name="T26" fmla="*/ 0 w 254"/>
                  <a:gd name="T27" fmla="*/ 0 h 274"/>
                  <a:gd name="T28" fmla="*/ 0 w 254"/>
                  <a:gd name="T29" fmla="*/ 0 h 274"/>
                  <a:gd name="T30" fmla="*/ 0 w 254"/>
                  <a:gd name="T31" fmla="*/ 0 h 274"/>
                  <a:gd name="T32" fmla="*/ 0 w 254"/>
                  <a:gd name="T33" fmla="*/ 0 h 274"/>
                  <a:gd name="T34" fmla="*/ 0 w 254"/>
                  <a:gd name="T35" fmla="*/ 0 h 274"/>
                  <a:gd name="T36" fmla="*/ 0 w 254"/>
                  <a:gd name="T37" fmla="*/ 0 h 274"/>
                  <a:gd name="T38" fmla="*/ 0 w 254"/>
                  <a:gd name="T39" fmla="*/ 0 h 274"/>
                  <a:gd name="T40" fmla="*/ 0 w 254"/>
                  <a:gd name="T41" fmla="*/ 0 h 274"/>
                  <a:gd name="T42" fmla="*/ 0 w 254"/>
                  <a:gd name="T43" fmla="*/ 0 h 274"/>
                  <a:gd name="T44" fmla="*/ 0 w 254"/>
                  <a:gd name="T45" fmla="*/ 0 h 274"/>
                  <a:gd name="T46" fmla="*/ 0 w 254"/>
                  <a:gd name="T47" fmla="*/ 0 h 274"/>
                  <a:gd name="T48" fmla="*/ 0 w 254"/>
                  <a:gd name="T49" fmla="*/ 0 h 274"/>
                  <a:gd name="T50" fmla="*/ 0 w 254"/>
                  <a:gd name="T51" fmla="*/ 0 h 274"/>
                  <a:gd name="T52" fmla="*/ 0 w 254"/>
                  <a:gd name="T53" fmla="*/ 0 h 274"/>
                  <a:gd name="T54" fmla="*/ 0 w 254"/>
                  <a:gd name="T55" fmla="*/ 0 h 274"/>
                  <a:gd name="T56" fmla="*/ 0 w 254"/>
                  <a:gd name="T57" fmla="*/ 0 h 274"/>
                  <a:gd name="T58" fmla="*/ 0 w 254"/>
                  <a:gd name="T59" fmla="*/ 0 h 274"/>
                  <a:gd name="T60" fmla="*/ 0 w 254"/>
                  <a:gd name="T61" fmla="*/ 0 h 274"/>
                  <a:gd name="T62" fmla="*/ 0 w 254"/>
                  <a:gd name="T63" fmla="*/ 0 h 274"/>
                  <a:gd name="T64" fmla="*/ 0 w 254"/>
                  <a:gd name="T65" fmla="*/ 0 h 274"/>
                  <a:gd name="T66" fmla="*/ 0 w 254"/>
                  <a:gd name="T67" fmla="*/ 0 h 274"/>
                  <a:gd name="T68" fmla="*/ 0 w 254"/>
                  <a:gd name="T69" fmla="*/ 0 h 274"/>
                  <a:gd name="T70" fmla="*/ 0 w 254"/>
                  <a:gd name="T71" fmla="*/ 0 h 274"/>
                  <a:gd name="T72" fmla="*/ 0 w 254"/>
                  <a:gd name="T73" fmla="*/ 0 h 274"/>
                  <a:gd name="T74" fmla="*/ 0 w 254"/>
                  <a:gd name="T75" fmla="*/ 0 h 274"/>
                  <a:gd name="T76" fmla="*/ 0 w 254"/>
                  <a:gd name="T77" fmla="*/ 0 h 274"/>
                  <a:gd name="T78" fmla="*/ 0 w 254"/>
                  <a:gd name="T79" fmla="*/ 0 h 274"/>
                  <a:gd name="T80" fmla="*/ 0 w 254"/>
                  <a:gd name="T81" fmla="*/ 0 h 274"/>
                  <a:gd name="T82" fmla="*/ 0 w 254"/>
                  <a:gd name="T83" fmla="*/ 0 h 274"/>
                  <a:gd name="T84" fmla="*/ 0 w 254"/>
                  <a:gd name="T85" fmla="*/ 0 h 274"/>
                  <a:gd name="T86" fmla="*/ 0 w 254"/>
                  <a:gd name="T87" fmla="*/ 0 h 274"/>
                  <a:gd name="T88" fmla="*/ 0 w 254"/>
                  <a:gd name="T89" fmla="*/ 0 h 274"/>
                  <a:gd name="T90" fmla="*/ 0 w 254"/>
                  <a:gd name="T91" fmla="*/ 0 h 274"/>
                  <a:gd name="T92" fmla="*/ 0 w 254"/>
                  <a:gd name="T93" fmla="*/ 0 h 274"/>
                  <a:gd name="T94" fmla="*/ 0 w 254"/>
                  <a:gd name="T95" fmla="*/ 0 h 2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4"/>
                  <a:gd name="T145" fmla="*/ 0 h 274"/>
                  <a:gd name="T146" fmla="*/ 254 w 254"/>
                  <a:gd name="T147" fmla="*/ 274 h 2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4" h="274">
                    <a:moveTo>
                      <a:pt x="25" y="258"/>
                    </a:moveTo>
                    <a:lnTo>
                      <a:pt x="18" y="257"/>
                    </a:lnTo>
                    <a:lnTo>
                      <a:pt x="14" y="254"/>
                    </a:lnTo>
                    <a:lnTo>
                      <a:pt x="12" y="252"/>
                    </a:lnTo>
                    <a:lnTo>
                      <a:pt x="11" y="248"/>
                    </a:lnTo>
                    <a:lnTo>
                      <a:pt x="10" y="243"/>
                    </a:lnTo>
                    <a:lnTo>
                      <a:pt x="8" y="236"/>
                    </a:lnTo>
                    <a:lnTo>
                      <a:pt x="6" y="228"/>
                    </a:lnTo>
                    <a:lnTo>
                      <a:pt x="4" y="221"/>
                    </a:lnTo>
                    <a:lnTo>
                      <a:pt x="3" y="214"/>
                    </a:lnTo>
                    <a:lnTo>
                      <a:pt x="2" y="204"/>
                    </a:lnTo>
                    <a:lnTo>
                      <a:pt x="2" y="193"/>
                    </a:lnTo>
                    <a:lnTo>
                      <a:pt x="1" y="183"/>
                    </a:lnTo>
                    <a:lnTo>
                      <a:pt x="1" y="163"/>
                    </a:lnTo>
                    <a:lnTo>
                      <a:pt x="1" y="131"/>
                    </a:lnTo>
                    <a:lnTo>
                      <a:pt x="1" y="100"/>
                    </a:lnTo>
                    <a:lnTo>
                      <a:pt x="1" y="82"/>
                    </a:lnTo>
                    <a:lnTo>
                      <a:pt x="1" y="74"/>
                    </a:lnTo>
                    <a:lnTo>
                      <a:pt x="0" y="63"/>
                    </a:lnTo>
                    <a:lnTo>
                      <a:pt x="0" y="51"/>
                    </a:lnTo>
                    <a:lnTo>
                      <a:pt x="0" y="42"/>
                    </a:lnTo>
                    <a:lnTo>
                      <a:pt x="2" y="33"/>
                    </a:lnTo>
                    <a:lnTo>
                      <a:pt x="7" y="23"/>
                    </a:lnTo>
                    <a:lnTo>
                      <a:pt x="15" y="13"/>
                    </a:lnTo>
                    <a:lnTo>
                      <a:pt x="28" y="3"/>
                    </a:lnTo>
                    <a:lnTo>
                      <a:pt x="35" y="1"/>
                    </a:lnTo>
                    <a:lnTo>
                      <a:pt x="42" y="0"/>
                    </a:lnTo>
                    <a:lnTo>
                      <a:pt x="50" y="1"/>
                    </a:lnTo>
                    <a:lnTo>
                      <a:pt x="56" y="3"/>
                    </a:lnTo>
                    <a:lnTo>
                      <a:pt x="62" y="7"/>
                    </a:lnTo>
                    <a:lnTo>
                      <a:pt x="68" y="13"/>
                    </a:lnTo>
                    <a:lnTo>
                      <a:pt x="73" y="19"/>
                    </a:lnTo>
                    <a:lnTo>
                      <a:pt x="78" y="27"/>
                    </a:lnTo>
                    <a:lnTo>
                      <a:pt x="85" y="45"/>
                    </a:lnTo>
                    <a:lnTo>
                      <a:pt x="86" y="60"/>
                    </a:lnTo>
                    <a:lnTo>
                      <a:pt x="82" y="72"/>
                    </a:lnTo>
                    <a:lnTo>
                      <a:pt x="76" y="86"/>
                    </a:lnTo>
                    <a:lnTo>
                      <a:pt x="76" y="96"/>
                    </a:lnTo>
                    <a:lnTo>
                      <a:pt x="77" y="112"/>
                    </a:lnTo>
                    <a:lnTo>
                      <a:pt x="79" y="132"/>
                    </a:lnTo>
                    <a:lnTo>
                      <a:pt x="78" y="156"/>
                    </a:lnTo>
                    <a:lnTo>
                      <a:pt x="76" y="167"/>
                    </a:lnTo>
                    <a:lnTo>
                      <a:pt x="74" y="179"/>
                    </a:lnTo>
                    <a:lnTo>
                      <a:pt x="72" y="191"/>
                    </a:lnTo>
                    <a:lnTo>
                      <a:pt x="70" y="198"/>
                    </a:lnTo>
                    <a:lnTo>
                      <a:pt x="70" y="202"/>
                    </a:lnTo>
                    <a:lnTo>
                      <a:pt x="70" y="205"/>
                    </a:lnTo>
                    <a:lnTo>
                      <a:pt x="71" y="206"/>
                    </a:lnTo>
                    <a:lnTo>
                      <a:pt x="74" y="206"/>
                    </a:lnTo>
                    <a:lnTo>
                      <a:pt x="78" y="205"/>
                    </a:lnTo>
                    <a:lnTo>
                      <a:pt x="84" y="204"/>
                    </a:lnTo>
                    <a:lnTo>
                      <a:pt x="88" y="204"/>
                    </a:lnTo>
                    <a:lnTo>
                      <a:pt x="93" y="205"/>
                    </a:lnTo>
                    <a:lnTo>
                      <a:pt x="98" y="205"/>
                    </a:lnTo>
                    <a:lnTo>
                      <a:pt x="103" y="206"/>
                    </a:lnTo>
                    <a:lnTo>
                      <a:pt x="108" y="207"/>
                    </a:lnTo>
                    <a:lnTo>
                      <a:pt x="114" y="207"/>
                    </a:lnTo>
                    <a:lnTo>
                      <a:pt x="121" y="208"/>
                    </a:lnTo>
                    <a:lnTo>
                      <a:pt x="127" y="209"/>
                    </a:lnTo>
                    <a:lnTo>
                      <a:pt x="133" y="211"/>
                    </a:lnTo>
                    <a:lnTo>
                      <a:pt x="140" y="213"/>
                    </a:lnTo>
                    <a:lnTo>
                      <a:pt x="147" y="216"/>
                    </a:lnTo>
                    <a:lnTo>
                      <a:pt x="153" y="218"/>
                    </a:lnTo>
                    <a:lnTo>
                      <a:pt x="160" y="220"/>
                    </a:lnTo>
                    <a:lnTo>
                      <a:pt x="166" y="221"/>
                    </a:lnTo>
                    <a:lnTo>
                      <a:pt x="173" y="223"/>
                    </a:lnTo>
                    <a:lnTo>
                      <a:pt x="183" y="227"/>
                    </a:lnTo>
                    <a:lnTo>
                      <a:pt x="197" y="230"/>
                    </a:lnTo>
                    <a:lnTo>
                      <a:pt x="209" y="233"/>
                    </a:lnTo>
                    <a:lnTo>
                      <a:pt x="222" y="236"/>
                    </a:lnTo>
                    <a:lnTo>
                      <a:pt x="234" y="239"/>
                    </a:lnTo>
                    <a:lnTo>
                      <a:pt x="242" y="241"/>
                    </a:lnTo>
                    <a:lnTo>
                      <a:pt x="246" y="242"/>
                    </a:lnTo>
                    <a:lnTo>
                      <a:pt x="250" y="244"/>
                    </a:lnTo>
                    <a:lnTo>
                      <a:pt x="252" y="246"/>
                    </a:lnTo>
                    <a:lnTo>
                      <a:pt x="254" y="250"/>
                    </a:lnTo>
                    <a:lnTo>
                      <a:pt x="254" y="254"/>
                    </a:lnTo>
                    <a:lnTo>
                      <a:pt x="253" y="257"/>
                    </a:lnTo>
                    <a:lnTo>
                      <a:pt x="250" y="259"/>
                    </a:lnTo>
                    <a:lnTo>
                      <a:pt x="246" y="261"/>
                    </a:lnTo>
                    <a:lnTo>
                      <a:pt x="241" y="263"/>
                    </a:lnTo>
                    <a:lnTo>
                      <a:pt x="234" y="264"/>
                    </a:lnTo>
                    <a:lnTo>
                      <a:pt x="221" y="266"/>
                    </a:lnTo>
                    <a:lnTo>
                      <a:pt x="206" y="268"/>
                    </a:lnTo>
                    <a:lnTo>
                      <a:pt x="187" y="270"/>
                    </a:lnTo>
                    <a:lnTo>
                      <a:pt x="167" y="272"/>
                    </a:lnTo>
                    <a:lnTo>
                      <a:pt x="146" y="273"/>
                    </a:lnTo>
                    <a:lnTo>
                      <a:pt x="127" y="274"/>
                    </a:lnTo>
                    <a:lnTo>
                      <a:pt x="109" y="274"/>
                    </a:lnTo>
                    <a:lnTo>
                      <a:pt x="102" y="273"/>
                    </a:lnTo>
                    <a:lnTo>
                      <a:pt x="92" y="272"/>
                    </a:lnTo>
                    <a:lnTo>
                      <a:pt x="79" y="268"/>
                    </a:lnTo>
                    <a:lnTo>
                      <a:pt x="66" y="266"/>
                    </a:lnTo>
                    <a:lnTo>
                      <a:pt x="54" y="263"/>
                    </a:lnTo>
                    <a:lnTo>
                      <a:pt x="41" y="261"/>
                    </a:lnTo>
                    <a:lnTo>
                      <a:pt x="32" y="259"/>
                    </a:lnTo>
                    <a:lnTo>
                      <a:pt x="25" y="25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37" name="Freeform 774"/>
              <p:cNvSpPr>
                <a:spLocks/>
              </p:cNvSpPr>
              <p:nvPr/>
            </p:nvSpPr>
            <p:spPr bwMode="auto">
              <a:xfrm>
                <a:off x="3689" y="1748"/>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2" y="16"/>
                    </a:moveTo>
                    <a:lnTo>
                      <a:pt x="15" y="15"/>
                    </a:lnTo>
                    <a:lnTo>
                      <a:pt x="16" y="12"/>
                    </a:lnTo>
                    <a:lnTo>
                      <a:pt x="17" y="9"/>
                    </a:lnTo>
                    <a:lnTo>
                      <a:pt x="16" y="5"/>
                    </a:lnTo>
                    <a:lnTo>
                      <a:pt x="14" y="2"/>
                    </a:lnTo>
                    <a:lnTo>
                      <a:pt x="11" y="1"/>
                    </a:lnTo>
                    <a:lnTo>
                      <a:pt x="8" y="0"/>
                    </a:lnTo>
                    <a:lnTo>
                      <a:pt x="5" y="1"/>
                    </a:lnTo>
                    <a:lnTo>
                      <a:pt x="2" y="3"/>
                    </a:lnTo>
                    <a:lnTo>
                      <a:pt x="1" y="6"/>
                    </a:lnTo>
                    <a:lnTo>
                      <a:pt x="0" y="9"/>
                    </a:lnTo>
                    <a:lnTo>
                      <a:pt x="1" y="12"/>
                    </a:lnTo>
                    <a:lnTo>
                      <a:pt x="3" y="15"/>
                    </a:lnTo>
                    <a:lnTo>
                      <a:pt x="6" y="16"/>
                    </a:lnTo>
                    <a:lnTo>
                      <a:pt x="9" y="17"/>
                    </a:lnTo>
                    <a:lnTo>
                      <a:pt x="12"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38" name="Freeform 775"/>
              <p:cNvSpPr>
                <a:spLocks/>
              </p:cNvSpPr>
              <p:nvPr/>
            </p:nvSpPr>
            <p:spPr bwMode="auto">
              <a:xfrm>
                <a:off x="3660" y="1718"/>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3" y="17"/>
                    </a:moveTo>
                    <a:lnTo>
                      <a:pt x="16" y="16"/>
                    </a:lnTo>
                    <a:lnTo>
                      <a:pt x="17" y="12"/>
                    </a:lnTo>
                    <a:lnTo>
                      <a:pt x="18" y="9"/>
                    </a:lnTo>
                    <a:lnTo>
                      <a:pt x="17" y="5"/>
                    </a:lnTo>
                    <a:lnTo>
                      <a:pt x="15" y="2"/>
                    </a:lnTo>
                    <a:lnTo>
                      <a:pt x="12" y="1"/>
                    </a:lnTo>
                    <a:lnTo>
                      <a:pt x="8" y="0"/>
                    </a:lnTo>
                    <a:lnTo>
                      <a:pt x="5" y="1"/>
                    </a:lnTo>
                    <a:lnTo>
                      <a:pt x="2" y="3"/>
                    </a:lnTo>
                    <a:lnTo>
                      <a:pt x="1" y="6"/>
                    </a:lnTo>
                    <a:lnTo>
                      <a:pt x="0" y="9"/>
                    </a:lnTo>
                    <a:lnTo>
                      <a:pt x="1" y="12"/>
                    </a:lnTo>
                    <a:lnTo>
                      <a:pt x="3" y="16"/>
                    </a:lnTo>
                    <a:lnTo>
                      <a:pt x="6" y="17"/>
                    </a:lnTo>
                    <a:lnTo>
                      <a:pt x="9" y="18"/>
                    </a:lnTo>
                    <a:lnTo>
                      <a:pt x="13"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739" name="Freeform 776"/>
              <p:cNvSpPr>
                <a:spLocks/>
              </p:cNvSpPr>
              <p:nvPr/>
            </p:nvSpPr>
            <p:spPr bwMode="auto">
              <a:xfrm>
                <a:off x="3655" y="1712"/>
                <a:ext cx="39" cy="41"/>
              </a:xfrm>
              <a:custGeom>
                <a:avLst/>
                <a:gdLst>
                  <a:gd name="T0" fmla="*/ 0 w 274"/>
                  <a:gd name="T1" fmla="*/ 0 h 288"/>
                  <a:gd name="T2" fmla="*/ 0 w 274"/>
                  <a:gd name="T3" fmla="*/ 0 h 288"/>
                  <a:gd name="T4" fmla="*/ 0 w 274"/>
                  <a:gd name="T5" fmla="*/ 0 h 288"/>
                  <a:gd name="T6" fmla="*/ 0 w 274"/>
                  <a:gd name="T7" fmla="*/ 0 h 288"/>
                  <a:gd name="T8" fmla="*/ 0 w 274"/>
                  <a:gd name="T9" fmla="*/ 0 h 288"/>
                  <a:gd name="T10" fmla="*/ 0 w 274"/>
                  <a:gd name="T11" fmla="*/ 0 h 288"/>
                  <a:gd name="T12" fmla="*/ 0 w 274"/>
                  <a:gd name="T13" fmla="*/ 0 h 288"/>
                  <a:gd name="T14" fmla="*/ 0 w 274"/>
                  <a:gd name="T15" fmla="*/ 0 h 288"/>
                  <a:gd name="T16" fmla="*/ 0 w 274"/>
                  <a:gd name="T17" fmla="*/ 0 h 288"/>
                  <a:gd name="T18" fmla="*/ 0 w 274"/>
                  <a:gd name="T19" fmla="*/ 0 h 288"/>
                  <a:gd name="T20" fmla="*/ 0 w 274"/>
                  <a:gd name="T21" fmla="*/ 0 h 288"/>
                  <a:gd name="T22" fmla="*/ 0 w 274"/>
                  <a:gd name="T23" fmla="*/ 0 h 288"/>
                  <a:gd name="T24" fmla="*/ 0 w 274"/>
                  <a:gd name="T25" fmla="*/ 0 h 288"/>
                  <a:gd name="T26" fmla="*/ 0 w 274"/>
                  <a:gd name="T27" fmla="*/ 0 h 288"/>
                  <a:gd name="T28" fmla="*/ 0 w 274"/>
                  <a:gd name="T29" fmla="*/ 0 h 288"/>
                  <a:gd name="T30" fmla="*/ 0 w 274"/>
                  <a:gd name="T31" fmla="*/ 0 h 288"/>
                  <a:gd name="T32" fmla="*/ 0 w 274"/>
                  <a:gd name="T33" fmla="*/ 0 h 288"/>
                  <a:gd name="T34" fmla="*/ 0 w 274"/>
                  <a:gd name="T35" fmla="*/ 0 h 288"/>
                  <a:gd name="T36" fmla="*/ 0 w 274"/>
                  <a:gd name="T37" fmla="*/ 0 h 288"/>
                  <a:gd name="T38" fmla="*/ 0 w 274"/>
                  <a:gd name="T39" fmla="*/ 0 h 288"/>
                  <a:gd name="T40" fmla="*/ 0 w 274"/>
                  <a:gd name="T41" fmla="*/ 0 h 288"/>
                  <a:gd name="T42" fmla="*/ 0 w 274"/>
                  <a:gd name="T43" fmla="*/ 0 h 288"/>
                  <a:gd name="T44" fmla="*/ 0 w 274"/>
                  <a:gd name="T45" fmla="*/ 0 h 288"/>
                  <a:gd name="T46" fmla="*/ 0 w 274"/>
                  <a:gd name="T47" fmla="*/ 0 h 288"/>
                  <a:gd name="T48" fmla="*/ 0 w 274"/>
                  <a:gd name="T49" fmla="*/ 0 h 288"/>
                  <a:gd name="T50" fmla="*/ 0 w 274"/>
                  <a:gd name="T51" fmla="*/ 0 h 288"/>
                  <a:gd name="T52" fmla="*/ 0 w 274"/>
                  <a:gd name="T53" fmla="*/ 0 h 288"/>
                  <a:gd name="T54" fmla="*/ 0 w 274"/>
                  <a:gd name="T55" fmla="*/ 0 h 288"/>
                  <a:gd name="T56" fmla="*/ 0 w 274"/>
                  <a:gd name="T57" fmla="*/ 0 h 288"/>
                  <a:gd name="T58" fmla="*/ 0 w 274"/>
                  <a:gd name="T59" fmla="*/ 0 h 288"/>
                  <a:gd name="T60" fmla="*/ 0 w 274"/>
                  <a:gd name="T61" fmla="*/ 0 h 288"/>
                  <a:gd name="T62" fmla="*/ 0 w 274"/>
                  <a:gd name="T63" fmla="*/ 0 h 288"/>
                  <a:gd name="T64" fmla="*/ 0 w 274"/>
                  <a:gd name="T65" fmla="*/ 0 h 288"/>
                  <a:gd name="T66" fmla="*/ 0 w 274"/>
                  <a:gd name="T67" fmla="*/ 0 h 288"/>
                  <a:gd name="T68" fmla="*/ 0 w 274"/>
                  <a:gd name="T69" fmla="*/ 0 h 288"/>
                  <a:gd name="T70" fmla="*/ 0 w 274"/>
                  <a:gd name="T71" fmla="*/ 0 h 288"/>
                  <a:gd name="T72" fmla="*/ 0 w 274"/>
                  <a:gd name="T73" fmla="*/ 0 h 288"/>
                  <a:gd name="T74" fmla="*/ 0 w 274"/>
                  <a:gd name="T75" fmla="*/ 0 h 288"/>
                  <a:gd name="T76" fmla="*/ 0 w 274"/>
                  <a:gd name="T77" fmla="*/ 0 h 288"/>
                  <a:gd name="T78" fmla="*/ 0 w 274"/>
                  <a:gd name="T79" fmla="*/ 0 h 288"/>
                  <a:gd name="T80" fmla="*/ 0 w 274"/>
                  <a:gd name="T81" fmla="*/ 0 h 288"/>
                  <a:gd name="T82" fmla="*/ 0 w 274"/>
                  <a:gd name="T83" fmla="*/ 0 h 288"/>
                  <a:gd name="T84" fmla="*/ 0 w 274"/>
                  <a:gd name="T85" fmla="*/ 0 h 288"/>
                  <a:gd name="T86" fmla="*/ 0 w 274"/>
                  <a:gd name="T87" fmla="*/ 0 h 288"/>
                  <a:gd name="T88" fmla="*/ 0 w 274"/>
                  <a:gd name="T89" fmla="*/ 0 h 288"/>
                  <a:gd name="T90" fmla="*/ 0 w 274"/>
                  <a:gd name="T91" fmla="*/ 0 h 288"/>
                  <a:gd name="T92" fmla="*/ 0 w 274"/>
                  <a:gd name="T93" fmla="*/ 0 h 288"/>
                  <a:gd name="T94" fmla="*/ 0 w 274"/>
                  <a:gd name="T95" fmla="*/ 0 h 288"/>
                  <a:gd name="T96" fmla="*/ 0 w 274"/>
                  <a:gd name="T97" fmla="*/ 0 h 2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4"/>
                  <a:gd name="T148" fmla="*/ 0 h 288"/>
                  <a:gd name="T149" fmla="*/ 274 w 274"/>
                  <a:gd name="T150" fmla="*/ 288 h 2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4" h="288">
                    <a:moveTo>
                      <a:pt x="92" y="41"/>
                    </a:moveTo>
                    <a:lnTo>
                      <a:pt x="90" y="36"/>
                    </a:lnTo>
                    <a:lnTo>
                      <a:pt x="87" y="29"/>
                    </a:lnTo>
                    <a:lnTo>
                      <a:pt x="82" y="23"/>
                    </a:lnTo>
                    <a:lnTo>
                      <a:pt x="78" y="16"/>
                    </a:lnTo>
                    <a:lnTo>
                      <a:pt x="72" y="9"/>
                    </a:lnTo>
                    <a:lnTo>
                      <a:pt x="65" y="4"/>
                    </a:lnTo>
                    <a:lnTo>
                      <a:pt x="57" y="1"/>
                    </a:lnTo>
                    <a:lnTo>
                      <a:pt x="48" y="0"/>
                    </a:lnTo>
                    <a:lnTo>
                      <a:pt x="37" y="1"/>
                    </a:lnTo>
                    <a:lnTo>
                      <a:pt x="28" y="4"/>
                    </a:lnTo>
                    <a:lnTo>
                      <a:pt x="20" y="9"/>
                    </a:lnTo>
                    <a:lnTo>
                      <a:pt x="14" y="16"/>
                    </a:lnTo>
                    <a:lnTo>
                      <a:pt x="7" y="24"/>
                    </a:lnTo>
                    <a:lnTo>
                      <a:pt x="3" y="33"/>
                    </a:lnTo>
                    <a:lnTo>
                      <a:pt x="1" y="43"/>
                    </a:lnTo>
                    <a:lnTo>
                      <a:pt x="0" y="53"/>
                    </a:lnTo>
                    <a:lnTo>
                      <a:pt x="0" y="93"/>
                    </a:lnTo>
                    <a:lnTo>
                      <a:pt x="0" y="156"/>
                    </a:lnTo>
                    <a:lnTo>
                      <a:pt x="2" y="216"/>
                    </a:lnTo>
                    <a:lnTo>
                      <a:pt x="6" y="253"/>
                    </a:lnTo>
                    <a:lnTo>
                      <a:pt x="13" y="266"/>
                    </a:lnTo>
                    <a:lnTo>
                      <a:pt x="19" y="272"/>
                    </a:lnTo>
                    <a:lnTo>
                      <a:pt x="24" y="275"/>
                    </a:lnTo>
                    <a:lnTo>
                      <a:pt x="28" y="276"/>
                    </a:lnTo>
                    <a:lnTo>
                      <a:pt x="34" y="277"/>
                    </a:lnTo>
                    <a:lnTo>
                      <a:pt x="48" y="279"/>
                    </a:lnTo>
                    <a:lnTo>
                      <a:pt x="67" y="280"/>
                    </a:lnTo>
                    <a:lnTo>
                      <a:pt x="88" y="282"/>
                    </a:lnTo>
                    <a:lnTo>
                      <a:pt x="110" y="284"/>
                    </a:lnTo>
                    <a:lnTo>
                      <a:pt x="130" y="286"/>
                    </a:lnTo>
                    <a:lnTo>
                      <a:pt x="146" y="287"/>
                    </a:lnTo>
                    <a:lnTo>
                      <a:pt x="156" y="287"/>
                    </a:lnTo>
                    <a:lnTo>
                      <a:pt x="165" y="287"/>
                    </a:lnTo>
                    <a:lnTo>
                      <a:pt x="174" y="287"/>
                    </a:lnTo>
                    <a:lnTo>
                      <a:pt x="184" y="287"/>
                    </a:lnTo>
                    <a:lnTo>
                      <a:pt x="195" y="288"/>
                    </a:lnTo>
                    <a:lnTo>
                      <a:pt x="206" y="288"/>
                    </a:lnTo>
                    <a:lnTo>
                      <a:pt x="214" y="287"/>
                    </a:lnTo>
                    <a:lnTo>
                      <a:pt x="221" y="287"/>
                    </a:lnTo>
                    <a:lnTo>
                      <a:pt x="224" y="286"/>
                    </a:lnTo>
                    <a:lnTo>
                      <a:pt x="227" y="284"/>
                    </a:lnTo>
                    <a:lnTo>
                      <a:pt x="231" y="281"/>
                    </a:lnTo>
                    <a:lnTo>
                      <a:pt x="233" y="280"/>
                    </a:lnTo>
                    <a:lnTo>
                      <a:pt x="234" y="279"/>
                    </a:lnTo>
                    <a:lnTo>
                      <a:pt x="260" y="287"/>
                    </a:lnTo>
                    <a:lnTo>
                      <a:pt x="266" y="279"/>
                    </a:lnTo>
                    <a:lnTo>
                      <a:pt x="271" y="265"/>
                    </a:lnTo>
                    <a:lnTo>
                      <a:pt x="274" y="253"/>
                    </a:lnTo>
                    <a:lnTo>
                      <a:pt x="273" y="243"/>
                    </a:lnTo>
                    <a:lnTo>
                      <a:pt x="269" y="243"/>
                    </a:lnTo>
                    <a:lnTo>
                      <a:pt x="264" y="243"/>
                    </a:lnTo>
                    <a:lnTo>
                      <a:pt x="259" y="242"/>
                    </a:lnTo>
                    <a:lnTo>
                      <a:pt x="254" y="241"/>
                    </a:lnTo>
                    <a:lnTo>
                      <a:pt x="250" y="241"/>
                    </a:lnTo>
                    <a:lnTo>
                      <a:pt x="246" y="240"/>
                    </a:lnTo>
                    <a:lnTo>
                      <a:pt x="244" y="240"/>
                    </a:lnTo>
                    <a:lnTo>
                      <a:pt x="243" y="240"/>
                    </a:lnTo>
                    <a:lnTo>
                      <a:pt x="242" y="239"/>
                    </a:lnTo>
                    <a:lnTo>
                      <a:pt x="241" y="238"/>
                    </a:lnTo>
                    <a:lnTo>
                      <a:pt x="239" y="237"/>
                    </a:lnTo>
                    <a:lnTo>
                      <a:pt x="235" y="235"/>
                    </a:lnTo>
                    <a:lnTo>
                      <a:pt x="231" y="234"/>
                    </a:lnTo>
                    <a:lnTo>
                      <a:pt x="222" y="232"/>
                    </a:lnTo>
                    <a:lnTo>
                      <a:pt x="211" y="230"/>
                    </a:lnTo>
                    <a:lnTo>
                      <a:pt x="197" y="227"/>
                    </a:lnTo>
                    <a:lnTo>
                      <a:pt x="183" y="224"/>
                    </a:lnTo>
                    <a:lnTo>
                      <a:pt x="171" y="222"/>
                    </a:lnTo>
                    <a:lnTo>
                      <a:pt x="159" y="219"/>
                    </a:lnTo>
                    <a:lnTo>
                      <a:pt x="152" y="217"/>
                    </a:lnTo>
                    <a:lnTo>
                      <a:pt x="147" y="215"/>
                    </a:lnTo>
                    <a:lnTo>
                      <a:pt x="141" y="212"/>
                    </a:lnTo>
                    <a:lnTo>
                      <a:pt x="135" y="210"/>
                    </a:lnTo>
                    <a:lnTo>
                      <a:pt x="130" y="207"/>
                    </a:lnTo>
                    <a:lnTo>
                      <a:pt x="124" y="205"/>
                    </a:lnTo>
                    <a:lnTo>
                      <a:pt x="119" y="204"/>
                    </a:lnTo>
                    <a:lnTo>
                      <a:pt x="114" y="203"/>
                    </a:lnTo>
                    <a:lnTo>
                      <a:pt x="111" y="203"/>
                    </a:lnTo>
                    <a:lnTo>
                      <a:pt x="106" y="203"/>
                    </a:lnTo>
                    <a:lnTo>
                      <a:pt x="101" y="203"/>
                    </a:lnTo>
                    <a:lnTo>
                      <a:pt x="98" y="202"/>
                    </a:lnTo>
                    <a:lnTo>
                      <a:pt x="96" y="200"/>
                    </a:lnTo>
                    <a:lnTo>
                      <a:pt x="96" y="198"/>
                    </a:lnTo>
                    <a:lnTo>
                      <a:pt x="95" y="195"/>
                    </a:lnTo>
                    <a:lnTo>
                      <a:pt x="94" y="193"/>
                    </a:lnTo>
                    <a:lnTo>
                      <a:pt x="91" y="192"/>
                    </a:lnTo>
                    <a:lnTo>
                      <a:pt x="88" y="191"/>
                    </a:lnTo>
                    <a:lnTo>
                      <a:pt x="88" y="188"/>
                    </a:lnTo>
                    <a:lnTo>
                      <a:pt x="89" y="183"/>
                    </a:lnTo>
                    <a:lnTo>
                      <a:pt x="91" y="178"/>
                    </a:lnTo>
                    <a:lnTo>
                      <a:pt x="92" y="166"/>
                    </a:lnTo>
                    <a:lnTo>
                      <a:pt x="92" y="145"/>
                    </a:lnTo>
                    <a:lnTo>
                      <a:pt x="91" y="120"/>
                    </a:lnTo>
                    <a:lnTo>
                      <a:pt x="91" y="102"/>
                    </a:lnTo>
                    <a:lnTo>
                      <a:pt x="92" y="86"/>
                    </a:lnTo>
                    <a:lnTo>
                      <a:pt x="93" y="68"/>
                    </a:lnTo>
                    <a:lnTo>
                      <a:pt x="94" y="52"/>
                    </a:lnTo>
                    <a:lnTo>
                      <a:pt x="92" y="41"/>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grpSp>
        <p:sp>
          <p:nvSpPr>
            <p:cNvPr id="478" name="Text Box 798"/>
            <p:cNvSpPr txBox="1">
              <a:spLocks noChangeArrowheads="1"/>
            </p:cNvSpPr>
            <p:nvPr/>
          </p:nvSpPr>
          <p:spPr bwMode="auto">
            <a:xfrm>
              <a:off x="3923" y="2716"/>
              <a:ext cx="2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zh-CN" altLang="en-US" sz="800" b="1" kern="0" smtClean="0">
                  <a:solidFill>
                    <a:srgbClr val="000000"/>
                  </a:solidFill>
                  <a:latin typeface="微软雅黑" pitchFamily="34" charset="-122"/>
                  <a:ea typeface="微软雅黑" pitchFamily="34" charset="-122"/>
                </a:rPr>
                <a:t>电脑</a:t>
              </a:r>
              <a:endParaRPr lang="ko-KR" altLang="en-US" sz="800" b="1" kern="0" smtClean="0">
                <a:solidFill>
                  <a:srgbClr val="000000"/>
                </a:solidFill>
                <a:latin typeface="微软雅黑" pitchFamily="34" charset="-122"/>
                <a:ea typeface="돋움" pitchFamily="34" charset="-127"/>
              </a:endParaRPr>
            </a:p>
          </p:txBody>
        </p:sp>
        <p:sp>
          <p:nvSpPr>
            <p:cNvPr id="479" name="Text Box 799"/>
            <p:cNvSpPr txBox="1">
              <a:spLocks noChangeArrowheads="1"/>
            </p:cNvSpPr>
            <p:nvPr/>
          </p:nvSpPr>
          <p:spPr bwMode="auto">
            <a:xfrm>
              <a:off x="4198" y="2717"/>
              <a:ext cx="28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zh-CN" altLang="en-US" sz="800" b="1" kern="0" smtClean="0">
                  <a:solidFill>
                    <a:srgbClr val="000000"/>
                  </a:solidFill>
                  <a:latin typeface="微软雅黑" pitchFamily="34" charset="-122"/>
                  <a:ea typeface="微软雅黑" pitchFamily="34" charset="-122"/>
                </a:rPr>
                <a:t>打印机</a:t>
              </a:r>
              <a:endParaRPr lang="ko-KR" altLang="en-US" sz="800" b="1" kern="0" smtClean="0">
                <a:solidFill>
                  <a:srgbClr val="000000"/>
                </a:solidFill>
                <a:latin typeface="微软雅黑" pitchFamily="34" charset="-122"/>
                <a:ea typeface="돋움" pitchFamily="34" charset="-127"/>
              </a:endParaRPr>
            </a:p>
          </p:txBody>
        </p:sp>
        <p:sp>
          <p:nvSpPr>
            <p:cNvPr id="480" name="Freeform 800"/>
            <p:cNvSpPr>
              <a:spLocks/>
            </p:cNvSpPr>
            <p:nvPr/>
          </p:nvSpPr>
          <p:spPr bwMode="auto">
            <a:xfrm>
              <a:off x="4082" y="3074"/>
              <a:ext cx="286" cy="74"/>
            </a:xfrm>
            <a:custGeom>
              <a:avLst/>
              <a:gdLst>
                <a:gd name="T0" fmla="*/ 0 w 384"/>
                <a:gd name="T1" fmla="*/ 0 h 96"/>
                <a:gd name="T2" fmla="*/ 0 w 384"/>
                <a:gd name="T3" fmla="*/ 2 h 96"/>
                <a:gd name="T4" fmla="*/ 3 w 384"/>
                <a:gd name="T5" fmla="*/ 2 h 96"/>
                <a:gd name="T6" fmla="*/ 3 w 384"/>
                <a:gd name="T7" fmla="*/ 0 h 96"/>
                <a:gd name="T8" fmla="*/ 0 60000 65536"/>
                <a:gd name="T9" fmla="*/ 0 60000 65536"/>
                <a:gd name="T10" fmla="*/ 0 60000 65536"/>
                <a:gd name="T11" fmla="*/ 0 60000 65536"/>
                <a:gd name="T12" fmla="*/ 0 w 384"/>
                <a:gd name="T13" fmla="*/ 0 h 96"/>
                <a:gd name="T14" fmla="*/ 384 w 384"/>
                <a:gd name="T15" fmla="*/ 96 h 96"/>
              </a:gdLst>
              <a:ahLst/>
              <a:cxnLst>
                <a:cxn ang="T8">
                  <a:pos x="T0" y="T1"/>
                </a:cxn>
                <a:cxn ang="T9">
                  <a:pos x="T2" y="T3"/>
                </a:cxn>
                <a:cxn ang="T10">
                  <a:pos x="T4" y="T5"/>
                </a:cxn>
                <a:cxn ang="T11">
                  <a:pos x="T6" y="T7"/>
                </a:cxn>
              </a:cxnLst>
              <a:rect l="T12" t="T13" r="T14" b="T15"/>
              <a:pathLst>
                <a:path w="384" h="96">
                  <a:moveTo>
                    <a:pt x="0" y="0"/>
                  </a:moveTo>
                  <a:lnTo>
                    <a:pt x="0" y="96"/>
                  </a:lnTo>
                  <a:lnTo>
                    <a:pt x="384" y="96"/>
                  </a:lnTo>
                  <a:lnTo>
                    <a:pt x="38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ko-KR" altLang="en-US" kern="0">
                <a:solidFill>
                  <a:sysClr val="windowText" lastClr="000000"/>
                </a:solidFill>
                <a:latin typeface="微软雅黑" pitchFamily="34" charset="-122"/>
              </a:endParaRPr>
            </a:p>
          </p:txBody>
        </p:sp>
        <p:sp>
          <p:nvSpPr>
            <p:cNvPr id="481" name="AutoShape 801"/>
            <p:cNvSpPr>
              <a:spLocks noChangeArrowheads="1"/>
            </p:cNvSpPr>
            <p:nvPr/>
          </p:nvSpPr>
          <p:spPr bwMode="auto">
            <a:xfrm>
              <a:off x="4189" y="3192"/>
              <a:ext cx="108" cy="75"/>
            </a:xfrm>
            <a:prstGeom prst="flowChartDocumen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482" name="AutoShape 802"/>
            <p:cNvSpPr>
              <a:spLocks noChangeArrowheads="1"/>
            </p:cNvSpPr>
            <p:nvPr/>
          </p:nvSpPr>
          <p:spPr bwMode="auto">
            <a:xfrm>
              <a:off x="4171" y="3173"/>
              <a:ext cx="108" cy="75"/>
            </a:xfrm>
            <a:prstGeom prst="flowChartDocumen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grpSp>
          <p:nvGrpSpPr>
            <p:cNvPr id="483" name="Group 803"/>
            <p:cNvGrpSpPr>
              <a:grpSpLocks/>
            </p:cNvGrpSpPr>
            <p:nvPr/>
          </p:nvGrpSpPr>
          <p:grpSpPr bwMode="auto">
            <a:xfrm>
              <a:off x="1376" y="3074"/>
              <a:ext cx="68" cy="130"/>
              <a:chOff x="3096" y="768"/>
              <a:chExt cx="144" cy="264"/>
            </a:xfrm>
          </p:grpSpPr>
          <p:sp>
            <p:nvSpPr>
              <p:cNvPr id="684" name="Rectangle 804"/>
              <p:cNvSpPr>
                <a:spLocks noChangeArrowheads="1"/>
              </p:cNvSpPr>
              <p:nvPr/>
            </p:nvSpPr>
            <p:spPr bwMode="auto">
              <a:xfrm>
                <a:off x="3120" y="768"/>
                <a:ext cx="96"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685" name="Rectangle 805"/>
              <p:cNvSpPr>
                <a:spLocks noChangeArrowheads="1"/>
              </p:cNvSpPr>
              <p:nvPr/>
            </p:nvSpPr>
            <p:spPr bwMode="auto">
              <a:xfrm>
                <a:off x="3144" y="912"/>
                <a:ext cx="48" cy="48"/>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grpSp>
            <p:nvGrpSpPr>
              <p:cNvPr id="686" name="Group 806"/>
              <p:cNvGrpSpPr>
                <a:grpSpLocks/>
              </p:cNvGrpSpPr>
              <p:nvPr/>
            </p:nvGrpSpPr>
            <p:grpSpPr bwMode="auto">
              <a:xfrm>
                <a:off x="3096" y="984"/>
                <a:ext cx="144" cy="48"/>
                <a:chOff x="3120" y="1056"/>
                <a:chExt cx="144" cy="96"/>
              </a:xfrm>
            </p:grpSpPr>
            <p:sp>
              <p:nvSpPr>
                <p:cNvPr id="687" name="Line 807"/>
                <p:cNvSpPr>
                  <a:spLocks noChangeShapeType="1"/>
                </p:cNvSpPr>
                <p:nvPr/>
              </p:nvSpPr>
              <p:spPr bwMode="auto">
                <a:xfrm flipH="1">
                  <a:off x="3120" y="1056"/>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688" name="Line 808"/>
                <p:cNvSpPr>
                  <a:spLocks noChangeShapeType="1"/>
                </p:cNvSpPr>
                <p:nvPr/>
              </p:nvSpPr>
              <p:spPr bwMode="auto">
                <a:xfrm>
                  <a:off x="3216" y="1056"/>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689" name="Line 809"/>
                <p:cNvSpPr>
                  <a:spLocks noChangeShapeType="1"/>
                </p:cNvSpPr>
                <p:nvPr/>
              </p:nvSpPr>
              <p:spPr bwMode="auto">
                <a:xfrm>
                  <a:off x="3192" y="1056"/>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grpSp>
          <p:nvGrpSpPr>
            <p:cNvPr id="484" name="Group 810"/>
            <p:cNvGrpSpPr>
              <a:grpSpLocks/>
            </p:cNvGrpSpPr>
            <p:nvPr/>
          </p:nvGrpSpPr>
          <p:grpSpPr bwMode="auto">
            <a:xfrm>
              <a:off x="1612" y="3418"/>
              <a:ext cx="238" cy="113"/>
              <a:chOff x="1409" y="1824"/>
              <a:chExt cx="384" cy="144"/>
            </a:xfrm>
          </p:grpSpPr>
          <p:grpSp>
            <p:nvGrpSpPr>
              <p:cNvPr id="666" name="Group 811"/>
              <p:cNvGrpSpPr>
                <a:grpSpLocks/>
              </p:cNvGrpSpPr>
              <p:nvPr/>
            </p:nvGrpSpPr>
            <p:grpSpPr bwMode="auto">
              <a:xfrm>
                <a:off x="1409" y="1824"/>
                <a:ext cx="96" cy="96"/>
                <a:chOff x="1392" y="1632"/>
                <a:chExt cx="144" cy="144"/>
              </a:xfrm>
            </p:grpSpPr>
            <p:sp>
              <p:nvSpPr>
                <p:cNvPr id="681" name="Rectangle 812"/>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682" name="Line 813"/>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683" name="Line 814"/>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nvGrpSpPr>
              <p:cNvPr id="667" name="Group 815"/>
              <p:cNvGrpSpPr>
                <a:grpSpLocks/>
              </p:cNvGrpSpPr>
              <p:nvPr/>
            </p:nvGrpSpPr>
            <p:grpSpPr bwMode="auto">
              <a:xfrm>
                <a:off x="1505" y="1824"/>
                <a:ext cx="96" cy="96"/>
                <a:chOff x="1392" y="1632"/>
                <a:chExt cx="144" cy="144"/>
              </a:xfrm>
            </p:grpSpPr>
            <p:sp>
              <p:nvSpPr>
                <p:cNvPr id="678" name="Rectangle 816"/>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679" name="Line 817"/>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680" name="Line 818"/>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sp>
            <p:nvSpPr>
              <p:cNvPr id="668" name="Rectangle 819"/>
              <p:cNvSpPr>
                <a:spLocks noChangeArrowheads="1"/>
              </p:cNvSpPr>
              <p:nvPr/>
            </p:nvSpPr>
            <p:spPr bwMode="auto">
              <a:xfrm>
                <a:off x="1409" y="1920"/>
                <a:ext cx="192" cy="48"/>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grpSp>
            <p:nvGrpSpPr>
              <p:cNvPr id="669" name="Group 820"/>
              <p:cNvGrpSpPr>
                <a:grpSpLocks/>
              </p:cNvGrpSpPr>
              <p:nvPr/>
            </p:nvGrpSpPr>
            <p:grpSpPr bwMode="auto">
              <a:xfrm>
                <a:off x="1601" y="1824"/>
                <a:ext cx="96" cy="96"/>
                <a:chOff x="1392" y="1632"/>
                <a:chExt cx="144" cy="144"/>
              </a:xfrm>
            </p:grpSpPr>
            <p:sp>
              <p:nvSpPr>
                <p:cNvPr id="675" name="Rectangle 821"/>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676" name="Line 822"/>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677" name="Line 823"/>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nvGrpSpPr>
              <p:cNvPr id="670" name="Group 824"/>
              <p:cNvGrpSpPr>
                <a:grpSpLocks/>
              </p:cNvGrpSpPr>
              <p:nvPr/>
            </p:nvGrpSpPr>
            <p:grpSpPr bwMode="auto">
              <a:xfrm>
                <a:off x="1697" y="1824"/>
                <a:ext cx="96" cy="96"/>
                <a:chOff x="1392" y="1632"/>
                <a:chExt cx="144" cy="144"/>
              </a:xfrm>
            </p:grpSpPr>
            <p:sp>
              <p:nvSpPr>
                <p:cNvPr id="672" name="Rectangle 825"/>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673" name="Line 826"/>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674" name="Line 827"/>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sp>
            <p:nvSpPr>
              <p:cNvPr id="671" name="Rectangle 828"/>
              <p:cNvSpPr>
                <a:spLocks noChangeArrowheads="1"/>
              </p:cNvSpPr>
              <p:nvPr/>
            </p:nvSpPr>
            <p:spPr bwMode="auto">
              <a:xfrm>
                <a:off x="1601" y="1920"/>
                <a:ext cx="192" cy="48"/>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grpSp>
        <p:grpSp>
          <p:nvGrpSpPr>
            <p:cNvPr id="485" name="Group 829"/>
            <p:cNvGrpSpPr>
              <a:grpSpLocks/>
            </p:cNvGrpSpPr>
            <p:nvPr/>
          </p:nvGrpSpPr>
          <p:grpSpPr bwMode="auto">
            <a:xfrm>
              <a:off x="1834" y="3387"/>
              <a:ext cx="74" cy="149"/>
              <a:chOff x="1936" y="1784"/>
              <a:chExt cx="99" cy="191"/>
            </a:xfrm>
          </p:grpSpPr>
          <p:sp>
            <p:nvSpPr>
              <p:cNvPr id="619" name="Freeform 830"/>
              <p:cNvSpPr>
                <a:spLocks/>
              </p:cNvSpPr>
              <p:nvPr/>
            </p:nvSpPr>
            <p:spPr bwMode="auto">
              <a:xfrm>
                <a:off x="1948" y="1828"/>
                <a:ext cx="20" cy="9"/>
              </a:xfrm>
              <a:custGeom>
                <a:avLst/>
                <a:gdLst>
                  <a:gd name="T0" fmla="*/ 0 w 139"/>
                  <a:gd name="T1" fmla="*/ 0 h 64"/>
                  <a:gd name="T2" fmla="*/ 0 w 139"/>
                  <a:gd name="T3" fmla="*/ 0 h 64"/>
                  <a:gd name="T4" fmla="*/ 0 w 139"/>
                  <a:gd name="T5" fmla="*/ 0 h 64"/>
                  <a:gd name="T6" fmla="*/ 0 w 139"/>
                  <a:gd name="T7" fmla="*/ 0 h 64"/>
                  <a:gd name="T8" fmla="*/ 0 w 139"/>
                  <a:gd name="T9" fmla="*/ 0 h 64"/>
                  <a:gd name="T10" fmla="*/ 0 w 139"/>
                  <a:gd name="T11" fmla="*/ 0 h 64"/>
                  <a:gd name="T12" fmla="*/ 0 w 139"/>
                  <a:gd name="T13" fmla="*/ 0 h 64"/>
                  <a:gd name="T14" fmla="*/ 0 w 139"/>
                  <a:gd name="T15" fmla="*/ 0 h 64"/>
                  <a:gd name="T16" fmla="*/ 0 w 139"/>
                  <a:gd name="T17" fmla="*/ 0 h 64"/>
                  <a:gd name="T18" fmla="*/ 0 w 139"/>
                  <a:gd name="T19" fmla="*/ 0 h 64"/>
                  <a:gd name="T20" fmla="*/ 0 w 139"/>
                  <a:gd name="T21" fmla="*/ 0 h 64"/>
                  <a:gd name="T22" fmla="*/ 0 w 139"/>
                  <a:gd name="T23" fmla="*/ 0 h 64"/>
                  <a:gd name="T24" fmla="*/ 0 w 139"/>
                  <a:gd name="T25" fmla="*/ 0 h 64"/>
                  <a:gd name="T26" fmla="*/ 0 w 139"/>
                  <a:gd name="T27" fmla="*/ 0 h 64"/>
                  <a:gd name="T28" fmla="*/ 0 w 139"/>
                  <a:gd name="T29" fmla="*/ 0 h 64"/>
                  <a:gd name="T30" fmla="*/ 0 w 139"/>
                  <a:gd name="T31" fmla="*/ 0 h 64"/>
                  <a:gd name="T32" fmla="*/ 0 w 139"/>
                  <a:gd name="T33" fmla="*/ 0 h 64"/>
                  <a:gd name="T34" fmla="*/ 0 w 139"/>
                  <a:gd name="T35" fmla="*/ 0 h 64"/>
                  <a:gd name="T36" fmla="*/ 0 w 139"/>
                  <a:gd name="T37" fmla="*/ 0 h 64"/>
                  <a:gd name="T38" fmla="*/ 0 w 139"/>
                  <a:gd name="T39" fmla="*/ 0 h 64"/>
                  <a:gd name="T40" fmla="*/ 0 w 139"/>
                  <a:gd name="T41" fmla="*/ 0 h 64"/>
                  <a:gd name="T42" fmla="*/ 0 w 139"/>
                  <a:gd name="T43" fmla="*/ 0 h 64"/>
                  <a:gd name="T44" fmla="*/ 0 w 139"/>
                  <a:gd name="T45" fmla="*/ 0 h 64"/>
                  <a:gd name="T46" fmla="*/ 0 w 139"/>
                  <a:gd name="T47" fmla="*/ 0 h 64"/>
                  <a:gd name="T48" fmla="*/ 0 w 139"/>
                  <a:gd name="T49" fmla="*/ 0 h 64"/>
                  <a:gd name="T50" fmla="*/ 0 w 139"/>
                  <a:gd name="T51" fmla="*/ 0 h 64"/>
                  <a:gd name="T52" fmla="*/ 0 w 139"/>
                  <a:gd name="T53" fmla="*/ 0 h 64"/>
                  <a:gd name="T54" fmla="*/ 0 w 139"/>
                  <a:gd name="T55" fmla="*/ 0 h 64"/>
                  <a:gd name="T56" fmla="*/ 0 w 139"/>
                  <a:gd name="T57" fmla="*/ 0 h 64"/>
                  <a:gd name="T58" fmla="*/ 0 w 139"/>
                  <a:gd name="T59" fmla="*/ 0 h 64"/>
                  <a:gd name="T60" fmla="*/ 0 w 139"/>
                  <a:gd name="T61" fmla="*/ 0 h 64"/>
                  <a:gd name="T62" fmla="*/ 0 w 139"/>
                  <a:gd name="T63" fmla="*/ 0 h 64"/>
                  <a:gd name="T64" fmla="*/ 0 w 139"/>
                  <a:gd name="T65" fmla="*/ 0 h 64"/>
                  <a:gd name="T66" fmla="*/ 0 w 139"/>
                  <a:gd name="T67" fmla="*/ 0 h 64"/>
                  <a:gd name="T68" fmla="*/ 0 w 139"/>
                  <a:gd name="T69" fmla="*/ 0 h 64"/>
                  <a:gd name="T70" fmla="*/ 0 w 139"/>
                  <a:gd name="T71" fmla="*/ 0 h 64"/>
                  <a:gd name="T72" fmla="*/ 0 w 139"/>
                  <a:gd name="T73" fmla="*/ 0 h 64"/>
                  <a:gd name="T74" fmla="*/ 0 w 139"/>
                  <a:gd name="T75" fmla="*/ 0 h 64"/>
                  <a:gd name="T76" fmla="*/ 0 w 139"/>
                  <a:gd name="T77" fmla="*/ 0 h 64"/>
                  <a:gd name="T78" fmla="*/ 0 w 139"/>
                  <a:gd name="T79" fmla="*/ 0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9"/>
                  <a:gd name="T121" fmla="*/ 0 h 64"/>
                  <a:gd name="T122" fmla="*/ 139 w 139"/>
                  <a:gd name="T123" fmla="*/ 64 h 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9" h="64">
                    <a:moveTo>
                      <a:pt x="0" y="42"/>
                    </a:moveTo>
                    <a:lnTo>
                      <a:pt x="0" y="47"/>
                    </a:lnTo>
                    <a:lnTo>
                      <a:pt x="2" y="52"/>
                    </a:lnTo>
                    <a:lnTo>
                      <a:pt x="5" y="56"/>
                    </a:lnTo>
                    <a:lnTo>
                      <a:pt x="10" y="57"/>
                    </a:lnTo>
                    <a:lnTo>
                      <a:pt x="15" y="57"/>
                    </a:lnTo>
                    <a:lnTo>
                      <a:pt x="19" y="56"/>
                    </a:lnTo>
                    <a:lnTo>
                      <a:pt x="23" y="56"/>
                    </a:lnTo>
                    <a:lnTo>
                      <a:pt x="27" y="57"/>
                    </a:lnTo>
                    <a:lnTo>
                      <a:pt x="31" y="58"/>
                    </a:lnTo>
                    <a:lnTo>
                      <a:pt x="35" y="59"/>
                    </a:lnTo>
                    <a:lnTo>
                      <a:pt x="40" y="60"/>
                    </a:lnTo>
                    <a:lnTo>
                      <a:pt x="45" y="61"/>
                    </a:lnTo>
                    <a:lnTo>
                      <a:pt x="50" y="62"/>
                    </a:lnTo>
                    <a:lnTo>
                      <a:pt x="55" y="62"/>
                    </a:lnTo>
                    <a:lnTo>
                      <a:pt x="60" y="63"/>
                    </a:lnTo>
                    <a:lnTo>
                      <a:pt x="64" y="63"/>
                    </a:lnTo>
                    <a:lnTo>
                      <a:pt x="74" y="63"/>
                    </a:lnTo>
                    <a:lnTo>
                      <a:pt x="82" y="64"/>
                    </a:lnTo>
                    <a:lnTo>
                      <a:pt x="88" y="63"/>
                    </a:lnTo>
                    <a:lnTo>
                      <a:pt x="93" y="62"/>
                    </a:lnTo>
                    <a:lnTo>
                      <a:pt x="97" y="60"/>
                    </a:lnTo>
                    <a:lnTo>
                      <a:pt x="102" y="58"/>
                    </a:lnTo>
                    <a:lnTo>
                      <a:pt x="107" y="57"/>
                    </a:lnTo>
                    <a:lnTo>
                      <a:pt x="111" y="57"/>
                    </a:lnTo>
                    <a:lnTo>
                      <a:pt x="114" y="57"/>
                    </a:lnTo>
                    <a:lnTo>
                      <a:pt x="117" y="55"/>
                    </a:lnTo>
                    <a:lnTo>
                      <a:pt x="120" y="52"/>
                    </a:lnTo>
                    <a:lnTo>
                      <a:pt x="122" y="49"/>
                    </a:lnTo>
                    <a:lnTo>
                      <a:pt x="126" y="41"/>
                    </a:lnTo>
                    <a:lnTo>
                      <a:pt x="132" y="29"/>
                    </a:lnTo>
                    <a:lnTo>
                      <a:pt x="138" y="17"/>
                    </a:lnTo>
                    <a:lnTo>
                      <a:pt x="139" y="12"/>
                    </a:lnTo>
                    <a:lnTo>
                      <a:pt x="136" y="12"/>
                    </a:lnTo>
                    <a:lnTo>
                      <a:pt x="132" y="13"/>
                    </a:lnTo>
                    <a:lnTo>
                      <a:pt x="128" y="15"/>
                    </a:lnTo>
                    <a:lnTo>
                      <a:pt x="123" y="18"/>
                    </a:lnTo>
                    <a:lnTo>
                      <a:pt x="119" y="21"/>
                    </a:lnTo>
                    <a:lnTo>
                      <a:pt x="114" y="24"/>
                    </a:lnTo>
                    <a:lnTo>
                      <a:pt x="110" y="27"/>
                    </a:lnTo>
                    <a:lnTo>
                      <a:pt x="105" y="30"/>
                    </a:lnTo>
                    <a:lnTo>
                      <a:pt x="100" y="31"/>
                    </a:lnTo>
                    <a:lnTo>
                      <a:pt x="93" y="31"/>
                    </a:lnTo>
                    <a:lnTo>
                      <a:pt x="86" y="31"/>
                    </a:lnTo>
                    <a:lnTo>
                      <a:pt x="80" y="31"/>
                    </a:lnTo>
                    <a:lnTo>
                      <a:pt x="76" y="31"/>
                    </a:lnTo>
                    <a:lnTo>
                      <a:pt x="74" y="30"/>
                    </a:lnTo>
                    <a:lnTo>
                      <a:pt x="73" y="28"/>
                    </a:lnTo>
                    <a:lnTo>
                      <a:pt x="74" y="26"/>
                    </a:lnTo>
                    <a:lnTo>
                      <a:pt x="76" y="23"/>
                    </a:lnTo>
                    <a:lnTo>
                      <a:pt x="79" y="20"/>
                    </a:lnTo>
                    <a:lnTo>
                      <a:pt x="82" y="18"/>
                    </a:lnTo>
                    <a:lnTo>
                      <a:pt x="85" y="16"/>
                    </a:lnTo>
                    <a:lnTo>
                      <a:pt x="89" y="13"/>
                    </a:lnTo>
                    <a:lnTo>
                      <a:pt x="94" y="7"/>
                    </a:lnTo>
                    <a:lnTo>
                      <a:pt x="97" y="3"/>
                    </a:lnTo>
                    <a:lnTo>
                      <a:pt x="97" y="0"/>
                    </a:lnTo>
                    <a:lnTo>
                      <a:pt x="93" y="0"/>
                    </a:lnTo>
                    <a:lnTo>
                      <a:pt x="87" y="1"/>
                    </a:lnTo>
                    <a:lnTo>
                      <a:pt x="81" y="2"/>
                    </a:lnTo>
                    <a:lnTo>
                      <a:pt x="77" y="3"/>
                    </a:lnTo>
                    <a:lnTo>
                      <a:pt x="73" y="4"/>
                    </a:lnTo>
                    <a:lnTo>
                      <a:pt x="69" y="5"/>
                    </a:lnTo>
                    <a:lnTo>
                      <a:pt x="64" y="7"/>
                    </a:lnTo>
                    <a:lnTo>
                      <a:pt x="61" y="11"/>
                    </a:lnTo>
                    <a:lnTo>
                      <a:pt x="57" y="13"/>
                    </a:lnTo>
                    <a:lnTo>
                      <a:pt x="52" y="15"/>
                    </a:lnTo>
                    <a:lnTo>
                      <a:pt x="47" y="16"/>
                    </a:lnTo>
                    <a:lnTo>
                      <a:pt x="43" y="17"/>
                    </a:lnTo>
                    <a:lnTo>
                      <a:pt x="39" y="18"/>
                    </a:lnTo>
                    <a:lnTo>
                      <a:pt x="34" y="21"/>
                    </a:lnTo>
                    <a:lnTo>
                      <a:pt x="29" y="24"/>
                    </a:lnTo>
                    <a:lnTo>
                      <a:pt x="24" y="27"/>
                    </a:lnTo>
                    <a:lnTo>
                      <a:pt x="19" y="29"/>
                    </a:lnTo>
                    <a:lnTo>
                      <a:pt x="15" y="31"/>
                    </a:lnTo>
                    <a:lnTo>
                      <a:pt x="12" y="32"/>
                    </a:lnTo>
                    <a:lnTo>
                      <a:pt x="9" y="33"/>
                    </a:lnTo>
                    <a:lnTo>
                      <a:pt x="6" y="34"/>
                    </a:lnTo>
                    <a:lnTo>
                      <a:pt x="3" y="35"/>
                    </a:lnTo>
                    <a:lnTo>
                      <a:pt x="1" y="38"/>
                    </a:lnTo>
                    <a:lnTo>
                      <a:pt x="0" y="42"/>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20" name="Freeform 831"/>
              <p:cNvSpPr>
                <a:spLocks/>
              </p:cNvSpPr>
              <p:nvPr/>
            </p:nvSpPr>
            <p:spPr bwMode="auto">
              <a:xfrm>
                <a:off x="1948" y="1833"/>
                <a:ext cx="3" cy="3"/>
              </a:xfrm>
              <a:custGeom>
                <a:avLst/>
                <a:gdLst>
                  <a:gd name="T0" fmla="*/ 0 w 16"/>
                  <a:gd name="T1" fmla="*/ 0 h 18"/>
                  <a:gd name="T2" fmla="*/ 0 w 16"/>
                  <a:gd name="T3" fmla="*/ 0 h 18"/>
                  <a:gd name="T4" fmla="*/ 0 w 16"/>
                  <a:gd name="T5" fmla="*/ 0 h 18"/>
                  <a:gd name="T6" fmla="*/ 0 w 16"/>
                  <a:gd name="T7" fmla="*/ 0 h 18"/>
                  <a:gd name="T8" fmla="*/ 0 w 16"/>
                  <a:gd name="T9" fmla="*/ 0 h 18"/>
                  <a:gd name="T10" fmla="*/ 0 w 16"/>
                  <a:gd name="T11" fmla="*/ 0 h 18"/>
                  <a:gd name="T12" fmla="*/ 0 w 16"/>
                  <a:gd name="T13" fmla="*/ 0 h 18"/>
                  <a:gd name="T14" fmla="*/ 0 w 16"/>
                  <a:gd name="T15" fmla="*/ 0 h 18"/>
                  <a:gd name="T16" fmla="*/ 0 w 16"/>
                  <a:gd name="T17" fmla="*/ 0 h 18"/>
                  <a:gd name="T18" fmla="*/ 0 w 16"/>
                  <a:gd name="T19" fmla="*/ 0 h 18"/>
                  <a:gd name="T20" fmla="*/ 0 w 16"/>
                  <a:gd name="T21" fmla="*/ 0 h 18"/>
                  <a:gd name="T22" fmla="*/ 0 w 16"/>
                  <a:gd name="T23" fmla="*/ 0 h 18"/>
                  <a:gd name="T24" fmla="*/ 0 w 16"/>
                  <a:gd name="T25" fmla="*/ 0 h 18"/>
                  <a:gd name="T26" fmla="*/ 0 w 16"/>
                  <a:gd name="T27" fmla="*/ 0 h 18"/>
                  <a:gd name="T28" fmla="*/ 0 w 16"/>
                  <a:gd name="T29" fmla="*/ 0 h 18"/>
                  <a:gd name="T30" fmla="*/ 0 w 16"/>
                  <a:gd name="T31" fmla="*/ 0 h 18"/>
                  <a:gd name="T32" fmla="*/ 0 w 16"/>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18"/>
                  <a:gd name="T53" fmla="*/ 16 w 16"/>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18">
                    <a:moveTo>
                      <a:pt x="16" y="8"/>
                    </a:moveTo>
                    <a:lnTo>
                      <a:pt x="16" y="5"/>
                    </a:lnTo>
                    <a:lnTo>
                      <a:pt x="14" y="2"/>
                    </a:lnTo>
                    <a:lnTo>
                      <a:pt x="12" y="1"/>
                    </a:lnTo>
                    <a:lnTo>
                      <a:pt x="8" y="0"/>
                    </a:lnTo>
                    <a:lnTo>
                      <a:pt x="5" y="1"/>
                    </a:lnTo>
                    <a:lnTo>
                      <a:pt x="3" y="2"/>
                    </a:lnTo>
                    <a:lnTo>
                      <a:pt x="1" y="5"/>
                    </a:lnTo>
                    <a:lnTo>
                      <a:pt x="0" y="8"/>
                    </a:lnTo>
                    <a:lnTo>
                      <a:pt x="0" y="11"/>
                    </a:lnTo>
                    <a:lnTo>
                      <a:pt x="2" y="14"/>
                    </a:lnTo>
                    <a:lnTo>
                      <a:pt x="5" y="16"/>
                    </a:lnTo>
                    <a:lnTo>
                      <a:pt x="8" y="18"/>
                    </a:lnTo>
                    <a:lnTo>
                      <a:pt x="11" y="16"/>
                    </a:lnTo>
                    <a:lnTo>
                      <a:pt x="14" y="14"/>
                    </a:lnTo>
                    <a:lnTo>
                      <a:pt x="15" y="12"/>
                    </a:lnTo>
                    <a:lnTo>
                      <a:pt x="16" y="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21" name="Freeform 832"/>
              <p:cNvSpPr>
                <a:spLocks/>
              </p:cNvSpPr>
              <p:nvPr/>
            </p:nvSpPr>
            <p:spPr bwMode="auto">
              <a:xfrm flipH="1">
                <a:off x="1995" y="1816"/>
                <a:ext cx="37" cy="37"/>
              </a:xfrm>
              <a:custGeom>
                <a:avLst/>
                <a:gdLst>
                  <a:gd name="T0" fmla="*/ 0 w 259"/>
                  <a:gd name="T1" fmla="*/ 0 h 259"/>
                  <a:gd name="T2" fmla="*/ 0 w 259"/>
                  <a:gd name="T3" fmla="*/ 0 h 259"/>
                  <a:gd name="T4" fmla="*/ 0 w 259"/>
                  <a:gd name="T5" fmla="*/ 0 h 259"/>
                  <a:gd name="T6" fmla="*/ 0 w 259"/>
                  <a:gd name="T7" fmla="*/ 0 h 259"/>
                  <a:gd name="T8" fmla="*/ 0 w 259"/>
                  <a:gd name="T9" fmla="*/ 0 h 259"/>
                  <a:gd name="T10" fmla="*/ 0 w 259"/>
                  <a:gd name="T11" fmla="*/ 0 h 259"/>
                  <a:gd name="T12" fmla="*/ 0 w 259"/>
                  <a:gd name="T13" fmla="*/ 0 h 259"/>
                  <a:gd name="T14" fmla="*/ 0 w 259"/>
                  <a:gd name="T15" fmla="*/ 0 h 259"/>
                  <a:gd name="T16" fmla="*/ 0 w 259"/>
                  <a:gd name="T17" fmla="*/ 0 h 259"/>
                  <a:gd name="T18" fmla="*/ 0 w 259"/>
                  <a:gd name="T19" fmla="*/ 0 h 259"/>
                  <a:gd name="T20" fmla="*/ 0 w 259"/>
                  <a:gd name="T21" fmla="*/ 0 h 259"/>
                  <a:gd name="T22" fmla="*/ 0 w 259"/>
                  <a:gd name="T23" fmla="*/ 0 h 259"/>
                  <a:gd name="T24" fmla="*/ 0 w 259"/>
                  <a:gd name="T25" fmla="*/ 0 h 259"/>
                  <a:gd name="T26" fmla="*/ 0 w 259"/>
                  <a:gd name="T27" fmla="*/ 0 h 259"/>
                  <a:gd name="T28" fmla="*/ 0 w 259"/>
                  <a:gd name="T29" fmla="*/ 0 h 259"/>
                  <a:gd name="T30" fmla="*/ 0 w 259"/>
                  <a:gd name="T31" fmla="*/ 0 h 259"/>
                  <a:gd name="T32" fmla="*/ 0 w 259"/>
                  <a:gd name="T33" fmla="*/ 0 h 259"/>
                  <a:gd name="T34" fmla="*/ 0 w 259"/>
                  <a:gd name="T35" fmla="*/ 0 h 259"/>
                  <a:gd name="T36" fmla="*/ 0 w 259"/>
                  <a:gd name="T37" fmla="*/ 0 h 259"/>
                  <a:gd name="T38" fmla="*/ 0 w 259"/>
                  <a:gd name="T39" fmla="*/ 0 h 259"/>
                  <a:gd name="T40" fmla="*/ 0 w 259"/>
                  <a:gd name="T41" fmla="*/ 0 h 259"/>
                  <a:gd name="T42" fmla="*/ 0 w 259"/>
                  <a:gd name="T43" fmla="*/ 0 h 259"/>
                  <a:gd name="T44" fmla="*/ 0 w 259"/>
                  <a:gd name="T45" fmla="*/ 0 h 259"/>
                  <a:gd name="T46" fmla="*/ 0 w 259"/>
                  <a:gd name="T47" fmla="*/ 0 h 259"/>
                  <a:gd name="T48" fmla="*/ 0 w 259"/>
                  <a:gd name="T49" fmla="*/ 0 h 259"/>
                  <a:gd name="T50" fmla="*/ 0 w 259"/>
                  <a:gd name="T51" fmla="*/ 0 h 259"/>
                  <a:gd name="T52" fmla="*/ 0 w 259"/>
                  <a:gd name="T53" fmla="*/ 0 h 259"/>
                  <a:gd name="T54" fmla="*/ 0 w 259"/>
                  <a:gd name="T55" fmla="*/ 0 h 259"/>
                  <a:gd name="T56" fmla="*/ 0 w 259"/>
                  <a:gd name="T57" fmla="*/ 0 h 259"/>
                  <a:gd name="T58" fmla="*/ 0 w 259"/>
                  <a:gd name="T59" fmla="*/ 0 h 259"/>
                  <a:gd name="T60" fmla="*/ 0 w 259"/>
                  <a:gd name="T61" fmla="*/ 0 h 259"/>
                  <a:gd name="T62" fmla="*/ 0 w 259"/>
                  <a:gd name="T63" fmla="*/ 0 h 259"/>
                  <a:gd name="T64" fmla="*/ 0 w 259"/>
                  <a:gd name="T65" fmla="*/ 0 h 259"/>
                  <a:gd name="T66" fmla="*/ 0 w 259"/>
                  <a:gd name="T67" fmla="*/ 0 h 259"/>
                  <a:gd name="T68" fmla="*/ 0 w 259"/>
                  <a:gd name="T69" fmla="*/ 0 h 259"/>
                  <a:gd name="T70" fmla="*/ 0 w 259"/>
                  <a:gd name="T71" fmla="*/ 0 h 259"/>
                  <a:gd name="T72" fmla="*/ 0 w 259"/>
                  <a:gd name="T73" fmla="*/ 0 h 259"/>
                  <a:gd name="T74" fmla="*/ 0 w 259"/>
                  <a:gd name="T75" fmla="*/ 0 h 259"/>
                  <a:gd name="T76" fmla="*/ 0 w 259"/>
                  <a:gd name="T77" fmla="*/ 0 h 259"/>
                  <a:gd name="T78" fmla="*/ 0 w 259"/>
                  <a:gd name="T79" fmla="*/ 0 h 2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9"/>
                  <a:gd name="T121" fmla="*/ 0 h 259"/>
                  <a:gd name="T122" fmla="*/ 259 w 259"/>
                  <a:gd name="T123" fmla="*/ 259 h 2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9" h="259">
                    <a:moveTo>
                      <a:pt x="14" y="15"/>
                    </a:moveTo>
                    <a:lnTo>
                      <a:pt x="6" y="28"/>
                    </a:lnTo>
                    <a:lnTo>
                      <a:pt x="1" y="42"/>
                    </a:lnTo>
                    <a:lnTo>
                      <a:pt x="0" y="58"/>
                    </a:lnTo>
                    <a:lnTo>
                      <a:pt x="1" y="72"/>
                    </a:lnTo>
                    <a:lnTo>
                      <a:pt x="7" y="90"/>
                    </a:lnTo>
                    <a:lnTo>
                      <a:pt x="12" y="107"/>
                    </a:lnTo>
                    <a:lnTo>
                      <a:pt x="16" y="120"/>
                    </a:lnTo>
                    <a:lnTo>
                      <a:pt x="18" y="128"/>
                    </a:lnTo>
                    <a:lnTo>
                      <a:pt x="19" y="137"/>
                    </a:lnTo>
                    <a:lnTo>
                      <a:pt x="20" y="150"/>
                    </a:lnTo>
                    <a:lnTo>
                      <a:pt x="22" y="163"/>
                    </a:lnTo>
                    <a:lnTo>
                      <a:pt x="25" y="173"/>
                    </a:lnTo>
                    <a:lnTo>
                      <a:pt x="28" y="181"/>
                    </a:lnTo>
                    <a:lnTo>
                      <a:pt x="30" y="191"/>
                    </a:lnTo>
                    <a:lnTo>
                      <a:pt x="33" y="200"/>
                    </a:lnTo>
                    <a:lnTo>
                      <a:pt x="34" y="208"/>
                    </a:lnTo>
                    <a:lnTo>
                      <a:pt x="38" y="219"/>
                    </a:lnTo>
                    <a:lnTo>
                      <a:pt x="47" y="237"/>
                    </a:lnTo>
                    <a:lnTo>
                      <a:pt x="57" y="252"/>
                    </a:lnTo>
                    <a:lnTo>
                      <a:pt x="64" y="259"/>
                    </a:lnTo>
                    <a:lnTo>
                      <a:pt x="68" y="258"/>
                    </a:lnTo>
                    <a:lnTo>
                      <a:pt x="75" y="256"/>
                    </a:lnTo>
                    <a:lnTo>
                      <a:pt x="85" y="253"/>
                    </a:lnTo>
                    <a:lnTo>
                      <a:pt x="95" y="248"/>
                    </a:lnTo>
                    <a:lnTo>
                      <a:pt x="106" y="244"/>
                    </a:lnTo>
                    <a:lnTo>
                      <a:pt x="118" y="238"/>
                    </a:lnTo>
                    <a:lnTo>
                      <a:pt x="127" y="233"/>
                    </a:lnTo>
                    <a:lnTo>
                      <a:pt x="135" y="229"/>
                    </a:lnTo>
                    <a:lnTo>
                      <a:pt x="152" y="217"/>
                    </a:lnTo>
                    <a:lnTo>
                      <a:pt x="172" y="205"/>
                    </a:lnTo>
                    <a:lnTo>
                      <a:pt x="190" y="191"/>
                    </a:lnTo>
                    <a:lnTo>
                      <a:pt x="210" y="176"/>
                    </a:lnTo>
                    <a:lnTo>
                      <a:pt x="226" y="164"/>
                    </a:lnTo>
                    <a:lnTo>
                      <a:pt x="241" y="152"/>
                    </a:lnTo>
                    <a:lnTo>
                      <a:pt x="251" y="143"/>
                    </a:lnTo>
                    <a:lnTo>
                      <a:pt x="256" y="137"/>
                    </a:lnTo>
                    <a:lnTo>
                      <a:pt x="258" y="133"/>
                    </a:lnTo>
                    <a:lnTo>
                      <a:pt x="259" y="129"/>
                    </a:lnTo>
                    <a:lnTo>
                      <a:pt x="259" y="126"/>
                    </a:lnTo>
                    <a:lnTo>
                      <a:pt x="256" y="122"/>
                    </a:lnTo>
                    <a:lnTo>
                      <a:pt x="252" y="120"/>
                    </a:lnTo>
                    <a:lnTo>
                      <a:pt x="248" y="120"/>
                    </a:lnTo>
                    <a:lnTo>
                      <a:pt x="244" y="120"/>
                    </a:lnTo>
                    <a:lnTo>
                      <a:pt x="241" y="121"/>
                    </a:lnTo>
                    <a:lnTo>
                      <a:pt x="237" y="122"/>
                    </a:lnTo>
                    <a:lnTo>
                      <a:pt x="227" y="126"/>
                    </a:lnTo>
                    <a:lnTo>
                      <a:pt x="216" y="130"/>
                    </a:lnTo>
                    <a:lnTo>
                      <a:pt x="203" y="136"/>
                    </a:lnTo>
                    <a:lnTo>
                      <a:pt x="189" y="142"/>
                    </a:lnTo>
                    <a:lnTo>
                      <a:pt x="176" y="147"/>
                    </a:lnTo>
                    <a:lnTo>
                      <a:pt x="167" y="151"/>
                    </a:lnTo>
                    <a:lnTo>
                      <a:pt x="161" y="153"/>
                    </a:lnTo>
                    <a:lnTo>
                      <a:pt x="157" y="154"/>
                    </a:lnTo>
                    <a:lnTo>
                      <a:pt x="150" y="155"/>
                    </a:lnTo>
                    <a:lnTo>
                      <a:pt x="143" y="157"/>
                    </a:lnTo>
                    <a:lnTo>
                      <a:pt x="135" y="160"/>
                    </a:lnTo>
                    <a:lnTo>
                      <a:pt x="127" y="163"/>
                    </a:lnTo>
                    <a:lnTo>
                      <a:pt x="119" y="166"/>
                    </a:lnTo>
                    <a:lnTo>
                      <a:pt x="110" y="171"/>
                    </a:lnTo>
                    <a:lnTo>
                      <a:pt x="103" y="176"/>
                    </a:lnTo>
                    <a:lnTo>
                      <a:pt x="98" y="164"/>
                    </a:lnTo>
                    <a:lnTo>
                      <a:pt x="95" y="153"/>
                    </a:lnTo>
                    <a:lnTo>
                      <a:pt x="94" y="142"/>
                    </a:lnTo>
                    <a:lnTo>
                      <a:pt x="93" y="129"/>
                    </a:lnTo>
                    <a:lnTo>
                      <a:pt x="90" y="113"/>
                    </a:lnTo>
                    <a:lnTo>
                      <a:pt x="87" y="91"/>
                    </a:lnTo>
                    <a:lnTo>
                      <a:pt x="85" y="70"/>
                    </a:lnTo>
                    <a:lnTo>
                      <a:pt x="85" y="54"/>
                    </a:lnTo>
                    <a:lnTo>
                      <a:pt x="85" y="41"/>
                    </a:lnTo>
                    <a:lnTo>
                      <a:pt x="81" y="28"/>
                    </a:lnTo>
                    <a:lnTo>
                      <a:pt x="73" y="16"/>
                    </a:lnTo>
                    <a:lnTo>
                      <a:pt x="67" y="7"/>
                    </a:lnTo>
                    <a:lnTo>
                      <a:pt x="63" y="4"/>
                    </a:lnTo>
                    <a:lnTo>
                      <a:pt x="58" y="2"/>
                    </a:lnTo>
                    <a:lnTo>
                      <a:pt x="52" y="0"/>
                    </a:lnTo>
                    <a:lnTo>
                      <a:pt x="45" y="0"/>
                    </a:lnTo>
                    <a:lnTo>
                      <a:pt x="37" y="1"/>
                    </a:lnTo>
                    <a:lnTo>
                      <a:pt x="29" y="3"/>
                    </a:lnTo>
                    <a:lnTo>
                      <a:pt x="22" y="9"/>
                    </a:lnTo>
                    <a:lnTo>
                      <a:pt x="14" y="15"/>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22" name="Freeform 833"/>
              <p:cNvSpPr>
                <a:spLocks/>
              </p:cNvSpPr>
              <p:nvPr/>
            </p:nvSpPr>
            <p:spPr bwMode="auto">
              <a:xfrm>
                <a:off x="1948" y="1833"/>
                <a:ext cx="3" cy="3"/>
              </a:xfrm>
              <a:custGeom>
                <a:avLst/>
                <a:gdLst>
                  <a:gd name="T0" fmla="*/ 0 w 16"/>
                  <a:gd name="T1" fmla="*/ 0 h 16"/>
                  <a:gd name="T2" fmla="*/ 0 w 16"/>
                  <a:gd name="T3" fmla="*/ 0 h 16"/>
                  <a:gd name="T4" fmla="*/ 0 w 16"/>
                  <a:gd name="T5" fmla="*/ 0 h 16"/>
                  <a:gd name="T6" fmla="*/ 0 w 16"/>
                  <a:gd name="T7" fmla="*/ 0 h 16"/>
                  <a:gd name="T8" fmla="*/ 0 w 16"/>
                  <a:gd name="T9" fmla="*/ 0 h 16"/>
                  <a:gd name="T10" fmla="*/ 0 w 16"/>
                  <a:gd name="T11" fmla="*/ 0 h 16"/>
                  <a:gd name="T12" fmla="*/ 0 w 16"/>
                  <a:gd name="T13" fmla="*/ 0 h 16"/>
                  <a:gd name="T14" fmla="*/ 0 w 16"/>
                  <a:gd name="T15" fmla="*/ 0 h 16"/>
                  <a:gd name="T16" fmla="*/ 0 w 16"/>
                  <a:gd name="T17" fmla="*/ 0 h 16"/>
                  <a:gd name="T18" fmla="*/ 0 w 16"/>
                  <a:gd name="T19" fmla="*/ 0 h 16"/>
                  <a:gd name="T20" fmla="*/ 0 w 16"/>
                  <a:gd name="T21" fmla="*/ 0 h 16"/>
                  <a:gd name="T22" fmla="*/ 0 w 16"/>
                  <a:gd name="T23" fmla="*/ 0 h 16"/>
                  <a:gd name="T24" fmla="*/ 0 w 16"/>
                  <a:gd name="T25" fmla="*/ 0 h 16"/>
                  <a:gd name="T26" fmla="*/ 0 w 16"/>
                  <a:gd name="T27" fmla="*/ 0 h 16"/>
                  <a:gd name="T28" fmla="*/ 0 w 16"/>
                  <a:gd name="T29" fmla="*/ 0 h 16"/>
                  <a:gd name="T30" fmla="*/ 0 w 16"/>
                  <a:gd name="T31" fmla="*/ 0 h 16"/>
                  <a:gd name="T32" fmla="*/ 0 w 1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16"/>
                  <a:gd name="T53" fmla="*/ 16 w 1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16">
                    <a:moveTo>
                      <a:pt x="14" y="14"/>
                    </a:moveTo>
                    <a:lnTo>
                      <a:pt x="16" y="11"/>
                    </a:lnTo>
                    <a:lnTo>
                      <a:pt x="16" y="8"/>
                    </a:lnTo>
                    <a:lnTo>
                      <a:pt x="16" y="5"/>
                    </a:lnTo>
                    <a:lnTo>
                      <a:pt x="14" y="2"/>
                    </a:lnTo>
                    <a:lnTo>
                      <a:pt x="11" y="0"/>
                    </a:lnTo>
                    <a:lnTo>
                      <a:pt x="8" y="0"/>
                    </a:lnTo>
                    <a:lnTo>
                      <a:pt x="5" y="0"/>
                    </a:lnTo>
                    <a:lnTo>
                      <a:pt x="2" y="2"/>
                    </a:lnTo>
                    <a:lnTo>
                      <a:pt x="0" y="5"/>
                    </a:lnTo>
                    <a:lnTo>
                      <a:pt x="0" y="8"/>
                    </a:lnTo>
                    <a:lnTo>
                      <a:pt x="0" y="11"/>
                    </a:lnTo>
                    <a:lnTo>
                      <a:pt x="2" y="14"/>
                    </a:lnTo>
                    <a:lnTo>
                      <a:pt x="5" y="16"/>
                    </a:lnTo>
                    <a:lnTo>
                      <a:pt x="8" y="16"/>
                    </a:lnTo>
                    <a:lnTo>
                      <a:pt x="11" y="16"/>
                    </a:lnTo>
                    <a:lnTo>
                      <a:pt x="14" y="14"/>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23" name="Freeform 834"/>
              <p:cNvSpPr>
                <a:spLocks/>
              </p:cNvSpPr>
              <p:nvPr/>
            </p:nvSpPr>
            <p:spPr bwMode="auto">
              <a:xfrm flipH="1">
                <a:off x="1999" y="1821"/>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6" y="16"/>
                    </a:moveTo>
                    <a:lnTo>
                      <a:pt x="18" y="12"/>
                    </a:lnTo>
                    <a:lnTo>
                      <a:pt x="18" y="9"/>
                    </a:lnTo>
                    <a:lnTo>
                      <a:pt x="17" y="6"/>
                    </a:lnTo>
                    <a:lnTo>
                      <a:pt x="15" y="3"/>
                    </a:lnTo>
                    <a:lnTo>
                      <a:pt x="12" y="1"/>
                    </a:lnTo>
                    <a:lnTo>
                      <a:pt x="8" y="0"/>
                    </a:lnTo>
                    <a:lnTo>
                      <a:pt x="5" y="1"/>
                    </a:lnTo>
                    <a:lnTo>
                      <a:pt x="2" y="3"/>
                    </a:lnTo>
                    <a:lnTo>
                      <a:pt x="0" y="6"/>
                    </a:lnTo>
                    <a:lnTo>
                      <a:pt x="0" y="9"/>
                    </a:lnTo>
                    <a:lnTo>
                      <a:pt x="1" y="12"/>
                    </a:lnTo>
                    <a:lnTo>
                      <a:pt x="3" y="16"/>
                    </a:lnTo>
                    <a:lnTo>
                      <a:pt x="6" y="18"/>
                    </a:lnTo>
                    <a:lnTo>
                      <a:pt x="9" y="18"/>
                    </a:lnTo>
                    <a:lnTo>
                      <a:pt x="13" y="18"/>
                    </a:lnTo>
                    <a:lnTo>
                      <a:pt x="16"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24" name="Freeform 835"/>
              <p:cNvSpPr>
                <a:spLocks/>
              </p:cNvSpPr>
              <p:nvPr/>
            </p:nvSpPr>
            <p:spPr bwMode="auto">
              <a:xfrm flipH="1">
                <a:off x="1994" y="1815"/>
                <a:ext cx="40" cy="38"/>
              </a:xfrm>
              <a:custGeom>
                <a:avLst/>
                <a:gdLst>
                  <a:gd name="T0" fmla="*/ 0 w 281"/>
                  <a:gd name="T1" fmla="*/ 0 h 267"/>
                  <a:gd name="T2" fmla="*/ 0 w 281"/>
                  <a:gd name="T3" fmla="*/ 0 h 267"/>
                  <a:gd name="T4" fmla="*/ 0 w 281"/>
                  <a:gd name="T5" fmla="*/ 0 h 267"/>
                  <a:gd name="T6" fmla="*/ 0 w 281"/>
                  <a:gd name="T7" fmla="*/ 0 h 267"/>
                  <a:gd name="T8" fmla="*/ 0 w 281"/>
                  <a:gd name="T9" fmla="*/ 0 h 267"/>
                  <a:gd name="T10" fmla="*/ 0 w 281"/>
                  <a:gd name="T11" fmla="*/ 0 h 267"/>
                  <a:gd name="T12" fmla="*/ 0 w 281"/>
                  <a:gd name="T13" fmla="*/ 0 h 267"/>
                  <a:gd name="T14" fmla="*/ 0 w 281"/>
                  <a:gd name="T15" fmla="*/ 0 h 267"/>
                  <a:gd name="T16" fmla="*/ 0 w 281"/>
                  <a:gd name="T17" fmla="*/ 0 h 267"/>
                  <a:gd name="T18" fmla="*/ 0 w 281"/>
                  <a:gd name="T19" fmla="*/ 0 h 267"/>
                  <a:gd name="T20" fmla="*/ 0 w 281"/>
                  <a:gd name="T21" fmla="*/ 0 h 267"/>
                  <a:gd name="T22" fmla="*/ 0 w 281"/>
                  <a:gd name="T23" fmla="*/ 0 h 267"/>
                  <a:gd name="T24" fmla="*/ 0 w 281"/>
                  <a:gd name="T25" fmla="*/ 0 h 267"/>
                  <a:gd name="T26" fmla="*/ 0 w 281"/>
                  <a:gd name="T27" fmla="*/ 0 h 267"/>
                  <a:gd name="T28" fmla="*/ 0 w 281"/>
                  <a:gd name="T29" fmla="*/ 0 h 267"/>
                  <a:gd name="T30" fmla="*/ 0 w 281"/>
                  <a:gd name="T31" fmla="*/ 0 h 267"/>
                  <a:gd name="T32" fmla="*/ 0 w 281"/>
                  <a:gd name="T33" fmla="*/ 0 h 267"/>
                  <a:gd name="T34" fmla="*/ 0 w 281"/>
                  <a:gd name="T35" fmla="*/ 0 h 267"/>
                  <a:gd name="T36" fmla="*/ 0 w 281"/>
                  <a:gd name="T37" fmla="*/ 0 h 267"/>
                  <a:gd name="T38" fmla="*/ 0 w 281"/>
                  <a:gd name="T39" fmla="*/ 0 h 267"/>
                  <a:gd name="T40" fmla="*/ 0 w 281"/>
                  <a:gd name="T41" fmla="*/ 0 h 267"/>
                  <a:gd name="T42" fmla="*/ 0 w 281"/>
                  <a:gd name="T43" fmla="*/ 0 h 267"/>
                  <a:gd name="T44" fmla="*/ 0 w 281"/>
                  <a:gd name="T45" fmla="*/ 0 h 267"/>
                  <a:gd name="T46" fmla="*/ 0 w 281"/>
                  <a:gd name="T47" fmla="*/ 0 h 267"/>
                  <a:gd name="T48" fmla="*/ 0 w 281"/>
                  <a:gd name="T49" fmla="*/ 0 h 267"/>
                  <a:gd name="T50" fmla="*/ 0 w 281"/>
                  <a:gd name="T51" fmla="*/ 0 h 267"/>
                  <a:gd name="T52" fmla="*/ 0 w 281"/>
                  <a:gd name="T53" fmla="*/ 0 h 267"/>
                  <a:gd name="T54" fmla="*/ 0 w 281"/>
                  <a:gd name="T55" fmla="*/ 0 h 267"/>
                  <a:gd name="T56" fmla="*/ 0 w 281"/>
                  <a:gd name="T57" fmla="*/ 0 h 267"/>
                  <a:gd name="T58" fmla="*/ 0 w 281"/>
                  <a:gd name="T59" fmla="*/ 0 h 267"/>
                  <a:gd name="T60" fmla="*/ 0 w 281"/>
                  <a:gd name="T61" fmla="*/ 0 h 267"/>
                  <a:gd name="T62" fmla="*/ 0 w 281"/>
                  <a:gd name="T63" fmla="*/ 0 h 267"/>
                  <a:gd name="T64" fmla="*/ 0 w 281"/>
                  <a:gd name="T65" fmla="*/ 0 h 267"/>
                  <a:gd name="T66" fmla="*/ 0 w 281"/>
                  <a:gd name="T67" fmla="*/ 0 h 267"/>
                  <a:gd name="T68" fmla="*/ 0 w 281"/>
                  <a:gd name="T69" fmla="*/ 0 h 267"/>
                  <a:gd name="T70" fmla="*/ 0 w 281"/>
                  <a:gd name="T71" fmla="*/ 0 h 267"/>
                  <a:gd name="T72" fmla="*/ 0 w 281"/>
                  <a:gd name="T73" fmla="*/ 0 h 267"/>
                  <a:gd name="T74" fmla="*/ 0 w 281"/>
                  <a:gd name="T75" fmla="*/ 0 h 267"/>
                  <a:gd name="T76" fmla="*/ 0 w 281"/>
                  <a:gd name="T77" fmla="*/ 0 h 267"/>
                  <a:gd name="T78" fmla="*/ 0 w 281"/>
                  <a:gd name="T79" fmla="*/ 0 h 267"/>
                  <a:gd name="T80" fmla="*/ 0 w 281"/>
                  <a:gd name="T81" fmla="*/ 0 h 267"/>
                  <a:gd name="T82" fmla="*/ 0 w 281"/>
                  <a:gd name="T83" fmla="*/ 0 h 267"/>
                  <a:gd name="T84" fmla="*/ 0 w 281"/>
                  <a:gd name="T85" fmla="*/ 0 h 267"/>
                  <a:gd name="T86" fmla="*/ 0 w 281"/>
                  <a:gd name="T87" fmla="*/ 0 h 267"/>
                  <a:gd name="T88" fmla="*/ 0 w 281"/>
                  <a:gd name="T89" fmla="*/ 0 h 267"/>
                  <a:gd name="T90" fmla="*/ 0 w 281"/>
                  <a:gd name="T91" fmla="*/ 0 h 267"/>
                  <a:gd name="T92" fmla="*/ 0 w 281"/>
                  <a:gd name="T93" fmla="*/ 0 h 2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81"/>
                  <a:gd name="T142" fmla="*/ 0 h 267"/>
                  <a:gd name="T143" fmla="*/ 281 w 281"/>
                  <a:gd name="T144" fmla="*/ 267 h 2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81" h="267">
                    <a:moveTo>
                      <a:pt x="261" y="119"/>
                    </a:moveTo>
                    <a:lnTo>
                      <a:pt x="260" y="119"/>
                    </a:lnTo>
                    <a:lnTo>
                      <a:pt x="257" y="120"/>
                    </a:lnTo>
                    <a:lnTo>
                      <a:pt x="252" y="122"/>
                    </a:lnTo>
                    <a:lnTo>
                      <a:pt x="247" y="124"/>
                    </a:lnTo>
                    <a:lnTo>
                      <a:pt x="241" y="126"/>
                    </a:lnTo>
                    <a:lnTo>
                      <a:pt x="234" y="128"/>
                    </a:lnTo>
                    <a:lnTo>
                      <a:pt x="229" y="130"/>
                    </a:lnTo>
                    <a:lnTo>
                      <a:pt x="226" y="132"/>
                    </a:lnTo>
                    <a:lnTo>
                      <a:pt x="221" y="134"/>
                    </a:lnTo>
                    <a:lnTo>
                      <a:pt x="213" y="136"/>
                    </a:lnTo>
                    <a:lnTo>
                      <a:pt x="203" y="139"/>
                    </a:lnTo>
                    <a:lnTo>
                      <a:pt x="191" y="143"/>
                    </a:lnTo>
                    <a:lnTo>
                      <a:pt x="179" y="148"/>
                    </a:lnTo>
                    <a:lnTo>
                      <a:pt x="168" y="151"/>
                    </a:lnTo>
                    <a:lnTo>
                      <a:pt x="159" y="153"/>
                    </a:lnTo>
                    <a:lnTo>
                      <a:pt x="153" y="155"/>
                    </a:lnTo>
                    <a:lnTo>
                      <a:pt x="145" y="156"/>
                    </a:lnTo>
                    <a:lnTo>
                      <a:pt x="137" y="157"/>
                    </a:lnTo>
                    <a:lnTo>
                      <a:pt x="130" y="159"/>
                    </a:lnTo>
                    <a:lnTo>
                      <a:pt x="125" y="162"/>
                    </a:lnTo>
                    <a:lnTo>
                      <a:pt x="120" y="165"/>
                    </a:lnTo>
                    <a:lnTo>
                      <a:pt x="117" y="164"/>
                    </a:lnTo>
                    <a:lnTo>
                      <a:pt x="116" y="161"/>
                    </a:lnTo>
                    <a:lnTo>
                      <a:pt x="116" y="155"/>
                    </a:lnTo>
                    <a:lnTo>
                      <a:pt x="116" y="147"/>
                    </a:lnTo>
                    <a:lnTo>
                      <a:pt x="114" y="138"/>
                    </a:lnTo>
                    <a:lnTo>
                      <a:pt x="112" y="131"/>
                    </a:lnTo>
                    <a:lnTo>
                      <a:pt x="110" y="122"/>
                    </a:lnTo>
                    <a:lnTo>
                      <a:pt x="107" y="114"/>
                    </a:lnTo>
                    <a:lnTo>
                      <a:pt x="104" y="105"/>
                    </a:lnTo>
                    <a:lnTo>
                      <a:pt x="101" y="95"/>
                    </a:lnTo>
                    <a:lnTo>
                      <a:pt x="101" y="86"/>
                    </a:lnTo>
                    <a:lnTo>
                      <a:pt x="101" y="76"/>
                    </a:lnTo>
                    <a:lnTo>
                      <a:pt x="101" y="63"/>
                    </a:lnTo>
                    <a:lnTo>
                      <a:pt x="98" y="48"/>
                    </a:lnTo>
                    <a:lnTo>
                      <a:pt x="92" y="33"/>
                    </a:lnTo>
                    <a:lnTo>
                      <a:pt x="88" y="26"/>
                    </a:lnTo>
                    <a:lnTo>
                      <a:pt x="83" y="20"/>
                    </a:lnTo>
                    <a:lnTo>
                      <a:pt x="79" y="15"/>
                    </a:lnTo>
                    <a:lnTo>
                      <a:pt x="75" y="9"/>
                    </a:lnTo>
                    <a:lnTo>
                      <a:pt x="69" y="5"/>
                    </a:lnTo>
                    <a:lnTo>
                      <a:pt x="63" y="2"/>
                    </a:lnTo>
                    <a:lnTo>
                      <a:pt x="57" y="1"/>
                    </a:lnTo>
                    <a:lnTo>
                      <a:pt x="49" y="0"/>
                    </a:lnTo>
                    <a:lnTo>
                      <a:pt x="40" y="1"/>
                    </a:lnTo>
                    <a:lnTo>
                      <a:pt x="32" y="4"/>
                    </a:lnTo>
                    <a:lnTo>
                      <a:pt x="24" y="9"/>
                    </a:lnTo>
                    <a:lnTo>
                      <a:pt x="16" y="17"/>
                    </a:lnTo>
                    <a:lnTo>
                      <a:pt x="10" y="25"/>
                    </a:lnTo>
                    <a:lnTo>
                      <a:pt x="4" y="35"/>
                    </a:lnTo>
                    <a:lnTo>
                      <a:pt x="1" y="47"/>
                    </a:lnTo>
                    <a:lnTo>
                      <a:pt x="0" y="61"/>
                    </a:lnTo>
                    <a:lnTo>
                      <a:pt x="4" y="96"/>
                    </a:lnTo>
                    <a:lnTo>
                      <a:pt x="14" y="137"/>
                    </a:lnTo>
                    <a:lnTo>
                      <a:pt x="23" y="174"/>
                    </a:lnTo>
                    <a:lnTo>
                      <a:pt x="29" y="198"/>
                    </a:lnTo>
                    <a:lnTo>
                      <a:pt x="31" y="206"/>
                    </a:lnTo>
                    <a:lnTo>
                      <a:pt x="35" y="215"/>
                    </a:lnTo>
                    <a:lnTo>
                      <a:pt x="39" y="225"/>
                    </a:lnTo>
                    <a:lnTo>
                      <a:pt x="44" y="236"/>
                    </a:lnTo>
                    <a:lnTo>
                      <a:pt x="50" y="246"/>
                    </a:lnTo>
                    <a:lnTo>
                      <a:pt x="55" y="254"/>
                    </a:lnTo>
                    <a:lnTo>
                      <a:pt x="59" y="260"/>
                    </a:lnTo>
                    <a:lnTo>
                      <a:pt x="62" y="263"/>
                    </a:lnTo>
                    <a:lnTo>
                      <a:pt x="67" y="265"/>
                    </a:lnTo>
                    <a:lnTo>
                      <a:pt x="72" y="266"/>
                    </a:lnTo>
                    <a:lnTo>
                      <a:pt x="78" y="267"/>
                    </a:lnTo>
                    <a:lnTo>
                      <a:pt x="86" y="266"/>
                    </a:lnTo>
                    <a:lnTo>
                      <a:pt x="92" y="265"/>
                    </a:lnTo>
                    <a:lnTo>
                      <a:pt x="102" y="261"/>
                    </a:lnTo>
                    <a:lnTo>
                      <a:pt x="116" y="256"/>
                    </a:lnTo>
                    <a:lnTo>
                      <a:pt x="133" y="251"/>
                    </a:lnTo>
                    <a:lnTo>
                      <a:pt x="149" y="244"/>
                    </a:lnTo>
                    <a:lnTo>
                      <a:pt x="165" y="237"/>
                    </a:lnTo>
                    <a:lnTo>
                      <a:pt x="179" y="229"/>
                    </a:lnTo>
                    <a:lnTo>
                      <a:pt x="189" y="223"/>
                    </a:lnTo>
                    <a:lnTo>
                      <a:pt x="198" y="217"/>
                    </a:lnTo>
                    <a:lnTo>
                      <a:pt x="209" y="211"/>
                    </a:lnTo>
                    <a:lnTo>
                      <a:pt x="219" y="206"/>
                    </a:lnTo>
                    <a:lnTo>
                      <a:pt x="229" y="200"/>
                    </a:lnTo>
                    <a:lnTo>
                      <a:pt x="238" y="195"/>
                    </a:lnTo>
                    <a:lnTo>
                      <a:pt x="246" y="191"/>
                    </a:lnTo>
                    <a:lnTo>
                      <a:pt x="251" y="186"/>
                    </a:lnTo>
                    <a:lnTo>
                      <a:pt x="254" y="182"/>
                    </a:lnTo>
                    <a:lnTo>
                      <a:pt x="256" y="178"/>
                    </a:lnTo>
                    <a:lnTo>
                      <a:pt x="259" y="174"/>
                    </a:lnTo>
                    <a:lnTo>
                      <a:pt x="261" y="171"/>
                    </a:lnTo>
                    <a:lnTo>
                      <a:pt x="262" y="170"/>
                    </a:lnTo>
                    <a:lnTo>
                      <a:pt x="281" y="163"/>
                    </a:lnTo>
                    <a:lnTo>
                      <a:pt x="279" y="149"/>
                    </a:lnTo>
                    <a:lnTo>
                      <a:pt x="273" y="135"/>
                    </a:lnTo>
                    <a:lnTo>
                      <a:pt x="267" y="125"/>
                    </a:lnTo>
                    <a:lnTo>
                      <a:pt x="261" y="119"/>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25" name="Freeform 836"/>
              <p:cNvSpPr>
                <a:spLocks/>
              </p:cNvSpPr>
              <p:nvPr/>
            </p:nvSpPr>
            <p:spPr bwMode="auto">
              <a:xfrm flipH="1">
                <a:off x="2001" y="1788"/>
                <a:ext cx="24" cy="31"/>
              </a:xfrm>
              <a:custGeom>
                <a:avLst/>
                <a:gdLst>
                  <a:gd name="T0" fmla="*/ 0 w 167"/>
                  <a:gd name="T1" fmla="*/ 0 h 216"/>
                  <a:gd name="T2" fmla="*/ 0 w 167"/>
                  <a:gd name="T3" fmla="*/ 0 h 216"/>
                  <a:gd name="T4" fmla="*/ 0 w 167"/>
                  <a:gd name="T5" fmla="*/ 0 h 216"/>
                  <a:gd name="T6" fmla="*/ 0 w 167"/>
                  <a:gd name="T7" fmla="*/ 0 h 216"/>
                  <a:gd name="T8" fmla="*/ 0 w 167"/>
                  <a:gd name="T9" fmla="*/ 0 h 216"/>
                  <a:gd name="T10" fmla="*/ 0 w 167"/>
                  <a:gd name="T11" fmla="*/ 0 h 216"/>
                  <a:gd name="T12" fmla="*/ 0 w 167"/>
                  <a:gd name="T13" fmla="*/ 0 h 216"/>
                  <a:gd name="T14" fmla="*/ 0 w 167"/>
                  <a:gd name="T15" fmla="*/ 0 h 216"/>
                  <a:gd name="T16" fmla="*/ 0 w 167"/>
                  <a:gd name="T17" fmla="*/ 0 h 216"/>
                  <a:gd name="T18" fmla="*/ 0 w 167"/>
                  <a:gd name="T19" fmla="*/ 0 h 216"/>
                  <a:gd name="T20" fmla="*/ 0 w 167"/>
                  <a:gd name="T21" fmla="*/ 0 h 216"/>
                  <a:gd name="T22" fmla="*/ 0 w 167"/>
                  <a:gd name="T23" fmla="*/ 0 h 216"/>
                  <a:gd name="T24" fmla="*/ 0 w 167"/>
                  <a:gd name="T25" fmla="*/ 0 h 216"/>
                  <a:gd name="T26" fmla="*/ 0 w 167"/>
                  <a:gd name="T27" fmla="*/ 0 h 216"/>
                  <a:gd name="T28" fmla="*/ 0 w 167"/>
                  <a:gd name="T29" fmla="*/ 0 h 216"/>
                  <a:gd name="T30" fmla="*/ 0 w 167"/>
                  <a:gd name="T31" fmla="*/ 0 h 216"/>
                  <a:gd name="T32" fmla="*/ 0 w 167"/>
                  <a:gd name="T33" fmla="*/ 0 h 216"/>
                  <a:gd name="T34" fmla="*/ 0 w 167"/>
                  <a:gd name="T35" fmla="*/ 0 h 216"/>
                  <a:gd name="T36" fmla="*/ 0 w 167"/>
                  <a:gd name="T37" fmla="*/ 0 h 216"/>
                  <a:gd name="T38" fmla="*/ 0 w 167"/>
                  <a:gd name="T39" fmla="*/ 0 h 216"/>
                  <a:gd name="T40" fmla="*/ 0 w 167"/>
                  <a:gd name="T41" fmla="*/ 0 h 216"/>
                  <a:gd name="T42" fmla="*/ 0 w 167"/>
                  <a:gd name="T43" fmla="*/ 0 h 216"/>
                  <a:gd name="T44" fmla="*/ 0 w 167"/>
                  <a:gd name="T45" fmla="*/ 0 h 216"/>
                  <a:gd name="T46" fmla="*/ 0 w 167"/>
                  <a:gd name="T47" fmla="*/ 0 h 216"/>
                  <a:gd name="T48" fmla="*/ 0 w 167"/>
                  <a:gd name="T49" fmla="*/ 0 h 216"/>
                  <a:gd name="T50" fmla="*/ 0 w 167"/>
                  <a:gd name="T51" fmla="*/ 0 h 216"/>
                  <a:gd name="T52" fmla="*/ 0 w 167"/>
                  <a:gd name="T53" fmla="*/ 0 h 216"/>
                  <a:gd name="T54" fmla="*/ 0 w 167"/>
                  <a:gd name="T55" fmla="*/ 0 h 216"/>
                  <a:gd name="T56" fmla="*/ 0 w 167"/>
                  <a:gd name="T57" fmla="*/ 0 h 216"/>
                  <a:gd name="T58" fmla="*/ 0 w 167"/>
                  <a:gd name="T59" fmla="*/ 0 h 216"/>
                  <a:gd name="T60" fmla="*/ 0 w 167"/>
                  <a:gd name="T61" fmla="*/ 0 h 216"/>
                  <a:gd name="T62" fmla="*/ 0 w 167"/>
                  <a:gd name="T63" fmla="*/ 0 h 216"/>
                  <a:gd name="T64" fmla="*/ 0 w 167"/>
                  <a:gd name="T65" fmla="*/ 0 h 216"/>
                  <a:gd name="T66" fmla="*/ 0 w 167"/>
                  <a:gd name="T67" fmla="*/ 0 h 216"/>
                  <a:gd name="T68" fmla="*/ 0 w 167"/>
                  <a:gd name="T69" fmla="*/ 0 h 216"/>
                  <a:gd name="T70" fmla="*/ 0 w 167"/>
                  <a:gd name="T71" fmla="*/ 0 h 216"/>
                  <a:gd name="T72" fmla="*/ 0 w 167"/>
                  <a:gd name="T73" fmla="*/ 0 h 216"/>
                  <a:gd name="T74" fmla="*/ 0 w 167"/>
                  <a:gd name="T75" fmla="*/ 0 h 216"/>
                  <a:gd name="T76" fmla="*/ 0 w 167"/>
                  <a:gd name="T77" fmla="*/ 0 h 216"/>
                  <a:gd name="T78" fmla="*/ 0 w 167"/>
                  <a:gd name="T79" fmla="*/ 0 h 216"/>
                  <a:gd name="T80" fmla="*/ 0 w 167"/>
                  <a:gd name="T81" fmla="*/ 0 h 216"/>
                  <a:gd name="T82" fmla="*/ 0 w 167"/>
                  <a:gd name="T83" fmla="*/ 0 h 2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
                  <a:gd name="T127" fmla="*/ 0 h 216"/>
                  <a:gd name="T128" fmla="*/ 167 w 167"/>
                  <a:gd name="T129" fmla="*/ 216 h 2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 h="216">
                    <a:moveTo>
                      <a:pt x="139" y="16"/>
                    </a:moveTo>
                    <a:lnTo>
                      <a:pt x="145" y="21"/>
                    </a:lnTo>
                    <a:lnTo>
                      <a:pt x="150" y="27"/>
                    </a:lnTo>
                    <a:lnTo>
                      <a:pt x="156" y="34"/>
                    </a:lnTo>
                    <a:lnTo>
                      <a:pt x="160" y="42"/>
                    </a:lnTo>
                    <a:lnTo>
                      <a:pt x="163" y="50"/>
                    </a:lnTo>
                    <a:lnTo>
                      <a:pt x="166" y="58"/>
                    </a:lnTo>
                    <a:lnTo>
                      <a:pt x="167" y="66"/>
                    </a:lnTo>
                    <a:lnTo>
                      <a:pt x="166" y="74"/>
                    </a:lnTo>
                    <a:lnTo>
                      <a:pt x="163" y="84"/>
                    </a:lnTo>
                    <a:lnTo>
                      <a:pt x="159" y="94"/>
                    </a:lnTo>
                    <a:lnTo>
                      <a:pt x="155" y="103"/>
                    </a:lnTo>
                    <a:lnTo>
                      <a:pt x="152" y="110"/>
                    </a:lnTo>
                    <a:lnTo>
                      <a:pt x="152" y="117"/>
                    </a:lnTo>
                    <a:lnTo>
                      <a:pt x="154" y="125"/>
                    </a:lnTo>
                    <a:lnTo>
                      <a:pt x="154" y="131"/>
                    </a:lnTo>
                    <a:lnTo>
                      <a:pt x="155" y="134"/>
                    </a:lnTo>
                    <a:lnTo>
                      <a:pt x="156" y="138"/>
                    </a:lnTo>
                    <a:lnTo>
                      <a:pt x="156" y="142"/>
                    </a:lnTo>
                    <a:lnTo>
                      <a:pt x="154" y="144"/>
                    </a:lnTo>
                    <a:lnTo>
                      <a:pt x="150" y="144"/>
                    </a:lnTo>
                    <a:lnTo>
                      <a:pt x="146" y="144"/>
                    </a:lnTo>
                    <a:lnTo>
                      <a:pt x="143" y="143"/>
                    </a:lnTo>
                    <a:lnTo>
                      <a:pt x="141" y="144"/>
                    </a:lnTo>
                    <a:lnTo>
                      <a:pt x="140" y="146"/>
                    </a:lnTo>
                    <a:lnTo>
                      <a:pt x="140" y="149"/>
                    </a:lnTo>
                    <a:lnTo>
                      <a:pt x="140" y="152"/>
                    </a:lnTo>
                    <a:lnTo>
                      <a:pt x="138" y="154"/>
                    </a:lnTo>
                    <a:lnTo>
                      <a:pt x="135" y="155"/>
                    </a:lnTo>
                    <a:lnTo>
                      <a:pt x="135" y="157"/>
                    </a:lnTo>
                    <a:lnTo>
                      <a:pt x="135" y="159"/>
                    </a:lnTo>
                    <a:lnTo>
                      <a:pt x="133" y="160"/>
                    </a:lnTo>
                    <a:lnTo>
                      <a:pt x="131" y="161"/>
                    </a:lnTo>
                    <a:lnTo>
                      <a:pt x="129" y="163"/>
                    </a:lnTo>
                    <a:lnTo>
                      <a:pt x="127" y="165"/>
                    </a:lnTo>
                    <a:lnTo>
                      <a:pt x="126" y="168"/>
                    </a:lnTo>
                    <a:lnTo>
                      <a:pt x="126" y="170"/>
                    </a:lnTo>
                    <a:lnTo>
                      <a:pt x="124" y="175"/>
                    </a:lnTo>
                    <a:lnTo>
                      <a:pt x="120" y="180"/>
                    </a:lnTo>
                    <a:lnTo>
                      <a:pt x="111" y="182"/>
                    </a:lnTo>
                    <a:lnTo>
                      <a:pt x="100" y="178"/>
                    </a:lnTo>
                    <a:lnTo>
                      <a:pt x="97" y="176"/>
                    </a:lnTo>
                    <a:lnTo>
                      <a:pt x="94" y="174"/>
                    </a:lnTo>
                    <a:lnTo>
                      <a:pt x="91" y="173"/>
                    </a:lnTo>
                    <a:lnTo>
                      <a:pt x="89" y="173"/>
                    </a:lnTo>
                    <a:lnTo>
                      <a:pt x="85" y="179"/>
                    </a:lnTo>
                    <a:lnTo>
                      <a:pt x="79" y="185"/>
                    </a:lnTo>
                    <a:lnTo>
                      <a:pt x="71" y="192"/>
                    </a:lnTo>
                    <a:lnTo>
                      <a:pt x="64" y="199"/>
                    </a:lnTo>
                    <a:lnTo>
                      <a:pt x="57" y="206"/>
                    </a:lnTo>
                    <a:lnTo>
                      <a:pt x="49" y="211"/>
                    </a:lnTo>
                    <a:lnTo>
                      <a:pt x="41" y="215"/>
                    </a:lnTo>
                    <a:lnTo>
                      <a:pt x="32" y="216"/>
                    </a:lnTo>
                    <a:lnTo>
                      <a:pt x="25" y="215"/>
                    </a:lnTo>
                    <a:lnTo>
                      <a:pt x="18" y="213"/>
                    </a:lnTo>
                    <a:lnTo>
                      <a:pt x="12" y="209"/>
                    </a:lnTo>
                    <a:lnTo>
                      <a:pt x="7" y="203"/>
                    </a:lnTo>
                    <a:lnTo>
                      <a:pt x="4" y="197"/>
                    </a:lnTo>
                    <a:lnTo>
                      <a:pt x="0" y="192"/>
                    </a:lnTo>
                    <a:lnTo>
                      <a:pt x="0" y="186"/>
                    </a:lnTo>
                    <a:lnTo>
                      <a:pt x="2" y="180"/>
                    </a:lnTo>
                    <a:lnTo>
                      <a:pt x="9" y="167"/>
                    </a:lnTo>
                    <a:lnTo>
                      <a:pt x="17" y="149"/>
                    </a:lnTo>
                    <a:lnTo>
                      <a:pt x="25" y="135"/>
                    </a:lnTo>
                    <a:lnTo>
                      <a:pt x="29" y="127"/>
                    </a:lnTo>
                    <a:lnTo>
                      <a:pt x="33" y="114"/>
                    </a:lnTo>
                    <a:lnTo>
                      <a:pt x="33" y="99"/>
                    </a:lnTo>
                    <a:lnTo>
                      <a:pt x="32" y="84"/>
                    </a:lnTo>
                    <a:lnTo>
                      <a:pt x="30" y="71"/>
                    </a:lnTo>
                    <a:lnTo>
                      <a:pt x="30" y="66"/>
                    </a:lnTo>
                    <a:lnTo>
                      <a:pt x="31" y="59"/>
                    </a:lnTo>
                    <a:lnTo>
                      <a:pt x="33" y="50"/>
                    </a:lnTo>
                    <a:lnTo>
                      <a:pt x="37" y="41"/>
                    </a:lnTo>
                    <a:lnTo>
                      <a:pt x="43" y="33"/>
                    </a:lnTo>
                    <a:lnTo>
                      <a:pt x="49" y="23"/>
                    </a:lnTo>
                    <a:lnTo>
                      <a:pt x="55" y="16"/>
                    </a:lnTo>
                    <a:lnTo>
                      <a:pt x="62" y="11"/>
                    </a:lnTo>
                    <a:lnTo>
                      <a:pt x="71" y="6"/>
                    </a:lnTo>
                    <a:lnTo>
                      <a:pt x="81" y="3"/>
                    </a:lnTo>
                    <a:lnTo>
                      <a:pt x="89" y="0"/>
                    </a:lnTo>
                    <a:lnTo>
                      <a:pt x="98" y="0"/>
                    </a:lnTo>
                    <a:lnTo>
                      <a:pt x="107" y="1"/>
                    </a:lnTo>
                    <a:lnTo>
                      <a:pt x="117" y="4"/>
                    </a:lnTo>
                    <a:lnTo>
                      <a:pt x="127" y="9"/>
                    </a:lnTo>
                    <a:lnTo>
                      <a:pt x="139"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26" name="Freeform 837"/>
              <p:cNvSpPr>
                <a:spLocks/>
              </p:cNvSpPr>
              <p:nvPr/>
            </p:nvSpPr>
            <p:spPr bwMode="auto">
              <a:xfrm flipH="1">
                <a:off x="2006" y="1812"/>
                <a:ext cx="2" cy="3"/>
              </a:xfrm>
              <a:custGeom>
                <a:avLst/>
                <a:gdLst>
                  <a:gd name="T0" fmla="*/ 0 w 18"/>
                  <a:gd name="T1" fmla="*/ 0 h 17"/>
                  <a:gd name="T2" fmla="*/ 0 w 18"/>
                  <a:gd name="T3" fmla="*/ 0 h 17"/>
                  <a:gd name="T4" fmla="*/ 0 w 18"/>
                  <a:gd name="T5" fmla="*/ 0 h 17"/>
                  <a:gd name="T6" fmla="*/ 0 w 18"/>
                  <a:gd name="T7" fmla="*/ 0 h 17"/>
                  <a:gd name="T8" fmla="*/ 0 w 18"/>
                  <a:gd name="T9" fmla="*/ 0 h 17"/>
                  <a:gd name="T10" fmla="*/ 0 w 18"/>
                  <a:gd name="T11" fmla="*/ 0 h 17"/>
                  <a:gd name="T12" fmla="*/ 0 w 18"/>
                  <a:gd name="T13" fmla="*/ 0 h 17"/>
                  <a:gd name="T14" fmla="*/ 0 w 18"/>
                  <a:gd name="T15" fmla="*/ 0 h 17"/>
                  <a:gd name="T16" fmla="*/ 0 w 18"/>
                  <a:gd name="T17" fmla="*/ 0 h 17"/>
                  <a:gd name="T18" fmla="*/ 0 w 18"/>
                  <a:gd name="T19" fmla="*/ 0 h 17"/>
                  <a:gd name="T20" fmla="*/ 0 w 18"/>
                  <a:gd name="T21" fmla="*/ 0 h 17"/>
                  <a:gd name="T22" fmla="*/ 0 w 18"/>
                  <a:gd name="T23" fmla="*/ 0 h 17"/>
                  <a:gd name="T24" fmla="*/ 0 w 18"/>
                  <a:gd name="T25" fmla="*/ 0 h 17"/>
                  <a:gd name="T26" fmla="*/ 0 w 18"/>
                  <a:gd name="T27" fmla="*/ 0 h 17"/>
                  <a:gd name="T28" fmla="*/ 0 w 18"/>
                  <a:gd name="T29" fmla="*/ 0 h 17"/>
                  <a:gd name="T30" fmla="*/ 0 w 18"/>
                  <a:gd name="T31" fmla="*/ 0 h 17"/>
                  <a:gd name="T32" fmla="*/ 0 w 18"/>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7"/>
                  <a:gd name="T53" fmla="*/ 18 w 18"/>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7">
                    <a:moveTo>
                      <a:pt x="5" y="16"/>
                    </a:moveTo>
                    <a:lnTo>
                      <a:pt x="9" y="17"/>
                    </a:lnTo>
                    <a:lnTo>
                      <a:pt x="12" y="16"/>
                    </a:lnTo>
                    <a:lnTo>
                      <a:pt x="15" y="15"/>
                    </a:lnTo>
                    <a:lnTo>
                      <a:pt x="17" y="12"/>
                    </a:lnTo>
                    <a:lnTo>
                      <a:pt x="18" y="9"/>
                    </a:lnTo>
                    <a:lnTo>
                      <a:pt x="18" y="6"/>
                    </a:lnTo>
                    <a:lnTo>
                      <a:pt x="16" y="3"/>
                    </a:lnTo>
                    <a:lnTo>
                      <a:pt x="13" y="1"/>
                    </a:lnTo>
                    <a:lnTo>
                      <a:pt x="10" y="0"/>
                    </a:lnTo>
                    <a:lnTo>
                      <a:pt x="7" y="0"/>
                    </a:lnTo>
                    <a:lnTo>
                      <a:pt x="3" y="2"/>
                    </a:lnTo>
                    <a:lnTo>
                      <a:pt x="1" y="5"/>
                    </a:lnTo>
                    <a:lnTo>
                      <a:pt x="0" y="8"/>
                    </a:lnTo>
                    <a:lnTo>
                      <a:pt x="1" y="11"/>
                    </a:lnTo>
                    <a:lnTo>
                      <a:pt x="2" y="14"/>
                    </a:lnTo>
                    <a:lnTo>
                      <a:pt x="5"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27" name="Freeform 838"/>
              <p:cNvSpPr>
                <a:spLocks/>
              </p:cNvSpPr>
              <p:nvPr/>
            </p:nvSpPr>
            <p:spPr bwMode="auto">
              <a:xfrm flipH="1">
                <a:off x="2009" y="1794"/>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5" y="16"/>
                    </a:moveTo>
                    <a:lnTo>
                      <a:pt x="8" y="17"/>
                    </a:lnTo>
                    <a:lnTo>
                      <a:pt x="11" y="16"/>
                    </a:lnTo>
                    <a:lnTo>
                      <a:pt x="14" y="15"/>
                    </a:lnTo>
                    <a:lnTo>
                      <a:pt x="16" y="12"/>
                    </a:lnTo>
                    <a:lnTo>
                      <a:pt x="17" y="9"/>
                    </a:lnTo>
                    <a:lnTo>
                      <a:pt x="16" y="6"/>
                    </a:lnTo>
                    <a:lnTo>
                      <a:pt x="15" y="3"/>
                    </a:lnTo>
                    <a:lnTo>
                      <a:pt x="12" y="1"/>
                    </a:lnTo>
                    <a:lnTo>
                      <a:pt x="9" y="0"/>
                    </a:lnTo>
                    <a:lnTo>
                      <a:pt x="6" y="0"/>
                    </a:lnTo>
                    <a:lnTo>
                      <a:pt x="3" y="2"/>
                    </a:lnTo>
                    <a:lnTo>
                      <a:pt x="1" y="5"/>
                    </a:lnTo>
                    <a:lnTo>
                      <a:pt x="0" y="8"/>
                    </a:lnTo>
                    <a:lnTo>
                      <a:pt x="1" y="11"/>
                    </a:lnTo>
                    <a:lnTo>
                      <a:pt x="2" y="14"/>
                    </a:lnTo>
                    <a:lnTo>
                      <a:pt x="5"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28" name="Freeform 839"/>
              <p:cNvSpPr>
                <a:spLocks/>
              </p:cNvSpPr>
              <p:nvPr/>
            </p:nvSpPr>
            <p:spPr bwMode="auto">
              <a:xfrm flipH="1">
                <a:off x="2019" y="1801"/>
                <a:ext cx="3" cy="2"/>
              </a:xfrm>
              <a:custGeom>
                <a:avLst/>
                <a:gdLst>
                  <a:gd name="T0" fmla="*/ 0 w 25"/>
                  <a:gd name="T1" fmla="*/ 0 h 10"/>
                  <a:gd name="T2" fmla="*/ 0 w 25"/>
                  <a:gd name="T3" fmla="*/ 0 h 10"/>
                  <a:gd name="T4" fmla="*/ 0 w 25"/>
                  <a:gd name="T5" fmla="*/ 0 h 10"/>
                  <a:gd name="T6" fmla="*/ 0 w 25"/>
                  <a:gd name="T7" fmla="*/ 0 h 10"/>
                  <a:gd name="T8" fmla="*/ 0 w 25"/>
                  <a:gd name="T9" fmla="*/ 0 h 10"/>
                  <a:gd name="T10" fmla="*/ 0 w 25"/>
                  <a:gd name="T11" fmla="*/ 0 h 10"/>
                  <a:gd name="T12" fmla="*/ 0 w 25"/>
                  <a:gd name="T13" fmla="*/ 0 h 10"/>
                  <a:gd name="T14" fmla="*/ 0 w 25"/>
                  <a:gd name="T15" fmla="*/ 0 h 10"/>
                  <a:gd name="T16" fmla="*/ 0 w 25"/>
                  <a:gd name="T17" fmla="*/ 0 h 10"/>
                  <a:gd name="T18" fmla="*/ 0 w 25"/>
                  <a:gd name="T19" fmla="*/ 0 h 10"/>
                  <a:gd name="T20" fmla="*/ 0 w 25"/>
                  <a:gd name="T21" fmla="*/ 0 h 10"/>
                  <a:gd name="T22" fmla="*/ 0 w 25"/>
                  <a:gd name="T23" fmla="*/ 0 h 10"/>
                  <a:gd name="T24" fmla="*/ 0 w 25"/>
                  <a:gd name="T25" fmla="*/ 0 h 10"/>
                  <a:gd name="T26" fmla="*/ 0 w 25"/>
                  <a:gd name="T27" fmla="*/ 0 h 10"/>
                  <a:gd name="T28" fmla="*/ 0 w 25"/>
                  <a:gd name="T29" fmla="*/ 0 h 10"/>
                  <a:gd name="T30" fmla="*/ 0 w 25"/>
                  <a:gd name="T31" fmla="*/ 0 h 10"/>
                  <a:gd name="T32" fmla="*/ 0 w 25"/>
                  <a:gd name="T33" fmla="*/ 0 h 10"/>
                  <a:gd name="T34" fmla="*/ 0 w 25"/>
                  <a:gd name="T35" fmla="*/ 0 h 10"/>
                  <a:gd name="T36" fmla="*/ 0 w 25"/>
                  <a:gd name="T37" fmla="*/ 0 h 10"/>
                  <a:gd name="T38" fmla="*/ 0 w 25"/>
                  <a:gd name="T39" fmla="*/ 0 h 10"/>
                  <a:gd name="T40" fmla="*/ 0 w 25"/>
                  <a:gd name="T41" fmla="*/ 0 h 10"/>
                  <a:gd name="T42" fmla="*/ 0 w 25"/>
                  <a:gd name="T43" fmla="*/ 0 h 10"/>
                  <a:gd name="T44" fmla="*/ 0 w 25"/>
                  <a:gd name="T45" fmla="*/ 0 h 10"/>
                  <a:gd name="T46" fmla="*/ 0 w 25"/>
                  <a:gd name="T47" fmla="*/ 0 h 10"/>
                  <a:gd name="T48" fmla="*/ 0 w 25"/>
                  <a:gd name="T49" fmla="*/ 0 h 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10"/>
                  <a:gd name="T77" fmla="*/ 25 w 25"/>
                  <a:gd name="T78" fmla="*/ 10 h 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10">
                    <a:moveTo>
                      <a:pt x="22" y="9"/>
                    </a:moveTo>
                    <a:lnTo>
                      <a:pt x="24" y="7"/>
                    </a:lnTo>
                    <a:lnTo>
                      <a:pt x="25" y="5"/>
                    </a:lnTo>
                    <a:lnTo>
                      <a:pt x="24" y="3"/>
                    </a:lnTo>
                    <a:lnTo>
                      <a:pt x="21" y="1"/>
                    </a:lnTo>
                    <a:lnTo>
                      <a:pt x="17" y="0"/>
                    </a:lnTo>
                    <a:lnTo>
                      <a:pt x="12" y="0"/>
                    </a:lnTo>
                    <a:lnTo>
                      <a:pt x="7" y="0"/>
                    </a:lnTo>
                    <a:lnTo>
                      <a:pt x="2" y="0"/>
                    </a:lnTo>
                    <a:lnTo>
                      <a:pt x="0" y="0"/>
                    </a:lnTo>
                    <a:lnTo>
                      <a:pt x="0" y="1"/>
                    </a:lnTo>
                    <a:lnTo>
                      <a:pt x="1" y="2"/>
                    </a:lnTo>
                    <a:lnTo>
                      <a:pt x="4" y="2"/>
                    </a:lnTo>
                    <a:lnTo>
                      <a:pt x="8" y="2"/>
                    </a:lnTo>
                    <a:lnTo>
                      <a:pt x="13" y="3"/>
                    </a:lnTo>
                    <a:lnTo>
                      <a:pt x="17" y="5"/>
                    </a:lnTo>
                    <a:lnTo>
                      <a:pt x="19" y="5"/>
                    </a:lnTo>
                    <a:lnTo>
                      <a:pt x="20" y="6"/>
                    </a:lnTo>
                    <a:lnTo>
                      <a:pt x="21" y="6"/>
                    </a:lnTo>
                    <a:lnTo>
                      <a:pt x="21" y="7"/>
                    </a:lnTo>
                    <a:lnTo>
                      <a:pt x="21" y="8"/>
                    </a:lnTo>
                    <a:lnTo>
                      <a:pt x="21" y="9"/>
                    </a:lnTo>
                    <a:lnTo>
                      <a:pt x="21" y="10"/>
                    </a:lnTo>
                    <a:lnTo>
                      <a:pt x="2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29" name="Freeform 840"/>
              <p:cNvSpPr>
                <a:spLocks/>
              </p:cNvSpPr>
              <p:nvPr/>
            </p:nvSpPr>
            <p:spPr bwMode="auto">
              <a:xfrm flipH="1">
                <a:off x="2019" y="1803"/>
                <a:ext cx="3" cy="1"/>
              </a:xfrm>
              <a:custGeom>
                <a:avLst/>
                <a:gdLst>
                  <a:gd name="T0" fmla="*/ 0 w 18"/>
                  <a:gd name="T1" fmla="*/ 0 h 11"/>
                  <a:gd name="T2" fmla="*/ 0 w 18"/>
                  <a:gd name="T3" fmla="*/ 0 h 11"/>
                  <a:gd name="T4" fmla="*/ 0 w 18"/>
                  <a:gd name="T5" fmla="*/ 0 h 11"/>
                  <a:gd name="T6" fmla="*/ 0 w 18"/>
                  <a:gd name="T7" fmla="*/ 0 h 11"/>
                  <a:gd name="T8" fmla="*/ 0 w 18"/>
                  <a:gd name="T9" fmla="*/ 0 h 11"/>
                  <a:gd name="T10" fmla="*/ 0 w 18"/>
                  <a:gd name="T11" fmla="*/ 0 h 11"/>
                  <a:gd name="T12" fmla="*/ 0 w 18"/>
                  <a:gd name="T13" fmla="*/ 0 h 11"/>
                  <a:gd name="T14" fmla="*/ 0 w 18"/>
                  <a:gd name="T15" fmla="*/ 0 h 11"/>
                  <a:gd name="T16" fmla="*/ 0 w 18"/>
                  <a:gd name="T17" fmla="*/ 0 h 11"/>
                  <a:gd name="T18" fmla="*/ 0 w 18"/>
                  <a:gd name="T19" fmla="*/ 0 h 11"/>
                  <a:gd name="T20" fmla="*/ 0 w 18"/>
                  <a:gd name="T21" fmla="*/ 0 h 11"/>
                  <a:gd name="T22" fmla="*/ 0 w 18"/>
                  <a:gd name="T23" fmla="*/ 0 h 11"/>
                  <a:gd name="T24" fmla="*/ 0 w 18"/>
                  <a:gd name="T25" fmla="*/ 0 h 11"/>
                  <a:gd name="T26" fmla="*/ 0 w 18"/>
                  <a:gd name="T27" fmla="*/ 0 h 11"/>
                  <a:gd name="T28" fmla="*/ 0 w 18"/>
                  <a:gd name="T29" fmla="*/ 0 h 11"/>
                  <a:gd name="T30" fmla="*/ 0 w 18"/>
                  <a:gd name="T31" fmla="*/ 0 h 11"/>
                  <a:gd name="T32" fmla="*/ 0 w 18"/>
                  <a:gd name="T33" fmla="*/ 0 h 11"/>
                  <a:gd name="T34" fmla="*/ 0 w 18"/>
                  <a:gd name="T35" fmla="*/ 0 h 11"/>
                  <a:gd name="T36" fmla="*/ 0 w 18"/>
                  <a:gd name="T37" fmla="*/ 0 h 11"/>
                  <a:gd name="T38" fmla="*/ 0 w 18"/>
                  <a:gd name="T39" fmla="*/ 0 h 11"/>
                  <a:gd name="T40" fmla="*/ 0 w 18"/>
                  <a:gd name="T41" fmla="*/ 0 h 11"/>
                  <a:gd name="T42" fmla="*/ 0 w 18"/>
                  <a:gd name="T43" fmla="*/ 0 h 11"/>
                  <a:gd name="T44" fmla="*/ 0 w 18"/>
                  <a:gd name="T45" fmla="*/ 0 h 11"/>
                  <a:gd name="T46" fmla="*/ 0 w 18"/>
                  <a:gd name="T47" fmla="*/ 0 h 11"/>
                  <a:gd name="T48" fmla="*/ 0 w 18"/>
                  <a:gd name="T49" fmla="*/ 0 h 11"/>
                  <a:gd name="T50" fmla="*/ 0 w 18"/>
                  <a:gd name="T51" fmla="*/ 0 h 11"/>
                  <a:gd name="T52" fmla="*/ 0 w 18"/>
                  <a:gd name="T53" fmla="*/ 0 h 11"/>
                  <a:gd name="T54" fmla="*/ 0 w 18"/>
                  <a:gd name="T55" fmla="*/ 0 h 11"/>
                  <a:gd name="T56" fmla="*/ 0 w 18"/>
                  <a:gd name="T57" fmla="*/ 0 h 11"/>
                  <a:gd name="T58" fmla="*/ 0 w 18"/>
                  <a:gd name="T59" fmla="*/ 0 h 11"/>
                  <a:gd name="T60" fmla="*/ 0 w 18"/>
                  <a:gd name="T61" fmla="*/ 0 h 11"/>
                  <a:gd name="T62" fmla="*/ 0 w 18"/>
                  <a:gd name="T63" fmla="*/ 0 h 11"/>
                  <a:gd name="T64" fmla="*/ 0 w 18"/>
                  <a:gd name="T65" fmla="*/ 0 h 11"/>
                  <a:gd name="T66" fmla="*/ 0 w 18"/>
                  <a:gd name="T67" fmla="*/ 0 h 11"/>
                  <a:gd name="T68" fmla="*/ 0 w 18"/>
                  <a:gd name="T69" fmla="*/ 0 h 11"/>
                  <a:gd name="T70" fmla="*/ 0 w 18"/>
                  <a:gd name="T71" fmla="*/ 0 h 11"/>
                  <a:gd name="T72" fmla="*/ 0 w 18"/>
                  <a:gd name="T73" fmla="*/ 0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
                  <a:gd name="T112" fmla="*/ 0 h 11"/>
                  <a:gd name="T113" fmla="*/ 18 w 18"/>
                  <a:gd name="T114" fmla="*/ 11 h 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 h="11">
                    <a:moveTo>
                      <a:pt x="14" y="7"/>
                    </a:moveTo>
                    <a:lnTo>
                      <a:pt x="14" y="7"/>
                    </a:lnTo>
                    <a:lnTo>
                      <a:pt x="15" y="6"/>
                    </a:lnTo>
                    <a:lnTo>
                      <a:pt x="16" y="6"/>
                    </a:lnTo>
                    <a:lnTo>
                      <a:pt x="17" y="5"/>
                    </a:lnTo>
                    <a:lnTo>
                      <a:pt x="18" y="4"/>
                    </a:lnTo>
                    <a:lnTo>
                      <a:pt x="16" y="4"/>
                    </a:lnTo>
                    <a:lnTo>
                      <a:pt x="13" y="4"/>
                    </a:lnTo>
                    <a:lnTo>
                      <a:pt x="9" y="3"/>
                    </a:lnTo>
                    <a:lnTo>
                      <a:pt x="5" y="2"/>
                    </a:lnTo>
                    <a:lnTo>
                      <a:pt x="3" y="1"/>
                    </a:lnTo>
                    <a:lnTo>
                      <a:pt x="1" y="0"/>
                    </a:lnTo>
                    <a:lnTo>
                      <a:pt x="0" y="1"/>
                    </a:lnTo>
                    <a:lnTo>
                      <a:pt x="1" y="2"/>
                    </a:lnTo>
                    <a:lnTo>
                      <a:pt x="2" y="3"/>
                    </a:lnTo>
                    <a:lnTo>
                      <a:pt x="5" y="4"/>
                    </a:lnTo>
                    <a:lnTo>
                      <a:pt x="7" y="6"/>
                    </a:lnTo>
                    <a:lnTo>
                      <a:pt x="9" y="7"/>
                    </a:lnTo>
                    <a:lnTo>
                      <a:pt x="10" y="8"/>
                    </a:lnTo>
                    <a:lnTo>
                      <a:pt x="11" y="9"/>
                    </a:lnTo>
                    <a:lnTo>
                      <a:pt x="12" y="10"/>
                    </a:lnTo>
                    <a:lnTo>
                      <a:pt x="12" y="11"/>
                    </a:lnTo>
                    <a:lnTo>
                      <a:pt x="13" y="11"/>
                    </a:lnTo>
                    <a:lnTo>
                      <a:pt x="12" y="10"/>
                    </a:lnTo>
                    <a:lnTo>
                      <a:pt x="12" y="9"/>
                    </a:lnTo>
                    <a:lnTo>
                      <a:pt x="12" y="8"/>
                    </a:lnTo>
                    <a:lnTo>
                      <a:pt x="12" y="7"/>
                    </a:lnTo>
                    <a:lnTo>
                      <a:pt x="13" y="7"/>
                    </a:lnTo>
                    <a:lnTo>
                      <a:pt x="1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30" name="Freeform 841"/>
              <p:cNvSpPr>
                <a:spLocks/>
              </p:cNvSpPr>
              <p:nvPr/>
            </p:nvSpPr>
            <p:spPr bwMode="auto">
              <a:xfrm flipH="1">
                <a:off x="2009" y="1794"/>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5" y="16"/>
                    </a:moveTo>
                    <a:lnTo>
                      <a:pt x="8" y="17"/>
                    </a:lnTo>
                    <a:lnTo>
                      <a:pt x="11" y="16"/>
                    </a:lnTo>
                    <a:lnTo>
                      <a:pt x="14" y="15"/>
                    </a:lnTo>
                    <a:lnTo>
                      <a:pt x="16" y="12"/>
                    </a:lnTo>
                    <a:lnTo>
                      <a:pt x="17" y="9"/>
                    </a:lnTo>
                    <a:lnTo>
                      <a:pt x="16" y="6"/>
                    </a:lnTo>
                    <a:lnTo>
                      <a:pt x="15" y="3"/>
                    </a:lnTo>
                    <a:lnTo>
                      <a:pt x="12" y="1"/>
                    </a:lnTo>
                    <a:lnTo>
                      <a:pt x="9" y="0"/>
                    </a:lnTo>
                    <a:lnTo>
                      <a:pt x="6" y="0"/>
                    </a:lnTo>
                    <a:lnTo>
                      <a:pt x="3" y="2"/>
                    </a:lnTo>
                    <a:lnTo>
                      <a:pt x="1" y="5"/>
                    </a:lnTo>
                    <a:lnTo>
                      <a:pt x="0" y="8"/>
                    </a:lnTo>
                    <a:lnTo>
                      <a:pt x="1" y="11"/>
                    </a:lnTo>
                    <a:lnTo>
                      <a:pt x="2" y="14"/>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31" name="Freeform 842"/>
              <p:cNvSpPr>
                <a:spLocks/>
              </p:cNvSpPr>
              <p:nvPr/>
            </p:nvSpPr>
            <p:spPr bwMode="auto">
              <a:xfrm flipH="1">
                <a:off x="2003" y="1786"/>
                <a:ext cx="24" cy="20"/>
              </a:xfrm>
              <a:custGeom>
                <a:avLst/>
                <a:gdLst>
                  <a:gd name="T0" fmla="*/ 0 w 170"/>
                  <a:gd name="T1" fmla="*/ 0 h 139"/>
                  <a:gd name="T2" fmla="*/ 0 w 170"/>
                  <a:gd name="T3" fmla="*/ 0 h 139"/>
                  <a:gd name="T4" fmla="*/ 0 w 170"/>
                  <a:gd name="T5" fmla="*/ 0 h 139"/>
                  <a:gd name="T6" fmla="*/ 0 w 170"/>
                  <a:gd name="T7" fmla="*/ 0 h 139"/>
                  <a:gd name="T8" fmla="*/ 0 w 170"/>
                  <a:gd name="T9" fmla="*/ 0 h 139"/>
                  <a:gd name="T10" fmla="*/ 0 w 170"/>
                  <a:gd name="T11" fmla="*/ 0 h 139"/>
                  <a:gd name="T12" fmla="*/ 0 w 170"/>
                  <a:gd name="T13" fmla="*/ 0 h 139"/>
                  <a:gd name="T14" fmla="*/ 0 w 170"/>
                  <a:gd name="T15" fmla="*/ 0 h 139"/>
                  <a:gd name="T16" fmla="*/ 0 w 170"/>
                  <a:gd name="T17" fmla="*/ 0 h 139"/>
                  <a:gd name="T18" fmla="*/ 0 w 170"/>
                  <a:gd name="T19" fmla="*/ 0 h 139"/>
                  <a:gd name="T20" fmla="*/ 0 w 170"/>
                  <a:gd name="T21" fmla="*/ 0 h 139"/>
                  <a:gd name="T22" fmla="*/ 0 w 170"/>
                  <a:gd name="T23" fmla="*/ 0 h 139"/>
                  <a:gd name="T24" fmla="*/ 0 w 170"/>
                  <a:gd name="T25" fmla="*/ 0 h 139"/>
                  <a:gd name="T26" fmla="*/ 0 w 170"/>
                  <a:gd name="T27" fmla="*/ 0 h 139"/>
                  <a:gd name="T28" fmla="*/ 0 w 170"/>
                  <a:gd name="T29" fmla="*/ 0 h 139"/>
                  <a:gd name="T30" fmla="*/ 0 w 170"/>
                  <a:gd name="T31" fmla="*/ 0 h 139"/>
                  <a:gd name="T32" fmla="*/ 0 w 170"/>
                  <a:gd name="T33" fmla="*/ 0 h 139"/>
                  <a:gd name="T34" fmla="*/ 0 w 170"/>
                  <a:gd name="T35" fmla="*/ 0 h 139"/>
                  <a:gd name="T36" fmla="*/ 0 w 170"/>
                  <a:gd name="T37" fmla="*/ 0 h 139"/>
                  <a:gd name="T38" fmla="*/ 0 w 170"/>
                  <a:gd name="T39" fmla="*/ 0 h 139"/>
                  <a:gd name="T40" fmla="*/ 0 w 170"/>
                  <a:gd name="T41" fmla="*/ 0 h 139"/>
                  <a:gd name="T42" fmla="*/ 0 w 170"/>
                  <a:gd name="T43" fmla="*/ 0 h 139"/>
                  <a:gd name="T44" fmla="*/ 0 w 170"/>
                  <a:gd name="T45" fmla="*/ 0 h 139"/>
                  <a:gd name="T46" fmla="*/ 0 w 170"/>
                  <a:gd name="T47" fmla="*/ 0 h 139"/>
                  <a:gd name="T48" fmla="*/ 0 w 170"/>
                  <a:gd name="T49" fmla="*/ 0 h 139"/>
                  <a:gd name="T50" fmla="*/ 0 w 170"/>
                  <a:gd name="T51" fmla="*/ 0 h 139"/>
                  <a:gd name="T52" fmla="*/ 0 w 170"/>
                  <a:gd name="T53" fmla="*/ 0 h 139"/>
                  <a:gd name="T54" fmla="*/ 0 w 170"/>
                  <a:gd name="T55" fmla="*/ 0 h 139"/>
                  <a:gd name="T56" fmla="*/ 0 w 170"/>
                  <a:gd name="T57" fmla="*/ 0 h 139"/>
                  <a:gd name="T58" fmla="*/ 0 w 170"/>
                  <a:gd name="T59" fmla="*/ 0 h 139"/>
                  <a:gd name="T60" fmla="*/ 0 w 170"/>
                  <a:gd name="T61" fmla="*/ 0 h 139"/>
                  <a:gd name="T62" fmla="*/ 0 w 170"/>
                  <a:gd name="T63" fmla="*/ 0 h 139"/>
                  <a:gd name="T64" fmla="*/ 0 w 170"/>
                  <a:gd name="T65" fmla="*/ 0 h 139"/>
                  <a:gd name="T66" fmla="*/ 0 w 170"/>
                  <a:gd name="T67" fmla="*/ 0 h 139"/>
                  <a:gd name="T68" fmla="*/ 0 w 170"/>
                  <a:gd name="T69" fmla="*/ 0 h 139"/>
                  <a:gd name="T70" fmla="*/ 0 w 170"/>
                  <a:gd name="T71" fmla="*/ 0 h 139"/>
                  <a:gd name="T72" fmla="*/ 0 w 170"/>
                  <a:gd name="T73" fmla="*/ 0 h 139"/>
                  <a:gd name="T74" fmla="*/ 0 w 170"/>
                  <a:gd name="T75" fmla="*/ 0 h 139"/>
                  <a:gd name="T76" fmla="*/ 0 w 170"/>
                  <a:gd name="T77" fmla="*/ 0 h 139"/>
                  <a:gd name="T78" fmla="*/ 0 w 170"/>
                  <a:gd name="T79" fmla="*/ 0 h 139"/>
                  <a:gd name="T80" fmla="*/ 0 w 170"/>
                  <a:gd name="T81" fmla="*/ 0 h 139"/>
                  <a:gd name="T82" fmla="*/ 0 w 170"/>
                  <a:gd name="T83" fmla="*/ 0 h 139"/>
                  <a:gd name="T84" fmla="*/ 0 w 170"/>
                  <a:gd name="T85" fmla="*/ 0 h 139"/>
                  <a:gd name="T86" fmla="*/ 0 w 170"/>
                  <a:gd name="T87" fmla="*/ 0 h 139"/>
                  <a:gd name="T88" fmla="*/ 0 w 170"/>
                  <a:gd name="T89" fmla="*/ 0 h 139"/>
                  <a:gd name="T90" fmla="*/ 0 w 170"/>
                  <a:gd name="T91" fmla="*/ 0 h 139"/>
                  <a:gd name="T92" fmla="*/ 0 w 170"/>
                  <a:gd name="T93" fmla="*/ 0 h 139"/>
                  <a:gd name="T94" fmla="*/ 0 w 170"/>
                  <a:gd name="T95" fmla="*/ 0 h 139"/>
                  <a:gd name="T96" fmla="*/ 0 w 170"/>
                  <a:gd name="T97" fmla="*/ 0 h 139"/>
                  <a:gd name="T98" fmla="*/ 0 w 170"/>
                  <a:gd name="T99" fmla="*/ 0 h 139"/>
                  <a:gd name="T100" fmla="*/ 0 w 170"/>
                  <a:gd name="T101" fmla="*/ 0 h 139"/>
                  <a:gd name="T102" fmla="*/ 0 w 170"/>
                  <a:gd name="T103" fmla="*/ 0 h 139"/>
                  <a:gd name="T104" fmla="*/ 0 w 170"/>
                  <a:gd name="T105" fmla="*/ 0 h 139"/>
                  <a:gd name="T106" fmla="*/ 0 w 170"/>
                  <a:gd name="T107" fmla="*/ 0 h 139"/>
                  <a:gd name="T108" fmla="*/ 0 w 170"/>
                  <a:gd name="T109" fmla="*/ 0 h 139"/>
                  <a:gd name="T110" fmla="*/ 0 w 170"/>
                  <a:gd name="T111" fmla="*/ 0 h 139"/>
                  <a:gd name="T112" fmla="*/ 0 w 170"/>
                  <a:gd name="T113" fmla="*/ 0 h 139"/>
                  <a:gd name="T114" fmla="*/ 0 w 170"/>
                  <a:gd name="T115" fmla="*/ 0 h 139"/>
                  <a:gd name="T116" fmla="*/ 0 w 170"/>
                  <a:gd name="T117" fmla="*/ 0 h 139"/>
                  <a:gd name="T118" fmla="*/ 0 w 170"/>
                  <a:gd name="T119" fmla="*/ 0 h 1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0"/>
                  <a:gd name="T181" fmla="*/ 0 h 139"/>
                  <a:gd name="T182" fmla="*/ 170 w 170"/>
                  <a:gd name="T183" fmla="*/ 139 h 1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0" h="139">
                    <a:moveTo>
                      <a:pt x="156" y="76"/>
                    </a:moveTo>
                    <a:lnTo>
                      <a:pt x="162" y="77"/>
                    </a:lnTo>
                    <a:lnTo>
                      <a:pt x="167" y="75"/>
                    </a:lnTo>
                    <a:lnTo>
                      <a:pt x="170" y="70"/>
                    </a:lnTo>
                    <a:lnTo>
                      <a:pt x="168" y="65"/>
                    </a:lnTo>
                    <a:lnTo>
                      <a:pt x="166" y="63"/>
                    </a:lnTo>
                    <a:lnTo>
                      <a:pt x="166" y="61"/>
                    </a:lnTo>
                    <a:lnTo>
                      <a:pt x="166" y="58"/>
                    </a:lnTo>
                    <a:lnTo>
                      <a:pt x="167" y="55"/>
                    </a:lnTo>
                    <a:lnTo>
                      <a:pt x="167" y="52"/>
                    </a:lnTo>
                    <a:lnTo>
                      <a:pt x="166" y="49"/>
                    </a:lnTo>
                    <a:lnTo>
                      <a:pt x="163" y="46"/>
                    </a:lnTo>
                    <a:lnTo>
                      <a:pt x="158" y="43"/>
                    </a:lnTo>
                    <a:lnTo>
                      <a:pt x="152" y="39"/>
                    </a:lnTo>
                    <a:lnTo>
                      <a:pt x="147" y="34"/>
                    </a:lnTo>
                    <a:lnTo>
                      <a:pt x="142" y="28"/>
                    </a:lnTo>
                    <a:lnTo>
                      <a:pt x="138" y="22"/>
                    </a:lnTo>
                    <a:lnTo>
                      <a:pt x="135" y="16"/>
                    </a:lnTo>
                    <a:lnTo>
                      <a:pt x="129" y="10"/>
                    </a:lnTo>
                    <a:lnTo>
                      <a:pt x="120" y="6"/>
                    </a:lnTo>
                    <a:lnTo>
                      <a:pt x="110" y="5"/>
                    </a:lnTo>
                    <a:lnTo>
                      <a:pt x="105" y="6"/>
                    </a:lnTo>
                    <a:lnTo>
                      <a:pt x="98" y="6"/>
                    </a:lnTo>
                    <a:lnTo>
                      <a:pt x="92" y="5"/>
                    </a:lnTo>
                    <a:lnTo>
                      <a:pt x="86" y="3"/>
                    </a:lnTo>
                    <a:lnTo>
                      <a:pt x="81" y="0"/>
                    </a:lnTo>
                    <a:lnTo>
                      <a:pt x="74" y="0"/>
                    </a:lnTo>
                    <a:lnTo>
                      <a:pt x="68" y="2"/>
                    </a:lnTo>
                    <a:lnTo>
                      <a:pt x="62" y="5"/>
                    </a:lnTo>
                    <a:lnTo>
                      <a:pt x="58" y="9"/>
                    </a:lnTo>
                    <a:lnTo>
                      <a:pt x="54" y="11"/>
                    </a:lnTo>
                    <a:lnTo>
                      <a:pt x="50" y="13"/>
                    </a:lnTo>
                    <a:lnTo>
                      <a:pt x="47" y="13"/>
                    </a:lnTo>
                    <a:lnTo>
                      <a:pt x="44" y="14"/>
                    </a:lnTo>
                    <a:lnTo>
                      <a:pt x="42" y="16"/>
                    </a:lnTo>
                    <a:lnTo>
                      <a:pt x="39" y="20"/>
                    </a:lnTo>
                    <a:lnTo>
                      <a:pt x="36" y="24"/>
                    </a:lnTo>
                    <a:lnTo>
                      <a:pt x="34" y="28"/>
                    </a:lnTo>
                    <a:lnTo>
                      <a:pt x="33" y="31"/>
                    </a:lnTo>
                    <a:lnTo>
                      <a:pt x="30" y="33"/>
                    </a:lnTo>
                    <a:lnTo>
                      <a:pt x="26" y="35"/>
                    </a:lnTo>
                    <a:lnTo>
                      <a:pt x="22" y="37"/>
                    </a:lnTo>
                    <a:lnTo>
                      <a:pt x="19" y="39"/>
                    </a:lnTo>
                    <a:lnTo>
                      <a:pt x="16" y="43"/>
                    </a:lnTo>
                    <a:lnTo>
                      <a:pt x="14" y="51"/>
                    </a:lnTo>
                    <a:lnTo>
                      <a:pt x="14" y="56"/>
                    </a:lnTo>
                    <a:lnTo>
                      <a:pt x="14" y="60"/>
                    </a:lnTo>
                    <a:lnTo>
                      <a:pt x="14" y="64"/>
                    </a:lnTo>
                    <a:lnTo>
                      <a:pt x="12" y="68"/>
                    </a:lnTo>
                    <a:lnTo>
                      <a:pt x="10" y="71"/>
                    </a:lnTo>
                    <a:lnTo>
                      <a:pt x="9" y="75"/>
                    </a:lnTo>
                    <a:lnTo>
                      <a:pt x="9" y="79"/>
                    </a:lnTo>
                    <a:lnTo>
                      <a:pt x="9" y="83"/>
                    </a:lnTo>
                    <a:lnTo>
                      <a:pt x="9" y="88"/>
                    </a:lnTo>
                    <a:lnTo>
                      <a:pt x="8" y="92"/>
                    </a:lnTo>
                    <a:lnTo>
                      <a:pt x="6" y="97"/>
                    </a:lnTo>
                    <a:lnTo>
                      <a:pt x="3" y="100"/>
                    </a:lnTo>
                    <a:lnTo>
                      <a:pt x="0" y="104"/>
                    </a:lnTo>
                    <a:lnTo>
                      <a:pt x="0" y="109"/>
                    </a:lnTo>
                    <a:lnTo>
                      <a:pt x="1" y="113"/>
                    </a:lnTo>
                    <a:lnTo>
                      <a:pt x="3" y="116"/>
                    </a:lnTo>
                    <a:lnTo>
                      <a:pt x="5" y="118"/>
                    </a:lnTo>
                    <a:lnTo>
                      <a:pt x="7" y="121"/>
                    </a:lnTo>
                    <a:lnTo>
                      <a:pt x="9" y="125"/>
                    </a:lnTo>
                    <a:lnTo>
                      <a:pt x="10" y="129"/>
                    </a:lnTo>
                    <a:lnTo>
                      <a:pt x="13" y="134"/>
                    </a:lnTo>
                    <a:lnTo>
                      <a:pt x="20" y="137"/>
                    </a:lnTo>
                    <a:lnTo>
                      <a:pt x="28" y="139"/>
                    </a:lnTo>
                    <a:lnTo>
                      <a:pt x="35" y="139"/>
                    </a:lnTo>
                    <a:lnTo>
                      <a:pt x="41" y="137"/>
                    </a:lnTo>
                    <a:lnTo>
                      <a:pt x="45" y="133"/>
                    </a:lnTo>
                    <a:lnTo>
                      <a:pt x="46" y="128"/>
                    </a:lnTo>
                    <a:lnTo>
                      <a:pt x="45" y="123"/>
                    </a:lnTo>
                    <a:lnTo>
                      <a:pt x="43" y="118"/>
                    </a:lnTo>
                    <a:lnTo>
                      <a:pt x="44" y="113"/>
                    </a:lnTo>
                    <a:lnTo>
                      <a:pt x="46" y="107"/>
                    </a:lnTo>
                    <a:lnTo>
                      <a:pt x="47" y="103"/>
                    </a:lnTo>
                    <a:lnTo>
                      <a:pt x="49" y="100"/>
                    </a:lnTo>
                    <a:lnTo>
                      <a:pt x="53" y="96"/>
                    </a:lnTo>
                    <a:lnTo>
                      <a:pt x="57" y="92"/>
                    </a:lnTo>
                    <a:lnTo>
                      <a:pt x="60" y="90"/>
                    </a:lnTo>
                    <a:lnTo>
                      <a:pt x="62" y="90"/>
                    </a:lnTo>
                    <a:lnTo>
                      <a:pt x="64" y="92"/>
                    </a:lnTo>
                    <a:lnTo>
                      <a:pt x="66" y="94"/>
                    </a:lnTo>
                    <a:lnTo>
                      <a:pt x="67" y="97"/>
                    </a:lnTo>
                    <a:lnTo>
                      <a:pt x="69" y="99"/>
                    </a:lnTo>
                    <a:lnTo>
                      <a:pt x="71" y="99"/>
                    </a:lnTo>
                    <a:lnTo>
                      <a:pt x="74" y="100"/>
                    </a:lnTo>
                    <a:lnTo>
                      <a:pt x="76" y="102"/>
                    </a:lnTo>
                    <a:lnTo>
                      <a:pt x="77" y="103"/>
                    </a:lnTo>
                    <a:lnTo>
                      <a:pt x="78" y="102"/>
                    </a:lnTo>
                    <a:lnTo>
                      <a:pt x="79" y="100"/>
                    </a:lnTo>
                    <a:lnTo>
                      <a:pt x="80" y="98"/>
                    </a:lnTo>
                    <a:lnTo>
                      <a:pt x="81" y="96"/>
                    </a:lnTo>
                    <a:lnTo>
                      <a:pt x="83" y="94"/>
                    </a:lnTo>
                    <a:lnTo>
                      <a:pt x="85" y="93"/>
                    </a:lnTo>
                    <a:lnTo>
                      <a:pt x="88" y="93"/>
                    </a:lnTo>
                    <a:lnTo>
                      <a:pt x="91" y="93"/>
                    </a:lnTo>
                    <a:lnTo>
                      <a:pt x="94" y="91"/>
                    </a:lnTo>
                    <a:lnTo>
                      <a:pt x="96" y="89"/>
                    </a:lnTo>
                    <a:lnTo>
                      <a:pt x="97" y="86"/>
                    </a:lnTo>
                    <a:lnTo>
                      <a:pt x="98" y="83"/>
                    </a:lnTo>
                    <a:lnTo>
                      <a:pt x="100" y="80"/>
                    </a:lnTo>
                    <a:lnTo>
                      <a:pt x="102" y="77"/>
                    </a:lnTo>
                    <a:lnTo>
                      <a:pt x="106" y="74"/>
                    </a:lnTo>
                    <a:lnTo>
                      <a:pt x="110" y="71"/>
                    </a:lnTo>
                    <a:lnTo>
                      <a:pt x="115" y="67"/>
                    </a:lnTo>
                    <a:lnTo>
                      <a:pt x="116" y="63"/>
                    </a:lnTo>
                    <a:lnTo>
                      <a:pt x="114" y="57"/>
                    </a:lnTo>
                    <a:lnTo>
                      <a:pt x="111" y="54"/>
                    </a:lnTo>
                    <a:lnTo>
                      <a:pt x="110" y="50"/>
                    </a:lnTo>
                    <a:lnTo>
                      <a:pt x="109" y="47"/>
                    </a:lnTo>
                    <a:lnTo>
                      <a:pt x="111" y="43"/>
                    </a:lnTo>
                    <a:lnTo>
                      <a:pt x="116" y="42"/>
                    </a:lnTo>
                    <a:lnTo>
                      <a:pt x="123" y="43"/>
                    </a:lnTo>
                    <a:lnTo>
                      <a:pt x="131" y="47"/>
                    </a:lnTo>
                    <a:lnTo>
                      <a:pt x="138" y="51"/>
                    </a:lnTo>
                    <a:lnTo>
                      <a:pt x="143" y="55"/>
                    </a:lnTo>
                    <a:lnTo>
                      <a:pt x="148" y="61"/>
                    </a:lnTo>
                    <a:lnTo>
                      <a:pt x="153" y="68"/>
                    </a:lnTo>
                    <a:lnTo>
                      <a:pt x="156"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32" name="Freeform 843"/>
              <p:cNvSpPr>
                <a:spLocks/>
              </p:cNvSpPr>
              <p:nvPr/>
            </p:nvSpPr>
            <p:spPr bwMode="auto">
              <a:xfrm flipH="1">
                <a:off x="2002" y="1784"/>
                <a:ext cx="26" cy="19"/>
              </a:xfrm>
              <a:custGeom>
                <a:avLst/>
                <a:gdLst>
                  <a:gd name="T0" fmla="*/ 0 w 182"/>
                  <a:gd name="T1" fmla="*/ 0 h 131"/>
                  <a:gd name="T2" fmla="*/ 0 w 182"/>
                  <a:gd name="T3" fmla="*/ 0 h 131"/>
                  <a:gd name="T4" fmla="*/ 0 w 182"/>
                  <a:gd name="T5" fmla="*/ 0 h 131"/>
                  <a:gd name="T6" fmla="*/ 0 w 182"/>
                  <a:gd name="T7" fmla="*/ 0 h 131"/>
                  <a:gd name="T8" fmla="*/ 0 w 182"/>
                  <a:gd name="T9" fmla="*/ 0 h 131"/>
                  <a:gd name="T10" fmla="*/ 0 w 182"/>
                  <a:gd name="T11" fmla="*/ 0 h 131"/>
                  <a:gd name="T12" fmla="*/ 0 w 182"/>
                  <a:gd name="T13" fmla="*/ 0 h 131"/>
                  <a:gd name="T14" fmla="*/ 0 w 182"/>
                  <a:gd name="T15" fmla="*/ 0 h 131"/>
                  <a:gd name="T16" fmla="*/ 0 w 182"/>
                  <a:gd name="T17" fmla="*/ 0 h 131"/>
                  <a:gd name="T18" fmla="*/ 0 w 182"/>
                  <a:gd name="T19" fmla="*/ 0 h 131"/>
                  <a:gd name="T20" fmla="*/ 0 w 182"/>
                  <a:gd name="T21" fmla="*/ 0 h 131"/>
                  <a:gd name="T22" fmla="*/ 0 w 182"/>
                  <a:gd name="T23" fmla="*/ 0 h 131"/>
                  <a:gd name="T24" fmla="*/ 0 w 182"/>
                  <a:gd name="T25" fmla="*/ 0 h 131"/>
                  <a:gd name="T26" fmla="*/ 0 w 182"/>
                  <a:gd name="T27" fmla="*/ 0 h 131"/>
                  <a:gd name="T28" fmla="*/ 0 w 182"/>
                  <a:gd name="T29" fmla="*/ 0 h 131"/>
                  <a:gd name="T30" fmla="*/ 0 w 182"/>
                  <a:gd name="T31" fmla="*/ 0 h 131"/>
                  <a:gd name="T32" fmla="*/ 0 w 182"/>
                  <a:gd name="T33" fmla="*/ 0 h 131"/>
                  <a:gd name="T34" fmla="*/ 0 w 182"/>
                  <a:gd name="T35" fmla="*/ 0 h 131"/>
                  <a:gd name="T36" fmla="*/ 0 w 182"/>
                  <a:gd name="T37" fmla="*/ 0 h 131"/>
                  <a:gd name="T38" fmla="*/ 0 w 182"/>
                  <a:gd name="T39" fmla="*/ 0 h 131"/>
                  <a:gd name="T40" fmla="*/ 0 w 182"/>
                  <a:gd name="T41" fmla="*/ 0 h 131"/>
                  <a:gd name="T42" fmla="*/ 0 w 182"/>
                  <a:gd name="T43" fmla="*/ 0 h 131"/>
                  <a:gd name="T44" fmla="*/ 0 w 182"/>
                  <a:gd name="T45" fmla="*/ 0 h 131"/>
                  <a:gd name="T46" fmla="*/ 0 w 182"/>
                  <a:gd name="T47" fmla="*/ 0 h 131"/>
                  <a:gd name="T48" fmla="*/ 0 w 182"/>
                  <a:gd name="T49" fmla="*/ 0 h 131"/>
                  <a:gd name="T50" fmla="*/ 0 w 182"/>
                  <a:gd name="T51" fmla="*/ 0 h 131"/>
                  <a:gd name="T52" fmla="*/ 0 w 182"/>
                  <a:gd name="T53" fmla="*/ 0 h 131"/>
                  <a:gd name="T54" fmla="*/ 0 w 182"/>
                  <a:gd name="T55" fmla="*/ 0 h 131"/>
                  <a:gd name="T56" fmla="*/ 0 w 182"/>
                  <a:gd name="T57" fmla="*/ 0 h 131"/>
                  <a:gd name="T58" fmla="*/ 0 w 182"/>
                  <a:gd name="T59" fmla="*/ 0 h 131"/>
                  <a:gd name="T60" fmla="*/ 0 w 182"/>
                  <a:gd name="T61" fmla="*/ 0 h 131"/>
                  <a:gd name="T62" fmla="*/ 0 w 182"/>
                  <a:gd name="T63" fmla="*/ 0 h 131"/>
                  <a:gd name="T64" fmla="*/ 0 w 182"/>
                  <a:gd name="T65" fmla="*/ 0 h 131"/>
                  <a:gd name="T66" fmla="*/ 0 w 182"/>
                  <a:gd name="T67" fmla="*/ 0 h 131"/>
                  <a:gd name="T68" fmla="*/ 0 w 182"/>
                  <a:gd name="T69" fmla="*/ 0 h 131"/>
                  <a:gd name="T70" fmla="*/ 0 w 182"/>
                  <a:gd name="T71" fmla="*/ 0 h 131"/>
                  <a:gd name="T72" fmla="*/ 0 w 182"/>
                  <a:gd name="T73" fmla="*/ 0 h 131"/>
                  <a:gd name="T74" fmla="*/ 0 w 182"/>
                  <a:gd name="T75" fmla="*/ 0 h 131"/>
                  <a:gd name="T76" fmla="*/ 0 w 182"/>
                  <a:gd name="T77" fmla="*/ 0 h 131"/>
                  <a:gd name="T78" fmla="*/ 0 w 182"/>
                  <a:gd name="T79" fmla="*/ 0 h 131"/>
                  <a:gd name="T80" fmla="*/ 0 w 182"/>
                  <a:gd name="T81" fmla="*/ 0 h 131"/>
                  <a:gd name="T82" fmla="*/ 0 w 182"/>
                  <a:gd name="T83" fmla="*/ 0 h 131"/>
                  <a:gd name="T84" fmla="*/ 0 w 182"/>
                  <a:gd name="T85" fmla="*/ 0 h 131"/>
                  <a:gd name="T86" fmla="*/ 0 w 182"/>
                  <a:gd name="T87" fmla="*/ 0 h 131"/>
                  <a:gd name="T88" fmla="*/ 0 w 182"/>
                  <a:gd name="T89" fmla="*/ 0 h 131"/>
                  <a:gd name="T90" fmla="*/ 0 w 182"/>
                  <a:gd name="T91" fmla="*/ 0 h 131"/>
                  <a:gd name="T92" fmla="*/ 0 w 182"/>
                  <a:gd name="T93" fmla="*/ 0 h 131"/>
                  <a:gd name="T94" fmla="*/ 0 w 182"/>
                  <a:gd name="T95" fmla="*/ 0 h 131"/>
                  <a:gd name="T96" fmla="*/ 0 w 182"/>
                  <a:gd name="T97" fmla="*/ 0 h 1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2"/>
                  <a:gd name="T148" fmla="*/ 0 h 131"/>
                  <a:gd name="T149" fmla="*/ 182 w 182"/>
                  <a:gd name="T150" fmla="*/ 131 h 1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2" h="131">
                    <a:moveTo>
                      <a:pt x="168" y="109"/>
                    </a:moveTo>
                    <a:lnTo>
                      <a:pt x="168" y="107"/>
                    </a:lnTo>
                    <a:lnTo>
                      <a:pt x="168" y="104"/>
                    </a:lnTo>
                    <a:lnTo>
                      <a:pt x="168" y="101"/>
                    </a:lnTo>
                    <a:lnTo>
                      <a:pt x="170" y="96"/>
                    </a:lnTo>
                    <a:lnTo>
                      <a:pt x="173" y="84"/>
                    </a:lnTo>
                    <a:lnTo>
                      <a:pt x="173" y="71"/>
                    </a:lnTo>
                    <a:lnTo>
                      <a:pt x="170" y="57"/>
                    </a:lnTo>
                    <a:lnTo>
                      <a:pt x="164" y="42"/>
                    </a:lnTo>
                    <a:lnTo>
                      <a:pt x="156" y="30"/>
                    </a:lnTo>
                    <a:lnTo>
                      <a:pt x="146" y="18"/>
                    </a:lnTo>
                    <a:lnTo>
                      <a:pt x="133" y="9"/>
                    </a:lnTo>
                    <a:lnTo>
                      <a:pt x="118" y="3"/>
                    </a:lnTo>
                    <a:lnTo>
                      <a:pt x="99" y="0"/>
                    </a:lnTo>
                    <a:lnTo>
                      <a:pt x="83" y="0"/>
                    </a:lnTo>
                    <a:lnTo>
                      <a:pt x="66" y="4"/>
                    </a:lnTo>
                    <a:lnTo>
                      <a:pt x="53" y="9"/>
                    </a:lnTo>
                    <a:lnTo>
                      <a:pt x="41" y="18"/>
                    </a:lnTo>
                    <a:lnTo>
                      <a:pt x="31" y="28"/>
                    </a:lnTo>
                    <a:lnTo>
                      <a:pt x="22" y="40"/>
                    </a:lnTo>
                    <a:lnTo>
                      <a:pt x="17" y="52"/>
                    </a:lnTo>
                    <a:lnTo>
                      <a:pt x="14" y="61"/>
                    </a:lnTo>
                    <a:lnTo>
                      <a:pt x="11" y="69"/>
                    </a:lnTo>
                    <a:lnTo>
                      <a:pt x="8" y="74"/>
                    </a:lnTo>
                    <a:lnTo>
                      <a:pt x="3" y="76"/>
                    </a:lnTo>
                    <a:lnTo>
                      <a:pt x="0" y="77"/>
                    </a:lnTo>
                    <a:lnTo>
                      <a:pt x="0" y="78"/>
                    </a:lnTo>
                    <a:lnTo>
                      <a:pt x="2" y="80"/>
                    </a:lnTo>
                    <a:lnTo>
                      <a:pt x="5" y="81"/>
                    </a:lnTo>
                    <a:lnTo>
                      <a:pt x="12" y="84"/>
                    </a:lnTo>
                    <a:lnTo>
                      <a:pt x="27" y="88"/>
                    </a:lnTo>
                    <a:lnTo>
                      <a:pt x="47" y="94"/>
                    </a:lnTo>
                    <a:lnTo>
                      <a:pt x="70" y="102"/>
                    </a:lnTo>
                    <a:lnTo>
                      <a:pt x="92" y="108"/>
                    </a:lnTo>
                    <a:lnTo>
                      <a:pt x="113" y="113"/>
                    </a:lnTo>
                    <a:lnTo>
                      <a:pt x="129" y="117"/>
                    </a:lnTo>
                    <a:lnTo>
                      <a:pt x="137" y="119"/>
                    </a:lnTo>
                    <a:lnTo>
                      <a:pt x="142" y="120"/>
                    </a:lnTo>
                    <a:lnTo>
                      <a:pt x="149" y="122"/>
                    </a:lnTo>
                    <a:lnTo>
                      <a:pt x="155" y="124"/>
                    </a:lnTo>
                    <a:lnTo>
                      <a:pt x="162" y="127"/>
                    </a:lnTo>
                    <a:lnTo>
                      <a:pt x="169" y="129"/>
                    </a:lnTo>
                    <a:lnTo>
                      <a:pt x="174" y="131"/>
                    </a:lnTo>
                    <a:lnTo>
                      <a:pt x="178" y="131"/>
                    </a:lnTo>
                    <a:lnTo>
                      <a:pt x="182" y="129"/>
                    </a:lnTo>
                    <a:lnTo>
                      <a:pt x="180" y="126"/>
                    </a:lnTo>
                    <a:lnTo>
                      <a:pt x="176" y="121"/>
                    </a:lnTo>
                    <a:lnTo>
                      <a:pt x="171" y="115"/>
                    </a:lnTo>
                    <a:lnTo>
                      <a:pt x="168" y="109"/>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33" name="Freeform 844"/>
              <p:cNvSpPr>
                <a:spLocks/>
              </p:cNvSpPr>
              <p:nvPr/>
            </p:nvSpPr>
            <p:spPr bwMode="auto">
              <a:xfrm flipH="1">
                <a:off x="1999" y="1871"/>
                <a:ext cx="29" cy="94"/>
              </a:xfrm>
              <a:custGeom>
                <a:avLst/>
                <a:gdLst>
                  <a:gd name="T0" fmla="*/ 0 w 198"/>
                  <a:gd name="T1" fmla="*/ 0 h 656"/>
                  <a:gd name="T2" fmla="*/ 0 w 198"/>
                  <a:gd name="T3" fmla="*/ 0 h 656"/>
                  <a:gd name="T4" fmla="*/ 0 w 198"/>
                  <a:gd name="T5" fmla="*/ 0 h 656"/>
                  <a:gd name="T6" fmla="*/ 0 w 198"/>
                  <a:gd name="T7" fmla="*/ 0 h 656"/>
                  <a:gd name="T8" fmla="*/ 0 w 198"/>
                  <a:gd name="T9" fmla="*/ 0 h 656"/>
                  <a:gd name="T10" fmla="*/ 0 w 198"/>
                  <a:gd name="T11" fmla="*/ 0 h 656"/>
                  <a:gd name="T12" fmla="*/ 0 w 198"/>
                  <a:gd name="T13" fmla="*/ 0 h 656"/>
                  <a:gd name="T14" fmla="*/ 0 w 198"/>
                  <a:gd name="T15" fmla="*/ 0 h 656"/>
                  <a:gd name="T16" fmla="*/ 0 w 198"/>
                  <a:gd name="T17" fmla="*/ 0 h 656"/>
                  <a:gd name="T18" fmla="*/ 0 w 198"/>
                  <a:gd name="T19" fmla="*/ 0 h 656"/>
                  <a:gd name="T20" fmla="*/ 0 w 198"/>
                  <a:gd name="T21" fmla="*/ 0 h 656"/>
                  <a:gd name="T22" fmla="*/ 0 w 198"/>
                  <a:gd name="T23" fmla="*/ 0 h 656"/>
                  <a:gd name="T24" fmla="*/ 0 w 198"/>
                  <a:gd name="T25" fmla="*/ 0 h 656"/>
                  <a:gd name="T26" fmla="*/ 0 w 198"/>
                  <a:gd name="T27" fmla="*/ 0 h 656"/>
                  <a:gd name="T28" fmla="*/ 0 w 198"/>
                  <a:gd name="T29" fmla="*/ 0 h 656"/>
                  <a:gd name="T30" fmla="*/ 0 w 198"/>
                  <a:gd name="T31" fmla="*/ 0 h 656"/>
                  <a:gd name="T32" fmla="*/ 0 w 198"/>
                  <a:gd name="T33" fmla="*/ 0 h 656"/>
                  <a:gd name="T34" fmla="*/ 0 w 198"/>
                  <a:gd name="T35" fmla="*/ 0 h 656"/>
                  <a:gd name="T36" fmla="*/ 0 w 198"/>
                  <a:gd name="T37" fmla="*/ 0 h 656"/>
                  <a:gd name="T38" fmla="*/ 0 w 198"/>
                  <a:gd name="T39" fmla="*/ 0 h 656"/>
                  <a:gd name="T40" fmla="*/ 0 w 198"/>
                  <a:gd name="T41" fmla="*/ 0 h 656"/>
                  <a:gd name="T42" fmla="*/ 0 w 198"/>
                  <a:gd name="T43" fmla="*/ 0 h 656"/>
                  <a:gd name="T44" fmla="*/ 0 w 198"/>
                  <a:gd name="T45" fmla="*/ 0 h 656"/>
                  <a:gd name="T46" fmla="*/ 0 w 198"/>
                  <a:gd name="T47" fmla="*/ 0 h 656"/>
                  <a:gd name="T48" fmla="*/ 0 w 198"/>
                  <a:gd name="T49" fmla="*/ 0 h 656"/>
                  <a:gd name="T50" fmla="*/ 0 w 198"/>
                  <a:gd name="T51" fmla="*/ 0 h 656"/>
                  <a:gd name="T52" fmla="*/ 0 w 198"/>
                  <a:gd name="T53" fmla="*/ 0 h 656"/>
                  <a:gd name="T54" fmla="*/ 0 w 198"/>
                  <a:gd name="T55" fmla="*/ 0 h 656"/>
                  <a:gd name="T56" fmla="*/ 0 w 198"/>
                  <a:gd name="T57" fmla="*/ 0 h 656"/>
                  <a:gd name="T58" fmla="*/ 0 w 198"/>
                  <a:gd name="T59" fmla="*/ 0 h 656"/>
                  <a:gd name="T60" fmla="*/ 0 w 198"/>
                  <a:gd name="T61" fmla="*/ 0 h 656"/>
                  <a:gd name="T62" fmla="*/ 0 w 198"/>
                  <a:gd name="T63" fmla="*/ 0 h 656"/>
                  <a:gd name="T64" fmla="*/ 0 w 198"/>
                  <a:gd name="T65" fmla="*/ 0 h 656"/>
                  <a:gd name="T66" fmla="*/ 0 w 198"/>
                  <a:gd name="T67" fmla="*/ 0 h 656"/>
                  <a:gd name="T68" fmla="*/ 0 w 198"/>
                  <a:gd name="T69" fmla="*/ 0 h 656"/>
                  <a:gd name="T70" fmla="*/ 0 w 198"/>
                  <a:gd name="T71" fmla="*/ 0 h 656"/>
                  <a:gd name="T72" fmla="*/ 0 w 198"/>
                  <a:gd name="T73" fmla="*/ 0 h 656"/>
                  <a:gd name="T74" fmla="*/ 0 w 198"/>
                  <a:gd name="T75" fmla="*/ 0 h 656"/>
                  <a:gd name="T76" fmla="*/ 0 w 198"/>
                  <a:gd name="T77" fmla="*/ 0 h 656"/>
                  <a:gd name="T78" fmla="*/ 0 w 198"/>
                  <a:gd name="T79" fmla="*/ 0 h 656"/>
                  <a:gd name="T80" fmla="*/ 0 w 198"/>
                  <a:gd name="T81" fmla="*/ 0 h 656"/>
                  <a:gd name="T82" fmla="*/ 0 w 198"/>
                  <a:gd name="T83" fmla="*/ 0 h 6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8"/>
                  <a:gd name="T127" fmla="*/ 0 h 656"/>
                  <a:gd name="T128" fmla="*/ 198 w 198"/>
                  <a:gd name="T129" fmla="*/ 656 h 6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8" h="656">
                    <a:moveTo>
                      <a:pt x="42" y="3"/>
                    </a:moveTo>
                    <a:lnTo>
                      <a:pt x="34" y="6"/>
                    </a:lnTo>
                    <a:lnTo>
                      <a:pt x="26" y="13"/>
                    </a:lnTo>
                    <a:lnTo>
                      <a:pt x="18" y="20"/>
                    </a:lnTo>
                    <a:lnTo>
                      <a:pt x="10" y="28"/>
                    </a:lnTo>
                    <a:lnTo>
                      <a:pt x="5" y="38"/>
                    </a:lnTo>
                    <a:lnTo>
                      <a:pt x="1" y="49"/>
                    </a:lnTo>
                    <a:lnTo>
                      <a:pt x="0" y="61"/>
                    </a:lnTo>
                    <a:lnTo>
                      <a:pt x="2" y="73"/>
                    </a:lnTo>
                    <a:lnTo>
                      <a:pt x="6" y="82"/>
                    </a:lnTo>
                    <a:lnTo>
                      <a:pt x="11" y="93"/>
                    </a:lnTo>
                    <a:lnTo>
                      <a:pt x="18" y="105"/>
                    </a:lnTo>
                    <a:lnTo>
                      <a:pt x="24" y="117"/>
                    </a:lnTo>
                    <a:lnTo>
                      <a:pt x="31" y="128"/>
                    </a:lnTo>
                    <a:lnTo>
                      <a:pt x="37" y="138"/>
                    </a:lnTo>
                    <a:lnTo>
                      <a:pt x="42" y="147"/>
                    </a:lnTo>
                    <a:lnTo>
                      <a:pt x="45" y="153"/>
                    </a:lnTo>
                    <a:lnTo>
                      <a:pt x="49" y="161"/>
                    </a:lnTo>
                    <a:lnTo>
                      <a:pt x="57" y="176"/>
                    </a:lnTo>
                    <a:lnTo>
                      <a:pt x="67" y="197"/>
                    </a:lnTo>
                    <a:lnTo>
                      <a:pt x="77" y="219"/>
                    </a:lnTo>
                    <a:lnTo>
                      <a:pt x="87" y="242"/>
                    </a:lnTo>
                    <a:lnTo>
                      <a:pt x="98" y="262"/>
                    </a:lnTo>
                    <a:lnTo>
                      <a:pt x="105" y="279"/>
                    </a:lnTo>
                    <a:lnTo>
                      <a:pt x="109" y="288"/>
                    </a:lnTo>
                    <a:lnTo>
                      <a:pt x="114" y="299"/>
                    </a:lnTo>
                    <a:lnTo>
                      <a:pt x="118" y="311"/>
                    </a:lnTo>
                    <a:lnTo>
                      <a:pt x="120" y="323"/>
                    </a:lnTo>
                    <a:lnTo>
                      <a:pt x="120" y="329"/>
                    </a:lnTo>
                    <a:lnTo>
                      <a:pt x="118" y="333"/>
                    </a:lnTo>
                    <a:lnTo>
                      <a:pt x="115" y="340"/>
                    </a:lnTo>
                    <a:lnTo>
                      <a:pt x="110" y="350"/>
                    </a:lnTo>
                    <a:lnTo>
                      <a:pt x="105" y="363"/>
                    </a:lnTo>
                    <a:lnTo>
                      <a:pt x="99" y="376"/>
                    </a:lnTo>
                    <a:lnTo>
                      <a:pt x="94" y="388"/>
                    </a:lnTo>
                    <a:lnTo>
                      <a:pt x="90" y="399"/>
                    </a:lnTo>
                    <a:lnTo>
                      <a:pt x="87" y="410"/>
                    </a:lnTo>
                    <a:lnTo>
                      <a:pt x="85" y="440"/>
                    </a:lnTo>
                    <a:lnTo>
                      <a:pt x="87" y="472"/>
                    </a:lnTo>
                    <a:lnTo>
                      <a:pt x="92" y="500"/>
                    </a:lnTo>
                    <a:lnTo>
                      <a:pt x="94" y="514"/>
                    </a:lnTo>
                    <a:lnTo>
                      <a:pt x="94" y="537"/>
                    </a:lnTo>
                    <a:lnTo>
                      <a:pt x="93" y="571"/>
                    </a:lnTo>
                    <a:lnTo>
                      <a:pt x="92" y="606"/>
                    </a:lnTo>
                    <a:lnTo>
                      <a:pt x="95" y="630"/>
                    </a:lnTo>
                    <a:lnTo>
                      <a:pt x="100" y="642"/>
                    </a:lnTo>
                    <a:lnTo>
                      <a:pt x="104" y="650"/>
                    </a:lnTo>
                    <a:lnTo>
                      <a:pt x="109" y="655"/>
                    </a:lnTo>
                    <a:lnTo>
                      <a:pt x="115" y="656"/>
                    </a:lnTo>
                    <a:lnTo>
                      <a:pt x="117" y="654"/>
                    </a:lnTo>
                    <a:lnTo>
                      <a:pt x="120" y="648"/>
                    </a:lnTo>
                    <a:lnTo>
                      <a:pt x="121" y="642"/>
                    </a:lnTo>
                    <a:lnTo>
                      <a:pt x="122" y="634"/>
                    </a:lnTo>
                    <a:lnTo>
                      <a:pt x="126" y="610"/>
                    </a:lnTo>
                    <a:lnTo>
                      <a:pt x="136" y="566"/>
                    </a:lnTo>
                    <a:lnTo>
                      <a:pt x="146" y="520"/>
                    </a:lnTo>
                    <a:lnTo>
                      <a:pt x="152" y="494"/>
                    </a:lnTo>
                    <a:lnTo>
                      <a:pt x="157" y="477"/>
                    </a:lnTo>
                    <a:lnTo>
                      <a:pt x="162" y="455"/>
                    </a:lnTo>
                    <a:lnTo>
                      <a:pt x="168" y="433"/>
                    </a:lnTo>
                    <a:lnTo>
                      <a:pt x="172" y="416"/>
                    </a:lnTo>
                    <a:lnTo>
                      <a:pt x="174" y="402"/>
                    </a:lnTo>
                    <a:lnTo>
                      <a:pt x="176" y="385"/>
                    </a:lnTo>
                    <a:lnTo>
                      <a:pt x="179" y="372"/>
                    </a:lnTo>
                    <a:lnTo>
                      <a:pt x="181" y="362"/>
                    </a:lnTo>
                    <a:lnTo>
                      <a:pt x="186" y="352"/>
                    </a:lnTo>
                    <a:lnTo>
                      <a:pt x="192" y="339"/>
                    </a:lnTo>
                    <a:lnTo>
                      <a:pt x="197" y="326"/>
                    </a:lnTo>
                    <a:lnTo>
                      <a:pt x="198" y="311"/>
                    </a:lnTo>
                    <a:lnTo>
                      <a:pt x="194" y="292"/>
                    </a:lnTo>
                    <a:lnTo>
                      <a:pt x="189" y="262"/>
                    </a:lnTo>
                    <a:lnTo>
                      <a:pt x="183" y="231"/>
                    </a:lnTo>
                    <a:lnTo>
                      <a:pt x="179" y="206"/>
                    </a:lnTo>
                    <a:lnTo>
                      <a:pt x="176" y="186"/>
                    </a:lnTo>
                    <a:lnTo>
                      <a:pt x="172" y="162"/>
                    </a:lnTo>
                    <a:lnTo>
                      <a:pt x="167" y="136"/>
                    </a:lnTo>
                    <a:lnTo>
                      <a:pt x="160" y="113"/>
                    </a:lnTo>
                    <a:lnTo>
                      <a:pt x="149" y="81"/>
                    </a:lnTo>
                    <a:lnTo>
                      <a:pt x="137" y="55"/>
                    </a:lnTo>
                    <a:lnTo>
                      <a:pt x="122" y="34"/>
                    </a:lnTo>
                    <a:lnTo>
                      <a:pt x="108" y="18"/>
                    </a:lnTo>
                    <a:lnTo>
                      <a:pt x="92" y="7"/>
                    </a:lnTo>
                    <a:lnTo>
                      <a:pt x="75" y="1"/>
                    </a:lnTo>
                    <a:lnTo>
                      <a:pt x="59" y="0"/>
                    </a:lnTo>
                    <a:lnTo>
                      <a:pt x="42" y="3"/>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34" name="Freeform 845"/>
              <p:cNvSpPr>
                <a:spLocks/>
              </p:cNvSpPr>
              <p:nvPr/>
            </p:nvSpPr>
            <p:spPr bwMode="auto">
              <a:xfrm flipH="1">
                <a:off x="2007" y="1876"/>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1" y="16"/>
                    </a:moveTo>
                    <a:lnTo>
                      <a:pt x="14" y="15"/>
                    </a:lnTo>
                    <a:lnTo>
                      <a:pt x="16" y="12"/>
                    </a:lnTo>
                    <a:lnTo>
                      <a:pt x="17" y="9"/>
                    </a:lnTo>
                    <a:lnTo>
                      <a:pt x="17" y="6"/>
                    </a:lnTo>
                    <a:lnTo>
                      <a:pt x="15" y="3"/>
                    </a:lnTo>
                    <a:lnTo>
                      <a:pt x="13" y="1"/>
                    </a:lnTo>
                    <a:lnTo>
                      <a:pt x="10" y="0"/>
                    </a:lnTo>
                    <a:lnTo>
                      <a:pt x="6" y="0"/>
                    </a:lnTo>
                    <a:lnTo>
                      <a:pt x="3" y="1"/>
                    </a:lnTo>
                    <a:lnTo>
                      <a:pt x="1" y="4"/>
                    </a:lnTo>
                    <a:lnTo>
                      <a:pt x="0" y="7"/>
                    </a:lnTo>
                    <a:lnTo>
                      <a:pt x="0" y="11"/>
                    </a:lnTo>
                    <a:lnTo>
                      <a:pt x="2" y="14"/>
                    </a:lnTo>
                    <a:lnTo>
                      <a:pt x="5" y="16"/>
                    </a:lnTo>
                    <a:lnTo>
                      <a:pt x="8" y="17"/>
                    </a:lnTo>
                    <a:lnTo>
                      <a:pt x="11"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35" name="Freeform 846"/>
              <p:cNvSpPr>
                <a:spLocks/>
              </p:cNvSpPr>
              <p:nvPr/>
            </p:nvSpPr>
            <p:spPr bwMode="auto">
              <a:xfrm flipH="1">
                <a:off x="2014" y="1959"/>
                <a:ext cx="2" cy="3"/>
              </a:xfrm>
              <a:custGeom>
                <a:avLst/>
                <a:gdLst>
                  <a:gd name="T0" fmla="*/ 0 w 17"/>
                  <a:gd name="T1" fmla="*/ 0 h 18"/>
                  <a:gd name="T2" fmla="*/ 0 w 17"/>
                  <a:gd name="T3" fmla="*/ 0 h 18"/>
                  <a:gd name="T4" fmla="*/ 0 w 17"/>
                  <a:gd name="T5" fmla="*/ 0 h 18"/>
                  <a:gd name="T6" fmla="*/ 0 w 17"/>
                  <a:gd name="T7" fmla="*/ 0 h 18"/>
                  <a:gd name="T8" fmla="*/ 0 w 17"/>
                  <a:gd name="T9" fmla="*/ 0 h 18"/>
                  <a:gd name="T10" fmla="*/ 0 w 17"/>
                  <a:gd name="T11" fmla="*/ 0 h 18"/>
                  <a:gd name="T12" fmla="*/ 0 w 17"/>
                  <a:gd name="T13" fmla="*/ 0 h 18"/>
                  <a:gd name="T14" fmla="*/ 0 w 17"/>
                  <a:gd name="T15" fmla="*/ 0 h 18"/>
                  <a:gd name="T16" fmla="*/ 0 w 17"/>
                  <a:gd name="T17" fmla="*/ 0 h 18"/>
                  <a:gd name="T18" fmla="*/ 0 w 17"/>
                  <a:gd name="T19" fmla="*/ 0 h 18"/>
                  <a:gd name="T20" fmla="*/ 0 w 17"/>
                  <a:gd name="T21" fmla="*/ 0 h 18"/>
                  <a:gd name="T22" fmla="*/ 0 w 17"/>
                  <a:gd name="T23" fmla="*/ 0 h 18"/>
                  <a:gd name="T24" fmla="*/ 0 w 17"/>
                  <a:gd name="T25" fmla="*/ 0 h 18"/>
                  <a:gd name="T26" fmla="*/ 0 w 17"/>
                  <a:gd name="T27" fmla="*/ 0 h 18"/>
                  <a:gd name="T28" fmla="*/ 0 w 17"/>
                  <a:gd name="T29" fmla="*/ 0 h 18"/>
                  <a:gd name="T30" fmla="*/ 0 w 17"/>
                  <a:gd name="T31" fmla="*/ 0 h 18"/>
                  <a:gd name="T32" fmla="*/ 0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11" y="18"/>
                    </a:moveTo>
                    <a:lnTo>
                      <a:pt x="14" y="16"/>
                    </a:lnTo>
                    <a:lnTo>
                      <a:pt x="16" y="14"/>
                    </a:lnTo>
                    <a:lnTo>
                      <a:pt x="17" y="11"/>
                    </a:lnTo>
                    <a:lnTo>
                      <a:pt x="16" y="7"/>
                    </a:lnTo>
                    <a:lnTo>
                      <a:pt x="15" y="3"/>
                    </a:lnTo>
                    <a:lnTo>
                      <a:pt x="12" y="1"/>
                    </a:lnTo>
                    <a:lnTo>
                      <a:pt x="9" y="0"/>
                    </a:lnTo>
                    <a:lnTo>
                      <a:pt x="6" y="0"/>
                    </a:lnTo>
                    <a:lnTo>
                      <a:pt x="3" y="2"/>
                    </a:lnTo>
                    <a:lnTo>
                      <a:pt x="1" y="5"/>
                    </a:lnTo>
                    <a:lnTo>
                      <a:pt x="0" y="8"/>
                    </a:lnTo>
                    <a:lnTo>
                      <a:pt x="0" y="12"/>
                    </a:lnTo>
                    <a:lnTo>
                      <a:pt x="2" y="15"/>
                    </a:lnTo>
                    <a:lnTo>
                      <a:pt x="4" y="17"/>
                    </a:lnTo>
                    <a:lnTo>
                      <a:pt x="7" y="18"/>
                    </a:lnTo>
                    <a:lnTo>
                      <a:pt x="11"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36" name="Freeform 847"/>
              <p:cNvSpPr>
                <a:spLocks/>
              </p:cNvSpPr>
              <p:nvPr/>
            </p:nvSpPr>
            <p:spPr bwMode="auto">
              <a:xfrm flipH="1">
                <a:off x="2010" y="1958"/>
                <a:ext cx="22" cy="12"/>
              </a:xfrm>
              <a:custGeom>
                <a:avLst/>
                <a:gdLst>
                  <a:gd name="T0" fmla="*/ 0 w 155"/>
                  <a:gd name="T1" fmla="*/ 0 h 86"/>
                  <a:gd name="T2" fmla="*/ 0 w 155"/>
                  <a:gd name="T3" fmla="*/ 0 h 86"/>
                  <a:gd name="T4" fmla="*/ 0 w 155"/>
                  <a:gd name="T5" fmla="*/ 0 h 86"/>
                  <a:gd name="T6" fmla="*/ 0 w 155"/>
                  <a:gd name="T7" fmla="*/ 0 h 86"/>
                  <a:gd name="T8" fmla="*/ 0 w 155"/>
                  <a:gd name="T9" fmla="*/ 0 h 86"/>
                  <a:gd name="T10" fmla="*/ 0 w 155"/>
                  <a:gd name="T11" fmla="*/ 0 h 86"/>
                  <a:gd name="T12" fmla="*/ 0 w 155"/>
                  <a:gd name="T13" fmla="*/ 0 h 86"/>
                  <a:gd name="T14" fmla="*/ 0 w 155"/>
                  <a:gd name="T15" fmla="*/ 0 h 86"/>
                  <a:gd name="T16" fmla="*/ 0 w 155"/>
                  <a:gd name="T17" fmla="*/ 0 h 86"/>
                  <a:gd name="T18" fmla="*/ 0 w 155"/>
                  <a:gd name="T19" fmla="*/ 0 h 86"/>
                  <a:gd name="T20" fmla="*/ 0 w 155"/>
                  <a:gd name="T21" fmla="*/ 0 h 86"/>
                  <a:gd name="T22" fmla="*/ 0 w 155"/>
                  <a:gd name="T23" fmla="*/ 0 h 86"/>
                  <a:gd name="T24" fmla="*/ 0 w 155"/>
                  <a:gd name="T25" fmla="*/ 0 h 86"/>
                  <a:gd name="T26" fmla="*/ 0 w 155"/>
                  <a:gd name="T27" fmla="*/ 0 h 86"/>
                  <a:gd name="T28" fmla="*/ 0 w 155"/>
                  <a:gd name="T29" fmla="*/ 0 h 86"/>
                  <a:gd name="T30" fmla="*/ 0 w 155"/>
                  <a:gd name="T31" fmla="*/ 0 h 86"/>
                  <a:gd name="T32" fmla="*/ 0 w 155"/>
                  <a:gd name="T33" fmla="*/ 0 h 86"/>
                  <a:gd name="T34" fmla="*/ 0 w 155"/>
                  <a:gd name="T35" fmla="*/ 0 h 86"/>
                  <a:gd name="T36" fmla="*/ 0 w 155"/>
                  <a:gd name="T37" fmla="*/ 0 h 86"/>
                  <a:gd name="T38" fmla="*/ 0 w 155"/>
                  <a:gd name="T39" fmla="*/ 0 h 86"/>
                  <a:gd name="T40" fmla="*/ 0 w 155"/>
                  <a:gd name="T41" fmla="*/ 0 h 86"/>
                  <a:gd name="T42" fmla="*/ 0 w 155"/>
                  <a:gd name="T43" fmla="*/ 0 h 86"/>
                  <a:gd name="T44" fmla="*/ 0 w 155"/>
                  <a:gd name="T45" fmla="*/ 0 h 86"/>
                  <a:gd name="T46" fmla="*/ 0 w 155"/>
                  <a:gd name="T47" fmla="*/ 0 h 86"/>
                  <a:gd name="T48" fmla="*/ 0 w 155"/>
                  <a:gd name="T49" fmla="*/ 0 h 86"/>
                  <a:gd name="T50" fmla="*/ 0 w 155"/>
                  <a:gd name="T51" fmla="*/ 0 h 86"/>
                  <a:gd name="T52" fmla="*/ 0 w 155"/>
                  <a:gd name="T53" fmla="*/ 0 h 86"/>
                  <a:gd name="T54" fmla="*/ 0 w 155"/>
                  <a:gd name="T55" fmla="*/ 0 h 86"/>
                  <a:gd name="T56" fmla="*/ 0 w 155"/>
                  <a:gd name="T57" fmla="*/ 0 h 86"/>
                  <a:gd name="T58" fmla="*/ 0 w 155"/>
                  <a:gd name="T59" fmla="*/ 0 h 86"/>
                  <a:gd name="T60" fmla="*/ 0 w 155"/>
                  <a:gd name="T61" fmla="*/ 0 h 86"/>
                  <a:gd name="T62" fmla="*/ 0 w 155"/>
                  <a:gd name="T63" fmla="*/ 0 h 86"/>
                  <a:gd name="T64" fmla="*/ 0 w 155"/>
                  <a:gd name="T65" fmla="*/ 0 h 86"/>
                  <a:gd name="T66" fmla="*/ 0 w 155"/>
                  <a:gd name="T67" fmla="*/ 0 h 86"/>
                  <a:gd name="T68" fmla="*/ 0 w 155"/>
                  <a:gd name="T69" fmla="*/ 0 h 86"/>
                  <a:gd name="T70" fmla="*/ 0 w 155"/>
                  <a:gd name="T71" fmla="*/ 0 h 86"/>
                  <a:gd name="T72" fmla="*/ 0 w 155"/>
                  <a:gd name="T73" fmla="*/ 0 h 86"/>
                  <a:gd name="T74" fmla="*/ 0 w 155"/>
                  <a:gd name="T75" fmla="*/ 0 h 86"/>
                  <a:gd name="T76" fmla="*/ 0 w 155"/>
                  <a:gd name="T77" fmla="*/ 0 h 86"/>
                  <a:gd name="T78" fmla="*/ 0 w 155"/>
                  <a:gd name="T79" fmla="*/ 0 h 86"/>
                  <a:gd name="T80" fmla="*/ 0 w 155"/>
                  <a:gd name="T81" fmla="*/ 0 h 86"/>
                  <a:gd name="T82" fmla="*/ 0 w 155"/>
                  <a:gd name="T83" fmla="*/ 0 h 86"/>
                  <a:gd name="T84" fmla="*/ 0 w 155"/>
                  <a:gd name="T85" fmla="*/ 0 h 86"/>
                  <a:gd name="T86" fmla="*/ 0 w 155"/>
                  <a:gd name="T87" fmla="*/ 0 h 86"/>
                  <a:gd name="T88" fmla="*/ 0 w 155"/>
                  <a:gd name="T89" fmla="*/ 0 h 86"/>
                  <a:gd name="T90" fmla="*/ 0 w 155"/>
                  <a:gd name="T91" fmla="*/ 0 h 86"/>
                  <a:gd name="T92" fmla="*/ 0 w 155"/>
                  <a:gd name="T93" fmla="*/ 0 h 86"/>
                  <a:gd name="T94" fmla="*/ 0 w 155"/>
                  <a:gd name="T95" fmla="*/ 0 h 86"/>
                  <a:gd name="T96" fmla="*/ 0 w 155"/>
                  <a:gd name="T97" fmla="*/ 0 h 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
                  <a:gd name="T148" fmla="*/ 0 h 86"/>
                  <a:gd name="T149" fmla="*/ 155 w 155"/>
                  <a:gd name="T150" fmla="*/ 86 h 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 h="86">
                    <a:moveTo>
                      <a:pt x="28" y="0"/>
                    </a:moveTo>
                    <a:lnTo>
                      <a:pt x="25" y="2"/>
                    </a:lnTo>
                    <a:lnTo>
                      <a:pt x="21" y="5"/>
                    </a:lnTo>
                    <a:lnTo>
                      <a:pt x="17" y="11"/>
                    </a:lnTo>
                    <a:lnTo>
                      <a:pt x="14" y="18"/>
                    </a:lnTo>
                    <a:lnTo>
                      <a:pt x="9" y="26"/>
                    </a:lnTo>
                    <a:lnTo>
                      <a:pt x="4" y="34"/>
                    </a:lnTo>
                    <a:lnTo>
                      <a:pt x="0" y="44"/>
                    </a:lnTo>
                    <a:lnTo>
                      <a:pt x="0" y="54"/>
                    </a:lnTo>
                    <a:lnTo>
                      <a:pt x="0" y="63"/>
                    </a:lnTo>
                    <a:lnTo>
                      <a:pt x="0" y="67"/>
                    </a:lnTo>
                    <a:lnTo>
                      <a:pt x="1" y="70"/>
                    </a:lnTo>
                    <a:lnTo>
                      <a:pt x="5" y="71"/>
                    </a:lnTo>
                    <a:lnTo>
                      <a:pt x="9" y="71"/>
                    </a:lnTo>
                    <a:lnTo>
                      <a:pt x="15" y="71"/>
                    </a:lnTo>
                    <a:lnTo>
                      <a:pt x="22" y="72"/>
                    </a:lnTo>
                    <a:lnTo>
                      <a:pt x="31" y="74"/>
                    </a:lnTo>
                    <a:lnTo>
                      <a:pt x="37" y="76"/>
                    </a:lnTo>
                    <a:lnTo>
                      <a:pt x="45" y="78"/>
                    </a:lnTo>
                    <a:lnTo>
                      <a:pt x="55" y="80"/>
                    </a:lnTo>
                    <a:lnTo>
                      <a:pt x="65" y="82"/>
                    </a:lnTo>
                    <a:lnTo>
                      <a:pt x="75" y="84"/>
                    </a:lnTo>
                    <a:lnTo>
                      <a:pt x="85" y="85"/>
                    </a:lnTo>
                    <a:lnTo>
                      <a:pt x="96" y="86"/>
                    </a:lnTo>
                    <a:lnTo>
                      <a:pt x="105" y="86"/>
                    </a:lnTo>
                    <a:lnTo>
                      <a:pt x="113" y="86"/>
                    </a:lnTo>
                    <a:lnTo>
                      <a:pt x="122" y="86"/>
                    </a:lnTo>
                    <a:lnTo>
                      <a:pt x="131" y="86"/>
                    </a:lnTo>
                    <a:lnTo>
                      <a:pt x="138" y="86"/>
                    </a:lnTo>
                    <a:lnTo>
                      <a:pt x="145" y="85"/>
                    </a:lnTo>
                    <a:lnTo>
                      <a:pt x="150" y="84"/>
                    </a:lnTo>
                    <a:lnTo>
                      <a:pt x="154" y="82"/>
                    </a:lnTo>
                    <a:lnTo>
                      <a:pt x="155" y="80"/>
                    </a:lnTo>
                    <a:lnTo>
                      <a:pt x="153" y="77"/>
                    </a:lnTo>
                    <a:lnTo>
                      <a:pt x="148" y="73"/>
                    </a:lnTo>
                    <a:lnTo>
                      <a:pt x="141" y="69"/>
                    </a:lnTo>
                    <a:lnTo>
                      <a:pt x="133" y="65"/>
                    </a:lnTo>
                    <a:lnTo>
                      <a:pt x="124" y="61"/>
                    </a:lnTo>
                    <a:lnTo>
                      <a:pt x="115" y="56"/>
                    </a:lnTo>
                    <a:lnTo>
                      <a:pt x="109" y="53"/>
                    </a:lnTo>
                    <a:lnTo>
                      <a:pt x="104" y="51"/>
                    </a:lnTo>
                    <a:lnTo>
                      <a:pt x="96" y="44"/>
                    </a:lnTo>
                    <a:lnTo>
                      <a:pt x="85" y="36"/>
                    </a:lnTo>
                    <a:lnTo>
                      <a:pt x="74" y="27"/>
                    </a:lnTo>
                    <a:lnTo>
                      <a:pt x="63" y="18"/>
                    </a:lnTo>
                    <a:lnTo>
                      <a:pt x="53" y="10"/>
                    </a:lnTo>
                    <a:lnTo>
                      <a:pt x="42" y="4"/>
                    </a:lnTo>
                    <a:lnTo>
                      <a:pt x="34" y="0"/>
                    </a:lnTo>
                    <a:lnTo>
                      <a:pt x="28"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37" name="Freeform 848"/>
              <p:cNvSpPr>
                <a:spLocks/>
              </p:cNvSpPr>
              <p:nvPr/>
            </p:nvSpPr>
            <p:spPr bwMode="auto">
              <a:xfrm flipH="1">
                <a:off x="2014" y="1959"/>
                <a:ext cx="2" cy="3"/>
              </a:xfrm>
              <a:custGeom>
                <a:avLst/>
                <a:gdLst>
                  <a:gd name="T0" fmla="*/ 0 w 17"/>
                  <a:gd name="T1" fmla="*/ 0 h 18"/>
                  <a:gd name="T2" fmla="*/ 0 w 17"/>
                  <a:gd name="T3" fmla="*/ 0 h 18"/>
                  <a:gd name="T4" fmla="*/ 0 w 17"/>
                  <a:gd name="T5" fmla="*/ 0 h 18"/>
                  <a:gd name="T6" fmla="*/ 0 w 17"/>
                  <a:gd name="T7" fmla="*/ 0 h 18"/>
                  <a:gd name="T8" fmla="*/ 0 w 17"/>
                  <a:gd name="T9" fmla="*/ 0 h 18"/>
                  <a:gd name="T10" fmla="*/ 0 w 17"/>
                  <a:gd name="T11" fmla="*/ 0 h 18"/>
                  <a:gd name="T12" fmla="*/ 0 w 17"/>
                  <a:gd name="T13" fmla="*/ 0 h 18"/>
                  <a:gd name="T14" fmla="*/ 0 w 17"/>
                  <a:gd name="T15" fmla="*/ 0 h 18"/>
                  <a:gd name="T16" fmla="*/ 0 w 17"/>
                  <a:gd name="T17" fmla="*/ 0 h 18"/>
                  <a:gd name="T18" fmla="*/ 0 w 17"/>
                  <a:gd name="T19" fmla="*/ 0 h 18"/>
                  <a:gd name="T20" fmla="*/ 0 w 17"/>
                  <a:gd name="T21" fmla="*/ 0 h 18"/>
                  <a:gd name="T22" fmla="*/ 0 w 17"/>
                  <a:gd name="T23" fmla="*/ 0 h 18"/>
                  <a:gd name="T24" fmla="*/ 0 w 17"/>
                  <a:gd name="T25" fmla="*/ 0 h 18"/>
                  <a:gd name="T26" fmla="*/ 0 w 17"/>
                  <a:gd name="T27" fmla="*/ 0 h 18"/>
                  <a:gd name="T28" fmla="*/ 0 w 17"/>
                  <a:gd name="T29" fmla="*/ 0 h 18"/>
                  <a:gd name="T30" fmla="*/ 0 w 17"/>
                  <a:gd name="T31" fmla="*/ 0 h 18"/>
                  <a:gd name="T32" fmla="*/ 0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11" y="18"/>
                    </a:moveTo>
                    <a:lnTo>
                      <a:pt x="14" y="16"/>
                    </a:lnTo>
                    <a:lnTo>
                      <a:pt x="16" y="13"/>
                    </a:lnTo>
                    <a:lnTo>
                      <a:pt x="17" y="10"/>
                    </a:lnTo>
                    <a:lnTo>
                      <a:pt x="16" y="7"/>
                    </a:lnTo>
                    <a:lnTo>
                      <a:pt x="15" y="3"/>
                    </a:lnTo>
                    <a:lnTo>
                      <a:pt x="12" y="1"/>
                    </a:lnTo>
                    <a:lnTo>
                      <a:pt x="9" y="0"/>
                    </a:lnTo>
                    <a:lnTo>
                      <a:pt x="6" y="0"/>
                    </a:lnTo>
                    <a:lnTo>
                      <a:pt x="3" y="2"/>
                    </a:lnTo>
                    <a:lnTo>
                      <a:pt x="1" y="6"/>
                    </a:lnTo>
                    <a:lnTo>
                      <a:pt x="0" y="9"/>
                    </a:lnTo>
                    <a:lnTo>
                      <a:pt x="0" y="12"/>
                    </a:lnTo>
                    <a:lnTo>
                      <a:pt x="2" y="15"/>
                    </a:lnTo>
                    <a:lnTo>
                      <a:pt x="4" y="17"/>
                    </a:lnTo>
                    <a:lnTo>
                      <a:pt x="7" y="18"/>
                    </a:lnTo>
                    <a:lnTo>
                      <a:pt x="11"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38" name="Freeform 849"/>
              <p:cNvSpPr>
                <a:spLocks/>
              </p:cNvSpPr>
              <p:nvPr/>
            </p:nvSpPr>
            <p:spPr bwMode="auto">
              <a:xfrm flipH="1">
                <a:off x="2010" y="1960"/>
                <a:ext cx="23" cy="10"/>
              </a:xfrm>
              <a:custGeom>
                <a:avLst/>
                <a:gdLst>
                  <a:gd name="T0" fmla="*/ 0 w 161"/>
                  <a:gd name="T1" fmla="*/ 0 h 73"/>
                  <a:gd name="T2" fmla="*/ 0 w 161"/>
                  <a:gd name="T3" fmla="*/ 0 h 73"/>
                  <a:gd name="T4" fmla="*/ 0 w 161"/>
                  <a:gd name="T5" fmla="*/ 0 h 73"/>
                  <a:gd name="T6" fmla="*/ 0 w 161"/>
                  <a:gd name="T7" fmla="*/ 0 h 73"/>
                  <a:gd name="T8" fmla="*/ 0 w 161"/>
                  <a:gd name="T9" fmla="*/ 0 h 73"/>
                  <a:gd name="T10" fmla="*/ 0 w 161"/>
                  <a:gd name="T11" fmla="*/ 0 h 73"/>
                  <a:gd name="T12" fmla="*/ 0 w 161"/>
                  <a:gd name="T13" fmla="*/ 0 h 73"/>
                  <a:gd name="T14" fmla="*/ 0 w 161"/>
                  <a:gd name="T15" fmla="*/ 0 h 73"/>
                  <a:gd name="T16" fmla="*/ 0 w 161"/>
                  <a:gd name="T17" fmla="*/ 0 h 73"/>
                  <a:gd name="T18" fmla="*/ 0 w 161"/>
                  <a:gd name="T19" fmla="*/ 0 h 73"/>
                  <a:gd name="T20" fmla="*/ 0 w 161"/>
                  <a:gd name="T21" fmla="*/ 0 h 73"/>
                  <a:gd name="T22" fmla="*/ 0 w 161"/>
                  <a:gd name="T23" fmla="*/ 0 h 73"/>
                  <a:gd name="T24" fmla="*/ 0 w 161"/>
                  <a:gd name="T25" fmla="*/ 0 h 73"/>
                  <a:gd name="T26" fmla="*/ 0 w 161"/>
                  <a:gd name="T27" fmla="*/ 0 h 73"/>
                  <a:gd name="T28" fmla="*/ 0 w 161"/>
                  <a:gd name="T29" fmla="*/ 0 h 73"/>
                  <a:gd name="T30" fmla="*/ 0 w 161"/>
                  <a:gd name="T31" fmla="*/ 0 h 73"/>
                  <a:gd name="T32" fmla="*/ 0 w 161"/>
                  <a:gd name="T33" fmla="*/ 0 h 73"/>
                  <a:gd name="T34" fmla="*/ 0 w 161"/>
                  <a:gd name="T35" fmla="*/ 0 h 73"/>
                  <a:gd name="T36" fmla="*/ 0 w 161"/>
                  <a:gd name="T37" fmla="*/ 0 h 73"/>
                  <a:gd name="T38" fmla="*/ 0 w 161"/>
                  <a:gd name="T39" fmla="*/ 0 h 73"/>
                  <a:gd name="T40" fmla="*/ 0 w 161"/>
                  <a:gd name="T41" fmla="*/ 0 h 73"/>
                  <a:gd name="T42" fmla="*/ 0 w 161"/>
                  <a:gd name="T43" fmla="*/ 0 h 73"/>
                  <a:gd name="T44" fmla="*/ 0 w 161"/>
                  <a:gd name="T45" fmla="*/ 0 h 73"/>
                  <a:gd name="T46" fmla="*/ 0 w 161"/>
                  <a:gd name="T47" fmla="*/ 0 h 73"/>
                  <a:gd name="T48" fmla="*/ 0 w 161"/>
                  <a:gd name="T49" fmla="*/ 0 h 73"/>
                  <a:gd name="T50" fmla="*/ 0 w 161"/>
                  <a:gd name="T51" fmla="*/ 0 h 73"/>
                  <a:gd name="T52" fmla="*/ 0 w 161"/>
                  <a:gd name="T53" fmla="*/ 0 h 73"/>
                  <a:gd name="T54" fmla="*/ 0 w 161"/>
                  <a:gd name="T55" fmla="*/ 0 h 73"/>
                  <a:gd name="T56" fmla="*/ 0 w 161"/>
                  <a:gd name="T57" fmla="*/ 0 h 73"/>
                  <a:gd name="T58" fmla="*/ 0 w 161"/>
                  <a:gd name="T59" fmla="*/ 0 h 73"/>
                  <a:gd name="T60" fmla="*/ 0 w 161"/>
                  <a:gd name="T61" fmla="*/ 0 h 73"/>
                  <a:gd name="T62" fmla="*/ 0 w 161"/>
                  <a:gd name="T63" fmla="*/ 0 h 73"/>
                  <a:gd name="T64" fmla="*/ 0 w 161"/>
                  <a:gd name="T65" fmla="*/ 0 h 73"/>
                  <a:gd name="T66" fmla="*/ 0 w 161"/>
                  <a:gd name="T67" fmla="*/ 0 h 73"/>
                  <a:gd name="T68" fmla="*/ 0 w 161"/>
                  <a:gd name="T69" fmla="*/ 0 h 73"/>
                  <a:gd name="T70" fmla="*/ 0 w 161"/>
                  <a:gd name="T71" fmla="*/ 0 h 73"/>
                  <a:gd name="T72" fmla="*/ 0 w 161"/>
                  <a:gd name="T73" fmla="*/ 0 h 73"/>
                  <a:gd name="T74" fmla="*/ 0 w 161"/>
                  <a:gd name="T75" fmla="*/ 0 h 73"/>
                  <a:gd name="T76" fmla="*/ 0 w 161"/>
                  <a:gd name="T77" fmla="*/ 0 h 73"/>
                  <a:gd name="T78" fmla="*/ 0 w 161"/>
                  <a:gd name="T79" fmla="*/ 0 h 73"/>
                  <a:gd name="T80" fmla="*/ 0 w 161"/>
                  <a:gd name="T81" fmla="*/ 0 h 73"/>
                  <a:gd name="T82" fmla="*/ 0 w 161"/>
                  <a:gd name="T83" fmla="*/ 0 h 73"/>
                  <a:gd name="T84" fmla="*/ 0 w 161"/>
                  <a:gd name="T85" fmla="*/ 0 h 73"/>
                  <a:gd name="T86" fmla="*/ 0 w 161"/>
                  <a:gd name="T87" fmla="*/ 0 h 73"/>
                  <a:gd name="T88" fmla="*/ 0 w 161"/>
                  <a:gd name="T89" fmla="*/ 0 h 73"/>
                  <a:gd name="T90" fmla="*/ 0 w 161"/>
                  <a:gd name="T91" fmla="*/ 0 h 73"/>
                  <a:gd name="T92" fmla="*/ 0 w 161"/>
                  <a:gd name="T93" fmla="*/ 0 h 73"/>
                  <a:gd name="T94" fmla="*/ 0 w 161"/>
                  <a:gd name="T95" fmla="*/ 0 h 73"/>
                  <a:gd name="T96" fmla="*/ 0 w 161"/>
                  <a:gd name="T97" fmla="*/ 0 h 73"/>
                  <a:gd name="T98" fmla="*/ 0 w 161"/>
                  <a:gd name="T99" fmla="*/ 0 h 73"/>
                  <a:gd name="T100" fmla="*/ 0 w 161"/>
                  <a:gd name="T101" fmla="*/ 0 h 73"/>
                  <a:gd name="T102" fmla="*/ 0 w 161"/>
                  <a:gd name="T103" fmla="*/ 0 h 73"/>
                  <a:gd name="T104" fmla="*/ 0 w 161"/>
                  <a:gd name="T105" fmla="*/ 0 h 73"/>
                  <a:gd name="T106" fmla="*/ 0 w 161"/>
                  <a:gd name="T107" fmla="*/ 0 h 73"/>
                  <a:gd name="T108" fmla="*/ 0 w 161"/>
                  <a:gd name="T109" fmla="*/ 0 h 73"/>
                  <a:gd name="T110" fmla="*/ 0 w 161"/>
                  <a:gd name="T111" fmla="*/ 0 h 73"/>
                  <a:gd name="T112" fmla="*/ 0 w 161"/>
                  <a:gd name="T113" fmla="*/ 0 h 73"/>
                  <a:gd name="T114" fmla="*/ 0 w 161"/>
                  <a:gd name="T115" fmla="*/ 0 h 73"/>
                  <a:gd name="T116" fmla="*/ 0 w 161"/>
                  <a:gd name="T117" fmla="*/ 0 h 73"/>
                  <a:gd name="T118" fmla="*/ 0 w 161"/>
                  <a:gd name="T119" fmla="*/ 0 h 73"/>
                  <a:gd name="T120" fmla="*/ 0 w 161"/>
                  <a:gd name="T121" fmla="*/ 0 h 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1"/>
                  <a:gd name="T184" fmla="*/ 0 h 73"/>
                  <a:gd name="T185" fmla="*/ 161 w 161"/>
                  <a:gd name="T186" fmla="*/ 73 h 7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1" h="73">
                    <a:moveTo>
                      <a:pt x="12" y="4"/>
                    </a:moveTo>
                    <a:lnTo>
                      <a:pt x="10" y="8"/>
                    </a:lnTo>
                    <a:lnTo>
                      <a:pt x="6" y="15"/>
                    </a:lnTo>
                    <a:lnTo>
                      <a:pt x="3" y="24"/>
                    </a:lnTo>
                    <a:lnTo>
                      <a:pt x="1" y="33"/>
                    </a:lnTo>
                    <a:lnTo>
                      <a:pt x="1" y="37"/>
                    </a:lnTo>
                    <a:lnTo>
                      <a:pt x="0" y="43"/>
                    </a:lnTo>
                    <a:lnTo>
                      <a:pt x="0" y="49"/>
                    </a:lnTo>
                    <a:lnTo>
                      <a:pt x="2" y="52"/>
                    </a:lnTo>
                    <a:lnTo>
                      <a:pt x="5" y="53"/>
                    </a:lnTo>
                    <a:lnTo>
                      <a:pt x="9" y="54"/>
                    </a:lnTo>
                    <a:lnTo>
                      <a:pt x="16" y="55"/>
                    </a:lnTo>
                    <a:lnTo>
                      <a:pt x="24" y="56"/>
                    </a:lnTo>
                    <a:lnTo>
                      <a:pt x="31" y="57"/>
                    </a:lnTo>
                    <a:lnTo>
                      <a:pt x="38" y="59"/>
                    </a:lnTo>
                    <a:lnTo>
                      <a:pt x="44" y="60"/>
                    </a:lnTo>
                    <a:lnTo>
                      <a:pt x="48" y="61"/>
                    </a:lnTo>
                    <a:lnTo>
                      <a:pt x="64" y="65"/>
                    </a:lnTo>
                    <a:lnTo>
                      <a:pt x="77" y="68"/>
                    </a:lnTo>
                    <a:lnTo>
                      <a:pt x="89" y="71"/>
                    </a:lnTo>
                    <a:lnTo>
                      <a:pt x="101" y="72"/>
                    </a:lnTo>
                    <a:lnTo>
                      <a:pt x="112" y="73"/>
                    </a:lnTo>
                    <a:lnTo>
                      <a:pt x="122" y="73"/>
                    </a:lnTo>
                    <a:lnTo>
                      <a:pt x="133" y="73"/>
                    </a:lnTo>
                    <a:lnTo>
                      <a:pt x="143" y="73"/>
                    </a:lnTo>
                    <a:lnTo>
                      <a:pt x="150" y="72"/>
                    </a:lnTo>
                    <a:lnTo>
                      <a:pt x="157" y="71"/>
                    </a:lnTo>
                    <a:lnTo>
                      <a:pt x="160" y="68"/>
                    </a:lnTo>
                    <a:lnTo>
                      <a:pt x="161" y="63"/>
                    </a:lnTo>
                    <a:lnTo>
                      <a:pt x="158" y="60"/>
                    </a:lnTo>
                    <a:lnTo>
                      <a:pt x="153" y="56"/>
                    </a:lnTo>
                    <a:lnTo>
                      <a:pt x="145" y="51"/>
                    </a:lnTo>
                    <a:lnTo>
                      <a:pt x="137" y="47"/>
                    </a:lnTo>
                    <a:lnTo>
                      <a:pt x="127" y="42"/>
                    </a:lnTo>
                    <a:lnTo>
                      <a:pt x="119" y="38"/>
                    </a:lnTo>
                    <a:lnTo>
                      <a:pt x="113" y="35"/>
                    </a:lnTo>
                    <a:lnTo>
                      <a:pt x="109" y="33"/>
                    </a:lnTo>
                    <a:lnTo>
                      <a:pt x="104" y="28"/>
                    </a:lnTo>
                    <a:lnTo>
                      <a:pt x="96" y="22"/>
                    </a:lnTo>
                    <a:lnTo>
                      <a:pt x="88" y="16"/>
                    </a:lnTo>
                    <a:lnTo>
                      <a:pt x="84" y="12"/>
                    </a:lnTo>
                    <a:lnTo>
                      <a:pt x="82" y="10"/>
                    </a:lnTo>
                    <a:lnTo>
                      <a:pt x="78" y="9"/>
                    </a:lnTo>
                    <a:lnTo>
                      <a:pt x="74" y="12"/>
                    </a:lnTo>
                    <a:lnTo>
                      <a:pt x="70" y="19"/>
                    </a:lnTo>
                    <a:lnTo>
                      <a:pt x="65" y="21"/>
                    </a:lnTo>
                    <a:lnTo>
                      <a:pt x="59" y="21"/>
                    </a:lnTo>
                    <a:lnTo>
                      <a:pt x="52" y="20"/>
                    </a:lnTo>
                    <a:lnTo>
                      <a:pt x="46" y="18"/>
                    </a:lnTo>
                    <a:lnTo>
                      <a:pt x="39" y="16"/>
                    </a:lnTo>
                    <a:lnTo>
                      <a:pt x="33" y="13"/>
                    </a:lnTo>
                    <a:lnTo>
                      <a:pt x="28" y="10"/>
                    </a:lnTo>
                    <a:lnTo>
                      <a:pt x="23" y="6"/>
                    </a:lnTo>
                    <a:lnTo>
                      <a:pt x="21" y="4"/>
                    </a:lnTo>
                    <a:lnTo>
                      <a:pt x="19" y="1"/>
                    </a:lnTo>
                    <a:lnTo>
                      <a:pt x="16" y="0"/>
                    </a:lnTo>
                    <a:lnTo>
                      <a:pt x="15" y="0"/>
                    </a:lnTo>
                    <a:lnTo>
                      <a:pt x="14" y="2"/>
                    </a:lnTo>
                    <a:lnTo>
                      <a:pt x="13" y="3"/>
                    </a:lnTo>
                    <a:lnTo>
                      <a:pt x="12" y="4"/>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39" name="Freeform 850"/>
              <p:cNvSpPr>
                <a:spLocks/>
              </p:cNvSpPr>
              <p:nvPr/>
            </p:nvSpPr>
            <p:spPr bwMode="auto">
              <a:xfrm flipH="1">
                <a:off x="2010" y="1967"/>
                <a:ext cx="22" cy="4"/>
              </a:xfrm>
              <a:custGeom>
                <a:avLst/>
                <a:gdLst>
                  <a:gd name="T0" fmla="*/ 0 w 160"/>
                  <a:gd name="T1" fmla="*/ 0 h 25"/>
                  <a:gd name="T2" fmla="*/ 0 w 160"/>
                  <a:gd name="T3" fmla="*/ 0 h 25"/>
                  <a:gd name="T4" fmla="*/ 0 w 160"/>
                  <a:gd name="T5" fmla="*/ 0 h 25"/>
                  <a:gd name="T6" fmla="*/ 0 w 160"/>
                  <a:gd name="T7" fmla="*/ 0 h 25"/>
                  <a:gd name="T8" fmla="*/ 0 w 160"/>
                  <a:gd name="T9" fmla="*/ 0 h 25"/>
                  <a:gd name="T10" fmla="*/ 0 w 160"/>
                  <a:gd name="T11" fmla="*/ 0 h 25"/>
                  <a:gd name="T12" fmla="*/ 0 w 160"/>
                  <a:gd name="T13" fmla="*/ 0 h 25"/>
                  <a:gd name="T14" fmla="*/ 0 w 160"/>
                  <a:gd name="T15" fmla="*/ 0 h 25"/>
                  <a:gd name="T16" fmla="*/ 0 w 160"/>
                  <a:gd name="T17" fmla="*/ 0 h 25"/>
                  <a:gd name="T18" fmla="*/ 0 w 160"/>
                  <a:gd name="T19" fmla="*/ 0 h 25"/>
                  <a:gd name="T20" fmla="*/ 0 w 160"/>
                  <a:gd name="T21" fmla="*/ 0 h 25"/>
                  <a:gd name="T22" fmla="*/ 0 w 160"/>
                  <a:gd name="T23" fmla="*/ 0 h 25"/>
                  <a:gd name="T24" fmla="*/ 0 w 160"/>
                  <a:gd name="T25" fmla="*/ 0 h 25"/>
                  <a:gd name="T26" fmla="*/ 0 w 160"/>
                  <a:gd name="T27" fmla="*/ 0 h 25"/>
                  <a:gd name="T28" fmla="*/ 0 w 160"/>
                  <a:gd name="T29" fmla="*/ 0 h 25"/>
                  <a:gd name="T30" fmla="*/ 0 w 160"/>
                  <a:gd name="T31" fmla="*/ 0 h 25"/>
                  <a:gd name="T32" fmla="*/ 0 w 160"/>
                  <a:gd name="T33" fmla="*/ 0 h 25"/>
                  <a:gd name="T34" fmla="*/ 0 w 160"/>
                  <a:gd name="T35" fmla="*/ 0 h 25"/>
                  <a:gd name="T36" fmla="*/ 0 w 160"/>
                  <a:gd name="T37" fmla="*/ 0 h 25"/>
                  <a:gd name="T38" fmla="*/ 0 w 160"/>
                  <a:gd name="T39" fmla="*/ 0 h 25"/>
                  <a:gd name="T40" fmla="*/ 0 w 160"/>
                  <a:gd name="T41" fmla="*/ 0 h 25"/>
                  <a:gd name="T42" fmla="*/ 0 w 160"/>
                  <a:gd name="T43" fmla="*/ 0 h 25"/>
                  <a:gd name="T44" fmla="*/ 0 w 160"/>
                  <a:gd name="T45" fmla="*/ 0 h 25"/>
                  <a:gd name="T46" fmla="*/ 0 w 160"/>
                  <a:gd name="T47" fmla="*/ 0 h 25"/>
                  <a:gd name="T48" fmla="*/ 0 w 160"/>
                  <a:gd name="T49" fmla="*/ 0 h 25"/>
                  <a:gd name="T50" fmla="*/ 0 w 160"/>
                  <a:gd name="T51" fmla="*/ 0 h 25"/>
                  <a:gd name="T52" fmla="*/ 0 w 160"/>
                  <a:gd name="T53" fmla="*/ 0 h 25"/>
                  <a:gd name="T54" fmla="*/ 0 w 160"/>
                  <a:gd name="T55" fmla="*/ 0 h 25"/>
                  <a:gd name="T56" fmla="*/ 0 w 160"/>
                  <a:gd name="T57" fmla="*/ 0 h 25"/>
                  <a:gd name="T58" fmla="*/ 0 w 160"/>
                  <a:gd name="T59" fmla="*/ 0 h 25"/>
                  <a:gd name="T60" fmla="*/ 0 w 160"/>
                  <a:gd name="T61" fmla="*/ 0 h 25"/>
                  <a:gd name="T62" fmla="*/ 0 w 160"/>
                  <a:gd name="T63" fmla="*/ 0 h 25"/>
                  <a:gd name="T64" fmla="*/ 0 w 160"/>
                  <a:gd name="T65" fmla="*/ 0 h 25"/>
                  <a:gd name="T66" fmla="*/ 0 w 160"/>
                  <a:gd name="T67" fmla="*/ 0 h 25"/>
                  <a:gd name="T68" fmla="*/ 0 w 160"/>
                  <a:gd name="T69" fmla="*/ 0 h 25"/>
                  <a:gd name="T70" fmla="*/ 0 w 160"/>
                  <a:gd name="T71" fmla="*/ 0 h 25"/>
                  <a:gd name="T72" fmla="*/ 0 w 160"/>
                  <a:gd name="T73" fmla="*/ 0 h 25"/>
                  <a:gd name="T74" fmla="*/ 0 w 160"/>
                  <a:gd name="T75" fmla="*/ 0 h 25"/>
                  <a:gd name="T76" fmla="*/ 0 w 160"/>
                  <a:gd name="T77" fmla="*/ 0 h 25"/>
                  <a:gd name="T78" fmla="*/ 0 w 160"/>
                  <a:gd name="T79" fmla="*/ 0 h 25"/>
                  <a:gd name="T80" fmla="*/ 0 w 160"/>
                  <a:gd name="T81" fmla="*/ 0 h 25"/>
                  <a:gd name="T82" fmla="*/ 0 w 160"/>
                  <a:gd name="T83" fmla="*/ 0 h 25"/>
                  <a:gd name="T84" fmla="*/ 0 w 160"/>
                  <a:gd name="T85" fmla="*/ 0 h 25"/>
                  <a:gd name="T86" fmla="*/ 0 w 160"/>
                  <a:gd name="T87" fmla="*/ 0 h 25"/>
                  <a:gd name="T88" fmla="*/ 0 w 160"/>
                  <a:gd name="T89" fmla="*/ 0 h 25"/>
                  <a:gd name="T90" fmla="*/ 0 w 160"/>
                  <a:gd name="T91" fmla="*/ 0 h 25"/>
                  <a:gd name="T92" fmla="*/ 0 w 160"/>
                  <a:gd name="T93" fmla="*/ 0 h 25"/>
                  <a:gd name="T94" fmla="*/ 0 w 160"/>
                  <a:gd name="T95" fmla="*/ 0 h 25"/>
                  <a:gd name="T96" fmla="*/ 0 w 160"/>
                  <a:gd name="T97" fmla="*/ 0 h 25"/>
                  <a:gd name="T98" fmla="*/ 0 w 160"/>
                  <a:gd name="T99" fmla="*/ 0 h 25"/>
                  <a:gd name="T100" fmla="*/ 0 w 160"/>
                  <a:gd name="T101" fmla="*/ 0 h 25"/>
                  <a:gd name="T102" fmla="*/ 0 w 160"/>
                  <a:gd name="T103" fmla="*/ 0 h 25"/>
                  <a:gd name="T104" fmla="*/ 0 w 160"/>
                  <a:gd name="T105" fmla="*/ 0 h 25"/>
                  <a:gd name="T106" fmla="*/ 0 w 160"/>
                  <a:gd name="T107" fmla="*/ 0 h 25"/>
                  <a:gd name="T108" fmla="*/ 0 w 160"/>
                  <a:gd name="T109" fmla="*/ 0 h 25"/>
                  <a:gd name="T110" fmla="*/ 0 w 160"/>
                  <a:gd name="T111" fmla="*/ 0 h 25"/>
                  <a:gd name="T112" fmla="*/ 0 w 160"/>
                  <a:gd name="T113" fmla="*/ 0 h 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0"/>
                  <a:gd name="T172" fmla="*/ 0 h 25"/>
                  <a:gd name="T173" fmla="*/ 160 w 160"/>
                  <a:gd name="T174" fmla="*/ 25 h 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0" h="25">
                    <a:moveTo>
                      <a:pt x="2" y="0"/>
                    </a:moveTo>
                    <a:lnTo>
                      <a:pt x="5" y="1"/>
                    </a:lnTo>
                    <a:lnTo>
                      <a:pt x="9" y="2"/>
                    </a:lnTo>
                    <a:lnTo>
                      <a:pt x="16" y="3"/>
                    </a:lnTo>
                    <a:lnTo>
                      <a:pt x="24" y="4"/>
                    </a:lnTo>
                    <a:lnTo>
                      <a:pt x="31" y="5"/>
                    </a:lnTo>
                    <a:lnTo>
                      <a:pt x="38" y="7"/>
                    </a:lnTo>
                    <a:lnTo>
                      <a:pt x="44" y="8"/>
                    </a:lnTo>
                    <a:lnTo>
                      <a:pt x="48" y="9"/>
                    </a:lnTo>
                    <a:lnTo>
                      <a:pt x="64" y="13"/>
                    </a:lnTo>
                    <a:lnTo>
                      <a:pt x="77" y="16"/>
                    </a:lnTo>
                    <a:lnTo>
                      <a:pt x="89" y="19"/>
                    </a:lnTo>
                    <a:lnTo>
                      <a:pt x="101" y="20"/>
                    </a:lnTo>
                    <a:lnTo>
                      <a:pt x="112" y="21"/>
                    </a:lnTo>
                    <a:lnTo>
                      <a:pt x="122" y="21"/>
                    </a:lnTo>
                    <a:lnTo>
                      <a:pt x="133" y="21"/>
                    </a:lnTo>
                    <a:lnTo>
                      <a:pt x="143" y="21"/>
                    </a:lnTo>
                    <a:lnTo>
                      <a:pt x="147" y="20"/>
                    </a:lnTo>
                    <a:lnTo>
                      <a:pt x="151" y="20"/>
                    </a:lnTo>
                    <a:lnTo>
                      <a:pt x="155" y="19"/>
                    </a:lnTo>
                    <a:lnTo>
                      <a:pt x="158" y="18"/>
                    </a:lnTo>
                    <a:lnTo>
                      <a:pt x="159" y="18"/>
                    </a:lnTo>
                    <a:lnTo>
                      <a:pt x="160" y="19"/>
                    </a:lnTo>
                    <a:lnTo>
                      <a:pt x="160" y="21"/>
                    </a:lnTo>
                    <a:lnTo>
                      <a:pt x="159" y="22"/>
                    </a:lnTo>
                    <a:lnTo>
                      <a:pt x="156" y="23"/>
                    </a:lnTo>
                    <a:lnTo>
                      <a:pt x="150" y="24"/>
                    </a:lnTo>
                    <a:lnTo>
                      <a:pt x="141" y="24"/>
                    </a:lnTo>
                    <a:lnTo>
                      <a:pt x="130" y="25"/>
                    </a:lnTo>
                    <a:lnTo>
                      <a:pt x="119" y="25"/>
                    </a:lnTo>
                    <a:lnTo>
                      <a:pt x="109" y="24"/>
                    </a:lnTo>
                    <a:lnTo>
                      <a:pt x="99" y="24"/>
                    </a:lnTo>
                    <a:lnTo>
                      <a:pt x="90" y="22"/>
                    </a:lnTo>
                    <a:lnTo>
                      <a:pt x="83" y="20"/>
                    </a:lnTo>
                    <a:lnTo>
                      <a:pt x="76" y="19"/>
                    </a:lnTo>
                    <a:lnTo>
                      <a:pt x="69" y="17"/>
                    </a:lnTo>
                    <a:lnTo>
                      <a:pt x="63" y="15"/>
                    </a:lnTo>
                    <a:lnTo>
                      <a:pt x="58" y="14"/>
                    </a:lnTo>
                    <a:lnTo>
                      <a:pt x="52" y="13"/>
                    </a:lnTo>
                    <a:lnTo>
                      <a:pt x="49" y="12"/>
                    </a:lnTo>
                    <a:lnTo>
                      <a:pt x="47" y="11"/>
                    </a:lnTo>
                    <a:lnTo>
                      <a:pt x="47" y="13"/>
                    </a:lnTo>
                    <a:lnTo>
                      <a:pt x="47" y="15"/>
                    </a:lnTo>
                    <a:lnTo>
                      <a:pt x="47" y="16"/>
                    </a:lnTo>
                    <a:lnTo>
                      <a:pt x="46" y="16"/>
                    </a:lnTo>
                    <a:lnTo>
                      <a:pt x="44" y="16"/>
                    </a:lnTo>
                    <a:lnTo>
                      <a:pt x="40" y="16"/>
                    </a:lnTo>
                    <a:lnTo>
                      <a:pt x="35" y="16"/>
                    </a:lnTo>
                    <a:lnTo>
                      <a:pt x="28" y="15"/>
                    </a:lnTo>
                    <a:lnTo>
                      <a:pt x="20" y="15"/>
                    </a:lnTo>
                    <a:lnTo>
                      <a:pt x="12" y="13"/>
                    </a:lnTo>
                    <a:lnTo>
                      <a:pt x="6" y="12"/>
                    </a:lnTo>
                    <a:lnTo>
                      <a:pt x="1" y="10"/>
                    </a:lnTo>
                    <a:lnTo>
                      <a:pt x="0" y="7"/>
                    </a:lnTo>
                    <a:lnTo>
                      <a:pt x="0" y="3"/>
                    </a:lnTo>
                    <a:lnTo>
                      <a:pt x="1"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40" name="Freeform 851"/>
              <p:cNvSpPr>
                <a:spLocks/>
              </p:cNvSpPr>
              <p:nvPr/>
            </p:nvSpPr>
            <p:spPr bwMode="auto">
              <a:xfrm flipH="1">
                <a:off x="1998" y="1871"/>
                <a:ext cx="30" cy="94"/>
              </a:xfrm>
              <a:custGeom>
                <a:avLst/>
                <a:gdLst>
                  <a:gd name="T0" fmla="*/ 0 w 210"/>
                  <a:gd name="T1" fmla="*/ 0 h 660"/>
                  <a:gd name="T2" fmla="*/ 0 w 210"/>
                  <a:gd name="T3" fmla="*/ 0 h 660"/>
                  <a:gd name="T4" fmla="*/ 0 w 210"/>
                  <a:gd name="T5" fmla="*/ 0 h 660"/>
                  <a:gd name="T6" fmla="*/ 0 w 210"/>
                  <a:gd name="T7" fmla="*/ 0 h 660"/>
                  <a:gd name="T8" fmla="*/ 0 w 210"/>
                  <a:gd name="T9" fmla="*/ 0 h 660"/>
                  <a:gd name="T10" fmla="*/ 0 w 210"/>
                  <a:gd name="T11" fmla="*/ 0 h 660"/>
                  <a:gd name="T12" fmla="*/ 0 w 210"/>
                  <a:gd name="T13" fmla="*/ 0 h 660"/>
                  <a:gd name="T14" fmla="*/ 0 w 210"/>
                  <a:gd name="T15" fmla="*/ 0 h 660"/>
                  <a:gd name="T16" fmla="*/ 0 w 210"/>
                  <a:gd name="T17" fmla="*/ 0 h 660"/>
                  <a:gd name="T18" fmla="*/ 0 w 210"/>
                  <a:gd name="T19" fmla="*/ 0 h 660"/>
                  <a:gd name="T20" fmla="*/ 0 w 210"/>
                  <a:gd name="T21" fmla="*/ 0 h 660"/>
                  <a:gd name="T22" fmla="*/ 0 w 210"/>
                  <a:gd name="T23" fmla="*/ 0 h 660"/>
                  <a:gd name="T24" fmla="*/ 0 w 210"/>
                  <a:gd name="T25" fmla="*/ 0 h 660"/>
                  <a:gd name="T26" fmla="*/ 0 w 210"/>
                  <a:gd name="T27" fmla="*/ 0 h 660"/>
                  <a:gd name="T28" fmla="*/ 0 w 210"/>
                  <a:gd name="T29" fmla="*/ 0 h 660"/>
                  <a:gd name="T30" fmla="*/ 0 w 210"/>
                  <a:gd name="T31" fmla="*/ 0 h 660"/>
                  <a:gd name="T32" fmla="*/ 0 w 210"/>
                  <a:gd name="T33" fmla="*/ 0 h 660"/>
                  <a:gd name="T34" fmla="*/ 0 w 210"/>
                  <a:gd name="T35" fmla="*/ 0 h 660"/>
                  <a:gd name="T36" fmla="*/ 0 w 210"/>
                  <a:gd name="T37" fmla="*/ 0 h 660"/>
                  <a:gd name="T38" fmla="*/ 0 w 210"/>
                  <a:gd name="T39" fmla="*/ 0 h 660"/>
                  <a:gd name="T40" fmla="*/ 0 w 210"/>
                  <a:gd name="T41" fmla="*/ 0 h 660"/>
                  <a:gd name="T42" fmla="*/ 0 w 210"/>
                  <a:gd name="T43" fmla="*/ 0 h 660"/>
                  <a:gd name="T44" fmla="*/ 0 w 210"/>
                  <a:gd name="T45" fmla="*/ 0 h 660"/>
                  <a:gd name="T46" fmla="*/ 0 w 210"/>
                  <a:gd name="T47" fmla="*/ 0 h 660"/>
                  <a:gd name="T48" fmla="*/ 0 w 210"/>
                  <a:gd name="T49" fmla="*/ 0 h 660"/>
                  <a:gd name="T50" fmla="*/ 0 w 210"/>
                  <a:gd name="T51" fmla="*/ 0 h 660"/>
                  <a:gd name="T52" fmla="*/ 0 w 210"/>
                  <a:gd name="T53" fmla="*/ 0 h 660"/>
                  <a:gd name="T54" fmla="*/ 0 w 210"/>
                  <a:gd name="T55" fmla="*/ 0 h 660"/>
                  <a:gd name="T56" fmla="*/ 0 w 210"/>
                  <a:gd name="T57" fmla="*/ 0 h 660"/>
                  <a:gd name="T58" fmla="*/ 0 w 210"/>
                  <a:gd name="T59" fmla="*/ 0 h 660"/>
                  <a:gd name="T60" fmla="*/ 0 w 210"/>
                  <a:gd name="T61" fmla="*/ 0 h 660"/>
                  <a:gd name="T62" fmla="*/ 0 w 210"/>
                  <a:gd name="T63" fmla="*/ 0 h 660"/>
                  <a:gd name="T64" fmla="*/ 0 w 210"/>
                  <a:gd name="T65" fmla="*/ 0 h 660"/>
                  <a:gd name="T66" fmla="*/ 0 w 210"/>
                  <a:gd name="T67" fmla="*/ 0 h 660"/>
                  <a:gd name="T68" fmla="*/ 0 w 210"/>
                  <a:gd name="T69" fmla="*/ 0 h 660"/>
                  <a:gd name="T70" fmla="*/ 0 w 210"/>
                  <a:gd name="T71" fmla="*/ 0 h 660"/>
                  <a:gd name="T72" fmla="*/ 0 w 210"/>
                  <a:gd name="T73" fmla="*/ 0 h 660"/>
                  <a:gd name="T74" fmla="*/ 0 w 210"/>
                  <a:gd name="T75" fmla="*/ 0 h 6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0"/>
                  <a:gd name="T115" fmla="*/ 0 h 660"/>
                  <a:gd name="T116" fmla="*/ 210 w 210"/>
                  <a:gd name="T117" fmla="*/ 660 h 6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0" h="660">
                    <a:moveTo>
                      <a:pt x="70" y="650"/>
                    </a:moveTo>
                    <a:lnTo>
                      <a:pt x="77" y="653"/>
                    </a:lnTo>
                    <a:lnTo>
                      <a:pt x="89" y="655"/>
                    </a:lnTo>
                    <a:lnTo>
                      <a:pt x="104" y="658"/>
                    </a:lnTo>
                    <a:lnTo>
                      <a:pt x="121" y="660"/>
                    </a:lnTo>
                    <a:lnTo>
                      <a:pt x="139" y="660"/>
                    </a:lnTo>
                    <a:lnTo>
                      <a:pt x="154" y="658"/>
                    </a:lnTo>
                    <a:lnTo>
                      <a:pt x="167" y="654"/>
                    </a:lnTo>
                    <a:lnTo>
                      <a:pt x="177" y="647"/>
                    </a:lnTo>
                    <a:lnTo>
                      <a:pt x="173" y="629"/>
                    </a:lnTo>
                    <a:lnTo>
                      <a:pt x="166" y="598"/>
                    </a:lnTo>
                    <a:lnTo>
                      <a:pt x="163" y="563"/>
                    </a:lnTo>
                    <a:lnTo>
                      <a:pt x="165" y="529"/>
                    </a:lnTo>
                    <a:lnTo>
                      <a:pt x="173" y="494"/>
                    </a:lnTo>
                    <a:lnTo>
                      <a:pt x="181" y="456"/>
                    </a:lnTo>
                    <a:lnTo>
                      <a:pt x="188" y="423"/>
                    </a:lnTo>
                    <a:lnTo>
                      <a:pt x="190" y="406"/>
                    </a:lnTo>
                    <a:lnTo>
                      <a:pt x="189" y="398"/>
                    </a:lnTo>
                    <a:lnTo>
                      <a:pt x="190" y="392"/>
                    </a:lnTo>
                    <a:lnTo>
                      <a:pt x="192" y="384"/>
                    </a:lnTo>
                    <a:lnTo>
                      <a:pt x="195" y="376"/>
                    </a:lnTo>
                    <a:lnTo>
                      <a:pt x="199" y="366"/>
                    </a:lnTo>
                    <a:lnTo>
                      <a:pt x="204" y="353"/>
                    </a:lnTo>
                    <a:lnTo>
                      <a:pt x="208" y="340"/>
                    </a:lnTo>
                    <a:lnTo>
                      <a:pt x="210" y="326"/>
                    </a:lnTo>
                    <a:lnTo>
                      <a:pt x="208" y="313"/>
                    </a:lnTo>
                    <a:lnTo>
                      <a:pt x="205" y="291"/>
                    </a:lnTo>
                    <a:lnTo>
                      <a:pt x="201" y="263"/>
                    </a:lnTo>
                    <a:lnTo>
                      <a:pt x="195" y="231"/>
                    </a:lnTo>
                    <a:lnTo>
                      <a:pt x="189" y="199"/>
                    </a:lnTo>
                    <a:lnTo>
                      <a:pt x="183" y="168"/>
                    </a:lnTo>
                    <a:lnTo>
                      <a:pt x="178" y="143"/>
                    </a:lnTo>
                    <a:lnTo>
                      <a:pt x="173" y="127"/>
                    </a:lnTo>
                    <a:lnTo>
                      <a:pt x="160" y="92"/>
                    </a:lnTo>
                    <a:lnTo>
                      <a:pt x="148" y="64"/>
                    </a:lnTo>
                    <a:lnTo>
                      <a:pt x="137" y="41"/>
                    </a:lnTo>
                    <a:lnTo>
                      <a:pt x="125" y="25"/>
                    </a:lnTo>
                    <a:lnTo>
                      <a:pt x="113" y="13"/>
                    </a:lnTo>
                    <a:lnTo>
                      <a:pt x="99" y="5"/>
                    </a:lnTo>
                    <a:lnTo>
                      <a:pt x="83" y="1"/>
                    </a:lnTo>
                    <a:lnTo>
                      <a:pt x="66" y="0"/>
                    </a:lnTo>
                    <a:lnTo>
                      <a:pt x="49" y="2"/>
                    </a:lnTo>
                    <a:lnTo>
                      <a:pt x="34" y="9"/>
                    </a:lnTo>
                    <a:lnTo>
                      <a:pt x="21" y="21"/>
                    </a:lnTo>
                    <a:lnTo>
                      <a:pt x="10" y="34"/>
                    </a:lnTo>
                    <a:lnTo>
                      <a:pt x="3" y="49"/>
                    </a:lnTo>
                    <a:lnTo>
                      <a:pt x="0" y="67"/>
                    </a:lnTo>
                    <a:lnTo>
                      <a:pt x="1" y="84"/>
                    </a:lnTo>
                    <a:lnTo>
                      <a:pt x="7" y="103"/>
                    </a:lnTo>
                    <a:lnTo>
                      <a:pt x="12" y="114"/>
                    </a:lnTo>
                    <a:lnTo>
                      <a:pt x="24" y="137"/>
                    </a:lnTo>
                    <a:lnTo>
                      <a:pt x="38" y="168"/>
                    </a:lnTo>
                    <a:lnTo>
                      <a:pt x="54" y="204"/>
                    </a:lnTo>
                    <a:lnTo>
                      <a:pt x="71" y="240"/>
                    </a:lnTo>
                    <a:lnTo>
                      <a:pt x="85" y="271"/>
                    </a:lnTo>
                    <a:lnTo>
                      <a:pt x="98" y="296"/>
                    </a:lnTo>
                    <a:lnTo>
                      <a:pt x="104" y="310"/>
                    </a:lnTo>
                    <a:lnTo>
                      <a:pt x="109" y="323"/>
                    </a:lnTo>
                    <a:lnTo>
                      <a:pt x="112" y="330"/>
                    </a:lnTo>
                    <a:lnTo>
                      <a:pt x="114" y="334"/>
                    </a:lnTo>
                    <a:lnTo>
                      <a:pt x="116" y="335"/>
                    </a:lnTo>
                    <a:lnTo>
                      <a:pt x="118" y="337"/>
                    </a:lnTo>
                    <a:lnTo>
                      <a:pt x="119" y="341"/>
                    </a:lnTo>
                    <a:lnTo>
                      <a:pt x="116" y="345"/>
                    </a:lnTo>
                    <a:lnTo>
                      <a:pt x="112" y="347"/>
                    </a:lnTo>
                    <a:lnTo>
                      <a:pt x="108" y="348"/>
                    </a:lnTo>
                    <a:lnTo>
                      <a:pt x="106" y="351"/>
                    </a:lnTo>
                    <a:lnTo>
                      <a:pt x="105" y="355"/>
                    </a:lnTo>
                    <a:lnTo>
                      <a:pt x="105" y="361"/>
                    </a:lnTo>
                    <a:lnTo>
                      <a:pt x="102" y="372"/>
                    </a:lnTo>
                    <a:lnTo>
                      <a:pt x="94" y="391"/>
                    </a:lnTo>
                    <a:lnTo>
                      <a:pt x="87" y="413"/>
                    </a:lnTo>
                    <a:lnTo>
                      <a:pt x="83" y="432"/>
                    </a:lnTo>
                    <a:lnTo>
                      <a:pt x="81" y="471"/>
                    </a:lnTo>
                    <a:lnTo>
                      <a:pt x="77" y="540"/>
                    </a:lnTo>
                    <a:lnTo>
                      <a:pt x="72" y="609"/>
                    </a:lnTo>
                    <a:lnTo>
                      <a:pt x="70" y="650"/>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41" name="Freeform 852"/>
              <p:cNvSpPr>
                <a:spLocks/>
              </p:cNvSpPr>
              <p:nvPr/>
            </p:nvSpPr>
            <p:spPr bwMode="auto">
              <a:xfrm flipH="1">
                <a:off x="1995" y="1872"/>
                <a:ext cx="23" cy="93"/>
              </a:xfrm>
              <a:custGeom>
                <a:avLst/>
                <a:gdLst>
                  <a:gd name="T0" fmla="*/ 0 w 161"/>
                  <a:gd name="T1" fmla="*/ 0 h 656"/>
                  <a:gd name="T2" fmla="*/ 0 w 161"/>
                  <a:gd name="T3" fmla="*/ 0 h 656"/>
                  <a:gd name="T4" fmla="*/ 0 w 161"/>
                  <a:gd name="T5" fmla="*/ 0 h 656"/>
                  <a:gd name="T6" fmla="*/ 0 w 161"/>
                  <a:gd name="T7" fmla="*/ 0 h 656"/>
                  <a:gd name="T8" fmla="*/ 0 w 161"/>
                  <a:gd name="T9" fmla="*/ 0 h 656"/>
                  <a:gd name="T10" fmla="*/ 0 w 161"/>
                  <a:gd name="T11" fmla="*/ 0 h 656"/>
                  <a:gd name="T12" fmla="*/ 0 w 161"/>
                  <a:gd name="T13" fmla="*/ 0 h 656"/>
                  <a:gd name="T14" fmla="*/ 0 w 161"/>
                  <a:gd name="T15" fmla="*/ 0 h 656"/>
                  <a:gd name="T16" fmla="*/ 0 w 161"/>
                  <a:gd name="T17" fmla="*/ 0 h 656"/>
                  <a:gd name="T18" fmla="*/ 0 w 161"/>
                  <a:gd name="T19" fmla="*/ 0 h 656"/>
                  <a:gd name="T20" fmla="*/ 0 w 161"/>
                  <a:gd name="T21" fmla="*/ 0 h 656"/>
                  <a:gd name="T22" fmla="*/ 0 w 161"/>
                  <a:gd name="T23" fmla="*/ 0 h 656"/>
                  <a:gd name="T24" fmla="*/ 0 w 161"/>
                  <a:gd name="T25" fmla="*/ 0 h 656"/>
                  <a:gd name="T26" fmla="*/ 0 w 161"/>
                  <a:gd name="T27" fmla="*/ 0 h 656"/>
                  <a:gd name="T28" fmla="*/ 0 w 161"/>
                  <a:gd name="T29" fmla="*/ 0 h 656"/>
                  <a:gd name="T30" fmla="*/ 0 w 161"/>
                  <a:gd name="T31" fmla="*/ 0 h 656"/>
                  <a:gd name="T32" fmla="*/ 0 w 161"/>
                  <a:gd name="T33" fmla="*/ 0 h 656"/>
                  <a:gd name="T34" fmla="*/ 0 w 161"/>
                  <a:gd name="T35" fmla="*/ 0 h 656"/>
                  <a:gd name="T36" fmla="*/ 0 w 161"/>
                  <a:gd name="T37" fmla="*/ 0 h 656"/>
                  <a:gd name="T38" fmla="*/ 0 w 161"/>
                  <a:gd name="T39" fmla="*/ 0 h 656"/>
                  <a:gd name="T40" fmla="*/ 0 w 161"/>
                  <a:gd name="T41" fmla="*/ 0 h 656"/>
                  <a:gd name="T42" fmla="*/ 0 w 161"/>
                  <a:gd name="T43" fmla="*/ 0 h 656"/>
                  <a:gd name="T44" fmla="*/ 0 w 161"/>
                  <a:gd name="T45" fmla="*/ 0 h 656"/>
                  <a:gd name="T46" fmla="*/ 0 w 161"/>
                  <a:gd name="T47" fmla="*/ 0 h 656"/>
                  <a:gd name="T48" fmla="*/ 0 w 161"/>
                  <a:gd name="T49" fmla="*/ 0 h 656"/>
                  <a:gd name="T50" fmla="*/ 0 w 161"/>
                  <a:gd name="T51" fmla="*/ 0 h 656"/>
                  <a:gd name="T52" fmla="*/ 0 w 161"/>
                  <a:gd name="T53" fmla="*/ 0 h 656"/>
                  <a:gd name="T54" fmla="*/ 0 w 161"/>
                  <a:gd name="T55" fmla="*/ 0 h 656"/>
                  <a:gd name="T56" fmla="*/ 0 w 161"/>
                  <a:gd name="T57" fmla="*/ 0 h 656"/>
                  <a:gd name="T58" fmla="*/ 0 w 161"/>
                  <a:gd name="T59" fmla="*/ 0 h 656"/>
                  <a:gd name="T60" fmla="*/ 0 w 161"/>
                  <a:gd name="T61" fmla="*/ 0 h 656"/>
                  <a:gd name="T62" fmla="*/ 0 w 161"/>
                  <a:gd name="T63" fmla="*/ 0 h 656"/>
                  <a:gd name="T64" fmla="*/ 0 w 161"/>
                  <a:gd name="T65" fmla="*/ 0 h 656"/>
                  <a:gd name="T66" fmla="*/ 0 w 161"/>
                  <a:gd name="T67" fmla="*/ 0 h 656"/>
                  <a:gd name="T68" fmla="*/ 0 w 161"/>
                  <a:gd name="T69" fmla="*/ 0 h 656"/>
                  <a:gd name="T70" fmla="*/ 0 w 161"/>
                  <a:gd name="T71" fmla="*/ 0 h 656"/>
                  <a:gd name="T72" fmla="*/ 0 w 161"/>
                  <a:gd name="T73" fmla="*/ 0 h 656"/>
                  <a:gd name="T74" fmla="*/ 0 w 161"/>
                  <a:gd name="T75" fmla="*/ 0 h 6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1"/>
                  <a:gd name="T115" fmla="*/ 0 h 656"/>
                  <a:gd name="T116" fmla="*/ 161 w 161"/>
                  <a:gd name="T117" fmla="*/ 656 h 6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1" h="656">
                    <a:moveTo>
                      <a:pt x="91" y="0"/>
                    </a:moveTo>
                    <a:lnTo>
                      <a:pt x="78" y="1"/>
                    </a:lnTo>
                    <a:lnTo>
                      <a:pt x="68" y="5"/>
                    </a:lnTo>
                    <a:lnTo>
                      <a:pt x="59" y="12"/>
                    </a:lnTo>
                    <a:lnTo>
                      <a:pt x="51" y="20"/>
                    </a:lnTo>
                    <a:lnTo>
                      <a:pt x="43" y="29"/>
                    </a:lnTo>
                    <a:lnTo>
                      <a:pt x="38" y="39"/>
                    </a:lnTo>
                    <a:lnTo>
                      <a:pt x="35" y="50"/>
                    </a:lnTo>
                    <a:lnTo>
                      <a:pt x="33" y="61"/>
                    </a:lnTo>
                    <a:lnTo>
                      <a:pt x="33" y="78"/>
                    </a:lnTo>
                    <a:lnTo>
                      <a:pt x="35" y="106"/>
                    </a:lnTo>
                    <a:lnTo>
                      <a:pt x="36" y="133"/>
                    </a:lnTo>
                    <a:lnTo>
                      <a:pt x="36" y="154"/>
                    </a:lnTo>
                    <a:lnTo>
                      <a:pt x="36" y="168"/>
                    </a:lnTo>
                    <a:lnTo>
                      <a:pt x="36" y="184"/>
                    </a:lnTo>
                    <a:lnTo>
                      <a:pt x="37" y="199"/>
                    </a:lnTo>
                    <a:lnTo>
                      <a:pt x="38" y="211"/>
                    </a:lnTo>
                    <a:lnTo>
                      <a:pt x="39" y="226"/>
                    </a:lnTo>
                    <a:lnTo>
                      <a:pt x="40" y="245"/>
                    </a:lnTo>
                    <a:lnTo>
                      <a:pt x="40" y="267"/>
                    </a:lnTo>
                    <a:lnTo>
                      <a:pt x="40" y="290"/>
                    </a:lnTo>
                    <a:lnTo>
                      <a:pt x="38" y="308"/>
                    </a:lnTo>
                    <a:lnTo>
                      <a:pt x="36" y="322"/>
                    </a:lnTo>
                    <a:lnTo>
                      <a:pt x="33" y="333"/>
                    </a:lnTo>
                    <a:lnTo>
                      <a:pt x="29" y="343"/>
                    </a:lnTo>
                    <a:lnTo>
                      <a:pt x="23" y="360"/>
                    </a:lnTo>
                    <a:lnTo>
                      <a:pt x="14" y="383"/>
                    </a:lnTo>
                    <a:lnTo>
                      <a:pt x="4" y="411"/>
                    </a:lnTo>
                    <a:lnTo>
                      <a:pt x="0" y="435"/>
                    </a:lnTo>
                    <a:lnTo>
                      <a:pt x="1" y="461"/>
                    </a:lnTo>
                    <a:lnTo>
                      <a:pt x="4" y="493"/>
                    </a:lnTo>
                    <a:lnTo>
                      <a:pt x="9" y="523"/>
                    </a:lnTo>
                    <a:lnTo>
                      <a:pt x="11" y="548"/>
                    </a:lnTo>
                    <a:lnTo>
                      <a:pt x="11" y="569"/>
                    </a:lnTo>
                    <a:lnTo>
                      <a:pt x="11" y="591"/>
                    </a:lnTo>
                    <a:lnTo>
                      <a:pt x="11" y="609"/>
                    </a:lnTo>
                    <a:lnTo>
                      <a:pt x="11" y="620"/>
                    </a:lnTo>
                    <a:lnTo>
                      <a:pt x="15" y="634"/>
                    </a:lnTo>
                    <a:lnTo>
                      <a:pt x="22" y="645"/>
                    </a:lnTo>
                    <a:lnTo>
                      <a:pt x="28" y="653"/>
                    </a:lnTo>
                    <a:lnTo>
                      <a:pt x="32" y="656"/>
                    </a:lnTo>
                    <a:lnTo>
                      <a:pt x="36" y="653"/>
                    </a:lnTo>
                    <a:lnTo>
                      <a:pt x="41" y="647"/>
                    </a:lnTo>
                    <a:lnTo>
                      <a:pt x="46" y="638"/>
                    </a:lnTo>
                    <a:lnTo>
                      <a:pt x="49" y="630"/>
                    </a:lnTo>
                    <a:lnTo>
                      <a:pt x="50" y="611"/>
                    </a:lnTo>
                    <a:lnTo>
                      <a:pt x="53" y="580"/>
                    </a:lnTo>
                    <a:lnTo>
                      <a:pt x="57" y="547"/>
                    </a:lnTo>
                    <a:lnTo>
                      <a:pt x="61" y="523"/>
                    </a:lnTo>
                    <a:lnTo>
                      <a:pt x="70" y="490"/>
                    </a:lnTo>
                    <a:lnTo>
                      <a:pt x="78" y="447"/>
                    </a:lnTo>
                    <a:lnTo>
                      <a:pt x="86" y="408"/>
                    </a:lnTo>
                    <a:lnTo>
                      <a:pt x="91" y="385"/>
                    </a:lnTo>
                    <a:lnTo>
                      <a:pt x="95" y="374"/>
                    </a:lnTo>
                    <a:lnTo>
                      <a:pt x="102" y="361"/>
                    </a:lnTo>
                    <a:lnTo>
                      <a:pt x="108" y="347"/>
                    </a:lnTo>
                    <a:lnTo>
                      <a:pt x="112" y="335"/>
                    </a:lnTo>
                    <a:lnTo>
                      <a:pt x="115" y="321"/>
                    </a:lnTo>
                    <a:lnTo>
                      <a:pt x="119" y="300"/>
                    </a:lnTo>
                    <a:lnTo>
                      <a:pt x="125" y="281"/>
                    </a:lnTo>
                    <a:lnTo>
                      <a:pt x="129" y="263"/>
                    </a:lnTo>
                    <a:lnTo>
                      <a:pt x="132" y="254"/>
                    </a:lnTo>
                    <a:lnTo>
                      <a:pt x="136" y="241"/>
                    </a:lnTo>
                    <a:lnTo>
                      <a:pt x="141" y="223"/>
                    </a:lnTo>
                    <a:lnTo>
                      <a:pt x="146" y="205"/>
                    </a:lnTo>
                    <a:lnTo>
                      <a:pt x="151" y="186"/>
                    </a:lnTo>
                    <a:lnTo>
                      <a:pt x="155" y="168"/>
                    </a:lnTo>
                    <a:lnTo>
                      <a:pt x="159" y="153"/>
                    </a:lnTo>
                    <a:lnTo>
                      <a:pt x="160" y="141"/>
                    </a:lnTo>
                    <a:lnTo>
                      <a:pt x="161" y="104"/>
                    </a:lnTo>
                    <a:lnTo>
                      <a:pt x="159" y="73"/>
                    </a:lnTo>
                    <a:lnTo>
                      <a:pt x="152" y="49"/>
                    </a:lnTo>
                    <a:lnTo>
                      <a:pt x="145" y="31"/>
                    </a:lnTo>
                    <a:lnTo>
                      <a:pt x="134" y="18"/>
                    </a:lnTo>
                    <a:lnTo>
                      <a:pt x="122" y="9"/>
                    </a:lnTo>
                    <a:lnTo>
                      <a:pt x="107" y="2"/>
                    </a:lnTo>
                    <a:lnTo>
                      <a:pt x="91"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42" name="Freeform 853"/>
              <p:cNvSpPr>
                <a:spLocks/>
              </p:cNvSpPr>
              <p:nvPr/>
            </p:nvSpPr>
            <p:spPr bwMode="auto">
              <a:xfrm flipH="1">
                <a:off x="2007" y="1876"/>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4"/>
                    </a:lnTo>
                    <a:lnTo>
                      <a:pt x="16" y="12"/>
                    </a:lnTo>
                    <a:lnTo>
                      <a:pt x="17" y="9"/>
                    </a:lnTo>
                    <a:lnTo>
                      <a:pt x="16" y="5"/>
                    </a:lnTo>
                    <a:lnTo>
                      <a:pt x="15" y="3"/>
                    </a:lnTo>
                    <a:lnTo>
                      <a:pt x="12" y="1"/>
                    </a:lnTo>
                    <a:lnTo>
                      <a:pt x="9" y="0"/>
                    </a:lnTo>
                    <a:lnTo>
                      <a:pt x="5" y="0"/>
                    </a:lnTo>
                    <a:lnTo>
                      <a:pt x="3" y="2"/>
                    </a:lnTo>
                    <a:lnTo>
                      <a:pt x="1" y="4"/>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43" name="Freeform 854"/>
              <p:cNvSpPr>
                <a:spLocks/>
              </p:cNvSpPr>
              <p:nvPr/>
            </p:nvSpPr>
            <p:spPr bwMode="auto">
              <a:xfrm flipH="1">
                <a:off x="1998" y="1960"/>
                <a:ext cx="3"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5"/>
                    </a:lnTo>
                    <a:lnTo>
                      <a:pt x="16" y="12"/>
                    </a:lnTo>
                    <a:lnTo>
                      <a:pt x="17" y="9"/>
                    </a:lnTo>
                    <a:lnTo>
                      <a:pt x="16" y="5"/>
                    </a:lnTo>
                    <a:lnTo>
                      <a:pt x="15" y="3"/>
                    </a:lnTo>
                    <a:lnTo>
                      <a:pt x="12" y="1"/>
                    </a:lnTo>
                    <a:lnTo>
                      <a:pt x="9" y="0"/>
                    </a:lnTo>
                    <a:lnTo>
                      <a:pt x="6" y="1"/>
                    </a:lnTo>
                    <a:lnTo>
                      <a:pt x="3" y="2"/>
                    </a:lnTo>
                    <a:lnTo>
                      <a:pt x="1" y="5"/>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44" name="Freeform 855"/>
              <p:cNvSpPr>
                <a:spLocks/>
              </p:cNvSpPr>
              <p:nvPr/>
            </p:nvSpPr>
            <p:spPr bwMode="auto">
              <a:xfrm flipH="1">
                <a:off x="1995" y="1957"/>
                <a:ext cx="16" cy="16"/>
              </a:xfrm>
              <a:custGeom>
                <a:avLst/>
                <a:gdLst>
                  <a:gd name="T0" fmla="*/ 0 w 108"/>
                  <a:gd name="T1" fmla="*/ 0 h 108"/>
                  <a:gd name="T2" fmla="*/ 0 w 108"/>
                  <a:gd name="T3" fmla="*/ 0 h 108"/>
                  <a:gd name="T4" fmla="*/ 0 w 108"/>
                  <a:gd name="T5" fmla="*/ 0 h 108"/>
                  <a:gd name="T6" fmla="*/ 0 w 108"/>
                  <a:gd name="T7" fmla="*/ 0 h 108"/>
                  <a:gd name="T8" fmla="*/ 0 w 108"/>
                  <a:gd name="T9" fmla="*/ 0 h 108"/>
                  <a:gd name="T10" fmla="*/ 0 w 108"/>
                  <a:gd name="T11" fmla="*/ 0 h 108"/>
                  <a:gd name="T12" fmla="*/ 0 w 108"/>
                  <a:gd name="T13" fmla="*/ 0 h 108"/>
                  <a:gd name="T14" fmla="*/ 0 w 108"/>
                  <a:gd name="T15" fmla="*/ 0 h 108"/>
                  <a:gd name="T16" fmla="*/ 0 w 108"/>
                  <a:gd name="T17" fmla="*/ 0 h 108"/>
                  <a:gd name="T18" fmla="*/ 0 w 108"/>
                  <a:gd name="T19" fmla="*/ 0 h 108"/>
                  <a:gd name="T20" fmla="*/ 0 w 108"/>
                  <a:gd name="T21" fmla="*/ 0 h 108"/>
                  <a:gd name="T22" fmla="*/ 0 w 108"/>
                  <a:gd name="T23" fmla="*/ 0 h 108"/>
                  <a:gd name="T24" fmla="*/ 0 w 108"/>
                  <a:gd name="T25" fmla="*/ 0 h 108"/>
                  <a:gd name="T26" fmla="*/ 0 w 108"/>
                  <a:gd name="T27" fmla="*/ 0 h 108"/>
                  <a:gd name="T28" fmla="*/ 0 w 108"/>
                  <a:gd name="T29" fmla="*/ 0 h 108"/>
                  <a:gd name="T30" fmla="*/ 0 w 108"/>
                  <a:gd name="T31" fmla="*/ 0 h 108"/>
                  <a:gd name="T32" fmla="*/ 0 w 108"/>
                  <a:gd name="T33" fmla="*/ 0 h 108"/>
                  <a:gd name="T34" fmla="*/ 0 w 108"/>
                  <a:gd name="T35" fmla="*/ 0 h 108"/>
                  <a:gd name="T36" fmla="*/ 0 w 108"/>
                  <a:gd name="T37" fmla="*/ 0 h 108"/>
                  <a:gd name="T38" fmla="*/ 0 w 108"/>
                  <a:gd name="T39" fmla="*/ 0 h 108"/>
                  <a:gd name="T40" fmla="*/ 0 w 108"/>
                  <a:gd name="T41" fmla="*/ 0 h 108"/>
                  <a:gd name="T42" fmla="*/ 0 w 108"/>
                  <a:gd name="T43" fmla="*/ 0 h 108"/>
                  <a:gd name="T44" fmla="*/ 0 w 108"/>
                  <a:gd name="T45" fmla="*/ 0 h 108"/>
                  <a:gd name="T46" fmla="*/ 0 w 108"/>
                  <a:gd name="T47" fmla="*/ 0 h 108"/>
                  <a:gd name="T48" fmla="*/ 0 w 108"/>
                  <a:gd name="T49" fmla="*/ 0 h 108"/>
                  <a:gd name="T50" fmla="*/ 0 w 108"/>
                  <a:gd name="T51" fmla="*/ 0 h 108"/>
                  <a:gd name="T52" fmla="*/ 0 w 108"/>
                  <a:gd name="T53" fmla="*/ 0 h 108"/>
                  <a:gd name="T54" fmla="*/ 0 w 108"/>
                  <a:gd name="T55" fmla="*/ 0 h 108"/>
                  <a:gd name="T56" fmla="*/ 0 w 108"/>
                  <a:gd name="T57" fmla="*/ 0 h 108"/>
                  <a:gd name="T58" fmla="*/ 0 w 108"/>
                  <a:gd name="T59" fmla="*/ 0 h 108"/>
                  <a:gd name="T60" fmla="*/ 0 w 108"/>
                  <a:gd name="T61" fmla="*/ 0 h 108"/>
                  <a:gd name="T62" fmla="*/ 0 w 108"/>
                  <a:gd name="T63" fmla="*/ 0 h 108"/>
                  <a:gd name="T64" fmla="*/ 0 w 108"/>
                  <a:gd name="T65" fmla="*/ 0 h 108"/>
                  <a:gd name="T66" fmla="*/ 0 w 108"/>
                  <a:gd name="T67" fmla="*/ 0 h 108"/>
                  <a:gd name="T68" fmla="*/ 0 w 108"/>
                  <a:gd name="T69" fmla="*/ 0 h 108"/>
                  <a:gd name="T70" fmla="*/ 0 w 108"/>
                  <a:gd name="T71" fmla="*/ 0 h 108"/>
                  <a:gd name="T72" fmla="*/ 0 w 108"/>
                  <a:gd name="T73" fmla="*/ 0 h 108"/>
                  <a:gd name="T74" fmla="*/ 0 w 108"/>
                  <a:gd name="T75" fmla="*/ 0 h 108"/>
                  <a:gd name="T76" fmla="*/ 0 w 108"/>
                  <a:gd name="T77" fmla="*/ 0 h 108"/>
                  <a:gd name="T78" fmla="*/ 0 w 108"/>
                  <a:gd name="T79" fmla="*/ 0 h 108"/>
                  <a:gd name="T80" fmla="*/ 0 w 108"/>
                  <a:gd name="T81" fmla="*/ 0 h 108"/>
                  <a:gd name="T82" fmla="*/ 0 w 108"/>
                  <a:gd name="T83" fmla="*/ 0 h 108"/>
                  <a:gd name="T84" fmla="*/ 0 w 108"/>
                  <a:gd name="T85" fmla="*/ 0 h 108"/>
                  <a:gd name="T86" fmla="*/ 0 w 108"/>
                  <a:gd name="T87" fmla="*/ 0 h 108"/>
                  <a:gd name="T88" fmla="*/ 0 w 108"/>
                  <a:gd name="T89" fmla="*/ 0 h 108"/>
                  <a:gd name="T90" fmla="*/ 0 w 108"/>
                  <a:gd name="T91" fmla="*/ 0 h 108"/>
                  <a:gd name="T92" fmla="*/ 0 w 108"/>
                  <a:gd name="T93" fmla="*/ 0 h 108"/>
                  <a:gd name="T94" fmla="*/ 0 w 108"/>
                  <a:gd name="T95" fmla="*/ 0 h 108"/>
                  <a:gd name="T96" fmla="*/ 0 w 108"/>
                  <a:gd name="T97" fmla="*/ 0 h 1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8"/>
                  <a:gd name="T148" fmla="*/ 0 h 108"/>
                  <a:gd name="T149" fmla="*/ 108 w 108"/>
                  <a:gd name="T150" fmla="*/ 108 h 1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8" h="108">
                    <a:moveTo>
                      <a:pt x="35" y="0"/>
                    </a:moveTo>
                    <a:lnTo>
                      <a:pt x="30" y="1"/>
                    </a:lnTo>
                    <a:lnTo>
                      <a:pt x="25" y="5"/>
                    </a:lnTo>
                    <a:lnTo>
                      <a:pt x="20" y="10"/>
                    </a:lnTo>
                    <a:lnTo>
                      <a:pt x="16" y="14"/>
                    </a:lnTo>
                    <a:lnTo>
                      <a:pt x="14" y="20"/>
                    </a:lnTo>
                    <a:lnTo>
                      <a:pt x="13" y="25"/>
                    </a:lnTo>
                    <a:lnTo>
                      <a:pt x="11" y="29"/>
                    </a:lnTo>
                    <a:lnTo>
                      <a:pt x="9" y="34"/>
                    </a:lnTo>
                    <a:lnTo>
                      <a:pt x="6" y="42"/>
                    </a:lnTo>
                    <a:lnTo>
                      <a:pt x="1" y="51"/>
                    </a:lnTo>
                    <a:lnTo>
                      <a:pt x="0" y="60"/>
                    </a:lnTo>
                    <a:lnTo>
                      <a:pt x="4" y="65"/>
                    </a:lnTo>
                    <a:lnTo>
                      <a:pt x="10" y="67"/>
                    </a:lnTo>
                    <a:lnTo>
                      <a:pt x="15" y="69"/>
                    </a:lnTo>
                    <a:lnTo>
                      <a:pt x="20" y="72"/>
                    </a:lnTo>
                    <a:lnTo>
                      <a:pt x="26" y="76"/>
                    </a:lnTo>
                    <a:lnTo>
                      <a:pt x="29" y="79"/>
                    </a:lnTo>
                    <a:lnTo>
                      <a:pt x="33" y="83"/>
                    </a:lnTo>
                    <a:lnTo>
                      <a:pt x="38" y="88"/>
                    </a:lnTo>
                    <a:lnTo>
                      <a:pt x="44" y="93"/>
                    </a:lnTo>
                    <a:lnTo>
                      <a:pt x="50" y="98"/>
                    </a:lnTo>
                    <a:lnTo>
                      <a:pt x="56" y="104"/>
                    </a:lnTo>
                    <a:lnTo>
                      <a:pt x="62" y="107"/>
                    </a:lnTo>
                    <a:lnTo>
                      <a:pt x="67" y="108"/>
                    </a:lnTo>
                    <a:lnTo>
                      <a:pt x="73" y="108"/>
                    </a:lnTo>
                    <a:lnTo>
                      <a:pt x="80" y="108"/>
                    </a:lnTo>
                    <a:lnTo>
                      <a:pt x="86" y="108"/>
                    </a:lnTo>
                    <a:lnTo>
                      <a:pt x="92" y="107"/>
                    </a:lnTo>
                    <a:lnTo>
                      <a:pt x="97" y="107"/>
                    </a:lnTo>
                    <a:lnTo>
                      <a:pt x="102" y="106"/>
                    </a:lnTo>
                    <a:lnTo>
                      <a:pt x="105" y="104"/>
                    </a:lnTo>
                    <a:lnTo>
                      <a:pt x="107" y="103"/>
                    </a:lnTo>
                    <a:lnTo>
                      <a:pt x="108" y="98"/>
                    </a:lnTo>
                    <a:lnTo>
                      <a:pt x="107" y="93"/>
                    </a:lnTo>
                    <a:lnTo>
                      <a:pt x="104" y="89"/>
                    </a:lnTo>
                    <a:lnTo>
                      <a:pt x="102" y="84"/>
                    </a:lnTo>
                    <a:lnTo>
                      <a:pt x="98" y="80"/>
                    </a:lnTo>
                    <a:lnTo>
                      <a:pt x="93" y="74"/>
                    </a:lnTo>
                    <a:lnTo>
                      <a:pt x="87" y="69"/>
                    </a:lnTo>
                    <a:lnTo>
                      <a:pt x="81" y="65"/>
                    </a:lnTo>
                    <a:lnTo>
                      <a:pt x="73" y="60"/>
                    </a:lnTo>
                    <a:lnTo>
                      <a:pt x="65" y="53"/>
                    </a:lnTo>
                    <a:lnTo>
                      <a:pt x="59" y="47"/>
                    </a:lnTo>
                    <a:lnTo>
                      <a:pt x="56" y="41"/>
                    </a:lnTo>
                    <a:lnTo>
                      <a:pt x="53" y="32"/>
                    </a:lnTo>
                    <a:lnTo>
                      <a:pt x="49" y="19"/>
                    </a:lnTo>
                    <a:lnTo>
                      <a:pt x="44" y="7"/>
                    </a:lnTo>
                    <a:lnTo>
                      <a:pt x="35"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45" name="Freeform 856"/>
              <p:cNvSpPr>
                <a:spLocks/>
              </p:cNvSpPr>
              <p:nvPr/>
            </p:nvSpPr>
            <p:spPr bwMode="auto">
              <a:xfrm flipH="1">
                <a:off x="1998" y="1960"/>
                <a:ext cx="3"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5"/>
                    </a:lnTo>
                    <a:lnTo>
                      <a:pt x="16" y="12"/>
                    </a:lnTo>
                    <a:lnTo>
                      <a:pt x="17" y="9"/>
                    </a:lnTo>
                    <a:lnTo>
                      <a:pt x="16" y="5"/>
                    </a:lnTo>
                    <a:lnTo>
                      <a:pt x="15" y="3"/>
                    </a:lnTo>
                    <a:lnTo>
                      <a:pt x="12" y="1"/>
                    </a:lnTo>
                    <a:lnTo>
                      <a:pt x="9" y="0"/>
                    </a:lnTo>
                    <a:lnTo>
                      <a:pt x="6" y="1"/>
                    </a:lnTo>
                    <a:lnTo>
                      <a:pt x="3" y="2"/>
                    </a:lnTo>
                    <a:lnTo>
                      <a:pt x="1" y="5"/>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46" name="Freeform 857"/>
              <p:cNvSpPr>
                <a:spLocks/>
              </p:cNvSpPr>
              <p:nvPr/>
            </p:nvSpPr>
            <p:spPr bwMode="auto">
              <a:xfrm flipH="1">
                <a:off x="1995" y="1961"/>
                <a:ext cx="18" cy="13"/>
              </a:xfrm>
              <a:custGeom>
                <a:avLst/>
                <a:gdLst>
                  <a:gd name="T0" fmla="*/ 0 w 126"/>
                  <a:gd name="T1" fmla="*/ 0 h 92"/>
                  <a:gd name="T2" fmla="*/ 0 w 126"/>
                  <a:gd name="T3" fmla="*/ 0 h 92"/>
                  <a:gd name="T4" fmla="*/ 0 w 126"/>
                  <a:gd name="T5" fmla="*/ 0 h 92"/>
                  <a:gd name="T6" fmla="*/ 0 w 126"/>
                  <a:gd name="T7" fmla="*/ 0 h 92"/>
                  <a:gd name="T8" fmla="*/ 0 w 126"/>
                  <a:gd name="T9" fmla="*/ 0 h 92"/>
                  <a:gd name="T10" fmla="*/ 0 w 126"/>
                  <a:gd name="T11" fmla="*/ 0 h 92"/>
                  <a:gd name="T12" fmla="*/ 0 w 126"/>
                  <a:gd name="T13" fmla="*/ 0 h 92"/>
                  <a:gd name="T14" fmla="*/ 0 w 126"/>
                  <a:gd name="T15" fmla="*/ 0 h 92"/>
                  <a:gd name="T16" fmla="*/ 0 w 126"/>
                  <a:gd name="T17" fmla="*/ 0 h 92"/>
                  <a:gd name="T18" fmla="*/ 0 w 126"/>
                  <a:gd name="T19" fmla="*/ 0 h 92"/>
                  <a:gd name="T20" fmla="*/ 0 w 126"/>
                  <a:gd name="T21" fmla="*/ 0 h 92"/>
                  <a:gd name="T22" fmla="*/ 0 w 126"/>
                  <a:gd name="T23" fmla="*/ 0 h 92"/>
                  <a:gd name="T24" fmla="*/ 0 w 126"/>
                  <a:gd name="T25" fmla="*/ 0 h 92"/>
                  <a:gd name="T26" fmla="*/ 0 w 126"/>
                  <a:gd name="T27" fmla="*/ 0 h 92"/>
                  <a:gd name="T28" fmla="*/ 0 w 126"/>
                  <a:gd name="T29" fmla="*/ 0 h 92"/>
                  <a:gd name="T30" fmla="*/ 0 w 126"/>
                  <a:gd name="T31" fmla="*/ 0 h 92"/>
                  <a:gd name="T32" fmla="*/ 0 w 126"/>
                  <a:gd name="T33" fmla="*/ 0 h 92"/>
                  <a:gd name="T34" fmla="*/ 0 w 126"/>
                  <a:gd name="T35" fmla="*/ 0 h 92"/>
                  <a:gd name="T36" fmla="*/ 0 w 126"/>
                  <a:gd name="T37" fmla="*/ 0 h 92"/>
                  <a:gd name="T38" fmla="*/ 0 w 126"/>
                  <a:gd name="T39" fmla="*/ 0 h 92"/>
                  <a:gd name="T40" fmla="*/ 0 w 126"/>
                  <a:gd name="T41" fmla="*/ 0 h 92"/>
                  <a:gd name="T42" fmla="*/ 0 w 126"/>
                  <a:gd name="T43" fmla="*/ 0 h 92"/>
                  <a:gd name="T44" fmla="*/ 0 w 126"/>
                  <a:gd name="T45" fmla="*/ 0 h 92"/>
                  <a:gd name="T46" fmla="*/ 0 w 126"/>
                  <a:gd name="T47" fmla="*/ 0 h 92"/>
                  <a:gd name="T48" fmla="*/ 0 w 126"/>
                  <a:gd name="T49" fmla="*/ 0 h 92"/>
                  <a:gd name="T50" fmla="*/ 0 w 126"/>
                  <a:gd name="T51" fmla="*/ 0 h 92"/>
                  <a:gd name="T52" fmla="*/ 0 w 126"/>
                  <a:gd name="T53" fmla="*/ 0 h 92"/>
                  <a:gd name="T54" fmla="*/ 0 w 126"/>
                  <a:gd name="T55" fmla="*/ 0 h 92"/>
                  <a:gd name="T56" fmla="*/ 0 w 126"/>
                  <a:gd name="T57" fmla="*/ 0 h 92"/>
                  <a:gd name="T58" fmla="*/ 0 w 126"/>
                  <a:gd name="T59" fmla="*/ 0 h 92"/>
                  <a:gd name="T60" fmla="*/ 0 w 126"/>
                  <a:gd name="T61" fmla="*/ 0 h 92"/>
                  <a:gd name="T62" fmla="*/ 0 w 126"/>
                  <a:gd name="T63" fmla="*/ 0 h 92"/>
                  <a:gd name="T64" fmla="*/ 0 w 126"/>
                  <a:gd name="T65" fmla="*/ 0 h 92"/>
                  <a:gd name="T66" fmla="*/ 0 w 126"/>
                  <a:gd name="T67" fmla="*/ 0 h 92"/>
                  <a:gd name="T68" fmla="*/ 0 w 126"/>
                  <a:gd name="T69" fmla="*/ 0 h 92"/>
                  <a:gd name="T70" fmla="*/ 0 w 126"/>
                  <a:gd name="T71" fmla="*/ 0 h 92"/>
                  <a:gd name="T72" fmla="*/ 0 w 126"/>
                  <a:gd name="T73" fmla="*/ 0 h 92"/>
                  <a:gd name="T74" fmla="*/ 0 w 126"/>
                  <a:gd name="T75" fmla="*/ 0 h 92"/>
                  <a:gd name="T76" fmla="*/ 0 w 126"/>
                  <a:gd name="T77" fmla="*/ 0 h 92"/>
                  <a:gd name="T78" fmla="*/ 0 w 126"/>
                  <a:gd name="T79" fmla="*/ 0 h 92"/>
                  <a:gd name="T80" fmla="*/ 0 w 126"/>
                  <a:gd name="T81" fmla="*/ 0 h 92"/>
                  <a:gd name="T82" fmla="*/ 0 w 126"/>
                  <a:gd name="T83" fmla="*/ 0 h 92"/>
                  <a:gd name="T84" fmla="*/ 0 w 126"/>
                  <a:gd name="T85" fmla="*/ 0 h 92"/>
                  <a:gd name="T86" fmla="*/ 0 w 126"/>
                  <a:gd name="T87" fmla="*/ 0 h 92"/>
                  <a:gd name="T88" fmla="*/ 0 w 126"/>
                  <a:gd name="T89" fmla="*/ 0 h 92"/>
                  <a:gd name="T90" fmla="*/ 0 w 126"/>
                  <a:gd name="T91" fmla="*/ 0 h 92"/>
                  <a:gd name="T92" fmla="*/ 0 w 126"/>
                  <a:gd name="T93" fmla="*/ 0 h 92"/>
                  <a:gd name="T94" fmla="*/ 0 w 126"/>
                  <a:gd name="T95" fmla="*/ 0 h 92"/>
                  <a:gd name="T96" fmla="*/ 0 w 126"/>
                  <a:gd name="T97" fmla="*/ 0 h 92"/>
                  <a:gd name="T98" fmla="*/ 0 w 126"/>
                  <a:gd name="T99" fmla="*/ 0 h 92"/>
                  <a:gd name="T100" fmla="*/ 0 w 126"/>
                  <a:gd name="T101" fmla="*/ 0 h 92"/>
                  <a:gd name="T102" fmla="*/ 0 w 126"/>
                  <a:gd name="T103" fmla="*/ 0 h 92"/>
                  <a:gd name="T104" fmla="*/ 0 w 126"/>
                  <a:gd name="T105" fmla="*/ 0 h 92"/>
                  <a:gd name="T106" fmla="*/ 0 w 126"/>
                  <a:gd name="T107" fmla="*/ 0 h 92"/>
                  <a:gd name="T108" fmla="*/ 0 w 126"/>
                  <a:gd name="T109" fmla="*/ 0 h 92"/>
                  <a:gd name="T110" fmla="*/ 0 w 126"/>
                  <a:gd name="T111" fmla="*/ 0 h 92"/>
                  <a:gd name="T112" fmla="*/ 0 w 126"/>
                  <a:gd name="T113" fmla="*/ 0 h 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6"/>
                  <a:gd name="T172" fmla="*/ 0 h 92"/>
                  <a:gd name="T173" fmla="*/ 126 w 126"/>
                  <a:gd name="T174" fmla="*/ 92 h 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6" h="92">
                    <a:moveTo>
                      <a:pt x="10" y="0"/>
                    </a:moveTo>
                    <a:lnTo>
                      <a:pt x="7" y="9"/>
                    </a:lnTo>
                    <a:lnTo>
                      <a:pt x="3" y="19"/>
                    </a:lnTo>
                    <a:lnTo>
                      <a:pt x="1" y="29"/>
                    </a:lnTo>
                    <a:lnTo>
                      <a:pt x="0" y="41"/>
                    </a:lnTo>
                    <a:lnTo>
                      <a:pt x="1" y="44"/>
                    </a:lnTo>
                    <a:lnTo>
                      <a:pt x="3" y="46"/>
                    </a:lnTo>
                    <a:lnTo>
                      <a:pt x="7" y="47"/>
                    </a:lnTo>
                    <a:lnTo>
                      <a:pt x="10" y="49"/>
                    </a:lnTo>
                    <a:lnTo>
                      <a:pt x="13" y="50"/>
                    </a:lnTo>
                    <a:lnTo>
                      <a:pt x="16" y="52"/>
                    </a:lnTo>
                    <a:lnTo>
                      <a:pt x="21" y="55"/>
                    </a:lnTo>
                    <a:lnTo>
                      <a:pt x="26" y="58"/>
                    </a:lnTo>
                    <a:lnTo>
                      <a:pt x="31" y="62"/>
                    </a:lnTo>
                    <a:lnTo>
                      <a:pt x="36" y="66"/>
                    </a:lnTo>
                    <a:lnTo>
                      <a:pt x="40" y="69"/>
                    </a:lnTo>
                    <a:lnTo>
                      <a:pt x="45" y="73"/>
                    </a:lnTo>
                    <a:lnTo>
                      <a:pt x="49" y="76"/>
                    </a:lnTo>
                    <a:lnTo>
                      <a:pt x="54" y="80"/>
                    </a:lnTo>
                    <a:lnTo>
                      <a:pt x="59" y="83"/>
                    </a:lnTo>
                    <a:lnTo>
                      <a:pt x="65" y="86"/>
                    </a:lnTo>
                    <a:lnTo>
                      <a:pt x="72" y="88"/>
                    </a:lnTo>
                    <a:lnTo>
                      <a:pt x="78" y="90"/>
                    </a:lnTo>
                    <a:lnTo>
                      <a:pt x="84" y="91"/>
                    </a:lnTo>
                    <a:lnTo>
                      <a:pt x="89" y="92"/>
                    </a:lnTo>
                    <a:lnTo>
                      <a:pt x="94" y="92"/>
                    </a:lnTo>
                    <a:lnTo>
                      <a:pt x="100" y="92"/>
                    </a:lnTo>
                    <a:lnTo>
                      <a:pt x="107" y="92"/>
                    </a:lnTo>
                    <a:lnTo>
                      <a:pt x="113" y="91"/>
                    </a:lnTo>
                    <a:lnTo>
                      <a:pt x="120" y="90"/>
                    </a:lnTo>
                    <a:lnTo>
                      <a:pt x="124" y="88"/>
                    </a:lnTo>
                    <a:lnTo>
                      <a:pt x="126" y="85"/>
                    </a:lnTo>
                    <a:lnTo>
                      <a:pt x="126" y="81"/>
                    </a:lnTo>
                    <a:lnTo>
                      <a:pt x="122" y="72"/>
                    </a:lnTo>
                    <a:lnTo>
                      <a:pt x="115" y="65"/>
                    </a:lnTo>
                    <a:lnTo>
                      <a:pt x="109" y="59"/>
                    </a:lnTo>
                    <a:lnTo>
                      <a:pt x="102" y="53"/>
                    </a:lnTo>
                    <a:lnTo>
                      <a:pt x="98" y="49"/>
                    </a:lnTo>
                    <a:lnTo>
                      <a:pt x="93" y="45"/>
                    </a:lnTo>
                    <a:lnTo>
                      <a:pt x="88" y="41"/>
                    </a:lnTo>
                    <a:lnTo>
                      <a:pt x="83" y="36"/>
                    </a:lnTo>
                    <a:lnTo>
                      <a:pt x="77" y="31"/>
                    </a:lnTo>
                    <a:lnTo>
                      <a:pt x="73" y="28"/>
                    </a:lnTo>
                    <a:lnTo>
                      <a:pt x="69" y="24"/>
                    </a:lnTo>
                    <a:lnTo>
                      <a:pt x="67" y="22"/>
                    </a:lnTo>
                    <a:lnTo>
                      <a:pt x="65" y="18"/>
                    </a:lnTo>
                    <a:lnTo>
                      <a:pt x="62" y="15"/>
                    </a:lnTo>
                    <a:lnTo>
                      <a:pt x="58" y="13"/>
                    </a:lnTo>
                    <a:lnTo>
                      <a:pt x="53" y="13"/>
                    </a:lnTo>
                    <a:lnTo>
                      <a:pt x="48" y="15"/>
                    </a:lnTo>
                    <a:lnTo>
                      <a:pt x="44" y="19"/>
                    </a:lnTo>
                    <a:lnTo>
                      <a:pt x="40" y="22"/>
                    </a:lnTo>
                    <a:lnTo>
                      <a:pt x="39" y="24"/>
                    </a:lnTo>
                    <a:lnTo>
                      <a:pt x="30" y="18"/>
                    </a:lnTo>
                    <a:lnTo>
                      <a:pt x="22" y="12"/>
                    </a:lnTo>
                    <a:lnTo>
                      <a:pt x="15" y="6"/>
                    </a:lnTo>
                    <a:lnTo>
                      <a:pt x="10" y="0"/>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47" name="Freeform 858"/>
              <p:cNvSpPr>
                <a:spLocks/>
              </p:cNvSpPr>
              <p:nvPr/>
            </p:nvSpPr>
            <p:spPr bwMode="auto">
              <a:xfrm flipH="1">
                <a:off x="1995" y="1967"/>
                <a:ext cx="18" cy="8"/>
              </a:xfrm>
              <a:custGeom>
                <a:avLst/>
                <a:gdLst>
                  <a:gd name="T0" fmla="*/ 0 w 125"/>
                  <a:gd name="T1" fmla="*/ 0 h 50"/>
                  <a:gd name="T2" fmla="*/ 0 w 125"/>
                  <a:gd name="T3" fmla="*/ 0 h 50"/>
                  <a:gd name="T4" fmla="*/ 0 w 125"/>
                  <a:gd name="T5" fmla="*/ 0 h 50"/>
                  <a:gd name="T6" fmla="*/ 0 w 125"/>
                  <a:gd name="T7" fmla="*/ 0 h 50"/>
                  <a:gd name="T8" fmla="*/ 0 w 125"/>
                  <a:gd name="T9" fmla="*/ 0 h 50"/>
                  <a:gd name="T10" fmla="*/ 0 w 125"/>
                  <a:gd name="T11" fmla="*/ 0 h 50"/>
                  <a:gd name="T12" fmla="*/ 0 w 125"/>
                  <a:gd name="T13" fmla="*/ 0 h 50"/>
                  <a:gd name="T14" fmla="*/ 0 w 125"/>
                  <a:gd name="T15" fmla="*/ 0 h 50"/>
                  <a:gd name="T16" fmla="*/ 0 w 125"/>
                  <a:gd name="T17" fmla="*/ 0 h 50"/>
                  <a:gd name="T18" fmla="*/ 0 w 125"/>
                  <a:gd name="T19" fmla="*/ 0 h 50"/>
                  <a:gd name="T20" fmla="*/ 0 w 125"/>
                  <a:gd name="T21" fmla="*/ 0 h 50"/>
                  <a:gd name="T22" fmla="*/ 0 w 125"/>
                  <a:gd name="T23" fmla="*/ 0 h 50"/>
                  <a:gd name="T24" fmla="*/ 0 w 125"/>
                  <a:gd name="T25" fmla="*/ 0 h 50"/>
                  <a:gd name="T26" fmla="*/ 0 w 125"/>
                  <a:gd name="T27" fmla="*/ 0 h 50"/>
                  <a:gd name="T28" fmla="*/ 0 w 125"/>
                  <a:gd name="T29" fmla="*/ 0 h 50"/>
                  <a:gd name="T30" fmla="*/ 0 w 125"/>
                  <a:gd name="T31" fmla="*/ 0 h 50"/>
                  <a:gd name="T32" fmla="*/ 0 w 125"/>
                  <a:gd name="T33" fmla="*/ 0 h 50"/>
                  <a:gd name="T34" fmla="*/ 0 w 125"/>
                  <a:gd name="T35" fmla="*/ 0 h 50"/>
                  <a:gd name="T36" fmla="*/ 0 w 125"/>
                  <a:gd name="T37" fmla="*/ 0 h 50"/>
                  <a:gd name="T38" fmla="*/ 0 w 125"/>
                  <a:gd name="T39" fmla="*/ 0 h 50"/>
                  <a:gd name="T40" fmla="*/ 0 w 125"/>
                  <a:gd name="T41" fmla="*/ 0 h 50"/>
                  <a:gd name="T42" fmla="*/ 0 w 125"/>
                  <a:gd name="T43" fmla="*/ 0 h 50"/>
                  <a:gd name="T44" fmla="*/ 0 w 125"/>
                  <a:gd name="T45" fmla="*/ 0 h 50"/>
                  <a:gd name="T46" fmla="*/ 0 w 125"/>
                  <a:gd name="T47" fmla="*/ 0 h 50"/>
                  <a:gd name="T48" fmla="*/ 0 w 125"/>
                  <a:gd name="T49" fmla="*/ 0 h 50"/>
                  <a:gd name="T50" fmla="*/ 0 w 125"/>
                  <a:gd name="T51" fmla="*/ 0 h 50"/>
                  <a:gd name="T52" fmla="*/ 0 w 125"/>
                  <a:gd name="T53" fmla="*/ 0 h 50"/>
                  <a:gd name="T54" fmla="*/ 0 w 125"/>
                  <a:gd name="T55" fmla="*/ 0 h 50"/>
                  <a:gd name="T56" fmla="*/ 0 w 125"/>
                  <a:gd name="T57" fmla="*/ 0 h 50"/>
                  <a:gd name="T58" fmla="*/ 0 w 125"/>
                  <a:gd name="T59" fmla="*/ 0 h 50"/>
                  <a:gd name="T60" fmla="*/ 0 w 125"/>
                  <a:gd name="T61" fmla="*/ 0 h 50"/>
                  <a:gd name="T62" fmla="*/ 0 w 125"/>
                  <a:gd name="T63" fmla="*/ 0 h 50"/>
                  <a:gd name="T64" fmla="*/ 0 w 125"/>
                  <a:gd name="T65" fmla="*/ 0 h 50"/>
                  <a:gd name="T66" fmla="*/ 0 w 125"/>
                  <a:gd name="T67" fmla="*/ 0 h 50"/>
                  <a:gd name="T68" fmla="*/ 0 w 125"/>
                  <a:gd name="T69" fmla="*/ 0 h 50"/>
                  <a:gd name="T70" fmla="*/ 0 w 125"/>
                  <a:gd name="T71" fmla="*/ 0 h 50"/>
                  <a:gd name="T72" fmla="*/ 0 w 125"/>
                  <a:gd name="T73" fmla="*/ 0 h 50"/>
                  <a:gd name="T74" fmla="*/ 0 w 125"/>
                  <a:gd name="T75" fmla="*/ 0 h 50"/>
                  <a:gd name="T76" fmla="*/ 0 w 125"/>
                  <a:gd name="T77" fmla="*/ 0 h 50"/>
                  <a:gd name="T78" fmla="*/ 0 w 125"/>
                  <a:gd name="T79" fmla="*/ 0 h 50"/>
                  <a:gd name="T80" fmla="*/ 0 w 125"/>
                  <a:gd name="T81" fmla="*/ 0 h 50"/>
                  <a:gd name="T82" fmla="*/ 0 w 125"/>
                  <a:gd name="T83" fmla="*/ 0 h 50"/>
                  <a:gd name="T84" fmla="*/ 0 w 125"/>
                  <a:gd name="T85" fmla="*/ 0 h 50"/>
                  <a:gd name="T86" fmla="*/ 0 w 125"/>
                  <a:gd name="T87" fmla="*/ 0 h 50"/>
                  <a:gd name="T88" fmla="*/ 0 w 125"/>
                  <a:gd name="T89" fmla="*/ 0 h 50"/>
                  <a:gd name="T90" fmla="*/ 0 w 125"/>
                  <a:gd name="T91" fmla="*/ 0 h 50"/>
                  <a:gd name="T92" fmla="*/ 0 w 125"/>
                  <a:gd name="T93" fmla="*/ 0 h 50"/>
                  <a:gd name="T94" fmla="*/ 0 w 125"/>
                  <a:gd name="T95" fmla="*/ 0 h 50"/>
                  <a:gd name="T96" fmla="*/ 0 w 125"/>
                  <a:gd name="T97" fmla="*/ 0 h 50"/>
                  <a:gd name="T98" fmla="*/ 0 w 125"/>
                  <a:gd name="T99" fmla="*/ 0 h 50"/>
                  <a:gd name="T100" fmla="*/ 0 w 125"/>
                  <a:gd name="T101" fmla="*/ 0 h 50"/>
                  <a:gd name="T102" fmla="*/ 0 w 125"/>
                  <a:gd name="T103" fmla="*/ 0 h 50"/>
                  <a:gd name="T104" fmla="*/ 0 w 125"/>
                  <a:gd name="T105" fmla="*/ 0 h 50"/>
                  <a:gd name="T106" fmla="*/ 0 w 125"/>
                  <a:gd name="T107" fmla="*/ 0 h 50"/>
                  <a:gd name="T108" fmla="*/ 0 w 125"/>
                  <a:gd name="T109" fmla="*/ 0 h 50"/>
                  <a:gd name="T110" fmla="*/ 0 w 125"/>
                  <a:gd name="T111" fmla="*/ 0 h 50"/>
                  <a:gd name="T112" fmla="*/ 0 w 125"/>
                  <a:gd name="T113" fmla="*/ 0 h 50"/>
                  <a:gd name="T114" fmla="*/ 0 w 125"/>
                  <a:gd name="T115" fmla="*/ 0 h 50"/>
                  <a:gd name="T116" fmla="*/ 0 w 125"/>
                  <a:gd name="T117" fmla="*/ 0 h 50"/>
                  <a:gd name="T118" fmla="*/ 0 w 125"/>
                  <a:gd name="T119" fmla="*/ 0 h 50"/>
                  <a:gd name="T120" fmla="*/ 0 w 125"/>
                  <a:gd name="T121" fmla="*/ 0 h 50"/>
                  <a:gd name="T122" fmla="*/ 0 w 125"/>
                  <a:gd name="T123" fmla="*/ 0 h 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5"/>
                  <a:gd name="T187" fmla="*/ 0 h 50"/>
                  <a:gd name="T188" fmla="*/ 125 w 125"/>
                  <a:gd name="T189" fmla="*/ 50 h 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5" h="50">
                    <a:moveTo>
                      <a:pt x="123" y="35"/>
                    </a:moveTo>
                    <a:lnTo>
                      <a:pt x="123" y="39"/>
                    </a:lnTo>
                    <a:lnTo>
                      <a:pt x="121" y="42"/>
                    </a:lnTo>
                    <a:lnTo>
                      <a:pt x="117" y="44"/>
                    </a:lnTo>
                    <a:lnTo>
                      <a:pt x="110" y="45"/>
                    </a:lnTo>
                    <a:lnTo>
                      <a:pt x="104" y="46"/>
                    </a:lnTo>
                    <a:lnTo>
                      <a:pt x="97" y="46"/>
                    </a:lnTo>
                    <a:lnTo>
                      <a:pt x="91" y="46"/>
                    </a:lnTo>
                    <a:lnTo>
                      <a:pt x="86" y="46"/>
                    </a:lnTo>
                    <a:lnTo>
                      <a:pt x="81" y="45"/>
                    </a:lnTo>
                    <a:lnTo>
                      <a:pt x="75" y="44"/>
                    </a:lnTo>
                    <a:lnTo>
                      <a:pt x="69" y="42"/>
                    </a:lnTo>
                    <a:lnTo>
                      <a:pt x="62" y="40"/>
                    </a:lnTo>
                    <a:lnTo>
                      <a:pt x="56" y="37"/>
                    </a:lnTo>
                    <a:lnTo>
                      <a:pt x="51" y="34"/>
                    </a:lnTo>
                    <a:lnTo>
                      <a:pt x="46" y="30"/>
                    </a:lnTo>
                    <a:lnTo>
                      <a:pt x="42" y="27"/>
                    </a:lnTo>
                    <a:lnTo>
                      <a:pt x="37" y="23"/>
                    </a:lnTo>
                    <a:lnTo>
                      <a:pt x="33" y="20"/>
                    </a:lnTo>
                    <a:lnTo>
                      <a:pt x="28" y="16"/>
                    </a:lnTo>
                    <a:lnTo>
                      <a:pt x="23" y="12"/>
                    </a:lnTo>
                    <a:lnTo>
                      <a:pt x="18" y="9"/>
                    </a:lnTo>
                    <a:lnTo>
                      <a:pt x="13" y="6"/>
                    </a:lnTo>
                    <a:lnTo>
                      <a:pt x="10" y="4"/>
                    </a:lnTo>
                    <a:lnTo>
                      <a:pt x="7" y="3"/>
                    </a:lnTo>
                    <a:lnTo>
                      <a:pt x="6" y="2"/>
                    </a:lnTo>
                    <a:lnTo>
                      <a:pt x="5" y="1"/>
                    </a:lnTo>
                    <a:lnTo>
                      <a:pt x="3" y="1"/>
                    </a:lnTo>
                    <a:lnTo>
                      <a:pt x="1" y="0"/>
                    </a:lnTo>
                    <a:lnTo>
                      <a:pt x="0" y="3"/>
                    </a:lnTo>
                    <a:lnTo>
                      <a:pt x="0" y="4"/>
                    </a:lnTo>
                    <a:lnTo>
                      <a:pt x="0" y="7"/>
                    </a:lnTo>
                    <a:lnTo>
                      <a:pt x="0" y="11"/>
                    </a:lnTo>
                    <a:lnTo>
                      <a:pt x="0" y="12"/>
                    </a:lnTo>
                    <a:lnTo>
                      <a:pt x="3" y="13"/>
                    </a:lnTo>
                    <a:lnTo>
                      <a:pt x="6" y="15"/>
                    </a:lnTo>
                    <a:lnTo>
                      <a:pt x="11" y="18"/>
                    </a:lnTo>
                    <a:lnTo>
                      <a:pt x="17" y="21"/>
                    </a:lnTo>
                    <a:lnTo>
                      <a:pt x="22" y="24"/>
                    </a:lnTo>
                    <a:lnTo>
                      <a:pt x="27" y="26"/>
                    </a:lnTo>
                    <a:lnTo>
                      <a:pt x="31" y="28"/>
                    </a:lnTo>
                    <a:lnTo>
                      <a:pt x="33" y="28"/>
                    </a:lnTo>
                    <a:lnTo>
                      <a:pt x="35" y="27"/>
                    </a:lnTo>
                    <a:lnTo>
                      <a:pt x="37" y="27"/>
                    </a:lnTo>
                    <a:lnTo>
                      <a:pt x="38" y="26"/>
                    </a:lnTo>
                    <a:lnTo>
                      <a:pt x="39" y="26"/>
                    </a:lnTo>
                    <a:lnTo>
                      <a:pt x="44" y="32"/>
                    </a:lnTo>
                    <a:lnTo>
                      <a:pt x="49" y="37"/>
                    </a:lnTo>
                    <a:lnTo>
                      <a:pt x="55" y="41"/>
                    </a:lnTo>
                    <a:lnTo>
                      <a:pt x="61" y="43"/>
                    </a:lnTo>
                    <a:lnTo>
                      <a:pt x="65" y="44"/>
                    </a:lnTo>
                    <a:lnTo>
                      <a:pt x="70" y="46"/>
                    </a:lnTo>
                    <a:lnTo>
                      <a:pt x="76" y="47"/>
                    </a:lnTo>
                    <a:lnTo>
                      <a:pt x="84" y="49"/>
                    </a:lnTo>
                    <a:lnTo>
                      <a:pt x="91" y="50"/>
                    </a:lnTo>
                    <a:lnTo>
                      <a:pt x="98" y="50"/>
                    </a:lnTo>
                    <a:lnTo>
                      <a:pt x="104" y="50"/>
                    </a:lnTo>
                    <a:lnTo>
                      <a:pt x="110" y="49"/>
                    </a:lnTo>
                    <a:lnTo>
                      <a:pt x="119" y="46"/>
                    </a:lnTo>
                    <a:lnTo>
                      <a:pt x="124" y="43"/>
                    </a:lnTo>
                    <a:lnTo>
                      <a:pt x="125" y="40"/>
                    </a:lnTo>
                    <a:lnTo>
                      <a:pt x="123"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48" name="Freeform 859"/>
              <p:cNvSpPr>
                <a:spLocks/>
              </p:cNvSpPr>
              <p:nvPr/>
            </p:nvSpPr>
            <p:spPr bwMode="auto">
              <a:xfrm flipH="1">
                <a:off x="1993" y="1871"/>
                <a:ext cx="26" cy="95"/>
              </a:xfrm>
              <a:custGeom>
                <a:avLst/>
                <a:gdLst>
                  <a:gd name="T0" fmla="*/ 0 w 179"/>
                  <a:gd name="T1" fmla="*/ 0 h 666"/>
                  <a:gd name="T2" fmla="*/ 0 w 179"/>
                  <a:gd name="T3" fmla="*/ 0 h 666"/>
                  <a:gd name="T4" fmla="*/ 0 w 179"/>
                  <a:gd name="T5" fmla="*/ 0 h 666"/>
                  <a:gd name="T6" fmla="*/ 0 w 179"/>
                  <a:gd name="T7" fmla="*/ 0 h 666"/>
                  <a:gd name="T8" fmla="*/ 0 w 179"/>
                  <a:gd name="T9" fmla="*/ 0 h 666"/>
                  <a:gd name="T10" fmla="*/ 0 w 179"/>
                  <a:gd name="T11" fmla="*/ 0 h 666"/>
                  <a:gd name="T12" fmla="*/ 0 w 179"/>
                  <a:gd name="T13" fmla="*/ 0 h 666"/>
                  <a:gd name="T14" fmla="*/ 0 w 179"/>
                  <a:gd name="T15" fmla="*/ 0 h 666"/>
                  <a:gd name="T16" fmla="*/ 0 w 179"/>
                  <a:gd name="T17" fmla="*/ 0 h 666"/>
                  <a:gd name="T18" fmla="*/ 0 w 179"/>
                  <a:gd name="T19" fmla="*/ 0 h 666"/>
                  <a:gd name="T20" fmla="*/ 0 w 179"/>
                  <a:gd name="T21" fmla="*/ 0 h 666"/>
                  <a:gd name="T22" fmla="*/ 0 w 179"/>
                  <a:gd name="T23" fmla="*/ 0 h 666"/>
                  <a:gd name="T24" fmla="*/ 0 w 179"/>
                  <a:gd name="T25" fmla="*/ 0 h 666"/>
                  <a:gd name="T26" fmla="*/ 0 w 179"/>
                  <a:gd name="T27" fmla="*/ 0 h 666"/>
                  <a:gd name="T28" fmla="*/ 0 w 179"/>
                  <a:gd name="T29" fmla="*/ 0 h 666"/>
                  <a:gd name="T30" fmla="*/ 0 w 179"/>
                  <a:gd name="T31" fmla="*/ 0 h 666"/>
                  <a:gd name="T32" fmla="*/ 0 w 179"/>
                  <a:gd name="T33" fmla="*/ 0 h 666"/>
                  <a:gd name="T34" fmla="*/ 0 w 179"/>
                  <a:gd name="T35" fmla="*/ 0 h 666"/>
                  <a:gd name="T36" fmla="*/ 0 w 179"/>
                  <a:gd name="T37" fmla="*/ 0 h 666"/>
                  <a:gd name="T38" fmla="*/ 0 w 179"/>
                  <a:gd name="T39" fmla="*/ 0 h 666"/>
                  <a:gd name="T40" fmla="*/ 0 w 179"/>
                  <a:gd name="T41" fmla="*/ 0 h 666"/>
                  <a:gd name="T42" fmla="*/ 0 w 179"/>
                  <a:gd name="T43" fmla="*/ 0 h 666"/>
                  <a:gd name="T44" fmla="*/ 0 w 179"/>
                  <a:gd name="T45" fmla="*/ 0 h 666"/>
                  <a:gd name="T46" fmla="*/ 0 w 179"/>
                  <a:gd name="T47" fmla="*/ 0 h 666"/>
                  <a:gd name="T48" fmla="*/ 0 w 179"/>
                  <a:gd name="T49" fmla="*/ 0 h 666"/>
                  <a:gd name="T50" fmla="*/ 0 w 179"/>
                  <a:gd name="T51" fmla="*/ 0 h 666"/>
                  <a:gd name="T52" fmla="*/ 0 w 179"/>
                  <a:gd name="T53" fmla="*/ 0 h 666"/>
                  <a:gd name="T54" fmla="*/ 0 w 179"/>
                  <a:gd name="T55" fmla="*/ 0 h 666"/>
                  <a:gd name="T56" fmla="*/ 0 w 179"/>
                  <a:gd name="T57" fmla="*/ 0 h 666"/>
                  <a:gd name="T58" fmla="*/ 0 w 179"/>
                  <a:gd name="T59" fmla="*/ 0 h 666"/>
                  <a:gd name="T60" fmla="*/ 0 w 179"/>
                  <a:gd name="T61" fmla="*/ 0 h 666"/>
                  <a:gd name="T62" fmla="*/ 0 w 179"/>
                  <a:gd name="T63" fmla="*/ 0 h 666"/>
                  <a:gd name="T64" fmla="*/ 0 w 179"/>
                  <a:gd name="T65" fmla="*/ 0 h 666"/>
                  <a:gd name="T66" fmla="*/ 0 w 179"/>
                  <a:gd name="T67" fmla="*/ 0 h 666"/>
                  <a:gd name="T68" fmla="*/ 0 w 179"/>
                  <a:gd name="T69" fmla="*/ 0 h 666"/>
                  <a:gd name="T70" fmla="*/ 0 w 179"/>
                  <a:gd name="T71" fmla="*/ 0 h 666"/>
                  <a:gd name="T72" fmla="*/ 0 w 179"/>
                  <a:gd name="T73" fmla="*/ 0 h 666"/>
                  <a:gd name="T74" fmla="*/ 0 w 179"/>
                  <a:gd name="T75" fmla="*/ 0 h 66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
                  <a:gd name="T115" fmla="*/ 0 h 666"/>
                  <a:gd name="T116" fmla="*/ 179 w 179"/>
                  <a:gd name="T117" fmla="*/ 666 h 66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 h="666">
                    <a:moveTo>
                      <a:pt x="1" y="646"/>
                    </a:moveTo>
                    <a:lnTo>
                      <a:pt x="7" y="649"/>
                    </a:lnTo>
                    <a:lnTo>
                      <a:pt x="13" y="653"/>
                    </a:lnTo>
                    <a:lnTo>
                      <a:pt x="22" y="656"/>
                    </a:lnTo>
                    <a:lnTo>
                      <a:pt x="30" y="659"/>
                    </a:lnTo>
                    <a:lnTo>
                      <a:pt x="37" y="662"/>
                    </a:lnTo>
                    <a:lnTo>
                      <a:pt x="44" y="665"/>
                    </a:lnTo>
                    <a:lnTo>
                      <a:pt x="50" y="666"/>
                    </a:lnTo>
                    <a:lnTo>
                      <a:pt x="54" y="665"/>
                    </a:lnTo>
                    <a:lnTo>
                      <a:pt x="63" y="661"/>
                    </a:lnTo>
                    <a:lnTo>
                      <a:pt x="71" y="659"/>
                    </a:lnTo>
                    <a:lnTo>
                      <a:pt x="79" y="657"/>
                    </a:lnTo>
                    <a:lnTo>
                      <a:pt x="84" y="656"/>
                    </a:lnTo>
                    <a:lnTo>
                      <a:pt x="86" y="655"/>
                    </a:lnTo>
                    <a:lnTo>
                      <a:pt x="86" y="651"/>
                    </a:lnTo>
                    <a:lnTo>
                      <a:pt x="86" y="648"/>
                    </a:lnTo>
                    <a:lnTo>
                      <a:pt x="85" y="644"/>
                    </a:lnTo>
                    <a:lnTo>
                      <a:pt x="84" y="631"/>
                    </a:lnTo>
                    <a:lnTo>
                      <a:pt x="84" y="605"/>
                    </a:lnTo>
                    <a:lnTo>
                      <a:pt x="84" y="575"/>
                    </a:lnTo>
                    <a:lnTo>
                      <a:pt x="85" y="554"/>
                    </a:lnTo>
                    <a:lnTo>
                      <a:pt x="88" y="526"/>
                    </a:lnTo>
                    <a:lnTo>
                      <a:pt x="94" y="483"/>
                    </a:lnTo>
                    <a:lnTo>
                      <a:pt x="99" y="439"/>
                    </a:lnTo>
                    <a:lnTo>
                      <a:pt x="104" y="411"/>
                    </a:lnTo>
                    <a:lnTo>
                      <a:pt x="109" y="394"/>
                    </a:lnTo>
                    <a:lnTo>
                      <a:pt x="115" y="379"/>
                    </a:lnTo>
                    <a:lnTo>
                      <a:pt x="122" y="364"/>
                    </a:lnTo>
                    <a:lnTo>
                      <a:pt x="127" y="348"/>
                    </a:lnTo>
                    <a:lnTo>
                      <a:pt x="132" y="335"/>
                    </a:lnTo>
                    <a:lnTo>
                      <a:pt x="138" y="311"/>
                    </a:lnTo>
                    <a:lnTo>
                      <a:pt x="146" y="281"/>
                    </a:lnTo>
                    <a:lnTo>
                      <a:pt x="155" y="245"/>
                    </a:lnTo>
                    <a:lnTo>
                      <a:pt x="164" y="207"/>
                    </a:lnTo>
                    <a:lnTo>
                      <a:pt x="172" y="171"/>
                    </a:lnTo>
                    <a:lnTo>
                      <a:pt x="177" y="139"/>
                    </a:lnTo>
                    <a:lnTo>
                      <a:pt x="179" y="115"/>
                    </a:lnTo>
                    <a:lnTo>
                      <a:pt x="178" y="94"/>
                    </a:lnTo>
                    <a:lnTo>
                      <a:pt x="175" y="74"/>
                    </a:lnTo>
                    <a:lnTo>
                      <a:pt x="171" y="54"/>
                    </a:lnTo>
                    <a:lnTo>
                      <a:pt x="162" y="37"/>
                    </a:lnTo>
                    <a:lnTo>
                      <a:pt x="152" y="22"/>
                    </a:lnTo>
                    <a:lnTo>
                      <a:pt x="139" y="10"/>
                    </a:lnTo>
                    <a:lnTo>
                      <a:pt x="122" y="3"/>
                    </a:lnTo>
                    <a:lnTo>
                      <a:pt x="102" y="0"/>
                    </a:lnTo>
                    <a:lnTo>
                      <a:pt x="87" y="1"/>
                    </a:lnTo>
                    <a:lnTo>
                      <a:pt x="74" y="5"/>
                    </a:lnTo>
                    <a:lnTo>
                      <a:pt x="63" y="12"/>
                    </a:lnTo>
                    <a:lnTo>
                      <a:pt x="53" y="23"/>
                    </a:lnTo>
                    <a:lnTo>
                      <a:pt x="46" y="36"/>
                    </a:lnTo>
                    <a:lnTo>
                      <a:pt x="40" y="52"/>
                    </a:lnTo>
                    <a:lnTo>
                      <a:pt x="37" y="73"/>
                    </a:lnTo>
                    <a:lnTo>
                      <a:pt x="36" y="96"/>
                    </a:lnTo>
                    <a:lnTo>
                      <a:pt x="35" y="99"/>
                    </a:lnTo>
                    <a:lnTo>
                      <a:pt x="33" y="104"/>
                    </a:lnTo>
                    <a:lnTo>
                      <a:pt x="32" y="108"/>
                    </a:lnTo>
                    <a:lnTo>
                      <a:pt x="33" y="111"/>
                    </a:lnTo>
                    <a:lnTo>
                      <a:pt x="35" y="114"/>
                    </a:lnTo>
                    <a:lnTo>
                      <a:pt x="37" y="119"/>
                    </a:lnTo>
                    <a:lnTo>
                      <a:pt x="38" y="123"/>
                    </a:lnTo>
                    <a:lnTo>
                      <a:pt x="38" y="128"/>
                    </a:lnTo>
                    <a:lnTo>
                      <a:pt x="38" y="152"/>
                    </a:lnTo>
                    <a:lnTo>
                      <a:pt x="39" y="200"/>
                    </a:lnTo>
                    <a:lnTo>
                      <a:pt x="38" y="249"/>
                    </a:lnTo>
                    <a:lnTo>
                      <a:pt x="37" y="276"/>
                    </a:lnTo>
                    <a:lnTo>
                      <a:pt x="36" y="286"/>
                    </a:lnTo>
                    <a:lnTo>
                      <a:pt x="35" y="298"/>
                    </a:lnTo>
                    <a:lnTo>
                      <a:pt x="34" y="309"/>
                    </a:lnTo>
                    <a:lnTo>
                      <a:pt x="33" y="319"/>
                    </a:lnTo>
                    <a:lnTo>
                      <a:pt x="28" y="332"/>
                    </a:lnTo>
                    <a:lnTo>
                      <a:pt x="20" y="354"/>
                    </a:lnTo>
                    <a:lnTo>
                      <a:pt x="10" y="386"/>
                    </a:lnTo>
                    <a:lnTo>
                      <a:pt x="4" y="425"/>
                    </a:lnTo>
                    <a:lnTo>
                      <a:pt x="1" y="479"/>
                    </a:lnTo>
                    <a:lnTo>
                      <a:pt x="0" y="546"/>
                    </a:lnTo>
                    <a:lnTo>
                      <a:pt x="1" y="608"/>
                    </a:lnTo>
                    <a:lnTo>
                      <a:pt x="1" y="646"/>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49" name="Freeform 860"/>
              <p:cNvSpPr>
                <a:spLocks/>
              </p:cNvSpPr>
              <p:nvPr/>
            </p:nvSpPr>
            <p:spPr bwMode="auto">
              <a:xfrm flipH="1">
                <a:off x="1994" y="1811"/>
                <a:ext cx="26" cy="75"/>
              </a:xfrm>
              <a:custGeom>
                <a:avLst/>
                <a:gdLst>
                  <a:gd name="T0" fmla="*/ 0 w 179"/>
                  <a:gd name="T1" fmla="*/ 0 h 526"/>
                  <a:gd name="T2" fmla="*/ 0 w 179"/>
                  <a:gd name="T3" fmla="*/ 0 h 526"/>
                  <a:gd name="T4" fmla="*/ 0 w 179"/>
                  <a:gd name="T5" fmla="*/ 0 h 526"/>
                  <a:gd name="T6" fmla="*/ 0 w 179"/>
                  <a:gd name="T7" fmla="*/ 0 h 526"/>
                  <a:gd name="T8" fmla="*/ 0 w 179"/>
                  <a:gd name="T9" fmla="*/ 0 h 526"/>
                  <a:gd name="T10" fmla="*/ 0 w 179"/>
                  <a:gd name="T11" fmla="*/ 0 h 526"/>
                  <a:gd name="T12" fmla="*/ 0 w 179"/>
                  <a:gd name="T13" fmla="*/ 0 h 526"/>
                  <a:gd name="T14" fmla="*/ 0 w 179"/>
                  <a:gd name="T15" fmla="*/ 0 h 526"/>
                  <a:gd name="T16" fmla="*/ 0 w 179"/>
                  <a:gd name="T17" fmla="*/ 0 h 526"/>
                  <a:gd name="T18" fmla="*/ 0 w 179"/>
                  <a:gd name="T19" fmla="*/ 0 h 526"/>
                  <a:gd name="T20" fmla="*/ 0 w 179"/>
                  <a:gd name="T21" fmla="*/ 0 h 526"/>
                  <a:gd name="T22" fmla="*/ 0 w 179"/>
                  <a:gd name="T23" fmla="*/ 0 h 526"/>
                  <a:gd name="T24" fmla="*/ 0 w 179"/>
                  <a:gd name="T25" fmla="*/ 0 h 526"/>
                  <a:gd name="T26" fmla="*/ 0 w 179"/>
                  <a:gd name="T27" fmla="*/ 0 h 526"/>
                  <a:gd name="T28" fmla="*/ 0 w 179"/>
                  <a:gd name="T29" fmla="*/ 0 h 526"/>
                  <a:gd name="T30" fmla="*/ 0 w 179"/>
                  <a:gd name="T31" fmla="*/ 0 h 526"/>
                  <a:gd name="T32" fmla="*/ 0 w 179"/>
                  <a:gd name="T33" fmla="*/ 0 h 526"/>
                  <a:gd name="T34" fmla="*/ 0 w 179"/>
                  <a:gd name="T35" fmla="*/ 0 h 526"/>
                  <a:gd name="T36" fmla="*/ 0 w 179"/>
                  <a:gd name="T37" fmla="*/ 0 h 526"/>
                  <a:gd name="T38" fmla="*/ 0 w 179"/>
                  <a:gd name="T39" fmla="*/ 0 h 526"/>
                  <a:gd name="T40" fmla="*/ 0 w 179"/>
                  <a:gd name="T41" fmla="*/ 0 h 526"/>
                  <a:gd name="T42" fmla="*/ 0 w 179"/>
                  <a:gd name="T43" fmla="*/ 0 h 526"/>
                  <a:gd name="T44" fmla="*/ 0 w 179"/>
                  <a:gd name="T45" fmla="*/ 0 h 526"/>
                  <a:gd name="T46" fmla="*/ 0 w 179"/>
                  <a:gd name="T47" fmla="*/ 0 h 526"/>
                  <a:gd name="T48" fmla="*/ 0 w 179"/>
                  <a:gd name="T49" fmla="*/ 0 h 526"/>
                  <a:gd name="T50" fmla="*/ 0 w 179"/>
                  <a:gd name="T51" fmla="*/ 0 h 526"/>
                  <a:gd name="T52" fmla="*/ 0 w 179"/>
                  <a:gd name="T53" fmla="*/ 0 h 526"/>
                  <a:gd name="T54" fmla="*/ 0 w 179"/>
                  <a:gd name="T55" fmla="*/ 0 h 526"/>
                  <a:gd name="T56" fmla="*/ 0 w 179"/>
                  <a:gd name="T57" fmla="*/ 0 h 526"/>
                  <a:gd name="T58" fmla="*/ 0 w 179"/>
                  <a:gd name="T59" fmla="*/ 0 h 526"/>
                  <a:gd name="T60" fmla="*/ 0 w 179"/>
                  <a:gd name="T61" fmla="*/ 0 h 526"/>
                  <a:gd name="T62" fmla="*/ 0 w 179"/>
                  <a:gd name="T63" fmla="*/ 0 h 526"/>
                  <a:gd name="T64" fmla="*/ 0 w 179"/>
                  <a:gd name="T65" fmla="*/ 0 h 526"/>
                  <a:gd name="T66" fmla="*/ 0 w 179"/>
                  <a:gd name="T67" fmla="*/ 0 h 526"/>
                  <a:gd name="T68" fmla="*/ 0 w 179"/>
                  <a:gd name="T69" fmla="*/ 0 h 526"/>
                  <a:gd name="T70" fmla="*/ 0 w 179"/>
                  <a:gd name="T71" fmla="*/ 0 h 526"/>
                  <a:gd name="T72" fmla="*/ 0 w 179"/>
                  <a:gd name="T73" fmla="*/ 0 h 526"/>
                  <a:gd name="T74" fmla="*/ 0 w 179"/>
                  <a:gd name="T75" fmla="*/ 0 h 526"/>
                  <a:gd name="T76" fmla="*/ 0 w 179"/>
                  <a:gd name="T77" fmla="*/ 0 h 526"/>
                  <a:gd name="T78" fmla="*/ 0 w 179"/>
                  <a:gd name="T79" fmla="*/ 0 h 526"/>
                  <a:gd name="T80" fmla="*/ 0 w 179"/>
                  <a:gd name="T81" fmla="*/ 0 h 526"/>
                  <a:gd name="T82" fmla="*/ 0 w 179"/>
                  <a:gd name="T83" fmla="*/ 0 h 526"/>
                  <a:gd name="T84" fmla="*/ 0 w 179"/>
                  <a:gd name="T85" fmla="*/ 0 h 526"/>
                  <a:gd name="T86" fmla="*/ 0 w 179"/>
                  <a:gd name="T87" fmla="*/ 0 h 526"/>
                  <a:gd name="T88" fmla="*/ 0 w 179"/>
                  <a:gd name="T89" fmla="*/ 0 h 526"/>
                  <a:gd name="T90" fmla="*/ 0 w 179"/>
                  <a:gd name="T91" fmla="*/ 0 h 52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9"/>
                  <a:gd name="T139" fmla="*/ 0 h 526"/>
                  <a:gd name="T140" fmla="*/ 179 w 179"/>
                  <a:gd name="T141" fmla="*/ 526 h 52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9" h="526">
                    <a:moveTo>
                      <a:pt x="0" y="450"/>
                    </a:moveTo>
                    <a:lnTo>
                      <a:pt x="2" y="432"/>
                    </a:lnTo>
                    <a:lnTo>
                      <a:pt x="5" y="414"/>
                    </a:lnTo>
                    <a:lnTo>
                      <a:pt x="10" y="397"/>
                    </a:lnTo>
                    <a:lnTo>
                      <a:pt x="15" y="378"/>
                    </a:lnTo>
                    <a:lnTo>
                      <a:pt x="20" y="363"/>
                    </a:lnTo>
                    <a:lnTo>
                      <a:pt x="24" y="348"/>
                    </a:lnTo>
                    <a:lnTo>
                      <a:pt x="28" y="337"/>
                    </a:lnTo>
                    <a:lnTo>
                      <a:pt x="31" y="329"/>
                    </a:lnTo>
                    <a:lnTo>
                      <a:pt x="34" y="317"/>
                    </a:lnTo>
                    <a:lnTo>
                      <a:pt x="35" y="305"/>
                    </a:lnTo>
                    <a:lnTo>
                      <a:pt x="35" y="296"/>
                    </a:lnTo>
                    <a:lnTo>
                      <a:pt x="35" y="290"/>
                    </a:lnTo>
                    <a:lnTo>
                      <a:pt x="34" y="280"/>
                    </a:lnTo>
                    <a:lnTo>
                      <a:pt x="31" y="261"/>
                    </a:lnTo>
                    <a:lnTo>
                      <a:pt x="27" y="243"/>
                    </a:lnTo>
                    <a:lnTo>
                      <a:pt x="25" y="231"/>
                    </a:lnTo>
                    <a:lnTo>
                      <a:pt x="20" y="217"/>
                    </a:lnTo>
                    <a:lnTo>
                      <a:pt x="13" y="194"/>
                    </a:lnTo>
                    <a:lnTo>
                      <a:pt x="4" y="164"/>
                    </a:lnTo>
                    <a:lnTo>
                      <a:pt x="2" y="130"/>
                    </a:lnTo>
                    <a:lnTo>
                      <a:pt x="5" y="106"/>
                    </a:lnTo>
                    <a:lnTo>
                      <a:pt x="13" y="82"/>
                    </a:lnTo>
                    <a:lnTo>
                      <a:pt x="24" y="61"/>
                    </a:lnTo>
                    <a:lnTo>
                      <a:pt x="36" y="40"/>
                    </a:lnTo>
                    <a:lnTo>
                      <a:pt x="50" y="24"/>
                    </a:lnTo>
                    <a:lnTo>
                      <a:pt x="64" y="11"/>
                    </a:lnTo>
                    <a:lnTo>
                      <a:pt x="77" y="3"/>
                    </a:lnTo>
                    <a:lnTo>
                      <a:pt x="90" y="0"/>
                    </a:lnTo>
                    <a:lnTo>
                      <a:pt x="96" y="1"/>
                    </a:lnTo>
                    <a:lnTo>
                      <a:pt x="101" y="6"/>
                    </a:lnTo>
                    <a:lnTo>
                      <a:pt x="106" y="11"/>
                    </a:lnTo>
                    <a:lnTo>
                      <a:pt x="110" y="17"/>
                    </a:lnTo>
                    <a:lnTo>
                      <a:pt x="114" y="24"/>
                    </a:lnTo>
                    <a:lnTo>
                      <a:pt x="117" y="31"/>
                    </a:lnTo>
                    <a:lnTo>
                      <a:pt x="119" y="37"/>
                    </a:lnTo>
                    <a:lnTo>
                      <a:pt x="121" y="43"/>
                    </a:lnTo>
                    <a:lnTo>
                      <a:pt x="124" y="50"/>
                    </a:lnTo>
                    <a:lnTo>
                      <a:pt x="127" y="56"/>
                    </a:lnTo>
                    <a:lnTo>
                      <a:pt x="131" y="63"/>
                    </a:lnTo>
                    <a:lnTo>
                      <a:pt x="135" y="69"/>
                    </a:lnTo>
                    <a:lnTo>
                      <a:pt x="139" y="76"/>
                    </a:lnTo>
                    <a:lnTo>
                      <a:pt x="144" y="82"/>
                    </a:lnTo>
                    <a:lnTo>
                      <a:pt x="148" y="88"/>
                    </a:lnTo>
                    <a:lnTo>
                      <a:pt x="152" y="95"/>
                    </a:lnTo>
                    <a:lnTo>
                      <a:pt x="159" y="109"/>
                    </a:lnTo>
                    <a:lnTo>
                      <a:pt x="167" y="126"/>
                    </a:lnTo>
                    <a:lnTo>
                      <a:pt x="173" y="144"/>
                    </a:lnTo>
                    <a:lnTo>
                      <a:pt x="177" y="159"/>
                    </a:lnTo>
                    <a:lnTo>
                      <a:pt x="179" y="173"/>
                    </a:lnTo>
                    <a:lnTo>
                      <a:pt x="178" y="187"/>
                    </a:lnTo>
                    <a:lnTo>
                      <a:pt x="175" y="199"/>
                    </a:lnTo>
                    <a:lnTo>
                      <a:pt x="173" y="207"/>
                    </a:lnTo>
                    <a:lnTo>
                      <a:pt x="172" y="213"/>
                    </a:lnTo>
                    <a:lnTo>
                      <a:pt x="172" y="224"/>
                    </a:lnTo>
                    <a:lnTo>
                      <a:pt x="173" y="234"/>
                    </a:lnTo>
                    <a:lnTo>
                      <a:pt x="175" y="243"/>
                    </a:lnTo>
                    <a:lnTo>
                      <a:pt x="175" y="253"/>
                    </a:lnTo>
                    <a:lnTo>
                      <a:pt x="174" y="266"/>
                    </a:lnTo>
                    <a:lnTo>
                      <a:pt x="171" y="279"/>
                    </a:lnTo>
                    <a:lnTo>
                      <a:pt x="169" y="289"/>
                    </a:lnTo>
                    <a:lnTo>
                      <a:pt x="169" y="301"/>
                    </a:lnTo>
                    <a:lnTo>
                      <a:pt x="171" y="319"/>
                    </a:lnTo>
                    <a:lnTo>
                      <a:pt x="173" y="337"/>
                    </a:lnTo>
                    <a:lnTo>
                      <a:pt x="175" y="354"/>
                    </a:lnTo>
                    <a:lnTo>
                      <a:pt x="175" y="367"/>
                    </a:lnTo>
                    <a:lnTo>
                      <a:pt x="175" y="381"/>
                    </a:lnTo>
                    <a:lnTo>
                      <a:pt x="173" y="394"/>
                    </a:lnTo>
                    <a:lnTo>
                      <a:pt x="172" y="403"/>
                    </a:lnTo>
                    <a:lnTo>
                      <a:pt x="171" y="410"/>
                    </a:lnTo>
                    <a:lnTo>
                      <a:pt x="171" y="420"/>
                    </a:lnTo>
                    <a:lnTo>
                      <a:pt x="170" y="433"/>
                    </a:lnTo>
                    <a:lnTo>
                      <a:pt x="168" y="448"/>
                    </a:lnTo>
                    <a:lnTo>
                      <a:pt x="165" y="463"/>
                    </a:lnTo>
                    <a:lnTo>
                      <a:pt x="159" y="480"/>
                    </a:lnTo>
                    <a:lnTo>
                      <a:pt x="151" y="494"/>
                    </a:lnTo>
                    <a:lnTo>
                      <a:pt x="140" y="507"/>
                    </a:lnTo>
                    <a:lnTo>
                      <a:pt x="134" y="512"/>
                    </a:lnTo>
                    <a:lnTo>
                      <a:pt x="126" y="516"/>
                    </a:lnTo>
                    <a:lnTo>
                      <a:pt x="116" y="520"/>
                    </a:lnTo>
                    <a:lnTo>
                      <a:pt x="106" y="524"/>
                    </a:lnTo>
                    <a:lnTo>
                      <a:pt x="94" y="526"/>
                    </a:lnTo>
                    <a:lnTo>
                      <a:pt x="81" y="526"/>
                    </a:lnTo>
                    <a:lnTo>
                      <a:pt x="68" y="524"/>
                    </a:lnTo>
                    <a:lnTo>
                      <a:pt x="54" y="518"/>
                    </a:lnTo>
                    <a:lnTo>
                      <a:pt x="43" y="513"/>
                    </a:lnTo>
                    <a:lnTo>
                      <a:pt x="33" y="506"/>
                    </a:lnTo>
                    <a:lnTo>
                      <a:pt x="25" y="498"/>
                    </a:lnTo>
                    <a:lnTo>
                      <a:pt x="17" y="488"/>
                    </a:lnTo>
                    <a:lnTo>
                      <a:pt x="10" y="478"/>
                    </a:lnTo>
                    <a:lnTo>
                      <a:pt x="4" y="468"/>
                    </a:lnTo>
                    <a:lnTo>
                      <a:pt x="1" y="458"/>
                    </a:lnTo>
                    <a:lnTo>
                      <a:pt x="0" y="45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50" name="Freeform 861"/>
              <p:cNvSpPr>
                <a:spLocks/>
              </p:cNvSpPr>
              <p:nvPr/>
            </p:nvSpPr>
            <p:spPr bwMode="auto">
              <a:xfrm flipH="1">
                <a:off x="2006" y="1812"/>
                <a:ext cx="2" cy="3"/>
              </a:xfrm>
              <a:custGeom>
                <a:avLst/>
                <a:gdLst>
                  <a:gd name="T0" fmla="*/ 0 w 18"/>
                  <a:gd name="T1" fmla="*/ 0 h 17"/>
                  <a:gd name="T2" fmla="*/ 0 w 18"/>
                  <a:gd name="T3" fmla="*/ 0 h 17"/>
                  <a:gd name="T4" fmla="*/ 0 w 18"/>
                  <a:gd name="T5" fmla="*/ 0 h 17"/>
                  <a:gd name="T6" fmla="*/ 0 w 18"/>
                  <a:gd name="T7" fmla="*/ 0 h 17"/>
                  <a:gd name="T8" fmla="*/ 0 w 18"/>
                  <a:gd name="T9" fmla="*/ 0 h 17"/>
                  <a:gd name="T10" fmla="*/ 0 w 18"/>
                  <a:gd name="T11" fmla="*/ 0 h 17"/>
                  <a:gd name="T12" fmla="*/ 0 w 18"/>
                  <a:gd name="T13" fmla="*/ 0 h 17"/>
                  <a:gd name="T14" fmla="*/ 0 w 18"/>
                  <a:gd name="T15" fmla="*/ 0 h 17"/>
                  <a:gd name="T16" fmla="*/ 0 w 18"/>
                  <a:gd name="T17" fmla="*/ 0 h 17"/>
                  <a:gd name="T18" fmla="*/ 0 w 18"/>
                  <a:gd name="T19" fmla="*/ 0 h 17"/>
                  <a:gd name="T20" fmla="*/ 0 w 18"/>
                  <a:gd name="T21" fmla="*/ 0 h 17"/>
                  <a:gd name="T22" fmla="*/ 0 w 18"/>
                  <a:gd name="T23" fmla="*/ 0 h 17"/>
                  <a:gd name="T24" fmla="*/ 0 w 18"/>
                  <a:gd name="T25" fmla="*/ 0 h 17"/>
                  <a:gd name="T26" fmla="*/ 0 w 18"/>
                  <a:gd name="T27" fmla="*/ 0 h 17"/>
                  <a:gd name="T28" fmla="*/ 0 w 18"/>
                  <a:gd name="T29" fmla="*/ 0 h 17"/>
                  <a:gd name="T30" fmla="*/ 0 w 18"/>
                  <a:gd name="T31" fmla="*/ 0 h 17"/>
                  <a:gd name="T32" fmla="*/ 0 w 18"/>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7"/>
                  <a:gd name="T53" fmla="*/ 18 w 18"/>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7">
                    <a:moveTo>
                      <a:pt x="9" y="17"/>
                    </a:moveTo>
                    <a:lnTo>
                      <a:pt x="13" y="16"/>
                    </a:lnTo>
                    <a:lnTo>
                      <a:pt x="15" y="14"/>
                    </a:lnTo>
                    <a:lnTo>
                      <a:pt x="17" y="12"/>
                    </a:lnTo>
                    <a:lnTo>
                      <a:pt x="18" y="8"/>
                    </a:lnTo>
                    <a:lnTo>
                      <a:pt x="17" y="5"/>
                    </a:lnTo>
                    <a:lnTo>
                      <a:pt x="16" y="2"/>
                    </a:lnTo>
                    <a:lnTo>
                      <a:pt x="13" y="1"/>
                    </a:lnTo>
                    <a:lnTo>
                      <a:pt x="10" y="0"/>
                    </a:lnTo>
                    <a:lnTo>
                      <a:pt x="7" y="1"/>
                    </a:lnTo>
                    <a:lnTo>
                      <a:pt x="3" y="2"/>
                    </a:lnTo>
                    <a:lnTo>
                      <a:pt x="1" y="5"/>
                    </a:lnTo>
                    <a:lnTo>
                      <a:pt x="0" y="8"/>
                    </a:lnTo>
                    <a:lnTo>
                      <a:pt x="1" y="11"/>
                    </a:lnTo>
                    <a:lnTo>
                      <a:pt x="3" y="14"/>
                    </a:lnTo>
                    <a:lnTo>
                      <a:pt x="5" y="16"/>
                    </a:lnTo>
                    <a:lnTo>
                      <a:pt x="9"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51" name="Freeform 862"/>
              <p:cNvSpPr>
                <a:spLocks/>
              </p:cNvSpPr>
              <p:nvPr/>
            </p:nvSpPr>
            <p:spPr bwMode="auto">
              <a:xfrm flipH="1">
                <a:off x="1999" y="1821"/>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8" y="18"/>
                    </a:moveTo>
                    <a:lnTo>
                      <a:pt x="13" y="17"/>
                    </a:lnTo>
                    <a:lnTo>
                      <a:pt x="15" y="16"/>
                    </a:lnTo>
                    <a:lnTo>
                      <a:pt x="17" y="12"/>
                    </a:lnTo>
                    <a:lnTo>
                      <a:pt x="18" y="9"/>
                    </a:lnTo>
                    <a:lnTo>
                      <a:pt x="17" y="6"/>
                    </a:lnTo>
                    <a:lnTo>
                      <a:pt x="16" y="3"/>
                    </a:lnTo>
                    <a:lnTo>
                      <a:pt x="13" y="1"/>
                    </a:lnTo>
                    <a:lnTo>
                      <a:pt x="9" y="0"/>
                    </a:lnTo>
                    <a:lnTo>
                      <a:pt x="5" y="1"/>
                    </a:lnTo>
                    <a:lnTo>
                      <a:pt x="3" y="2"/>
                    </a:lnTo>
                    <a:lnTo>
                      <a:pt x="1" y="5"/>
                    </a:lnTo>
                    <a:lnTo>
                      <a:pt x="0" y="8"/>
                    </a:lnTo>
                    <a:lnTo>
                      <a:pt x="1" y="12"/>
                    </a:lnTo>
                    <a:lnTo>
                      <a:pt x="2" y="15"/>
                    </a:lnTo>
                    <a:lnTo>
                      <a:pt x="5" y="17"/>
                    </a:lnTo>
                    <a:lnTo>
                      <a:pt x="8"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52" name="Freeform 863"/>
              <p:cNvSpPr>
                <a:spLocks/>
              </p:cNvSpPr>
              <p:nvPr/>
            </p:nvSpPr>
            <p:spPr bwMode="auto">
              <a:xfrm flipH="1">
                <a:off x="2007" y="1876"/>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4"/>
                    </a:lnTo>
                    <a:lnTo>
                      <a:pt x="16" y="12"/>
                    </a:lnTo>
                    <a:lnTo>
                      <a:pt x="17" y="8"/>
                    </a:lnTo>
                    <a:lnTo>
                      <a:pt x="16" y="5"/>
                    </a:lnTo>
                    <a:lnTo>
                      <a:pt x="15" y="2"/>
                    </a:lnTo>
                    <a:lnTo>
                      <a:pt x="12" y="1"/>
                    </a:lnTo>
                    <a:lnTo>
                      <a:pt x="9" y="0"/>
                    </a:lnTo>
                    <a:lnTo>
                      <a:pt x="5" y="1"/>
                    </a:lnTo>
                    <a:lnTo>
                      <a:pt x="3" y="2"/>
                    </a:lnTo>
                    <a:lnTo>
                      <a:pt x="1" y="5"/>
                    </a:lnTo>
                    <a:lnTo>
                      <a:pt x="0" y="8"/>
                    </a:lnTo>
                    <a:lnTo>
                      <a:pt x="1" y="11"/>
                    </a:lnTo>
                    <a:lnTo>
                      <a:pt x="3"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53" name="Freeform 864"/>
              <p:cNvSpPr>
                <a:spLocks/>
              </p:cNvSpPr>
              <p:nvPr/>
            </p:nvSpPr>
            <p:spPr bwMode="auto">
              <a:xfrm flipH="1">
                <a:off x="1994" y="1856"/>
                <a:ext cx="27" cy="31"/>
              </a:xfrm>
              <a:custGeom>
                <a:avLst/>
                <a:gdLst>
                  <a:gd name="T0" fmla="*/ 0 w 187"/>
                  <a:gd name="T1" fmla="*/ 0 h 216"/>
                  <a:gd name="T2" fmla="*/ 0 w 187"/>
                  <a:gd name="T3" fmla="*/ 0 h 216"/>
                  <a:gd name="T4" fmla="*/ 0 w 187"/>
                  <a:gd name="T5" fmla="*/ 0 h 216"/>
                  <a:gd name="T6" fmla="*/ 0 w 187"/>
                  <a:gd name="T7" fmla="*/ 0 h 216"/>
                  <a:gd name="T8" fmla="*/ 0 w 187"/>
                  <a:gd name="T9" fmla="*/ 0 h 216"/>
                  <a:gd name="T10" fmla="*/ 0 w 187"/>
                  <a:gd name="T11" fmla="*/ 0 h 216"/>
                  <a:gd name="T12" fmla="*/ 0 w 187"/>
                  <a:gd name="T13" fmla="*/ 0 h 216"/>
                  <a:gd name="T14" fmla="*/ 0 w 187"/>
                  <a:gd name="T15" fmla="*/ 0 h 216"/>
                  <a:gd name="T16" fmla="*/ 0 w 187"/>
                  <a:gd name="T17" fmla="*/ 0 h 216"/>
                  <a:gd name="T18" fmla="*/ 0 w 187"/>
                  <a:gd name="T19" fmla="*/ 0 h 216"/>
                  <a:gd name="T20" fmla="*/ 0 w 187"/>
                  <a:gd name="T21" fmla="*/ 0 h 216"/>
                  <a:gd name="T22" fmla="*/ 0 w 187"/>
                  <a:gd name="T23" fmla="*/ 0 h 216"/>
                  <a:gd name="T24" fmla="*/ 0 w 187"/>
                  <a:gd name="T25" fmla="*/ 0 h 216"/>
                  <a:gd name="T26" fmla="*/ 0 w 187"/>
                  <a:gd name="T27" fmla="*/ 0 h 216"/>
                  <a:gd name="T28" fmla="*/ 0 w 187"/>
                  <a:gd name="T29" fmla="*/ 0 h 216"/>
                  <a:gd name="T30" fmla="*/ 0 w 187"/>
                  <a:gd name="T31" fmla="*/ 0 h 216"/>
                  <a:gd name="T32" fmla="*/ 0 w 187"/>
                  <a:gd name="T33" fmla="*/ 0 h 216"/>
                  <a:gd name="T34" fmla="*/ 0 w 187"/>
                  <a:gd name="T35" fmla="*/ 0 h 216"/>
                  <a:gd name="T36" fmla="*/ 0 w 187"/>
                  <a:gd name="T37" fmla="*/ 0 h 216"/>
                  <a:gd name="T38" fmla="*/ 0 w 187"/>
                  <a:gd name="T39" fmla="*/ 0 h 216"/>
                  <a:gd name="T40" fmla="*/ 0 w 187"/>
                  <a:gd name="T41" fmla="*/ 0 h 216"/>
                  <a:gd name="T42" fmla="*/ 0 w 187"/>
                  <a:gd name="T43" fmla="*/ 0 h 216"/>
                  <a:gd name="T44" fmla="*/ 0 w 187"/>
                  <a:gd name="T45" fmla="*/ 0 h 216"/>
                  <a:gd name="T46" fmla="*/ 0 w 187"/>
                  <a:gd name="T47" fmla="*/ 0 h 216"/>
                  <a:gd name="T48" fmla="*/ 0 w 187"/>
                  <a:gd name="T49" fmla="*/ 0 h 216"/>
                  <a:gd name="T50" fmla="*/ 0 w 187"/>
                  <a:gd name="T51" fmla="*/ 0 h 216"/>
                  <a:gd name="T52" fmla="*/ 0 w 187"/>
                  <a:gd name="T53" fmla="*/ 0 h 216"/>
                  <a:gd name="T54" fmla="*/ 0 w 187"/>
                  <a:gd name="T55" fmla="*/ 0 h 216"/>
                  <a:gd name="T56" fmla="*/ 0 w 187"/>
                  <a:gd name="T57" fmla="*/ 0 h 216"/>
                  <a:gd name="T58" fmla="*/ 0 w 187"/>
                  <a:gd name="T59" fmla="*/ 0 h 216"/>
                  <a:gd name="T60" fmla="*/ 0 w 187"/>
                  <a:gd name="T61" fmla="*/ 0 h 216"/>
                  <a:gd name="T62" fmla="*/ 0 w 187"/>
                  <a:gd name="T63" fmla="*/ 0 h 216"/>
                  <a:gd name="T64" fmla="*/ 0 w 187"/>
                  <a:gd name="T65" fmla="*/ 0 h 216"/>
                  <a:gd name="T66" fmla="*/ 0 w 187"/>
                  <a:gd name="T67" fmla="*/ 0 h 216"/>
                  <a:gd name="T68" fmla="*/ 0 w 187"/>
                  <a:gd name="T69" fmla="*/ 0 h 216"/>
                  <a:gd name="T70" fmla="*/ 0 w 187"/>
                  <a:gd name="T71" fmla="*/ 0 h 216"/>
                  <a:gd name="T72" fmla="*/ 0 w 187"/>
                  <a:gd name="T73" fmla="*/ 0 h 216"/>
                  <a:gd name="T74" fmla="*/ 0 w 187"/>
                  <a:gd name="T75" fmla="*/ 0 h 216"/>
                  <a:gd name="T76" fmla="*/ 0 w 187"/>
                  <a:gd name="T77" fmla="*/ 0 h 2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7"/>
                  <a:gd name="T118" fmla="*/ 0 h 216"/>
                  <a:gd name="T119" fmla="*/ 187 w 187"/>
                  <a:gd name="T120" fmla="*/ 216 h 2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7" h="216">
                    <a:moveTo>
                      <a:pt x="0" y="129"/>
                    </a:moveTo>
                    <a:lnTo>
                      <a:pt x="2" y="140"/>
                    </a:lnTo>
                    <a:lnTo>
                      <a:pt x="7" y="153"/>
                    </a:lnTo>
                    <a:lnTo>
                      <a:pt x="13" y="166"/>
                    </a:lnTo>
                    <a:lnTo>
                      <a:pt x="16" y="173"/>
                    </a:lnTo>
                    <a:lnTo>
                      <a:pt x="18" y="178"/>
                    </a:lnTo>
                    <a:lnTo>
                      <a:pt x="19" y="184"/>
                    </a:lnTo>
                    <a:lnTo>
                      <a:pt x="20" y="189"/>
                    </a:lnTo>
                    <a:lnTo>
                      <a:pt x="24" y="194"/>
                    </a:lnTo>
                    <a:lnTo>
                      <a:pt x="27" y="197"/>
                    </a:lnTo>
                    <a:lnTo>
                      <a:pt x="32" y="200"/>
                    </a:lnTo>
                    <a:lnTo>
                      <a:pt x="38" y="203"/>
                    </a:lnTo>
                    <a:lnTo>
                      <a:pt x="46" y="208"/>
                    </a:lnTo>
                    <a:lnTo>
                      <a:pt x="56" y="211"/>
                    </a:lnTo>
                    <a:lnTo>
                      <a:pt x="68" y="214"/>
                    </a:lnTo>
                    <a:lnTo>
                      <a:pt x="82" y="215"/>
                    </a:lnTo>
                    <a:lnTo>
                      <a:pt x="100" y="216"/>
                    </a:lnTo>
                    <a:lnTo>
                      <a:pt x="117" y="215"/>
                    </a:lnTo>
                    <a:lnTo>
                      <a:pt x="132" y="211"/>
                    </a:lnTo>
                    <a:lnTo>
                      <a:pt x="144" y="206"/>
                    </a:lnTo>
                    <a:lnTo>
                      <a:pt x="153" y="198"/>
                    </a:lnTo>
                    <a:lnTo>
                      <a:pt x="161" y="190"/>
                    </a:lnTo>
                    <a:lnTo>
                      <a:pt x="167" y="182"/>
                    </a:lnTo>
                    <a:lnTo>
                      <a:pt x="171" y="173"/>
                    </a:lnTo>
                    <a:lnTo>
                      <a:pt x="173" y="165"/>
                    </a:lnTo>
                    <a:lnTo>
                      <a:pt x="177" y="150"/>
                    </a:lnTo>
                    <a:lnTo>
                      <a:pt x="181" y="139"/>
                    </a:lnTo>
                    <a:lnTo>
                      <a:pt x="184" y="130"/>
                    </a:lnTo>
                    <a:lnTo>
                      <a:pt x="185" y="123"/>
                    </a:lnTo>
                    <a:lnTo>
                      <a:pt x="185" y="106"/>
                    </a:lnTo>
                    <a:lnTo>
                      <a:pt x="186" y="78"/>
                    </a:lnTo>
                    <a:lnTo>
                      <a:pt x="187" y="50"/>
                    </a:lnTo>
                    <a:lnTo>
                      <a:pt x="186" y="34"/>
                    </a:lnTo>
                    <a:lnTo>
                      <a:pt x="184" y="28"/>
                    </a:lnTo>
                    <a:lnTo>
                      <a:pt x="182" y="25"/>
                    </a:lnTo>
                    <a:lnTo>
                      <a:pt x="180" y="23"/>
                    </a:lnTo>
                    <a:lnTo>
                      <a:pt x="179" y="22"/>
                    </a:lnTo>
                    <a:lnTo>
                      <a:pt x="179" y="6"/>
                    </a:lnTo>
                    <a:lnTo>
                      <a:pt x="172" y="7"/>
                    </a:lnTo>
                    <a:lnTo>
                      <a:pt x="167" y="7"/>
                    </a:lnTo>
                    <a:lnTo>
                      <a:pt x="162" y="7"/>
                    </a:lnTo>
                    <a:lnTo>
                      <a:pt x="159" y="7"/>
                    </a:lnTo>
                    <a:lnTo>
                      <a:pt x="157" y="7"/>
                    </a:lnTo>
                    <a:lnTo>
                      <a:pt x="155" y="6"/>
                    </a:lnTo>
                    <a:lnTo>
                      <a:pt x="153" y="6"/>
                    </a:lnTo>
                    <a:lnTo>
                      <a:pt x="151" y="5"/>
                    </a:lnTo>
                    <a:lnTo>
                      <a:pt x="144" y="3"/>
                    </a:lnTo>
                    <a:lnTo>
                      <a:pt x="137" y="2"/>
                    </a:lnTo>
                    <a:lnTo>
                      <a:pt x="130" y="0"/>
                    </a:lnTo>
                    <a:lnTo>
                      <a:pt x="125" y="0"/>
                    </a:lnTo>
                    <a:lnTo>
                      <a:pt x="123" y="0"/>
                    </a:lnTo>
                    <a:lnTo>
                      <a:pt x="120" y="1"/>
                    </a:lnTo>
                    <a:lnTo>
                      <a:pt x="116" y="2"/>
                    </a:lnTo>
                    <a:lnTo>
                      <a:pt x="111" y="3"/>
                    </a:lnTo>
                    <a:lnTo>
                      <a:pt x="106" y="4"/>
                    </a:lnTo>
                    <a:lnTo>
                      <a:pt x="101" y="5"/>
                    </a:lnTo>
                    <a:lnTo>
                      <a:pt x="96" y="6"/>
                    </a:lnTo>
                    <a:lnTo>
                      <a:pt x="92" y="6"/>
                    </a:lnTo>
                    <a:lnTo>
                      <a:pt x="90" y="6"/>
                    </a:lnTo>
                    <a:lnTo>
                      <a:pt x="87" y="6"/>
                    </a:lnTo>
                    <a:lnTo>
                      <a:pt x="84" y="6"/>
                    </a:lnTo>
                    <a:lnTo>
                      <a:pt x="81" y="6"/>
                    </a:lnTo>
                    <a:lnTo>
                      <a:pt x="76" y="6"/>
                    </a:lnTo>
                    <a:lnTo>
                      <a:pt x="70" y="6"/>
                    </a:lnTo>
                    <a:lnTo>
                      <a:pt x="64" y="6"/>
                    </a:lnTo>
                    <a:lnTo>
                      <a:pt x="58" y="5"/>
                    </a:lnTo>
                    <a:lnTo>
                      <a:pt x="52" y="5"/>
                    </a:lnTo>
                    <a:lnTo>
                      <a:pt x="46" y="3"/>
                    </a:lnTo>
                    <a:lnTo>
                      <a:pt x="40" y="2"/>
                    </a:lnTo>
                    <a:lnTo>
                      <a:pt x="36" y="0"/>
                    </a:lnTo>
                    <a:lnTo>
                      <a:pt x="32" y="14"/>
                    </a:lnTo>
                    <a:lnTo>
                      <a:pt x="28" y="16"/>
                    </a:lnTo>
                    <a:lnTo>
                      <a:pt x="24" y="19"/>
                    </a:lnTo>
                    <a:lnTo>
                      <a:pt x="21" y="23"/>
                    </a:lnTo>
                    <a:lnTo>
                      <a:pt x="20" y="28"/>
                    </a:lnTo>
                    <a:lnTo>
                      <a:pt x="17" y="43"/>
                    </a:lnTo>
                    <a:lnTo>
                      <a:pt x="10" y="71"/>
                    </a:lnTo>
                    <a:lnTo>
                      <a:pt x="3" y="103"/>
                    </a:lnTo>
                    <a:lnTo>
                      <a:pt x="0" y="129"/>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54" name="Freeform 865"/>
              <p:cNvSpPr>
                <a:spLocks/>
              </p:cNvSpPr>
              <p:nvPr/>
            </p:nvSpPr>
            <p:spPr bwMode="auto">
              <a:xfrm flipH="1">
                <a:off x="1993" y="1856"/>
                <a:ext cx="7" cy="3"/>
              </a:xfrm>
              <a:custGeom>
                <a:avLst/>
                <a:gdLst>
                  <a:gd name="T0" fmla="*/ 0 w 49"/>
                  <a:gd name="T1" fmla="*/ 0 h 18"/>
                  <a:gd name="T2" fmla="*/ 0 w 49"/>
                  <a:gd name="T3" fmla="*/ 0 h 18"/>
                  <a:gd name="T4" fmla="*/ 0 w 49"/>
                  <a:gd name="T5" fmla="*/ 0 h 18"/>
                  <a:gd name="T6" fmla="*/ 0 w 49"/>
                  <a:gd name="T7" fmla="*/ 0 h 18"/>
                  <a:gd name="T8" fmla="*/ 0 w 49"/>
                  <a:gd name="T9" fmla="*/ 0 h 18"/>
                  <a:gd name="T10" fmla="*/ 0 w 49"/>
                  <a:gd name="T11" fmla="*/ 0 h 18"/>
                  <a:gd name="T12" fmla="*/ 0 w 49"/>
                  <a:gd name="T13" fmla="*/ 0 h 18"/>
                  <a:gd name="T14" fmla="*/ 0 w 49"/>
                  <a:gd name="T15" fmla="*/ 0 h 18"/>
                  <a:gd name="T16" fmla="*/ 0 w 49"/>
                  <a:gd name="T17" fmla="*/ 0 h 18"/>
                  <a:gd name="T18" fmla="*/ 0 w 49"/>
                  <a:gd name="T19" fmla="*/ 0 h 18"/>
                  <a:gd name="T20" fmla="*/ 0 w 49"/>
                  <a:gd name="T21" fmla="*/ 0 h 18"/>
                  <a:gd name="T22" fmla="*/ 0 w 49"/>
                  <a:gd name="T23" fmla="*/ 0 h 18"/>
                  <a:gd name="T24" fmla="*/ 0 w 49"/>
                  <a:gd name="T25" fmla="*/ 0 h 18"/>
                  <a:gd name="T26" fmla="*/ 0 w 49"/>
                  <a:gd name="T27" fmla="*/ 0 h 18"/>
                  <a:gd name="T28" fmla="*/ 0 w 49"/>
                  <a:gd name="T29" fmla="*/ 0 h 18"/>
                  <a:gd name="T30" fmla="*/ 0 w 49"/>
                  <a:gd name="T31" fmla="*/ 0 h 18"/>
                  <a:gd name="T32" fmla="*/ 0 w 49"/>
                  <a:gd name="T33" fmla="*/ 0 h 18"/>
                  <a:gd name="T34" fmla="*/ 0 w 49"/>
                  <a:gd name="T35" fmla="*/ 0 h 18"/>
                  <a:gd name="T36" fmla="*/ 0 w 49"/>
                  <a:gd name="T37" fmla="*/ 0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18"/>
                  <a:gd name="T59" fmla="*/ 49 w 49"/>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18">
                    <a:moveTo>
                      <a:pt x="49" y="6"/>
                    </a:moveTo>
                    <a:lnTo>
                      <a:pt x="44" y="6"/>
                    </a:lnTo>
                    <a:lnTo>
                      <a:pt x="38" y="6"/>
                    </a:lnTo>
                    <a:lnTo>
                      <a:pt x="32" y="6"/>
                    </a:lnTo>
                    <a:lnTo>
                      <a:pt x="26" y="5"/>
                    </a:lnTo>
                    <a:lnTo>
                      <a:pt x="20" y="5"/>
                    </a:lnTo>
                    <a:lnTo>
                      <a:pt x="14" y="3"/>
                    </a:lnTo>
                    <a:lnTo>
                      <a:pt x="8" y="2"/>
                    </a:lnTo>
                    <a:lnTo>
                      <a:pt x="4" y="0"/>
                    </a:lnTo>
                    <a:lnTo>
                      <a:pt x="0" y="14"/>
                    </a:lnTo>
                    <a:lnTo>
                      <a:pt x="8" y="16"/>
                    </a:lnTo>
                    <a:lnTo>
                      <a:pt x="15" y="17"/>
                    </a:lnTo>
                    <a:lnTo>
                      <a:pt x="24" y="17"/>
                    </a:lnTo>
                    <a:lnTo>
                      <a:pt x="31" y="18"/>
                    </a:lnTo>
                    <a:lnTo>
                      <a:pt x="37" y="18"/>
                    </a:lnTo>
                    <a:lnTo>
                      <a:pt x="43" y="18"/>
                    </a:lnTo>
                    <a:lnTo>
                      <a:pt x="47" y="17"/>
                    </a:lnTo>
                    <a:lnTo>
                      <a:pt x="49" y="17"/>
                    </a:lnTo>
                    <a:lnTo>
                      <a:pt x="49"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55" name="Freeform 866"/>
              <p:cNvSpPr>
                <a:spLocks/>
              </p:cNvSpPr>
              <p:nvPr/>
            </p:nvSpPr>
            <p:spPr bwMode="auto">
              <a:xfrm flipH="1">
                <a:off x="2001" y="1856"/>
                <a:ext cx="9" cy="3"/>
              </a:xfrm>
              <a:custGeom>
                <a:avLst/>
                <a:gdLst>
                  <a:gd name="T0" fmla="*/ 0 w 59"/>
                  <a:gd name="T1" fmla="*/ 0 h 19"/>
                  <a:gd name="T2" fmla="*/ 0 w 59"/>
                  <a:gd name="T3" fmla="*/ 0 h 19"/>
                  <a:gd name="T4" fmla="*/ 0 w 59"/>
                  <a:gd name="T5" fmla="*/ 0 h 19"/>
                  <a:gd name="T6" fmla="*/ 0 w 59"/>
                  <a:gd name="T7" fmla="*/ 0 h 19"/>
                  <a:gd name="T8" fmla="*/ 0 w 59"/>
                  <a:gd name="T9" fmla="*/ 0 h 19"/>
                  <a:gd name="T10" fmla="*/ 0 w 59"/>
                  <a:gd name="T11" fmla="*/ 0 h 19"/>
                  <a:gd name="T12" fmla="*/ 0 w 59"/>
                  <a:gd name="T13" fmla="*/ 0 h 19"/>
                  <a:gd name="T14" fmla="*/ 0 w 59"/>
                  <a:gd name="T15" fmla="*/ 0 h 19"/>
                  <a:gd name="T16" fmla="*/ 0 w 59"/>
                  <a:gd name="T17" fmla="*/ 0 h 19"/>
                  <a:gd name="T18" fmla="*/ 0 w 59"/>
                  <a:gd name="T19" fmla="*/ 0 h 19"/>
                  <a:gd name="T20" fmla="*/ 0 w 59"/>
                  <a:gd name="T21" fmla="*/ 0 h 19"/>
                  <a:gd name="T22" fmla="*/ 0 w 59"/>
                  <a:gd name="T23" fmla="*/ 0 h 19"/>
                  <a:gd name="T24" fmla="*/ 0 w 59"/>
                  <a:gd name="T25" fmla="*/ 0 h 19"/>
                  <a:gd name="T26" fmla="*/ 0 w 59"/>
                  <a:gd name="T27" fmla="*/ 0 h 19"/>
                  <a:gd name="T28" fmla="*/ 0 w 59"/>
                  <a:gd name="T29" fmla="*/ 0 h 19"/>
                  <a:gd name="T30" fmla="*/ 0 w 59"/>
                  <a:gd name="T31" fmla="*/ 0 h 19"/>
                  <a:gd name="T32" fmla="*/ 0 w 59"/>
                  <a:gd name="T33" fmla="*/ 0 h 19"/>
                  <a:gd name="T34" fmla="*/ 0 w 59"/>
                  <a:gd name="T35" fmla="*/ 0 h 19"/>
                  <a:gd name="T36" fmla="*/ 0 w 59"/>
                  <a:gd name="T37" fmla="*/ 0 h 19"/>
                  <a:gd name="T38" fmla="*/ 0 w 59"/>
                  <a:gd name="T39" fmla="*/ 0 h 19"/>
                  <a:gd name="T40" fmla="*/ 0 w 59"/>
                  <a:gd name="T41" fmla="*/ 0 h 19"/>
                  <a:gd name="T42" fmla="*/ 0 w 59"/>
                  <a:gd name="T43" fmla="*/ 0 h 19"/>
                  <a:gd name="T44" fmla="*/ 0 w 59"/>
                  <a:gd name="T45" fmla="*/ 0 h 19"/>
                  <a:gd name="T46" fmla="*/ 0 w 59"/>
                  <a:gd name="T47" fmla="*/ 0 h 19"/>
                  <a:gd name="T48" fmla="*/ 0 w 59"/>
                  <a:gd name="T49" fmla="*/ 0 h 19"/>
                  <a:gd name="T50" fmla="*/ 0 w 59"/>
                  <a:gd name="T51" fmla="*/ 0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9"/>
                  <a:gd name="T79" fmla="*/ 0 h 19"/>
                  <a:gd name="T80" fmla="*/ 59 w 59"/>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9" h="19">
                    <a:moveTo>
                      <a:pt x="59" y="5"/>
                    </a:moveTo>
                    <a:lnTo>
                      <a:pt x="52" y="3"/>
                    </a:lnTo>
                    <a:lnTo>
                      <a:pt x="45" y="2"/>
                    </a:lnTo>
                    <a:lnTo>
                      <a:pt x="38" y="0"/>
                    </a:lnTo>
                    <a:lnTo>
                      <a:pt x="33" y="0"/>
                    </a:lnTo>
                    <a:lnTo>
                      <a:pt x="31" y="0"/>
                    </a:lnTo>
                    <a:lnTo>
                      <a:pt x="28" y="1"/>
                    </a:lnTo>
                    <a:lnTo>
                      <a:pt x="24" y="2"/>
                    </a:lnTo>
                    <a:lnTo>
                      <a:pt x="19" y="3"/>
                    </a:lnTo>
                    <a:lnTo>
                      <a:pt x="14" y="4"/>
                    </a:lnTo>
                    <a:lnTo>
                      <a:pt x="9" y="5"/>
                    </a:lnTo>
                    <a:lnTo>
                      <a:pt x="4" y="6"/>
                    </a:lnTo>
                    <a:lnTo>
                      <a:pt x="0" y="6"/>
                    </a:lnTo>
                    <a:lnTo>
                      <a:pt x="0" y="9"/>
                    </a:lnTo>
                    <a:lnTo>
                      <a:pt x="0" y="13"/>
                    </a:lnTo>
                    <a:lnTo>
                      <a:pt x="0" y="16"/>
                    </a:lnTo>
                    <a:lnTo>
                      <a:pt x="0" y="17"/>
                    </a:lnTo>
                    <a:lnTo>
                      <a:pt x="7" y="17"/>
                    </a:lnTo>
                    <a:lnTo>
                      <a:pt x="15" y="18"/>
                    </a:lnTo>
                    <a:lnTo>
                      <a:pt x="24" y="18"/>
                    </a:lnTo>
                    <a:lnTo>
                      <a:pt x="33" y="18"/>
                    </a:lnTo>
                    <a:lnTo>
                      <a:pt x="42" y="18"/>
                    </a:lnTo>
                    <a:lnTo>
                      <a:pt x="49" y="18"/>
                    </a:lnTo>
                    <a:lnTo>
                      <a:pt x="55" y="19"/>
                    </a:lnTo>
                    <a:lnTo>
                      <a:pt x="59" y="19"/>
                    </a:lnTo>
                    <a:lnTo>
                      <a:pt x="59"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56" name="Freeform 867"/>
              <p:cNvSpPr>
                <a:spLocks/>
              </p:cNvSpPr>
              <p:nvPr/>
            </p:nvSpPr>
            <p:spPr bwMode="auto">
              <a:xfrm flipH="1">
                <a:off x="1994" y="1807"/>
                <a:ext cx="28" cy="50"/>
              </a:xfrm>
              <a:custGeom>
                <a:avLst/>
                <a:gdLst>
                  <a:gd name="T0" fmla="*/ 0 w 191"/>
                  <a:gd name="T1" fmla="*/ 0 h 347"/>
                  <a:gd name="T2" fmla="*/ 0 w 191"/>
                  <a:gd name="T3" fmla="*/ 0 h 347"/>
                  <a:gd name="T4" fmla="*/ 0 w 191"/>
                  <a:gd name="T5" fmla="*/ 0 h 347"/>
                  <a:gd name="T6" fmla="*/ 0 w 191"/>
                  <a:gd name="T7" fmla="*/ 0 h 347"/>
                  <a:gd name="T8" fmla="*/ 0 w 191"/>
                  <a:gd name="T9" fmla="*/ 0 h 347"/>
                  <a:gd name="T10" fmla="*/ 0 w 191"/>
                  <a:gd name="T11" fmla="*/ 0 h 347"/>
                  <a:gd name="T12" fmla="*/ 0 w 191"/>
                  <a:gd name="T13" fmla="*/ 0 h 347"/>
                  <a:gd name="T14" fmla="*/ 0 w 191"/>
                  <a:gd name="T15" fmla="*/ 0 h 347"/>
                  <a:gd name="T16" fmla="*/ 0 w 191"/>
                  <a:gd name="T17" fmla="*/ 0 h 347"/>
                  <a:gd name="T18" fmla="*/ 0 w 191"/>
                  <a:gd name="T19" fmla="*/ 0 h 347"/>
                  <a:gd name="T20" fmla="*/ 0 w 191"/>
                  <a:gd name="T21" fmla="*/ 0 h 347"/>
                  <a:gd name="T22" fmla="*/ 0 w 191"/>
                  <a:gd name="T23" fmla="*/ 0 h 347"/>
                  <a:gd name="T24" fmla="*/ 0 w 191"/>
                  <a:gd name="T25" fmla="*/ 0 h 347"/>
                  <a:gd name="T26" fmla="*/ 0 w 191"/>
                  <a:gd name="T27" fmla="*/ 0 h 347"/>
                  <a:gd name="T28" fmla="*/ 0 w 191"/>
                  <a:gd name="T29" fmla="*/ 0 h 347"/>
                  <a:gd name="T30" fmla="*/ 0 w 191"/>
                  <a:gd name="T31" fmla="*/ 0 h 347"/>
                  <a:gd name="T32" fmla="*/ 0 w 191"/>
                  <a:gd name="T33" fmla="*/ 0 h 347"/>
                  <a:gd name="T34" fmla="*/ 0 w 191"/>
                  <a:gd name="T35" fmla="*/ 0 h 347"/>
                  <a:gd name="T36" fmla="*/ 0 w 191"/>
                  <a:gd name="T37" fmla="*/ 0 h 347"/>
                  <a:gd name="T38" fmla="*/ 0 w 191"/>
                  <a:gd name="T39" fmla="*/ 0 h 347"/>
                  <a:gd name="T40" fmla="*/ 0 w 191"/>
                  <a:gd name="T41" fmla="*/ 0 h 347"/>
                  <a:gd name="T42" fmla="*/ 0 w 191"/>
                  <a:gd name="T43" fmla="*/ 0 h 347"/>
                  <a:gd name="T44" fmla="*/ 0 w 191"/>
                  <a:gd name="T45" fmla="*/ 0 h 347"/>
                  <a:gd name="T46" fmla="*/ 0 w 191"/>
                  <a:gd name="T47" fmla="*/ 0 h 347"/>
                  <a:gd name="T48" fmla="*/ 0 w 191"/>
                  <a:gd name="T49" fmla="*/ 0 h 347"/>
                  <a:gd name="T50" fmla="*/ 0 w 191"/>
                  <a:gd name="T51" fmla="*/ 0 h 347"/>
                  <a:gd name="T52" fmla="*/ 0 w 191"/>
                  <a:gd name="T53" fmla="*/ 0 h 347"/>
                  <a:gd name="T54" fmla="*/ 0 w 191"/>
                  <a:gd name="T55" fmla="*/ 0 h 347"/>
                  <a:gd name="T56" fmla="*/ 0 w 191"/>
                  <a:gd name="T57" fmla="*/ 0 h 347"/>
                  <a:gd name="T58" fmla="*/ 0 w 191"/>
                  <a:gd name="T59" fmla="*/ 0 h 347"/>
                  <a:gd name="T60" fmla="*/ 0 w 191"/>
                  <a:gd name="T61" fmla="*/ 0 h 347"/>
                  <a:gd name="T62" fmla="*/ 0 w 191"/>
                  <a:gd name="T63" fmla="*/ 0 h 347"/>
                  <a:gd name="T64" fmla="*/ 0 w 191"/>
                  <a:gd name="T65" fmla="*/ 0 h 347"/>
                  <a:gd name="T66" fmla="*/ 0 w 191"/>
                  <a:gd name="T67" fmla="*/ 0 h 347"/>
                  <a:gd name="T68" fmla="*/ 0 w 191"/>
                  <a:gd name="T69" fmla="*/ 0 h 347"/>
                  <a:gd name="T70" fmla="*/ 0 w 191"/>
                  <a:gd name="T71" fmla="*/ 0 h 347"/>
                  <a:gd name="T72" fmla="*/ 0 w 191"/>
                  <a:gd name="T73" fmla="*/ 0 h 347"/>
                  <a:gd name="T74" fmla="*/ 0 w 191"/>
                  <a:gd name="T75" fmla="*/ 0 h 347"/>
                  <a:gd name="T76" fmla="*/ 0 w 191"/>
                  <a:gd name="T77" fmla="*/ 0 h 347"/>
                  <a:gd name="T78" fmla="*/ 0 w 191"/>
                  <a:gd name="T79" fmla="*/ 0 h 347"/>
                  <a:gd name="T80" fmla="*/ 0 w 191"/>
                  <a:gd name="T81" fmla="*/ 0 h 347"/>
                  <a:gd name="T82" fmla="*/ 0 w 191"/>
                  <a:gd name="T83" fmla="*/ 0 h 347"/>
                  <a:gd name="T84" fmla="*/ 0 w 191"/>
                  <a:gd name="T85" fmla="*/ 0 h 347"/>
                  <a:gd name="T86" fmla="*/ 0 w 191"/>
                  <a:gd name="T87" fmla="*/ 0 h 347"/>
                  <a:gd name="T88" fmla="*/ 0 w 191"/>
                  <a:gd name="T89" fmla="*/ 0 h 347"/>
                  <a:gd name="T90" fmla="*/ 0 w 191"/>
                  <a:gd name="T91" fmla="*/ 0 h 347"/>
                  <a:gd name="T92" fmla="*/ 0 w 191"/>
                  <a:gd name="T93" fmla="*/ 0 h 347"/>
                  <a:gd name="T94" fmla="*/ 0 w 191"/>
                  <a:gd name="T95" fmla="*/ 0 h 347"/>
                  <a:gd name="T96" fmla="*/ 0 w 191"/>
                  <a:gd name="T97" fmla="*/ 0 h 347"/>
                  <a:gd name="T98" fmla="*/ 0 w 191"/>
                  <a:gd name="T99" fmla="*/ 0 h 347"/>
                  <a:gd name="T100" fmla="*/ 0 w 191"/>
                  <a:gd name="T101" fmla="*/ 0 h 347"/>
                  <a:gd name="T102" fmla="*/ 0 w 191"/>
                  <a:gd name="T103" fmla="*/ 0 h 347"/>
                  <a:gd name="T104" fmla="*/ 0 w 191"/>
                  <a:gd name="T105" fmla="*/ 0 h 34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1"/>
                  <a:gd name="T160" fmla="*/ 0 h 347"/>
                  <a:gd name="T161" fmla="*/ 191 w 191"/>
                  <a:gd name="T162" fmla="*/ 347 h 34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1" h="347">
                    <a:moveTo>
                      <a:pt x="34" y="340"/>
                    </a:moveTo>
                    <a:lnTo>
                      <a:pt x="38" y="342"/>
                    </a:lnTo>
                    <a:lnTo>
                      <a:pt x="44" y="343"/>
                    </a:lnTo>
                    <a:lnTo>
                      <a:pt x="50" y="345"/>
                    </a:lnTo>
                    <a:lnTo>
                      <a:pt x="56" y="345"/>
                    </a:lnTo>
                    <a:lnTo>
                      <a:pt x="62" y="346"/>
                    </a:lnTo>
                    <a:lnTo>
                      <a:pt x="68" y="346"/>
                    </a:lnTo>
                    <a:lnTo>
                      <a:pt x="74" y="346"/>
                    </a:lnTo>
                    <a:lnTo>
                      <a:pt x="79" y="346"/>
                    </a:lnTo>
                    <a:lnTo>
                      <a:pt x="82" y="346"/>
                    </a:lnTo>
                    <a:lnTo>
                      <a:pt x="85" y="346"/>
                    </a:lnTo>
                    <a:lnTo>
                      <a:pt x="88" y="346"/>
                    </a:lnTo>
                    <a:lnTo>
                      <a:pt x="90" y="346"/>
                    </a:lnTo>
                    <a:lnTo>
                      <a:pt x="94" y="346"/>
                    </a:lnTo>
                    <a:lnTo>
                      <a:pt x="99" y="345"/>
                    </a:lnTo>
                    <a:lnTo>
                      <a:pt x="104" y="344"/>
                    </a:lnTo>
                    <a:lnTo>
                      <a:pt x="109" y="343"/>
                    </a:lnTo>
                    <a:lnTo>
                      <a:pt x="114" y="342"/>
                    </a:lnTo>
                    <a:lnTo>
                      <a:pt x="118" y="341"/>
                    </a:lnTo>
                    <a:lnTo>
                      <a:pt x="121" y="340"/>
                    </a:lnTo>
                    <a:lnTo>
                      <a:pt x="123" y="340"/>
                    </a:lnTo>
                    <a:lnTo>
                      <a:pt x="128" y="340"/>
                    </a:lnTo>
                    <a:lnTo>
                      <a:pt x="135" y="342"/>
                    </a:lnTo>
                    <a:lnTo>
                      <a:pt x="142" y="343"/>
                    </a:lnTo>
                    <a:lnTo>
                      <a:pt x="149" y="345"/>
                    </a:lnTo>
                    <a:lnTo>
                      <a:pt x="151" y="346"/>
                    </a:lnTo>
                    <a:lnTo>
                      <a:pt x="153" y="346"/>
                    </a:lnTo>
                    <a:lnTo>
                      <a:pt x="155" y="347"/>
                    </a:lnTo>
                    <a:lnTo>
                      <a:pt x="157" y="347"/>
                    </a:lnTo>
                    <a:lnTo>
                      <a:pt x="160" y="347"/>
                    </a:lnTo>
                    <a:lnTo>
                      <a:pt x="165" y="347"/>
                    </a:lnTo>
                    <a:lnTo>
                      <a:pt x="170" y="347"/>
                    </a:lnTo>
                    <a:lnTo>
                      <a:pt x="177" y="346"/>
                    </a:lnTo>
                    <a:lnTo>
                      <a:pt x="181" y="344"/>
                    </a:lnTo>
                    <a:lnTo>
                      <a:pt x="184" y="342"/>
                    </a:lnTo>
                    <a:lnTo>
                      <a:pt x="186" y="340"/>
                    </a:lnTo>
                    <a:lnTo>
                      <a:pt x="187" y="336"/>
                    </a:lnTo>
                    <a:lnTo>
                      <a:pt x="188" y="330"/>
                    </a:lnTo>
                    <a:lnTo>
                      <a:pt x="189" y="320"/>
                    </a:lnTo>
                    <a:lnTo>
                      <a:pt x="190" y="311"/>
                    </a:lnTo>
                    <a:lnTo>
                      <a:pt x="190" y="304"/>
                    </a:lnTo>
                    <a:lnTo>
                      <a:pt x="190" y="293"/>
                    </a:lnTo>
                    <a:lnTo>
                      <a:pt x="191" y="272"/>
                    </a:lnTo>
                    <a:lnTo>
                      <a:pt x="191" y="253"/>
                    </a:lnTo>
                    <a:lnTo>
                      <a:pt x="191" y="242"/>
                    </a:lnTo>
                    <a:lnTo>
                      <a:pt x="190" y="236"/>
                    </a:lnTo>
                    <a:lnTo>
                      <a:pt x="189" y="229"/>
                    </a:lnTo>
                    <a:lnTo>
                      <a:pt x="188" y="222"/>
                    </a:lnTo>
                    <a:lnTo>
                      <a:pt x="188" y="216"/>
                    </a:lnTo>
                    <a:lnTo>
                      <a:pt x="188" y="207"/>
                    </a:lnTo>
                    <a:lnTo>
                      <a:pt x="188" y="194"/>
                    </a:lnTo>
                    <a:lnTo>
                      <a:pt x="186" y="181"/>
                    </a:lnTo>
                    <a:lnTo>
                      <a:pt x="184" y="172"/>
                    </a:lnTo>
                    <a:lnTo>
                      <a:pt x="182" y="166"/>
                    </a:lnTo>
                    <a:lnTo>
                      <a:pt x="177" y="157"/>
                    </a:lnTo>
                    <a:lnTo>
                      <a:pt x="172" y="143"/>
                    </a:lnTo>
                    <a:lnTo>
                      <a:pt x="165" y="128"/>
                    </a:lnTo>
                    <a:lnTo>
                      <a:pt x="156" y="113"/>
                    </a:lnTo>
                    <a:lnTo>
                      <a:pt x="148" y="98"/>
                    </a:lnTo>
                    <a:lnTo>
                      <a:pt x="141" y="85"/>
                    </a:lnTo>
                    <a:lnTo>
                      <a:pt x="134" y="76"/>
                    </a:lnTo>
                    <a:lnTo>
                      <a:pt x="135" y="71"/>
                    </a:lnTo>
                    <a:lnTo>
                      <a:pt x="137" y="65"/>
                    </a:lnTo>
                    <a:lnTo>
                      <a:pt x="138" y="60"/>
                    </a:lnTo>
                    <a:lnTo>
                      <a:pt x="138" y="57"/>
                    </a:lnTo>
                    <a:lnTo>
                      <a:pt x="136" y="54"/>
                    </a:lnTo>
                    <a:lnTo>
                      <a:pt x="131" y="48"/>
                    </a:lnTo>
                    <a:lnTo>
                      <a:pt x="125" y="40"/>
                    </a:lnTo>
                    <a:lnTo>
                      <a:pt x="116" y="31"/>
                    </a:lnTo>
                    <a:lnTo>
                      <a:pt x="106" y="20"/>
                    </a:lnTo>
                    <a:lnTo>
                      <a:pt x="95" y="12"/>
                    </a:lnTo>
                    <a:lnTo>
                      <a:pt x="82" y="5"/>
                    </a:lnTo>
                    <a:lnTo>
                      <a:pt x="69" y="0"/>
                    </a:lnTo>
                    <a:lnTo>
                      <a:pt x="63" y="9"/>
                    </a:lnTo>
                    <a:lnTo>
                      <a:pt x="56" y="18"/>
                    </a:lnTo>
                    <a:lnTo>
                      <a:pt x="51" y="27"/>
                    </a:lnTo>
                    <a:lnTo>
                      <a:pt x="49" y="33"/>
                    </a:lnTo>
                    <a:lnTo>
                      <a:pt x="47" y="38"/>
                    </a:lnTo>
                    <a:lnTo>
                      <a:pt x="46" y="40"/>
                    </a:lnTo>
                    <a:lnTo>
                      <a:pt x="45" y="43"/>
                    </a:lnTo>
                    <a:lnTo>
                      <a:pt x="42" y="47"/>
                    </a:lnTo>
                    <a:lnTo>
                      <a:pt x="40" y="50"/>
                    </a:lnTo>
                    <a:lnTo>
                      <a:pt x="34" y="57"/>
                    </a:lnTo>
                    <a:lnTo>
                      <a:pt x="28" y="68"/>
                    </a:lnTo>
                    <a:lnTo>
                      <a:pt x="22" y="79"/>
                    </a:lnTo>
                    <a:lnTo>
                      <a:pt x="19" y="87"/>
                    </a:lnTo>
                    <a:lnTo>
                      <a:pt x="15" y="97"/>
                    </a:lnTo>
                    <a:lnTo>
                      <a:pt x="8" y="115"/>
                    </a:lnTo>
                    <a:lnTo>
                      <a:pt x="2" y="135"/>
                    </a:lnTo>
                    <a:lnTo>
                      <a:pt x="0" y="156"/>
                    </a:lnTo>
                    <a:lnTo>
                      <a:pt x="0" y="162"/>
                    </a:lnTo>
                    <a:lnTo>
                      <a:pt x="0" y="171"/>
                    </a:lnTo>
                    <a:lnTo>
                      <a:pt x="0" y="180"/>
                    </a:lnTo>
                    <a:lnTo>
                      <a:pt x="1" y="189"/>
                    </a:lnTo>
                    <a:lnTo>
                      <a:pt x="4" y="207"/>
                    </a:lnTo>
                    <a:lnTo>
                      <a:pt x="8" y="234"/>
                    </a:lnTo>
                    <a:lnTo>
                      <a:pt x="13" y="263"/>
                    </a:lnTo>
                    <a:lnTo>
                      <a:pt x="14" y="285"/>
                    </a:lnTo>
                    <a:lnTo>
                      <a:pt x="13" y="299"/>
                    </a:lnTo>
                    <a:lnTo>
                      <a:pt x="13" y="314"/>
                    </a:lnTo>
                    <a:lnTo>
                      <a:pt x="14" y="327"/>
                    </a:lnTo>
                    <a:lnTo>
                      <a:pt x="18" y="335"/>
                    </a:lnTo>
                    <a:lnTo>
                      <a:pt x="23" y="338"/>
                    </a:lnTo>
                    <a:lnTo>
                      <a:pt x="27" y="339"/>
                    </a:lnTo>
                    <a:lnTo>
                      <a:pt x="31" y="340"/>
                    </a:lnTo>
                    <a:lnTo>
                      <a:pt x="34" y="340"/>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57" name="Freeform 868"/>
              <p:cNvSpPr>
                <a:spLocks/>
              </p:cNvSpPr>
              <p:nvPr/>
            </p:nvSpPr>
            <p:spPr bwMode="auto">
              <a:xfrm>
                <a:off x="1936" y="1848"/>
                <a:ext cx="45" cy="9"/>
              </a:xfrm>
              <a:custGeom>
                <a:avLst/>
                <a:gdLst>
                  <a:gd name="T0" fmla="*/ 0 w 314"/>
                  <a:gd name="T1" fmla="*/ 0 h 62"/>
                  <a:gd name="T2" fmla="*/ 0 w 314"/>
                  <a:gd name="T3" fmla="*/ 0 h 62"/>
                  <a:gd name="T4" fmla="*/ 0 w 314"/>
                  <a:gd name="T5" fmla="*/ 0 h 62"/>
                  <a:gd name="T6" fmla="*/ 0 w 314"/>
                  <a:gd name="T7" fmla="*/ 0 h 62"/>
                  <a:gd name="T8" fmla="*/ 0 w 314"/>
                  <a:gd name="T9" fmla="*/ 0 h 62"/>
                  <a:gd name="T10" fmla="*/ 0 w 314"/>
                  <a:gd name="T11" fmla="*/ 0 h 62"/>
                  <a:gd name="T12" fmla="*/ 0 w 314"/>
                  <a:gd name="T13" fmla="*/ 0 h 62"/>
                  <a:gd name="T14" fmla="*/ 0 w 314"/>
                  <a:gd name="T15" fmla="*/ 0 h 62"/>
                  <a:gd name="T16" fmla="*/ 0 w 314"/>
                  <a:gd name="T17" fmla="*/ 0 h 62"/>
                  <a:gd name="T18" fmla="*/ 0 w 314"/>
                  <a:gd name="T19" fmla="*/ 0 h 62"/>
                  <a:gd name="T20" fmla="*/ 0 w 314"/>
                  <a:gd name="T21" fmla="*/ 0 h 62"/>
                  <a:gd name="T22" fmla="*/ 0 w 314"/>
                  <a:gd name="T23" fmla="*/ 0 h 62"/>
                  <a:gd name="T24" fmla="*/ 0 w 314"/>
                  <a:gd name="T25" fmla="*/ 0 h 62"/>
                  <a:gd name="T26" fmla="*/ 0 w 314"/>
                  <a:gd name="T27" fmla="*/ 0 h 62"/>
                  <a:gd name="T28" fmla="*/ 0 w 314"/>
                  <a:gd name="T29" fmla="*/ 0 h 62"/>
                  <a:gd name="T30" fmla="*/ 0 w 314"/>
                  <a:gd name="T31" fmla="*/ 0 h 62"/>
                  <a:gd name="T32" fmla="*/ 0 w 314"/>
                  <a:gd name="T33" fmla="*/ 0 h 62"/>
                  <a:gd name="T34" fmla="*/ 0 w 314"/>
                  <a:gd name="T35" fmla="*/ 0 h 62"/>
                  <a:gd name="T36" fmla="*/ 0 w 314"/>
                  <a:gd name="T37" fmla="*/ 0 h 62"/>
                  <a:gd name="T38" fmla="*/ 0 w 314"/>
                  <a:gd name="T39" fmla="*/ 0 h 62"/>
                  <a:gd name="T40" fmla="*/ 0 w 314"/>
                  <a:gd name="T41" fmla="*/ 0 h 62"/>
                  <a:gd name="T42" fmla="*/ 0 w 314"/>
                  <a:gd name="T43" fmla="*/ 0 h 62"/>
                  <a:gd name="T44" fmla="*/ 0 w 314"/>
                  <a:gd name="T45" fmla="*/ 0 h 62"/>
                  <a:gd name="T46" fmla="*/ 0 w 314"/>
                  <a:gd name="T47" fmla="*/ 0 h 62"/>
                  <a:gd name="T48" fmla="*/ 0 w 314"/>
                  <a:gd name="T49" fmla="*/ 0 h 62"/>
                  <a:gd name="T50" fmla="*/ 0 w 314"/>
                  <a:gd name="T51" fmla="*/ 0 h 62"/>
                  <a:gd name="T52" fmla="*/ 0 w 314"/>
                  <a:gd name="T53" fmla="*/ 0 h 62"/>
                  <a:gd name="T54" fmla="*/ 0 w 314"/>
                  <a:gd name="T55" fmla="*/ 0 h 62"/>
                  <a:gd name="T56" fmla="*/ 0 w 314"/>
                  <a:gd name="T57" fmla="*/ 0 h 62"/>
                  <a:gd name="T58" fmla="*/ 0 w 314"/>
                  <a:gd name="T59" fmla="*/ 0 h 62"/>
                  <a:gd name="T60" fmla="*/ 0 w 314"/>
                  <a:gd name="T61" fmla="*/ 0 h 62"/>
                  <a:gd name="T62" fmla="*/ 0 w 314"/>
                  <a:gd name="T63" fmla="*/ 0 h 62"/>
                  <a:gd name="T64" fmla="*/ 0 w 314"/>
                  <a:gd name="T65" fmla="*/ 0 h 62"/>
                  <a:gd name="T66" fmla="*/ 0 w 314"/>
                  <a:gd name="T67" fmla="*/ 0 h 62"/>
                  <a:gd name="T68" fmla="*/ 0 w 314"/>
                  <a:gd name="T69" fmla="*/ 0 h 62"/>
                  <a:gd name="T70" fmla="*/ 0 w 314"/>
                  <a:gd name="T71" fmla="*/ 0 h 62"/>
                  <a:gd name="T72" fmla="*/ 0 w 314"/>
                  <a:gd name="T73" fmla="*/ 0 h 62"/>
                  <a:gd name="T74" fmla="*/ 0 w 314"/>
                  <a:gd name="T75" fmla="*/ 0 h 62"/>
                  <a:gd name="T76" fmla="*/ 0 w 314"/>
                  <a:gd name="T77" fmla="*/ 0 h 62"/>
                  <a:gd name="T78" fmla="*/ 0 w 314"/>
                  <a:gd name="T79" fmla="*/ 0 h 62"/>
                  <a:gd name="T80" fmla="*/ 0 w 314"/>
                  <a:gd name="T81" fmla="*/ 0 h 62"/>
                  <a:gd name="T82" fmla="*/ 0 w 314"/>
                  <a:gd name="T83" fmla="*/ 0 h 62"/>
                  <a:gd name="T84" fmla="*/ 0 w 314"/>
                  <a:gd name="T85" fmla="*/ 0 h 62"/>
                  <a:gd name="T86" fmla="*/ 0 w 314"/>
                  <a:gd name="T87" fmla="*/ 0 h 62"/>
                  <a:gd name="T88" fmla="*/ 0 w 314"/>
                  <a:gd name="T89" fmla="*/ 0 h 62"/>
                  <a:gd name="T90" fmla="*/ 0 w 314"/>
                  <a:gd name="T91" fmla="*/ 0 h 62"/>
                  <a:gd name="T92" fmla="*/ 0 w 314"/>
                  <a:gd name="T93" fmla="*/ 0 h 62"/>
                  <a:gd name="T94" fmla="*/ 0 w 314"/>
                  <a:gd name="T95" fmla="*/ 0 h 62"/>
                  <a:gd name="T96" fmla="*/ 0 w 314"/>
                  <a:gd name="T97" fmla="*/ 0 h 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4"/>
                  <a:gd name="T148" fmla="*/ 0 h 62"/>
                  <a:gd name="T149" fmla="*/ 314 w 314"/>
                  <a:gd name="T150" fmla="*/ 62 h 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4" h="62">
                    <a:moveTo>
                      <a:pt x="165" y="53"/>
                    </a:moveTo>
                    <a:lnTo>
                      <a:pt x="187" y="55"/>
                    </a:lnTo>
                    <a:lnTo>
                      <a:pt x="208" y="56"/>
                    </a:lnTo>
                    <a:lnTo>
                      <a:pt x="226" y="58"/>
                    </a:lnTo>
                    <a:lnTo>
                      <a:pt x="245" y="59"/>
                    </a:lnTo>
                    <a:lnTo>
                      <a:pt x="260" y="60"/>
                    </a:lnTo>
                    <a:lnTo>
                      <a:pt x="276" y="61"/>
                    </a:lnTo>
                    <a:lnTo>
                      <a:pt x="290" y="62"/>
                    </a:lnTo>
                    <a:lnTo>
                      <a:pt x="302" y="62"/>
                    </a:lnTo>
                    <a:lnTo>
                      <a:pt x="313" y="51"/>
                    </a:lnTo>
                    <a:lnTo>
                      <a:pt x="314" y="33"/>
                    </a:lnTo>
                    <a:lnTo>
                      <a:pt x="309" y="18"/>
                    </a:lnTo>
                    <a:lnTo>
                      <a:pt x="296" y="12"/>
                    </a:lnTo>
                    <a:lnTo>
                      <a:pt x="276" y="15"/>
                    </a:lnTo>
                    <a:lnTo>
                      <a:pt x="256" y="17"/>
                    </a:lnTo>
                    <a:lnTo>
                      <a:pt x="239" y="19"/>
                    </a:lnTo>
                    <a:lnTo>
                      <a:pt x="222" y="21"/>
                    </a:lnTo>
                    <a:lnTo>
                      <a:pt x="207" y="21"/>
                    </a:lnTo>
                    <a:lnTo>
                      <a:pt x="191" y="22"/>
                    </a:lnTo>
                    <a:lnTo>
                      <a:pt x="177" y="22"/>
                    </a:lnTo>
                    <a:lnTo>
                      <a:pt x="163" y="21"/>
                    </a:lnTo>
                    <a:lnTo>
                      <a:pt x="149" y="20"/>
                    </a:lnTo>
                    <a:lnTo>
                      <a:pt x="135" y="19"/>
                    </a:lnTo>
                    <a:lnTo>
                      <a:pt x="121" y="17"/>
                    </a:lnTo>
                    <a:lnTo>
                      <a:pt x="105" y="15"/>
                    </a:lnTo>
                    <a:lnTo>
                      <a:pt x="89" y="12"/>
                    </a:lnTo>
                    <a:lnTo>
                      <a:pt x="72" y="9"/>
                    </a:lnTo>
                    <a:lnTo>
                      <a:pt x="54" y="6"/>
                    </a:lnTo>
                    <a:lnTo>
                      <a:pt x="34" y="1"/>
                    </a:lnTo>
                    <a:lnTo>
                      <a:pt x="26" y="0"/>
                    </a:lnTo>
                    <a:lnTo>
                      <a:pt x="20" y="1"/>
                    </a:lnTo>
                    <a:lnTo>
                      <a:pt x="14" y="3"/>
                    </a:lnTo>
                    <a:lnTo>
                      <a:pt x="9" y="5"/>
                    </a:lnTo>
                    <a:lnTo>
                      <a:pt x="6" y="9"/>
                    </a:lnTo>
                    <a:lnTo>
                      <a:pt x="3" y="13"/>
                    </a:lnTo>
                    <a:lnTo>
                      <a:pt x="2" y="18"/>
                    </a:lnTo>
                    <a:lnTo>
                      <a:pt x="0" y="24"/>
                    </a:lnTo>
                    <a:lnTo>
                      <a:pt x="2" y="31"/>
                    </a:lnTo>
                    <a:lnTo>
                      <a:pt x="6" y="39"/>
                    </a:lnTo>
                    <a:lnTo>
                      <a:pt x="12" y="45"/>
                    </a:lnTo>
                    <a:lnTo>
                      <a:pt x="18" y="49"/>
                    </a:lnTo>
                    <a:lnTo>
                      <a:pt x="22" y="49"/>
                    </a:lnTo>
                    <a:lnTo>
                      <a:pt x="32" y="49"/>
                    </a:lnTo>
                    <a:lnTo>
                      <a:pt x="48" y="49"/>
                    </a:lnTo>
                    <a:lnTo>
                      <a:pt x="66" y="50"/>
                    </a:lnTo>
                    <a:lnTo>
                      <a:pt x="88" y="50"/>
                    </a:lnTo>
                    <a:lnTo>
                      <a:pt x="112" y="51"/>
                    </a:lnTo>
                    <a:lnTo>
                      <a:pt x="138" y="52"/>
                    </a:lnTo>
                    <a:lnTo>
                      <a:pt x="165" y="53"/>
                    </a:lnTo>
                    <a:close/>
                  </a:path>
                </a:pathLst>
              </a:custGeom>
              <a:solidFill>
                <a:srgbClr val="E5EA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58" name="Freeform 869"/>
              <p:cNvSpPr>
                <a:spLocks/>
              </p:cNvSpPr>
              <p:nvPr/>
            </p:nvSpPr>
            <p:spPr bwMode="auto">
              <a:xfrm>
                <a:off x="1976" y="1849"/>
                <a:ext cx="5" cy="8"/>
              </a:xfrm>
              <a:custGeom>
                <a:avLst/>
                <a:gdLst>
                  <a:gd name="T0" fmla="*/ 0 w 30"/>
                  <a:gd name="T1" fmla="*/ 0 h 50"/>
                  <a:gd name="T2" fmla="*/ 0 w 30"/>
                  <a:gd name="T3" fmla="*/ 0 h 50"/>
                  <a:gd name="T4" fmla="*/ 0 w 30"/>
                  <a:gd name="T5" fmla="*/ 0 h 50"/>
                  <a:gd name="T6" fmla="*/ 0 w 30"/>
                  <a:gd name="T7" fmla="*/ 0 h 50"/>
                  <a:gd name="T8" fmla="*/ 0 w 30"/>
                  <a:gd name="T9" fmla="*/ 0 h 50"/>
                  <a:gd name="T10" fmla="*/ 0 w 30"/>
                  <a:gd name="T11" fmla="*/ 0 h 50"/>
                  <a:gd name="T12" fmla="*/ 0 w 30"/>
                  <a:gd name="T13" fmla="*/ 0 h 50"/>
                  <a:gd name="T14" fmla="*/ 0 w 30"/>
                  <a:gd name="T15" fmla="*/ 0 h 50"/>
                  <a:gd name="T16" fmla="*/ 0 w 30"/>
                  <a:gd name="T17" fmla="*/ 0 h 50"/>
                  <a:gd name="T18" fmla="*/ 0 w 30"/>
                  <a:gd name="T19" fmla="*/ 0 h 50"/>
                  <a:gd name="T20" fmla="*/ 0 w 30"/>
                  <a:gd name="T21" fmla="*/ 0 h 50"/>
                  <a:gd name="T22" fmla="*/ 0 w 30"/>
                  <a:gd name="T23" fmla="*/ 0 h 50"/>
                  <a:gd name="T24" fmla="*/ 0 w 30"/>
                  <a:gd name="T25" fmla="*/ 0 h 50"/>
                  <a:gd name="T26" fmla="*/ 0 w 30"/>
                  <a:gd name="T27" fmla="*/ 0 h 50"/>
                  <a:gd name="T28" fmla="*/ 0 w 30"/>
                  <a:gd name="T29" fmla="*/ 0 h 50"/>
                  <a:gd name="T30" fmla="*/ 0 w 30"/>
                  <a:gd name="T31" fmla="*/ 0 h 50"/>
                  <a:gd name="T32" fmla="*/ 0 w 30"/>
                  <a:gd name="T33" fmla="*/ 0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50"/>
                  <a:gd name="T53" fmla="*/ 30 w 30"/>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50">
                    <a:moveTo>
                      <a:pt x="18" y="50"/>
                    </a:moveTo>
                    <a:lnTo>
                      <a:pt x="29" y="39"/>
                    </a:lnTo>
                    <a:lnTo>
                      <a:pt x="30" y="21"/>
                    </a:lnTo>
                    <a:lnTo>
                      <a:pt x="25" y="6"/>
                    </a:lnTo>
                    <a:lnTo>
                      <a:pt x="12" y="0"/>
                    </a:lnTo>
                    <a:lnTo>
                      <a:pt x="6" y="4"/>
                    </a:lnTo>
                    <a:lnTo>
                      <a:pt x="2" y="10"/>
                    </a:lnTo>
                    <a:lnTo>
                      <a:pt x="0" y="17"/>
                    </a:lnTo>
                    <a:lnTo>
                      <a:pt x="0" y="29"/>
                    </a:lnTo>
                    <a:lnTo>
                      <a:pt x="8" y="30"/>
                    </a:lnTo>
                    <a:lnTo>
                      <a:pt x="14" y="32"/>
                    </a:lnTo>
                    <a:lnTo>
                      <a:pt x="18" y="33"/>
                    </a:lnTo>
                    <a:lnTo>
                      <a:pt x="19" y="33"/>
                    </a:lnTo>
                    <a:lnTo>
                      <a:pt x="18" y="35"/>
                    </a:lnTo>
                    <a:lnTo>
                      <a:pt x="17" y="39"/>
                    </a:lnTo>
                    <a:lnTo>
                      <a:pt x="16" y="44"/>
                    </a:lnTo>
                    <a:lnTo>
                      <a:pt x="18" y="50"/>
                    </a:lnTo>
                    <a:close/>
                  </a:path>
                </a:pathLst>
              </a:custGeom>
              <a:solidFill>
                <a:srgbClr val="99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59" name="Freeform 870"/>
              <p:cNvSpPr>
                <a:spLocks/>
              </p:cNvSpPr>
              <p:nvPr/>
            </p:nvSpPr>
            <p:spPr bwMode="auto">
              <a:xfrm>
                <a:off x="1976" y="1854"/>
                <a:ext cx="3" cy="3"/>
              </a:xfrm>
              <a:custGeom>
                <a:avLst/>
                <a:gdLst>
                  <a:gd name="T0" fmla="*/ 0 w 19"/>
                  <a:gd name="T1" fmla="*/ 0 h 21"/>
                  <a:gd name="T2" fmla="*/ 0 w 19"/>
                  <a:gd name="T3" fmla="*/ 0 h 21"/>
                  <a:gd name="T4" fmla="*/ 0 w 19"/>
                  <a:gd name="T5" fmla="*/ 0 h 21"/>
                  <a:gd name="T6" fmla="*/ 0 w 19"/>
                  <a:gd name="T7" fmla="*/ 0 h 21"/>
                  <a:gd name="T8" fmla="*/ 0 w 19"/>
                  <a:gd name="T9" fmla="*/ 0 h 21"/>
                  <a:gd name="T10" fmla="*/ 0 w 19"/>
                  <a:gd name="T11" fmla="*/ 0 h 21"/>
                  <a:gd name="T12" fmla="*/ 0 w 19"/>
                  <a:gd name="T13" fmla="*/ 0 h 21"/>
                  <a:gd name="T14" fmla="*/ 0 w 19"/>
                  <a:gd name="T15" fmla="*/ 0 h 21"/>
                  <a:gd name="T16" fmla="*/ 0 w 19"/>
                  <a:gd name="T17" fmla="*/ 0 h 21"/>
                  <a:gd name="T18" fmla="*/ 0 w 19"/>
                  <a:gd name="T19" fmla="*/ 0 h 21"/>
                  <a:gd name="T20" fmla="*/ 0 w 19"/>
                  <a:gd name="T21" fmla="*/ 0 h 21"/>
                  <a:gd name="T22" fmla="*/ 0 w 19"/>
                  <a:gd name="T23" fmla="*/ 0 h 21"/>
                  <a:gd name="T24" fmla="*/ 0 w 19"/>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21"/>
                  <a:gd name="T41" fmla="*/ 19 w 19"/>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21">
                    <a:moveTo>
                      <a:pt x="18" y="21"/>
                    </a:moveTo>
                    <a:lnTo>
                      <a:pt x="16" y="15"/>
                    </a:lnTo>
                    <a:lnTo>
                      <a:pt x="17" y="10"/>
                    </a:lnTo>
                    <a:lnTo>
                      <a:pt x="18" y="6"/>
                    </a:lnTo>
                    <a:lnTo>
                      <a:pt x="19" y="4"/>
                    </a:lnTo>
                    <a:lnTo>
                      <a:pt x="18" y="4"/>
                    </a:lnTo>
                    <a:lnTo>
                      <a:pt x="14" y="3"/>
                    </a:lnTo>
                    <a:lnTo>
                      <a:pt x="8" y="1"/>
                    </a:lnTo>
                    <a:lnTo>
                      <a:pt x="0" y="0"/>
                    </a:lnTo>
                    <a:lnTo>
                      <a:pt x="2" y="8"/>
                    </a:lnTo>
                    <a:lnTo>
                      <a:pt x="6" y="15"/>
                    </a:lnTo>
                    <a:lnTo>
                      <a:pt x="11" y="19"/>
                    </a:lnTo>
                    <a:lnTo>
                      <a:pt x="18" y="21"/>
                    </a:lnTo>
                    <a:close/>
                  </a:path>
                </a:pathLst>
              </a:custGeom>
              <a:solidFill>
                <a:srgbClr val="7F99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60" name="Freeform 871"/>
              <p:cNvSpPr>
                <a:spLocks/>
              </p:cNvSpPr>
              <p:nvPr/>
            </p:nvSpPr>
            <p:spPr bwMode="auto">
              <a:xfrm>
                <a:off x="1947" y="1850"/>
                <a:ext cx="20" cy="9"/>
              </a:xfrm>
              <a:custGeom>
                <a:avLst/>
                <a:gdLst>
                  <a:gd name="T0" fmla="*/ 0 w 141"/>
                  <a:gd name="T1" fmla="*/ 0 h 66"/>
                  <a:gd name="T2" fmla="*/ 0 w 141"/>
                  <a:gd name="T3" fmla="*/ 0 h 66"/>
                  <a:gd name="T4" fmla="*/ 0 w 141"/>
                  <a:gd name="T5" fmla="*/ 0 h 66"/>
                  <a:gd name="T6" fmla="*/ 0 w 141"/>
                  <a:gd name="T7" fmla="*/ 0 h 66"/>
                  <a:gd name="T8" fmla="*/ 0 w 141"/>
                  <a:gd name="T9" fmla="*/ 0 h 66"/>
                  <a:gd name="T10" fmla="*/ 0 w 141"/>
                  <a:gd name="T11" fmla="*/ 0 h 66"/>
                  <a:gd name="T12" fmla="*/ 0 w 141"/>
                  <a:gd name="T13" fmla="*/ 0 h 66"/>
                  <a:gd name="T14" fmla="*/ 0 w 141"/>
                  <a:gd name="T15" fmla="*/ 0 h 66"/>
                  <a:gd name="T16" fmla="*/ 0 w 141"/>
                  <a:gd name="T17" fmla="*/ 0 h 66"/>
                  <a:gd name="T18" fmla="*/ 0 w 141"/>
                  <a:gd name="T19" fmla="*/ 0 h 66"/>
                  <a:gd name="T20" fmla="*/ 0 w 141"/>
                  <a:gd name="T21" fmla="*/ 0 h 66"/>
                  <a:gd name="T22" fmla="*/ 0 w 141"/>
                  <a:gd name="T23" fmla="*/ 0 h 66"/>
                  <a:gd name="T24" fmla="*/ 0 w 141"/>
                  <a:gd name="T25" fmla="*/ 0 h 66"/>
                  <a:gd name="T26" fmla="*/ 0 w 141"/>
                  <a:gd name="T27" fmla="*/ 0 h 66"/>
                  <a:gd name="T28" fmla="*/ 0 w 141"/>
                  <a:gd name="T29" fmla="*/ 0 h 66"/>
                  <a:gd name="T30" fmla="*/ 0 w 141"/>
                  <a:gd name="T31" fmla="*/ 0 h 66"/>
                  <a:gd name="T32" fmla="*/ 0 w 141"/>
                  <a:gd name="T33" fmla="*/ 0 h 66"/>
                  <a:gd name="T34" fmla="*/ 0 w 141"/>
                  <a:gd name="T35" fmla="*/ 0 h 66"/>
                  <a:gd name="T36" fmla="*/ 0 w 141"/>
                  <a:gd name="T37" fmla="*/ 0 h 66"/>
                  <a:gd name="T38" fmla="*/ 0 w 141"/>
                  <a:gd name="T39" fmla="*/ 0 h 66"/>
                  <a:gd name="T40" fmla="*/ 0 w 141"/>
                  <a:gd name="T41" fmla="*/ 0 h 66"/>
                  <a:gd name="T42" fmla="*/ 0 w 141"/>
                  <a:gd name="T43" fmla="*/ 0 h 66"/>
                  <a:gd name="T44" fmla="*/ 0 w 141"/>
                  <a:gd name="T45" fmla="*/ 0 h 66"/>
                  <a:gd name="T46" fmla="*/ 0 w 141"/>
                  <a:gd name="T47" fmla="*/ 0 h 66"/>
                  <a:gd name="T48" fmla="*/ 0 w 141"/>
                  <a:gd name="T49" fmla="*/ 0 h 66"/>
                  <a:gd name="T50" fmla="*/ 0 w 141"/>
                  <a:gd name="T51" fmla="*/ 0 h 66"/>
                  <a:gd name="T52" fmla="*/ 0 w 141"/>
                  <a:gd name="T53" fmla="*/ 0 h 66"/>
                  <a:gd name="T54" fmla="*/ 0 w 141"/>
                  <a:gd name="T55" fmla="*/ 0 h 66"/>
                  <a:gd name="T56" fmla="*/ 0 w 141"/>
                  <a:gd name="T57" fmla="*/ 0 h 66"/>
                  <a:gd name="T58" fmla="*/ 0 w 141"/>
                  <a:gd name="T59" fmla="*/ 0 h 66"/>
                  <a:gd name="T60" fmla="*/ 0 w 141"/>
                  <a:gd name="T61" fmla="*/ 0 h 66"/>
                  <a:gd name="T62" fmla="*/ 0 w 141"/>
                  <a:gd name="T63" fmla="*/ 0 h 66"/>
                  <a:gd name="T64" fmla="*/ 0 w 141"/>
                  <a:gd name="T65" fmla="*/ 0 h 66"/>
                  <a:gd name="T66" fmla="*/ 0 w 141"/>
                  <a:gd name="T67" fmla="*/ 0 h 66"/>
                  <a:gd name="T68" fmla="*/ 0 w 141"/>
                  <a:gd name="T69" fmla="*/ 0 h 66"/>
                  <a:gd name="T70" fmla="*/ 0 w 141"/>
                  <a:gd name="T71" fmla="*/ 0 h 66"/>
                  <a:gd name="T72" fmla="*/ 0 w 141"/>
                  <a:gd name="T73" fmla="*/ 0 h 66"/>
                  <a:gd name="T74" fmla="*/ 0 w 141"/>
                  <a:gd name="T75" fmla="*/ 0 h 66"/>
                  <a:gd name="T76" fmla="*/ 0 w 141"/>
                  <a:gd name="T77" fmla="*/ 0 h 66"/>
                  <a:gd name="T78" fmla="*/ 0 w 141"/>
                  <a:gd name="T79" fmla="*/ 0 h 66"/>
                  <a:gd name="T80" fmla="*/ 0 w 141"/>
                  <a:gd name="T81" fmla="*/ 0 h 66"/>
                  <a:gd name="T82" fmla="*/ 0 w 141"/>
                  <a:gd name="T83" fmla="*/ 0 h 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1"/>
                  <a:gd name="T127" fmla="*/ 0 h 66"/>
                  <a:gd name="T128" fmla="*/ 141 w 141"/>
                  <a:gd name="T129" fmla="*/ 66 h 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1" h="66">
                    <a:moveTo>
                      <a:pt x="2" y="6"/>
                    </a:moveTo>
                    <a:lnTo>
                      <a:pt x="0" y="11"/>
                    </a:lnTo>
                    <a:lnTo>
                      <a:pt x="0" y="15"/>
                    </a:lnTo>
                    <a:lnTo>
                      <a:pt x="2" y="19"/>
                    </a:lnTo>
                    <a:lnTo>
                      <a:pt x="6" y="23"/>
                    </a:lnTo>
                    <a:lnTo>
                      <a:pt x="10" y="25"/>
                    </a:lnTo>
                    <a:lnTo>
                      <a:pt x="14" y="26"/>
                    </a:lnTo>
                    <a:lnTo>
                      <a:pt x="17" y="27"/>
                    </a:lnTo>
                    <a:lnTo>
                      <a:pt x="21" y="31"/>
                    </a:lnTo>
                    <a:lnTo>
                      <a:pt x="23" y="33"/>
                    </a:lnTo>
                    <a:lnTo>
                      <a:pt x="27" y="36"/>
                    </a:lnTo>
                    <a:lnTo>
                      <a:pt x="30" y="39"/>
                    </a:lnTo>
                    <a:lnTo>
                      <a:pt x="35" y="41"/>
                    </a:lnTo>
                    <a:lnTo>
                      <a:pt x="40" y="44"/>
                    </a:lnTo>
                    <a:lnTo>
                      <a:pt x="45" y="47"/>
                    </a:lnTo>
                    <a:lnTo>
                      <a:pt x="49" y="50"/>
                    </a:lnTo>
                    <a:lnTo>
                      <a:pt x="53" y="52"/>
                    </a:lnTo>
                    <a:lnTo>
                      <a:pt x="60" y="55"/>
                    </a:lnTo>
                    <a:lnTo>
                      <a:pt x="67" y="59"/>
                    </a:lnTo>
                    <a:lnTo>
                      <a:pt x="72" y="61"/>
                    </a:lnTo>
                    <a:lnTo>
                      <a:pt x="78" y="62"/>
                    </a:lnTo>
                    <a:lnTo>
                      <a:pt x="83" y="61"/>
                    </a:lnTo>
                    <a:lnTo>
                      <a:pt x="89" y="62"/>
                    </a:lnTo>
                    <a:lnTo>
                      <a:pt x="93" y="64"/>
                    </a:lnTo>
                    <a:lnTo>
                      <a:pt x="96" y="65"/>
                    </a:lnTo>
                    <a:lnTo>
                      <a:pt x="99" y="66"/>
                    </a:lnTo>
                    <a:lnTo>
                      <a:pt x="103" y="66"/>
                    </a:lnTo>
                    <a:lnTo>
                      <a:pt x="106" y="65"/>
                    </a:lnTo>
                    <a:lnTo>
                      <a:pt x="109" y="63"/>
                    </a:lnTo>
                    <a:lnTo>
                      <a:pt x="112" y="61"/>
                    </a:lnTo>
                    <a:lnTo>
                      <a:pt x="117" y="58"/>
                    </a:lnTo>
                    <a:lnTo>
                      <a:pt x="122" y="54"/>
                    </a:lnTo>
                    <a:lnTo>
                      <a:pt x="128" y="49"/>
                    </a:lnTo>
                    <a:lnTo>
                      <a:pt x="133" y="45"/>
                    </a:lnTo>
                    <a:lnTo>
                      <a:pt x="138" y="41"/>
                    </a:lnTo>
                    <a:lnTo>
                      <a:pt x="140" y="39"/>
                    </a:lnTo>
                    <a:lnTo>
                      <a:pt x="141" y="37"/>
                    </a:lnTo>
                    <a:lnTo>
                      <a:pt x="138" y="35"/>
                    </a:lnTo>
                    <a:lnTo>
                      <a:pt x="134" y="35"/>
                    </a:lnTo>
                    <a:lnTo>
                      <a:pt x="130" y="35"/>
                    </a:lnTo>
                    <a:lnTo>
                      <a:pt x="124" y="35"/>
                    </a:lnTo>
                    <a:lnTo>
                      <a:pt x="119" y="36"/>
                    </a:lnTo>
                    <a:lnTo>
                      <a:pt x="113" y="37"/>
                    </a:lnTo>
                    <a:lnTo>
                      <a:pt x="108" y="38"/>
                    </a:lnTo>
                    <a:lnTo>
                      <a:pt x="103" y="39"/>
                    </a:lnTo>
                    <a:lnTo>
                      <a:pt x="98" y="38"/>
                    </a:lnTo>
                    <a:lnTo>
                      <a:pt x="91" y="35"/>
                    </a:lnTo>
                    <a:lnTo>
                      <a:pt x="84" y="32"/>
                    </a:lnTo>
                    <a:lnTo>
                      <a:pt x="79" y="29"/>
                    </a:lnTo>
                    <a:lnTo>
                      <a:pt x="74" y="27"/>
                    </a:lnTo>
                    <a:lnTo>
                      <a:pt x="73" y="25"/>
                    </a:lnTo>
                    <a:lnTo>
                      <a:pt x="73" y="23"/>
                    </a:lnTo>
                    <a:lnTo>
                      <a:pt x="75" y="22"/>
                    </a:lnTo>
                    <a:lnTo>
                      <a:pt x="79" y="20"/>
                    </a:lnTo>
                    <a:lnTo>
                      <a:pt x="83" y="18"/>
                    </a:lnTo>
                    <a:lnTo>
                      <a:pt x="87" y="17"/>
                    </a:lnTo>
                    <a:lnTo>
                      <a:pt x="91" y="17"/>
                    </a:lnTo>
                    <a:lnTo>
                      <a:pt x="95" y="17"/>
                    </a:lnTo>
                    <a:lnTo>
                      <a:pt x="101" y="14"/>
                    </a:lnTo>
                    <a:lnTo>
                      <a:pt x="106" y="11"/>
                    </a:lnTo>
                    <a:lnTo>
                      <a:pt x="107" y="8"/>
                    </a:lnTo>
                    <a:lnTo>
                      <a:pt x="104" y="6"/>
                    </a:lnTo>
                    <a:lnTo>
                      <a:pt x="99" y="5"/>
                    </a:lnTo>
                    <a:lnTo>
                      <a:pt x="92" y="4"/>
                    </a:lnTo>
                    <a:lnTo>
                      <a:pt x="87" y="3"/>
                    </a:lnTo>
                    <a:lnTo>
                      <a:pt x="84" y="2"/>
                    </a:lnTo>
                    <a:lnTo>
                      <a:pt x="80" y="1"/>
                    </a:lnTo>
                    <a:lnTo>
                      <a:pt x="74" y="2"/>
                    </a:lnTo>
                    <a:lnTo>
                      <a:pt x="71" y="3"/>
                    </a:lnTo>
                    <a:lnTo>
                      <a:pt x="66" y="3"/>
                    </a:lnTo>
                    <a:lnTo>
                      <a:pt x="61" y="3"/>
                    </a:lnTo>
                    <a:lnTo>
                      <a:pt x="55" y="2"/>
                    </a:lnTo>
                    <a:lnTo>
                      <a:pt x="51" y="1"/>
                    </a:lnTo>
                    <a:lnTo>
                      <a:pt x="47" y="0"/>
                    </a:lnTo>
                    <a:lnTo>
                      <a:pt x="43" y="0"/>
                    </a:lnTo>
                    <a:lnTo>
                      <a:pt x="36" y="1"/>
                    </a:lnTo>
                    <a:lnTo>
                      <a:pt x="30" y="2"/>
                    </a:lnTo>
                    <a:lnTo>
                      <a:pt x="25" y="2"/>
                    </a:lnTo>
                    <a:lnTo>
                      <a:pt x="20" y="2"/>
                    </a:lnTo>
                    <a:lnTo>
                      <a:pt x="17" y="2"/>
                    </a:lnTo>
                    <a:lnTo>
                      <a:pt x="14" y="1"/>
                    </a:lnTo>
                    <a:lnTo>
                      <a:pt x="11" y="1"/>
                    </a:lnTo>
                    <a:lnTo>
                      <a:pt x="8" y="1"/>
                    </a:lnTo>
                    <a:lnTo>
                      <a:pt x="5" y="3"/>
                    </a:lnTo>
                    <a:lnTo>
                      <a:pt x="2" y="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61" name="Freeform 872"/>
              <p:cNvSpPr>
                <a:spLocks/>
              </p:cNvSpPr>
              <p:nvPr/>
            </p:nvSpPr>
            <p:spPr bwMode="auto">
              <a:xfrm>
                <a:off x="1947" y="1851"/>
                <a:ext cx="2" cy="2"/>
              </a:xfrm>
              <a:custGeom>
                <a:avLst/>
                <a:gdLst>
                  <a:gd name="T0" fmla="*/ 0 w 17"/>
                  <a:gd name="T1" fmla="*/ 0 h 16"/>
                  <a:gd name="T2" fmla="*/ 0 w 17"/>
                  <a:gd name="T3" fmla="*/ 0 h 16"/>
                  <a:gd name="T4" fmla="*/ 0 w 17"/>
                  <a:gd name="T5" fmla="*/ 0 h 16"/>
                  <a:gd name="T6" fmla="*/ 0 w 17"/>
                  <a:gd name="T7" fmla="*/ 0 h 16"/>
                  <a:gd name="T8" fmla="*/ 0 w 17"/>
                  <a:gd name="T9" fmla="*/ 0 h 16"/>
                  <a:gd name="T10" fmla="*/ 0 w 17"/>
                  <a:gd name="T11" fmla="*/ 0 h 16"/>
                  <a:gd name="T12" fmla="*/ 0 w 17"/>
                  <a:gd name="T13" fmla="*/ 0 h 16"/>
                  <a:gd name="T14" fmla="*/ 0 w 17"/>
                  <a:gd name="T15" fmla="*/ 0 h 16"/>
                  <a:gd name="T16" fmla="*/ 0 w 17"/>
                  <a:gd name="T17" fmla="*/ 0 h 16"/>
                  <a:gd name="T18" fmla="*/ 0 w 17"/>
                  <a:gd name="T19" fmla="*/ 0 h 16"/>
                  <a:gd name="T20" fmla="*/ 0 w 17"/>
                  <a:gd name="T21" fmla="*/ 0 h 16"/>
                  <a:gd name="T22" fmla="*/ 0 w 17"/>
                  <a:gd name="T23" fmla="*/ 0 h 16"/>
                  <a:gd name="T24" fmla="*/ 0 w 17"/>
                  <a:gd name="T25" fmla="*/ 0 h 16"/>
                  <a:gd name="T26" fmla="*/ 0 w 17"/>
                  <a:gd name="T27" fmla="*/ 0 h 16"/>
                  <a:gd name="T28" fmla="*/ 0 w 17"/>
                  <a:gd name="T29" fmla="*/ 0 h 16"/>
                  <a:gd name="T30" fmla="*/ 0 w 17"/>
                  <a:gd name="T31" fmla="*/ 0 h 16"/>
                  <a:gd name="T32" fmla="*/ 0 w 17"/>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6"/>
                  <a:gd name="T53" fmla="*/ 17 w 17"/>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6">
                    <a:moveTo>
                      <a:pt x="16" y="12"/>
                    </a:moveTo>
                    <a:lnTo>
                      <a:pt x="17" y="9"/>
                    </a:lnTo>
                    <a:lnTo>
                      <a:pt x="17" y="6"/>
                    </a:lnTo>
                    <a:lnTo>
                      <a:pt x="15" y="3"/>
                    </a:lnTo>
                    <a:lnTo>
                      <a:pt x="13" y="1"/>
                    </a:lnTo>
                    <a:lnTo>
                      <a:pt x="10" y="0"/>
                    </a:lnTo>
                    <a:lnTo>
                      <a:pt x="7" y="0"/>
                    </a:lnTo>
                    <a:lnTo>
                      <a:pt x="4" y="1"/>
                    </a:lnTo>
                    <a:lnTo>
                      <a:pt x="1" y="4"/>
                    </a:lnTo>
                    <a:lnTo>
                      <a:pt x="0" y="7"/>
                    </a:lnTo>
                    <a:lnTo>
                      <a:pt x="0" y="10"/>
                    </a:lnTo>
                    <a:lnTo>
                      <a:pt x="2" y="13"/>
                    </a:lnTo>
                    <a:lnTo>
                      <a:pt x="4" y="15"/>
                    </a:lnTo>
                    <a:lnTo>
                      <a:pt x="7" y="16"/>
                    </a:lnTo>
                    <a:lnTo>
                      <a:pt x="11" y="16"/>
                    </a:lnTo>
                    <a:lnTo>
                      <a:pt x="14" y="14"/>
                    </a:lnTo>
                    <a:lnTo>
                      <a:pt x="16" y="12"/>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62" name="Freeform 873"/>
              <p:cNvSpPr>
                <a:spLocks/>
              </p:cNvSpPr>
              <p:nvPr/>
            </p:nvSpPr>
            <p:spPr bwMode="auto">
              <a:xfrm flipH="1">
                <a:off x="1994" y="1816"/>
                <a:ext cx="37" cy="39"/>
              </a:xfrm>
              <a:custGeom>
                <a:avLst/>
                <a:gdLst>
                  <a:gd name="T0" fmla="*/ 0 w 254"/>
                  <a:gd name="T1" fmla="*/ 0 h 274"/>
                  <a:gd name="T2" fmla="*/ 0 w 254"/>
                  <a:gd name="T3" fmla="*/ 0 h 274"/>
                  <a:gd name="T4" fmla="*/ 0 w 254"/>
                  <a:gd name="T5" fmla="*/ 0 h 274"/>
                  <a:gd name="T6" fmla="*/ 0 w 254"/>
                  <a:gd name="T7" fmla="*/ 0 h 274"/>
                  <a:gd name="T8" fmla="*/ 0 w 254"/>
                  <a:gd name="T9" fmla="*/ 0 h 274"/>
                  <a:gd name="T10" fmla="*/ 0 w 254"/>
                  <a:gd name="T11" fmla="*/ 0 h 274"/>
                  <a:gd name="T12" fmla="*/ 0 w 254"/>
                  <a:gd name="T13" fmla="*/ 0 h 274"/>
                  <a:gd name="T14" fmla="*/ 0 w 254"/>
                  <a:gd name="T15" fmla="*/ 0 h 274"/>
                  <a:gd name="T16" fmla="*/ 0 w 254"/>
                  <a:gd name="T17" fmla="*/ 0 h 274"/>
                  <a:gd name="T18" fmla="*/ 0 w 254"/>
                  <a:gd name="T19" fmla="*/ 0 h 274"/>
                  <a:gd name="T20" fmla="*/ 0 w 254"/>
                  <a:gd name="T21" fmla="*/ 0 h 274"/>
                  <a:gd name="T22" fmla="*/ 0 w 254"/>
                  <a:gd name="T23" fmla="*/ 0 h 274"/>
                  <a:gd name="T24" fmla="*/ 0 w 254"/>
                  <a:gd name="T25" fmla="*/ 0 h 274"/>
                  <a:gd name="T26" fmla="*/ 0 w 254"/>
                  <a:gd name="T27" fmla="*/ 0 h 274"/>
                  <a:gd name="T28" fmla="*/ 0 w 254"/>
                  <a:gd name="T29" fmla="*/ 0 h 274"/>
                  <a:gd name="T30" fmla="*/ 0 w 254"/>
                  <a:gd name="T31" fmla="*/ 0 h 274"/>
                  <a:gd name="T32" fmla="*/ 0 w 254"/>
                  <a:gd name="T33" fmla="*/ 0 h 274"/>
                  <a:gd name="T34" fmla="*/ 0 w 254"/>
                  <a:gd name="T35" fmla="*/ 0 h 274"/>
                  <a:gd name="T36" fmla="*/ 0 w 254"/>
                  <a:gd name="T37" fmla="*/ 0 h 274"/>
                  <a:gd name="T38" fmla="*/ 0 w 254"/>
                  <a:gd name="T39" fmla="*/ 0 h 274"/>
                  <a:gd name="T40" fmla="*/ 0 w 254"/>
                  <a:gd name="T41" fmla="*/ 0 h 274"/>
                  <a:gd name="T42" fmla="*/ 0 w 254"/>
                  <a:gd name="T43" fmla="*/ 0 h 274"/>
                  <a:gd name="T44" fmla="*/ 0 w 254"/>
                  <a:gd name="T45" fmla="*/ 0 h 274"/>
                  <a:gd name="T46" fmla="*/ 0 w 254"/>
                  <a:gd name="T47" fmla="*/ 0 h 274"/>
                  <a:gd name="T48" fmla="*/ 0 w 254"/>
                  <a:gd name="T49" fmla="*/ 0 h 274"/>
                  <a:gd name="T50" fmla="*/ 0 w 254"/>
                  <a:gd name="T51" fmla="*/ 0 h 274"/>
                  <a:gd name="T52" fmla="*/ 0 w 254"/>
                  <a:gd name="T53" fmla="*/ 0 h 274"/>
                  <a:gd name="T54" fmla="*/ 0 w 254"/>
                  <a:gd name="T55" fmla="*/ 0 h 274"/>
                  <a:gd name="T56" fmla="*/ 0 w 254"/>
                  <a:gd name="T57" fmla="*/ 0 h 274"/>
                  <a:gd name="T58" fmla="*/ 0 w 254"/>
                  <a:gd name="T59" fmla="*/ 0 h 274"/>
                  <a:gd name="T60" fmla="*/ 0 w 254"/>
                  <a:gd name="T61" fmla="*/ 0 h 274"/>
                  <a:gd name="T62" fmla="*/ 0 w 254"/>
                  <a:gd name="T63" fmla="*/ 0 h 274"/>
                  <a:gd name="T64" fmla="*/ 0 w 254"/>
                  <a:gd name="T65" fmla="*/ 0 h 274"/>
                  <a:gd name="T66" fmla="*/ 0 w 254"/>
                  <a:gd name="T67" fmla="*/ 0 h 274"/>
                  <a:gd name="T68" fmla="*/ 0 w 254"/>
                  <a:gd name="T69" fmla="*/ 0 h 274"/>
                  <a:gd name="T70" fmla="*/ 0 w 254"/>
                  <a:gd name="T71" fmla="*/ 0 h 274"/>
                  <a:gd name="T72" fmla="*/ 0 w 254"/>
                  <a:gd name="T73" fmla="*/ 0 h 274"/>
                  <a:gd name="T74" fmla="*/ 0 w 254"/>
                  <a:gd name="T75" fmla="*/ 0 h 274"/>
                  <a:gd name="T76" fmla="*/ 0 w 254"/>
                  <a:gd name="T77" fmla="*/ 0 h 274"/>
                  <a:gd name="T78" fmla="*/ 0 w 254"/>
                  <a:gd name="T79" fmla="*/ 0 h 274"/>
                  <a:gd name="T80" fmla="*/ 0 w 254"/>
                  <a:gd name="T81" fmla="*/ 0 h 274"/>
                  <a:gd name="T82" fmla="*/ 0 w 254"/>
                  <a:gd name="T83" fmla="*/ 0 h 274"/>
                  <a:gd name="T84" fmla="*/ 0 w 254"/>
                  <a:gd name="T85" fmla="*/ 0 h 274"/>
                  <a:gd name="T86" fmla="*/ 0 w 254"/>
                  <a:gd name="T87" fmla="*/ 0 h 274"/>
                  <a:gd name="T88" fmla="*/ 0 w 254"/>
                  <a:gd name="T89" fmla="*/ 0 h 274"/>
                  <a:gd name="T90" fmla="*/ 0 w 254"/>
                  <a:gd name="T91" fmla="*/ 0 h 274"/>
                  <a:gd name="T92" fmla="*/ 0 w 254"/>
                  <a:gd name="T93" fmla="*/ 0 h 274"/>
                  <a:gd name="T94" fmla="*/ 0 w 254"/>
                  <a:gd name="T95" fmla="*/ 0 h 2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4"/>
                  <a:gd name="T145" fmla="*/ 0 h 274"/>
                  <a:gd name="T146" fmla="*/ 254 w 254"/>
                  <a:gd name="T147" fmla="*/ 274 h 2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4" h="274">
                    <a:moveTo>
                      <a:pt x="25" y="258"/>
                    </a:moveTo>
                    <a:lnTo>
                      <a:pt x="18" y="257"/>
                    </a:lnTo>
                    <a:lnTo>
                      <a:pt x="14" y="254"/>
                    </a:lnTo>
                    <a:lnTo>
                      <a:pt x="12" y="252"/>
                    </a:lnTo>
                    <a:lnTo>
                      <a:pt x="11" y="248"/>
                    </a:lnTo>
                    <a:lnTo>
                      <a:pt x="10" y="243"/>
                    </a:lnTo>
                    <a:lnTo>
                      <a:pt x="8" y="236"/>
                    </a:lnTo>
                    <a:lnTo>
                      <a:pt x="6" y="228"/>
                    </a:lnTo>
                    <a:lnTo>
                      <a:pt x="4" y="221"/>
                    </a:lnTo>
                    <a:lnTo>
                      <a:pt x="3" y="214"/>
                    </a:lnTo>
                    <a:lnTo>
                      <a:pt x="2" y="204"/>
                    </a:lnTo>
                    <a:lnTo>
                      <a:pt x="2" y="193"/>
                    </a:lnTo>
                    <a:lnTo>
                      <a:pt x="1" y="183"/>
                    </a:lnTo>
                    <a:lnTo>
                      <a:pt x="1" y="163"/>
                    </a:lnTo>
                    <a:lnTo>
                      <a:pt x="1" y="131"/>
                    </a:lnTo>
                    <a:lnTo>
                      <a:pt x="1" y="100"/>
                    </a:lnTo>
                    <a:lnTo>
                      <a:pt x="1" y="82"/>
                    </a:lnTo>
                    <a:lnTo>
                      <a:pt x="1" y="74"/>
                    </a:lnTo>
                    <a:lnTo>
                      <a:pt x="0" y="63"/>
                    </a:lnTo>
                    <a:lnTo>
                      <a:pt x="0" y="51"/>
                    </a:lnTo>
                    <a:lnTo>
                      <a:pt x="0" y="42"/>
                    </a:lnTo>
                    <a:lnTo>
                      <a:pt x="2" y="33"/>
                    </a:lnTo>
                    <a:lnTo>
                      <a:pt x="7" y="23"/>
                    </a:lnTo>
                    <a:lnTo>
                      <a:pt x="15" y="13"/>
                    </a:lnTo>
                    <a:lnTo>
                      <a:pt x="28" y="3"/>
                    </a:lnTo>
                    <a:lnTo>
                      <a:pt x="35" y="1"/>
                    </a:lnTo>
                    <a:lnTo>
                      <a:pt x="42" y="0"/>
                    </a:lnTo>
                    <a:lnTo>
                      <a:pt x="50" y="1"/>
                    </a:lnTo>
                    <a:lnTo>
                      <a:pt x="56" y="3"/>
                    </a:lnTo>
                    <a:lnTo>
                      <a:pt x="62" y="7"/>
                    </a:lnTo>
                    <a:lnTo>
                      <a:pt x="68" y="13"/>
                    </a:lnTo>
                    <a:lnTo>
                      <a:pt x="73" y="19"/>
                    </a:lnTo>
                    <a:lnTo>
                      <a:pt x="78" y="27"/>
                    </a:lnTo>
                    <a:lnTo>
                      <a:pt x="85" y="45"/>
                    </a:lnTo>
                    <a:lnTo>
                      <a:pt x="86" y="60"/>
                    </a:lnTo>
                    <a:lnTo>
                      <a:pt x="82" y="72"/>
                    </a:lnTo>
                    <a:lnTo>
                      <a:pt x="76" y="86"/>
                    </a:lnTo>
                    <a:lnTo>
                      <a:pt x="76" y="96"/>
                    </a:lnTo>
                    <a:lnTo>
                      <a:pt x="77" y="112"/>
                    </a:lnTo>
                    <a:lnTo>
                      <a:pt x="79" y="132"/>
                    </a:lnTo>
                    <a:lnTo>
                      <a:pt x="78" y="156"/>
                    </a:lnTo>
                    <a:lnTo>
                      <a:pt x="76" y="167"/>
                    </a:lnTo>
                    <a:lnTo>
                      <a:pt x="74" y="179"/>
                    </a:lnTo>
                    <a:lnTo>
                      <a:pt x="72" y="191"/>
                    </a:lnTo>
                    <a:lnTo>
                      <a:pt x="70" y="198"/>
                    </a:lnTo>
                    <a:lnTo>
                      <a:pt x="70" y="202"/>
                    </a:lnTo>
                    <a:lnTo>
                      <a:pt x="70" y="205"/>
                    </a:lnTo>
                    <a:lnTo>
                      <a:pt x="71" y="206"/>
                    </a:lnTo>
                    <a:lnTo>
                      <a:pt x="74" y="206"/>
                    </a:lnTo>
                    <a:lnTo>
                      <a:pt x="78" y="205"/>
                    </a:lnTo>
                    <a:lnTo>
                      <a:pt x="84" y="204"/>
                    </a:lnTo>
                    <a:lnTo>
                      <a:pt x="88" y="204"/>
                    </a:lnTo>
                    <a:lnTo>
                      <a:pt x="93" y="205"/>
                    </a:lnTo>
                    <a:lnTo>
                      <a:pt x="98" y="205"/>
                    </a:lnTo>
                    <a:lnTo>
                      <a:pt x="103" y="206"/>
                    </a:lnTo>
                    <a:lnTo>
                      <a:pt x="108" y="207"/>
                    </a:lnTo>
                    <a:lnTo>
                      <a:pt x="114" y="207"/>
                    </a:lnTo>
                    <a:lnTo>
                      <a:pt x="121" y="208"/>
                    </a:lnTo>
                    <a:lnTo>
                      <a:pt x="127" y="209"/>
                    </a:lnTo>
                    <a:lnTo>
                      <a:pt x="133" y="211"/>
                    </a:lnTo>
                    <a:lnTo>
                      <a:pt x="140" y="213"/>
                    </a:lnTo>
                    <a:lnTo>
                      <a:pt x="147" y="216"/>
                    </a:lnTo>
                    <a:lnTo>
                      <a:pt x="153" y="218"/>
                    </a:lnTo>
                    <a:lnTo>
                      <a:pt x="160" y="220"/>
                    </a:lnTo>
                    <a:lnTo>
                      <a:pt x="166" y="221"/>
                    </a:lnTo>
                    <a:lnTo>
                      <a:pt x="173" y="223"/>
                    </a:lnTo>
                    <a:lnTo>
                      <a:pt x="183" y="227"/>
                    </a:lnTo>
                    <a:lnTo>
                      <a:pt x="197" y="230"/>
                    </a:lnTo>
                    <a:lnTo>
                      <a:pt x="209" y="233"/>
                    </a:lnTo>
                    <a:lnTo>
                      <a:pt x="222" y="236"/>
                    </a:lnTo>
                    <a:lnTo>
                      <a:pt x="234" y="239"/>
                    </a:lnTo>
                    <a:lnTo>
                      <a:pt x="242" y="241"/>
                    </a:lnTo>
                    <a:lnTo>
                      <a:pt x="246" y="242"/>
                    </a:lnTo>
                    <a:lnTo>
                      <a:pt x="250" y="244"/>
                    </a:lnTo>
                    <a:lnTo>
                      <a:pt x="252" y="246"/>
                    </a:lnTo>
                    <a:lnTo>
                      <a:pt x="254" y="250"/>
                    </a:lnTo>
                    <a:lnTo>
                      <a:pt x="254" y="254"/>
                    </a:lnTo>
                    <a:lnTo>
                      <a:pt x="253" y="257"/>
                    </a:lnTo>
                    <a:lnTo>
                      <a:pt x="250" y="259"/>
                    </a:lnTo>
                    <a:lnTo>
                      <a:pt x="246" y="261"/>
                    </a:lnTo>
                    <a:lnTo>
                      <a:pt x="241" y="263"/>
                    </a:lnTo>
                    <a:lnTo>
                      <a:pt x="234" y="264"/>
                    </a:lnTo>
                    <a:lnTo>
                      <a:pt x="221" y="266"/>
                    </a:lnTo>
                    <a:lnTo>
                      <a:pt x="206" y="268"/>
                    </a:lnTo>
                    <a:lnTo>
                      <a:pt x="187" y="270"/>
                    </a:lnTo>
                    <a:lnTo>
                      <a:pt x="167" y="272"/>
                    </a:lnTo>
                    <a:lnTo>
                      <a:pt x="146" y="273"/>
                    </a:lnTo>
                    <a:lnTo>
                      <a:pt x="127" y="274"/>
                    </a:lnTo>
                    <a:lnTo>
                      <a:pt x="109" y="274"/>
                    </a:lnTo>
                    <a:lnTo>
                      <a:pt x="102" y="273"/>
                    </a:lnTo>
                    <a:lnTo>
                      <a:pt x="92" y="272"/>
                    </a:lnTo>
                    <a:lnTo>
                      <a:pt x="79" y="268"/>
                    </a:lnTo>
                    <a:lnTo>
                      <a:pt x="66" y="266"/>
                    </a:lnTo>
                    <a:lnTo>
                      <a:pt x="54" y="263"/>
                    </a:lnTo>
                    <a:lnTo>
                      <a:pt x="41" y="261"/>
                    </a:lnTo>
                    <a:lnTo>
                      <a:pt x="32" y="259"/>
                    </a:lnTo>
                    <a:lnTo>
                      <a:pt x="25" y="25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63" name="Freeform 874"/>
              <p:cNvSpPr>
                <a:spLocks/>
              </p:cNvSpPr>
              <p:nvPr/>
            </p:nvSpPr>
            <p:spPr bwMode="auto">
              <a:xfrm>
                <a:off x="1947" y="1851"/>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2" y="16"/>
                    </a:moveTo>
                    <a:lnTo>
                      <a:pt x="15" y="15"/>
                    </a:lnTo>
                    <a:lnTo>
                      <a:pt x="16" y="12"/>
                    </a:lnTo>
                    <a:lnTo>
                      <a:pt x="17" y="9"/>
                    </a:lnTo>
                    <a:lnTo>
                      <a:pt x="16" y="5"/>
                    </a:lnTo>
                    <a:lnTo>
                      <a:pt x="14" y="2"/>
                    </a:lnTo>
                    <a:lnTo>
                      <a:pt x="11" y="1"/>
                    </a:lnTo>
                    <a:lnTo>
                      <a:pt x="8" y="0"/>
                    </a:lnTo>
                    <a:lnTo>
                      <a:pt x="5" y="1"/>
                    </a:lnTo>
                    <a:lnTo>
                      <a:pt x="2" y="3"/>
                    </a:lnTo>
                    <a:lnTo>
                      <a:pt x="1" y="6"/>
                    </a:lnTo>
                    <a:lnTo>
                      <a:pt x="0" y="9"/>
                    </a:lnTo>
                    <a:lnTo>
                      <a:pt x="1" y="12"/>
                    </a:lnTo>
                    <a:lnTo>
                      <a:pt x="3" y="15"/>
                    </a:lnTo>
                    <a:lnTo>
                      <a:pt x="6" y="16"/>
                    </a:lnTo>
                    <a:lnTo>
                      <a:pt x="9" y="17"/>
                    </a:lnTo>
                    <a:lnTo>
                      <a:pt x="12"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64" name="Freeform 875"/>
              <p:cNvSpPr>
                <a:spLocks/>
              </p:cNvSpPr>
              <p:nvPr/>
            </p:nvSpPr>
            <p:spPr bwMode="auto">
              <a:xfrm flipH="1">
                <a:off x="1999" y="1821"/>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3" y="17"/>
                    </a:moveTo>
                    <a:lnTo>
                      <a:pt x="16" y="16"/>
                    </a:lnTo>
                    <a:lnTo>
                      <a:pt x="17" y="12"/>
                    </a:lnTo>
                    <a:lnTo>
                      <a:pt x="18" y="9"/>
                    </a:lnTo>
                    <a:lnTo>
                      <a:pt x="17" y="5"/>
                    </a:lnTo>
                    <a:lnTo>
                      <a:pt x="15" y="2"/>
                    </a:lnTo>
                    <a:lnTo>
                      <a:pt x="12" y="1"/>
                    </a:lnTo>
                    <a:lnTo>
                      <a:pt x="8" y="0"/>
                    </a:lnTo>
                    <a:lnTo>
                      <a:pt x="5" y="1"/>
                    </a:lnTo>
                    <a:lnTo>
                      <a:pt x="2" y="3"/>
                    </a:lnTo>
                    <a:lnTo>
                      <a:pt x="1" y="6"/>
                    </a:lnTo>
                    <a:lnTo>
                      <a:pt x="0" y="9"/>
                    </a:lnTo>
                    <a:lnTo>
                      <a:pt x="1" y="12"/>
                    </a:lnTo>
                    <a:lnTo>
                      <a:pt x="3" y="16"/>
                    </a:lnTo>
                    <a:lnTo>
                      <a:pt x="6" y="17"/>
                    </a:lnTo>
                    <a:lnTo>
                      <a:pt x="9" y="18"/>
                    </a:lnTo>
                    <a:lnTo>
                      <a:pt x="13"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65" name="Freeform 876"/>
              <p:cNvSpPr>
                <a:spLocks/>
              </p:cNvSpPr>
              <p:nvPr/>
            </p:nvSpPr>
            <p:spPr bwMode="auto">
              <a:xfrm flipH="1">
                <a:off x="1996" y="1815"/>
                <a:ext cx="39" cy="41"/>
              </a:xfrm>
              <a:custGeom>
                <a:avLst/>
                <a:gdLst>
                  <a:gd name="T0" fmla="*/ 0 w 274"/>
                  <a:gd name="T1" fmla="*/ 0 h 288"/>
                  <a:gd name="T2" fmla="*/ 0 w 274"/>
                  <a:gd name="T3" fmla="*/ 0 h 288"/>
                  <a:gd name="T4" fmla="*/ 0 w 274"/>
                  <a:gd name="T5" fmla="*/ 0 h 288"/>
                  <a:gd name="T6" fmla="*/ 0 w 274"/>
                  <a:gd name="T7" fmla="*/ 0 h 288"/>
                  <a:gd name="T8" fmla="*/ 0 w 274"/>
                  <a:gd name="T9" fmla="*/ 0 h 288"/>
                  <a:gd name="T10" fmla="*/ 0 w 274"/>
                  <a:gd name="T11" fmla="*/ 0 h 288"/>
                  <a:gd name="T12" fmla="*/ 0 w 274"/>
                  <a:gd name="T13" fmla="*/ 0 h 288"/>
                  <a:gd name="T14" fmla="*/ 0 w 274"/>
                  <a:gd name="T15" fmla="*/ 0 h 288"/>
                  <a:gd name="T16" fmla="*/ 0 w 274"/>
                  <a:gd name="T17" fmla="*/ 0 h 288"/>
                  <a:gd name="T18" fmla="*/ 0 w 274"/>
                  <a:gd name="T19" fmla="*/ 0 h 288"/>
                  <a:gd name="T20" fmla="*/ 0 w 274"/>
                  <a:gd name="T21" fmla="*/ 0 h 288"/>
                  <a:gd name="T22" fmla="*/ 0 w 274"/>
                  <a:gd name="T23" fmla="*/ 0 h 288"/>
                  <a:gd name="T24" fmla="*/ 0 w 274"/>
                  <a:gd name="T25" fmla="*/ 0 h 288"/>
                  <a:gd name="T26" fmla="*/ 0 w 274"/>
                  <a:gd name="T27" fmla="*/ 0 h 288"/>
                  <a:gd name="T28" fmla="*/ 0 w 274"/>
                  <a:gd name="T29" fmla="*/ 0 h 288"/>
                  <a:gd name="T30" fmla="*/ 0 w 274"/>
                  <a:gd name="T31" fmla="*/ 0 h 288"/>
                  <a:gd name="T32" fmla="*/ 0 w 274"/>
                  <a:gd name="T33" fmla="*/ 0 h 288"/>
                  <a:gd name="T34" fmla="*/ 0 w 274"/>
                  <a:gd name="T35" fmla="*/ 0 h 288"/>
                  <a:gd name="T36" fmla="*/ 0 w 274"/>
                  <a:gd name="T37" fmla="*/ 0 h 288"/>
                  <a:gd name="T38" fmla="*/ 0 w 274"/>
                  <a:gd name="T39" fmla="*/ 0 h 288"/>
                  <a:gd name="T40" fmla="*/ 0 w 274"/>
                  <a:gd name="T41" fmla="*/ 0 h 288"/>
                  <a:gd name="T42" fmla="*/ 0 w 274"/>
                  <a:gd name="T43" fmla="*/ 0 h 288"/>
                  <a:gd name="T44" fmla="*/ 0 w 274"/>
                  <a:gd name="T45" fmla="*/ 0 h 288"/>
                  <a:gd name="T46" fmla="*/ 0 w 274"/>
                  <a:gd name="T47" fmla="*/ 0 h 288"/>
                  <a:gd name="T48" fmla="*/ 0 w 274"/>
                  <a:gd name="T49" fmla="*/ 0 h 288"/>
                  <a:gd name="T50" fmla="*/ 0 w 274"/>
                  <a:gd name="T51" fmla="*/ 0 h 288"/>
                  <a:gd name="T52" fmla="*/ 0 w 274"/>
                  <a:gd name="T53" fmla="*/ 0 h 288"/>
                  <a:gd name="T54" fmla="*/ 0 w 274"/>
                  <a:gd name="T55" fmla="*/ 0 h 288"/>
                  <a:gd name="T56" fmla="*/ 0 w 274"/>
                  <a:gd name="T57" fmla="*/ 0 h 288"/>
                  <a:gd name="T58" fmla="*/ 0 w 274"/>
                  <a:gd name="T59" fmla="*/ 0 h 288"/>
                  <a:gd name="T60" fmla="*/ 0 w 274"/>
                  <a:gd name="T61" fmla="*/ 0 h 288"/>
                  <a:gd name="T62" fmla="*/ 0 w 274"/>
                  <a:gd name="T63" fmla="*/ 0 h 288"/>
                  <a:gd name="T64" fmla="*/ 0 w 274"/>
                  <a:gd name="T65" fmla="*/ 0 h 288"/>
                  <a:gd name="T66" fmla="*/ 0 w 274"/>
                  <a:gd name="T67" fmla="*/ 0 h 288"/>
                  <a:gd name="T68" fmla="*/ 0 w 274"/>
                  <a:gd name="T69" fmla="*/ 0 h 288"/>
                  <a:gd name="T70" fmla="*/ 0 w 274"/>
                  <a:gd name="T71" fmla="*/ 0 h 288"/>
                  <a:gd name="T72" fmla="*/ 0 w 274"/>
                  <a:gd name="T73" fmla="*/ 0 h 288"/>
                  <a:gd name="T74" fmla="*/ 0 w 274"/>
                  <a:gd name="T75" fmla="*/ 0 h 288"/>
                  <a:gd name="T76" fmla="*/ 0 w 274"/>
                  <a:gd name="T77" fmla="*/ 0 h 288"/>
                  <a:gd name="T78" fmla="*/ 0 w 274"/>
                  <a:gd name="T79" fmla="*/ 0 h 288"/>
                  <a:gd name="T80" fmla="*/ 0 w 274"/>
                  <a:gd name="T81" fmla="*/ 0 h 288"/>
                  <a:gd name="T82" fmla="*/ 0 w 274"/>
                  <a:gd name="T83" fmla="*/ 0 h 288"/>
                  <a:gd name="T84" fmla="*/ 0 w 274"/>
                  <a:gd name="T85" fmla="*/ 0 h 288"/>
                  <a:gd name="T86" fmla="*/ 0 w 274"/>
                  <a:gd name="T87" fmla="*/ 0 h 288"/>
                  <a:gd name="T88" fmla="*/ 0 w 274"/>
                  <a:gd name="T89" fmla="*/ 0 h 288"/>
                  <a:gd name="T90" fmla="*/ 0 w 274"/>
                  <a:gd name="T91" fmla="*/ 0 h 288"/>
                  <a:gd name="T92" fmla="*/ 0 w 274"/>
                  <a:gd name="T93" fmla="*/ 0 h 288"/>
                  <a:gd name="T94" fmla="*/ 0 w 274"/>
                  <a:gd name="T95" fmla="*/ 0 h 288"/>
                  <a:gd name="T96" fmla="*/ 0 w 274"/>
                  <a:gd name="T97" fmla="*/ 0 h 2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4"/>
                  <a:gd name="T148" fmla="*/ 0 h 288"/>
                  <a:gd name="T149" fmla="*/ 274 w 274"/>
                  <a:gd name="T150" fmla="*/ 288 h 2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4" h="288">
                    <a:moveTo>
                      <a:pt x="92" y="41"/>
                    </a:moveTo>
                    <a:lnTo>
                      <a:pt x="90" y="36"/>
                    </a:lnTo>
                    <a:lnTo>
                      <a:pt x="87" y="29"/>
                    </a:lnTo>
                    <a:lnTo>
                      <a:pt x="82" y="23"/>
                    </a:lnTo>
                    <a:lnTo>
                      <a:pt x="78" y="16"/>
                    </a:lnTo>
                    <a:lnTo>
                      <a:pt x="72" y="9"/>
                    </a:lnTo>
                    <a:lnTo>
                      <a:pt x="65" y="4"/>
                    </a:lnTo>
                    <a:lnTo>
                      <a:pt x="57" y="1"/>
                    </a:lnTo>
                    <a:lnTo>
                      <a:pt x="48" y="0"/>
                    </a:lnTo>
                    <a:lnTo>
                      <a:pt x="37" y="1"/>
                    </a:lnTo>
                    <a:lnTo>
                      <a:pt x="28" y="4"/>
                    </a:lnTo>
                    <a:lnTo>
                      <a:pt x="20" y="9"/>
                    </a:lnTo>
                    <a:lnTo>
                      <a:pt x="14" y="16"/>
                    </a:lnTo>
                    <a:lnTo>
                      <a:pt x="7" y="24"/>
                    </a:lnTo>
                    <a:lnTo>
                      <a:pt x="3" y="33"/>
                    </a:lnTo>
                    <a:lnTo>
                      <a:pt x="1" y="43"/>
                    </a:lnTo>
                    <a:lnTo>
                      <a:pt x="0" y="53"/>
                    </a:lnTo>
                    <a:lnTo>
                      <a:pt x="0" y="93"/>
                    </a:lnTo>
                    <a:lnTo>
                      <a:pt x="0" y="156"/>
                    </a:lnTo>
                    <a:lnTo>
                      <a:pt x="2" y="216"/>
                    </a:lnTo>
                    <a:lnTo>
                      <a:pt x="6" y="253"/>
                    </a:lnTo>
                    <a:lnTo>
                      <a:pt x="13" y="266"/>
                    </a:lnTo>
                    <a:lnTo>
                      <a:pt x="19" y="272"/>
                    </a:lnTo>
                    <a:lnTo>
                      <a:pt x="24" y="275"/>
                    </a:lnTo>
                    <a:lnTo>
                      <a:pt x="28" y="276"/>
                    </a:lnTo>
                    <a:lnTo>
                      <a:pt x="34" y="277"/>
                    </a:lnTo>
                    <a:lnTo>
                      <a:pt x="48" y="279"/>
                    </a:lnTo>
                    <a:lnTo>
                      <a:pt x="67" y="280"/>
                    </a:lnTo>
                    <a:lnTo>
                      <a:pt x="88" y="282"/>
                    </a:lnTo>
                    <a:lnTo>
                      <a:pt x="110" y="284"/>
                    </a:lnTo>
                    <a:lnTo>
                      <a:pt x="130" y="286"/>
                    </a:lnTo>
                    <a:lnTo>
                      <a:pt x="146" y="287"/>
                    </a:lnTo>
                    <a:lnTo>
                      <a:pt x="156" y="287"/>
                    </a:lnTo>
                    <a:lnTo>
                      <a:pt x="165" y="287"/>
                    </a:lnTo>
                    <a:lnTo>
                      <a:pt x="174" y="287"/>
                    </a:lnTo>
                    <a:lnTo>
                      <a:pt x="184" y="287"/>
                    </a:lnTo>
                    <a:lnTo>
                      <a:pt x="195" y="288"/>
                    </a:lnTo>
                    <a:lnTo>
                      <a:pt x="206" y="288"/>
                    </a:lnTo>
                    <a:lnTo>
                      <a:pt x="214" y="287"/>
                    </a:lnTo>
                    <a:lnTo>
                      <a:pt x="221" y="287"/>
                    </a:lnTo>
                    <a:lnTo>
                      <a:pt x="224" y="286"/>
                    </a:lnTo>
                    <a:lnTo>
                      <a:pt x="227" y="284"/>
                    </a:lnTo>
                    <a:lnTo>
                      <a:pt x="231" y="281"/>
                    </a:lnTo>
                    <a:lnTo>
                      <a:pt x="233" y="280"/>
                    </a:lnTo>
                    <a:lnTo>
                      <a:pt x="234" y="279"/>
                    </a:lnTo>
                    <a:lnTo>
                      <a:pt x="260" y="287"/>
                    </a:lnTo>
                    <a:lnTo>
                      <a:pt x="266" y="279"/>
                    </a:lnTo>
                    <a:lnTo>
                      <a:pt x="271" y="265"/>
                    </a:lnTo>
                    <a:lnTo>
                      <a:pt x="274" y="253"/>
                    </a:lnTo>
                    <a:lnTo>
                      <a:pt x="273" y="243"/>
                    </a:lnTo>
                    <a:lnTo>
                      <a:pt x="269" y="243"/>
                    </a:lnTo>
                    <a:lnTo>
                      <a:pt x="264" y="243"/>
                    </a:lnTo>
                    <a:lnTo>
                      <a:pt x="259" y="242"/>
                    </a:lnTo>
                    <a:lnTo>
                      <a:pt x="254" y="241"/>
                    </a:lnTo>
                    <a:lnTo>
                      <a:pt x="250" y="241"/>
                    </a:lnTo>
                    <a:lnTo>
                      <a:pt x="246" y="240"/>
                    </a:lnTo>
                    <a:lnTo>
                      <a:pt x="244" y="240"/>
                    </a:lnTo>
                    <a:lnTo>
                      <a:pt x="243" y="240"/>
                    </a:lnTo>
                    <a:lnTo>
                      <a:pt x="242" y="239"/>
                    </a:lnTo>
                    <a:lnTo>
                      <a:pt x="241" y="238"/>
                    </a:lnTo>
                    <a:lnTo>
                      <a:pt x="239" y="237"/>
                    </a:lnTo>
                    <a:lnTo>
                      <a:pt x="235" y="235"/>
                    </a:lnTo>
                    <a:lnTo>
                      <a:pt x="231" y="234"/>
                    </a:lnTo>
                    <a:lnTo>
                      <a:pt x="222" y="232"/>
                    </a:lnTo>
                    <a:lnTo>
                      <a:pt x="211" y="230"/>
                    </a:lnTo>
                    <a:lnTo>
                      <a:pt x="197" y="227"/>
                    </a:lnTo>
                    <a:lnTo>
                      <a:pt x="183" y="224"/>
                    </a:lnTo>
                    <a:lnTo>
                      <a:pt x="171" y="222"/>
                    </a:lnTo>
                    <a:lnTo>
                      <a:pt x="159" y="219"/>
                    </a:lnTo>
                    <a:lnTo>
                      <a:pt x="152" y="217"/>
                    </a:lnTo>
                    <a:lnTo>
                      <a:pt x="147" y="215"/>
                    </a:lnTo>
                    <a:lnTo>
                      <a:pt x="141" y="212"/>
                    </a:lnTo>
                    <a:lnTo>
                      <a:pt x="135" y="210"/>
                    </a:lnTo>
                    <a:lnTo>
                      <a:pt x="130" y="207"/>
                    </a:lnTo>
                    <a:lnTo>
                      <a:pt x="124" y="205"/>
                    </a:lnTo>
                    <a:lnTo>
                      <a:pt x="119" y="204"/>
                    </a:lnTo>
                    <a:lnTo>
                      <a:pt x="114" y="203"/>
                    </a:lnTo>
                    <a:lnTo>
                      <a:pt x="111" y="203"/>
                    </a:lnTo>
                    <a:lnTo>
                      <a:pt x="106" y="203"/>
                    </a:lnTo>
                    <a:lnTo>
                      <a:pt x="101" y="203"/>
                    </a:lnTo>
                    <a:lnTo>
                      <a:pt x="98" y="202"/>
                    </a:lnTo>
                    <a:lnTo>
                      <a:pt x="96" y="200"/>
                    </a:lnTo>
                    <a:lnTo>
                      <a:pt x="96" y="198"/>
                    </a:lnTo>
                    <a:lnTo>
                      <a:pt x="95" y="195"/>
                    </a:lnTo>
                    <a:lnTo>
                      <a:pt x="94" y="193"/>
                    </a:lnTo>
                    <a:lnTo>
                      <a:pt x="91" y="192"/>
                    </a:lnTo>
                    <a:lnTo>
                      <a:pt x="88" y="191"/>
                    </a:lnTo>
                    <a:lnTo>
                      <a:pt x="88" y="188"/>
                    </a:lnTo>
                    <a:lnTo>
                      <a:pt x="89" y="183"/>
                    </a:lnTo>
                    <a:lnTo>
                      <a:pt x="91" y="178"/>
                    </a:lnTo>
                    <a:lnTo>
                      <a:pt x="92" y="166"/>
                    </a:lnTo>
                    <a:lnTo>
                      <a:pt x="92" y="145"/>
                    </a:lnTo>
                    <a:lnTo>
                      <a:pt x="91" y="120"/>
                    </a:lnTo>
                    <a:lnTo>
                      <a:pt x="91" y="102"/>
                    </a:lnTo>
                    <a:lnTo>
                      <a:pt x="92" y="86"/>
                    </a:lnTo>
                    <a:lnTo>
                      <a:pt x="93" y="68"/>
                    </a:lnTo>
                    <a:lnTo>
                      <a:pt x="94" y="52"/>
                    </a:lnTo>
                    <a:lnTo>
                      <a:pt x="92" y="41"/>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grpSp>
        <p:graphicFrame>
          <p:nvGraphicFramePr>
            <p:cNvPr id="486" name="Object 877"/>
            <p:cNvGraphicFramePr>
              <a:graphicFrameLocks noChangeAspect="1"/>
            </p:cNvGraphicFramePr>
            <p:nvPr/>
          </p:nvGraphicFramePr>
          <p:xfrm>
            <a:off x="3203" y="3381"/>
            <a:ext cx="76" cy="150"/>
          </p:xfrm>
          <a:graphic>
            <a:graphicData uri="http://schemas.openxmlformats.org/presentationml/2006/ole">
              <mc:AlternateContent xmlns:mc="http://schemas.openxmlformats.org/markup-compatibility/2006">
                <mc:Choice xmlns:v="urn:schemas-microsoft-com:vml" Requires="v">
                  <p:oleObj spid="_x0000_s2202" name="클립" r:id="rId4" imgW="542239" imgH="1200607" progId="">
                    <p:embed/>
                  </p:oleObj>
                </mc:Choice>
                <mc:Fallback>
                  <p:oleObj name="클립" r:id="rId4" imgW="542239" imgH="1200607"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 y="3381"/>
                          <a:ext cx="76"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7" name="Rectangle 878"/>
            <p:cNvSpPr>
              <a:spLocks noChangeArrowheads="1"/>
            </p:cNvSpPr>
            <p:nvPr/>
          </p:nvSpPr>
          <p:spPr bwMode="auto">
            <a:xfrm>
              <a:off x="3245" y="3398"/>
              <a:ext cx="42" cy="37"/>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grpSp>
          <p:nvGrpSpPr>
            <p:cNvPr id="488" name="Group 879"/>
            <p:cNvGrpSpPr>
              <a:grpSpLocks/>
            </p:cNvGrpSpPr>
            <p:nvPr/>
          </p:nvGrpSpPr>
          <p:grpSpPr bwMode="auto">
            <a:xfrm>
              <a:off x="3274" y="3455"/>
              <a:ext cx="84" cy="76"/>
              <a:chOff x="3504" y="1008"/>
              <a:chExt cx="96" cy="96"/>
            </a:xfrm>
          </p:grpSpPr>
          <p:sp>
            <p:nvSpPr>
              <p:cNvPr id="616" name="Line 880"/>
              <p:cNvSpPr>
                <a:spLocks noChangeShapeType="1"/>
              </p:cNvSpPr>
              <p:nvPr/>
            </p:nvSpPr>
            <p:spPr bwMode="auto">
              <a:xfrm>
                <a:off x="3504" y="1008"/>
                <a:ext cx="9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617" name="Line 881"/>
              <p:cNvSpPr>
                <a:spLocks noChangeShapeType="1"/>
              </p:cNvSpPr>
              <p:nvPr/>
            </p:nvSpPr>
            <p:spPr bwMode="auto">
              <a:xfrm>
                <a:off x="3520" y="1008"/>
                <a:ext cx="0" cy="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618" name="Line 882"/>
              <p:cNvSpPr>
                <a:spLocks noChangeShapeType="1"/>
              </p:cNvSpPr>
              <p:nvPr/>
            </p:nvSpPr>
            <p:spPr bwMode="auto">
              <a:xfrm>
                <a:off x="3576" y="1008"/>
                <a:ext cx="0" cy="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sp>
          <p:nvSpPr>
            <p:cNvPr id="489" name="AutoShape 883"/>
            <p:cNvSpPr>
              <a:spLocks noChangeArrowheads="1"/>
            </p:cNvSpPr>
            <p:nvPr/>
          </p:nvSpPr>
          <p:spPr bwMode="auto">
            <a:xfrm>
              <a:off x="3001" y="3418"/>
              <a:ext cx="41" cy="37"/>
            </a:xfrm>
            <a:prstGeom prst="rightArrow">
              <a:avLst>
                <a:gd name="adj1" fmla="val 50000"/>
                <a:gd name="adj2" fmla="val 27703"/>
              </a:avLst>
            </a:prstGeom>
            <a:solidFill>
              <a:srgbClr val="0000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490" name="AutoShape 884"/>
            <p:cNvSpPr>
              <a:spLocks noChangeArrowheads="1"/>
            </p:cNvSpPr>
            <p:nvPr/>
          </p:nvSpPr>
          <p:spPr bwMode="auto">
            <a:xfrm>
              <a:off x="3394" y="3418"/>
              <a:ext cx="34" cy="37"/>
            </a:xfrm>
            <a:prstGeom prst="rightArrow">
              <a:avLst>
                <a:gd name="adj1" fmla="val 50000"/>
                <a:gd name="adj2" fmla="val 25000"/>
              </a:avLst>
            </a:prstGeom>
            <a:solidFill>
              <a:srgbClr val="0000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grpSp>
          <p:nvGrpSpPr>
            <p:cNvPr id="491" name="Group 885"/>
            <p:cNvGrpSpPr>
              <a:grpSpLocks/>
            </p:cNvGrpSpPr>
            <p:nvPr/>
          </p:nvGrpSpPr>
          <p:grpSpPr bwMode="auto">
            <a:xfrm>
              <a:off x="3751" y="3381"/>
              <a:ext cx="49" cy="149"/>
              <a:chOff x="3648" y="1681"/>
              <a:chExt cx="75" cy="191"/>
            </a:xfrm>
          </p:grpSpPr>
          <p:sp>
            <p:nvSpPr>
              <p:cNvPr id="566" name="Freeform 886"/>
              <p:cNvSpPr>
                <a:spLocks/>
              </p:cNvSpPr>
              <p:nvPr/>
            </p:nvSpPr>
            <p:spPr bwMode="auto">
              <a:xfrm>
                <a:off x="3690" y="1725"/>
                <a:ext cx="20" cy="9"/>
              </a:xfrm>
              <a:custGeom>
                <a:avLst/>
                <a:gdLst>
                  <a:gd name="T0" fmla="*/ 0 w 139"/>
                  <a:gd name="T1" fmla="*/ 0 h 64"/>
                  <a:gd name="T2" fmla="*/ 0 w 139"/>
                  <a:gd name="T3" fmla="*/ 0 h 64"/>
                  <a:gd name="T4" fmla="*/ 0 w 139"/>
                  <a:gd name="T5" fmla="*/ 0 h 64"/>
                  <a:gd name="T6" fmla="*/ 0 w 139"/>
                  <a:gd name="T7" fmla="*/ 0 h 64"/>
                  <a:gd name="T8" fmla="*/ 0 w 139"/>
                  <a:gd name="T9" fmla="*/ 0 h 64"/>
                  <a:gd name="T10" fmla="*/ 0 w 139"/>
                  <a:gd name="T11" fmla="*/ 0 h 64"/>
                  <a:gd name="T12" fmla="*/ 0 w 139"/>
                  <a:gd name="T13" fmla="*/ 0 h 64"/>
                  <a:gd name="T14" fmla="*/ 0 w 139"/>
                  <a:gd name="T15" fmla="*/ 0 h 64"/>
                  <a:gd name="T16" fmla="*/ 0 w 139"/>
                  <a:gd name="T17" fmla="*/ 0 h 64"/>
                  <a:gd name="T18" fmla="*/ 0 w 139"/>
                  <a:gd name="T19" fmla="*/ 0 h 64"/>
                  <a:gd name="T20" fmla="*/ 0 w 139"/>
                  <a:gd name="T21" fmla="*/ 0 h 64"/>
                  <a:gd name="T22" fmla="*/ 0 w 139"/>
                  <a:gd name="T23" fmla="*/ 0 h 64"/>
                  <a:gd name="T24" fmla="*/ 0 w 139"/>
                  <a:gd name="T25" fmla="*/ 0 h 64"/>
                  <a:gd name="T26" fmla="*/ 0 w 139"/>
                  <a:gd name="T27" fmla="*/ 0 h 64"/>
                  <a:gd name="T28" fmla="*/ 0 w 139"/>
                  <a:gd name="T29" fmla="*/ 0 h 64"/>
                  <a:gd name="T30" fmla="*/ 0 w 139"/>
                  <a:gd name="T31" fmla="*/ 0 h 64"/>
                  <a:gd name="T32" fmla="*/ 0 w 139"/>
                  <a:gd name="T33" fmla="*/ 0 h 64"/>
                  <a:gd name="T34" fmla="*/ 0 w 139"/>
                  <a:gd name="T35" fmla="*/ 0 h 64"/>
                  <a:gd name="T36" fmla="*/ 0 w 139"/>
                  <a:gd name="T37" fmla="*/ 0 h 64"/>
                  <a:gd name="T38" fmla="*/ 0 w 139"/>
                  <a:gd name="T39" fmla="*/ 0 h 64"/>
                  <a:gd name="T40" fmla="*/ 0 w 139"/>
                  <a:gd name="T41" fmla="*/ 0 h 64"/>
                  <a:gd name="T42" fmla="*/ 0 w 139"/>
                  <a:gd name="T43" fmla="*/ 0 h 64"/>
                  <a:gd name="T44" fmla="*/ 0 w 139"/>
                  <a:gd name="T45" fmla="*/ 0 h 64"/>
                  <a:gd name="T46" fmla="*/ 0 w 139"/>
                  <a:gd name="T47" fmla="*/ 0 h 64"/>
                  <a:gd name="T48" fmla="*/ 0 w 139"/>
                  <a:gd name="T49" fmla="*/ 0 h 64"/>
                  <a:gd name="T50" fmla="*/ 0 w 139"/>
                  <a:gd name="T51" fmla="*/ 0 h 64"/>
                  <a:gd name="T52" fmla="*/ 0 w 139"/>
                  <a:gd name="T53" fmla="*/ 0 h 64"/>
                  <a:gd name="T54" fmla="*/ 0 w 139"/>
                  <a:gd name="T55" fmla="*/ 0 h 64"/>
                  <a:gd name="T56" fmla="*/ 0 w 139"/>
                  <a:gd name="T57" fmla="*/ 0 h 64"/>
                  <a:gd name="T58" fmla="*/ 0 w 139"/>
                  <a:gd name="T59" fmla="*/ 0 h 64"/>
                  <a:gd name="T60" fmla="*/ 0 w 139"/>
                  <a:gd name="T61" fmla="*/ 0 h 64"/>
                  <a:gd name="T62" fmla="*/ 0 w 139"/>
                  <a:gd name="T63" fmla="*/ 0 h 64"/>
                  <a:gd name="T64" fmla="*/ 0 w 139"/>
                  <a:gd name="T65" fmla="*/ 0 h 64"/>
                  <a:gd name="T66" fmla="*/ 0 w 139"/>
                  <a:gd name="T67" fmla="*/ 0 h 64"/>
                  <a:gd name="T68" fmla="*/ 0 w 139"/>
                  <a:gd name="T69" fmla="*/ 0 h 64"/>
                  <a:gd name="T70" fmla="*/ 0 w 139"/>
                  <a:gd name="T71" fmla="*/ 0 h 64"/>
                  <a:gd name="T72" fmla="*/ 0 w 139"/>
                  <a:gd name="T73" fmla="*/ 0 h 64"/>
                  <a:gd name="T74" fmla="*/ 0 w 139"/>
                  <a:gd name="T75" fmla="*/ 0 h 64"/>
                  <a:gd name="T76" fmla="*/ 0 w 139"/>
                  <a:gd name="T77" fmla="*/ 0 h 64"/>
                  <a:gd name="T78" fmla="*/ 0 w 139"/>
                  <a:gd name="T79" fmla="*/ 0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9"/>
                  <a:gd name="T121" fmla="*/ 0 h 64"/>
                  <a:gd name="T122" fmla="*/ 139 w 139"/>
                  <a:gd name="T123" fmla="*/ 64 h 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9" h="64">
                    <a:moveTo>
                      <a:pt x="0" y="42"/>
                    </a:moveTo>
                    <a:lnTo>
                      <a:pt x="0" y="47"/>
                    </a:lnTo>
                    <a:lnTo>
                      <a:pt x="2" y="52"/>
                    </a:lnTo>
                    <a:lnTo>
                      <a:pt x="5" y="56"/>
                    </a:lnTo>
                    <a:lnTo>
                      <a:pt x="10" y="57"/>
                    </a:lnTo>
                    <a:lnTo>
                      <a:pt x="15" y="57"/>
                    </a:lnTo>
                    <a:lnTo>
                      <a:pt x="19" y="56"/>
                    </a:lnTo>
                    <a:lnTo>
                      <a:pt x="23" y="56"/>
                    </a:lnTo>
                    <a:lnTo>
                      <a:pt x="27" y="57"/>
                    </a:lnTo>
                    <a:lnTo>
                      <a:pt x="31" y="58"/>
                    </a:lnTo>
                    <a:lnTo>
                      <a:pt x="35" y="59"/>
                    </a:lnTo>
                    <a:lnTo>
                      <a:pt x="40" y="60"/>
                    </a:lnTo>
                    <a:lnTo>
                      <a:pt x="45" y="61"/>
                    </a:lnTo>
                    <a:lnTo>
                      <a:pt x="50" y="62"/>
                    </a:lnTo>
                    <a:lnTo>
                      <a:pt x="55" y="62"/>
                    </a:lnTo>
                    <a:lnTo>
                      <a:pt x="60" y="63"/>
                    </a:lnTo>
                    <a:lnTo>
                      <a:pt x="64" y="63"/>
                    </a:lnTo>
                    <a:lnTo>
                      <a:pt x="74" y="63"/>
                    </a:lnTo>
                    <a:lnTo>
                      <a:pt x="82" y="64"/>
                    </a:lnTo>
                    <a:lnTo>
                      <a:pt x="88" y="63"/>
                    </a:lnTo>
                    <a:lnTo>
                      <a:pt x="93" y="62"/>
                    </a:lnTo>
                    <a:lnTo>
                      <a:pt x="97" y="60"/>
                    </a:lnTo>
                    <a:lnTo>
                      <a:pt x="102" y="58"/>
                    </a:lnTo>
                    <a:lnTo>
                      <a:pt x="107" y="57"/>
                    </a:lnTo>
                    <a:lnTo>
                      <a:pt x="111" y="57"/>
                    </a:lnTo>
                    <a:lnTo>
                      <a:pt x="114" y="57"/>
                    </a:lnTo>
                    <a:lnTo>
                      <a:pt x="117" y="55"/>
                    </a:lnTo>
                    <a:lnTo>
                      <a:pt x="120" y="52"/>
                    </a:lnTo>
                    <a:lnTo>
                      <a:pt x="122" y="49"/>
                    </a:lnTo>
                    <a:lnTo>
                      <a:pt x="126" y="41"/>
                    </a:lnTo>
                    <a:lnTo>
                      <a:pt x="132" y="29"/>
                    </a:lnTo>
                    <a:lnTo>
                      <a:pt x="138" y="17"/>
                    </a:lnTo>
                    <a:lnTo>
                      <a:pt x="139" y="12"/>
                    </a:lnTo>
                    <a:lnTo>
                      <a:pt x="136" y="12"/>
                    </a:lnTo>
                    <a:lnTo>
                      <a:pt x="132" y="13"/>
                    </a:lnTo>
                    <a:lnTo>
                      <a:pt x="128" y="15"/>
                    </a:lnTo>
                    <a:lnTo>
                      <a:pt x="123" y="18"/>
                    </a:lnTo>
                    <a:lnTo>
                      <a:pt x="119" y="21"/>
                    </a:lnTo>
                    <a:lnTo>
                      <a:pt x="114" y="24"/>
                    </a:lnTo>
                    <a:lnTo>
                      <a:pt x="110" y="27"/>
                    </a:lnTo>
                    <a:lnTo>
                      <a:pt x="105" y="30"/>
                    </a:lnTo>
                    <a:lnTo>
                      <a:pt x="100" y="31"/>
                    </a:lnTo>
                    <a:lnTo>
                      <a:pt x="93" y="31"/>
                    </a:lnTo>
                    <a:lnTo>
                      <a:pt x="86" y="31"/>
                    </a:lnTo>
                    <a:lnTo>
                      <a:pt x="80" y="31"/>
                    </a:lnTo>
                    <a:lnTo>
                      <a:pt x="76" y="31"/>
                    </a:lnTo>
                    <a:lnTo>
                      <a:pt x="74" y="30"/>
                    </a:lnTo>
                    <a:lnTo>
                      <a:pt x="73" y="28"/>
                    </a:lnTo>
                    <a:lnTo>
                      <a:pt x="74" y="26"/>
                    </a:lnTo>
                    <a:lnTo>
                      <a:pt x="76" y="23"/>
                    </a:lnTo>
                    <a:lnTo>
                      <a:pt x="79" y="20"/>
                    </a:lnTo>
                    <a:lnTo>
                      <a:pt x="82" y="18"/>
                    </a:lnTo>
                    <a:lnTo>
                      <a:pt x="85" y="16"/>
                    </a:lnTo>
                    <a:lnTo>
                      <a:pt x="89" y="13"/>
                    </a:lnTo>
                    <a:lnTo>
                      <a:pt x="94" y="7"/>
                    </a:lnTo>
                    <a:lnTo>
                      <a:pt x="97" y="3"/>
                    </a:lnTo>
                    <a:lnTo>
                      <a:pt x="97" y="0"/>
                    </a:lnTo>
                    <a:lnTo>
                      <a:pt x="93" y="0"/>
                    </a:lnTo>
                    <a:lnTo>
                      <a:pt x="87" y="1"/>
                    </a:lnTo>
                    <a:lnTo>
                      <a:pt x="81" y="2"/>
                    </a:lnTo>
                    <a:lnTo>
                      <a:pt x="77" y="3"/>
                    </a:lnTo>
                    <a:lnTo>
                      <a:pt x="73" y="4"/>
                    </a:lnTo>
                    <a:lnTo>
                      <a:pt x="69" y="5"/>
                    </a:lnTo>
                    <a:lnTo>
                      <a:pt x="64" y="7"/>
                    </a:lnTo>
                    <a:lnTo>
                      <a:pt x="61" y="11"/>
                    </a:lnTo>
                    <a:lnTo>
                      <a:pt x="57" y="13"/>
                    </a:lnTo>
                    <a:lnTo>
                      <a:pt x="52" y="15"/>
                    </a:lnTo>
                    <a:lnTo>
                      <a:pt x="47" y="16"/>
                    </a:lnTo>
                    <a:lnTo>
                      <a:pt x="43" y="17"/>
                    </a:lnTo>
                    <a:lnTo>
                      <a:pt x="39" y="18"/>
                    </a:lnTo>
                    <a:lnTo>
                      <a:pt x="34" y="21"/>
                    </a:lnTo>
                    <a:lnTo>
                      <a:pt x="29" y="24"/>
                    </a:lnTo>
                    <a:lnTo>
                      <a:pt x="24" y="27"/>
                    </a:lnTo>
                    <a:lnTo>
                      <a:pt x="19" y="29"/>
                    </a:lnTo>
                    <a:lnTo>
                      <a:pt x="15" y="31"/>
                    </a:lnTo>
                    <a:lnTo>
                      <a:pt x="12" y="32"/>
                    </a:lnTo>
                    <a:lnTo>
                      <a:pt x="9" y="33"/>
                    </a:lnTo>
                    <a:lnTo>
                      <a:pt x="6" y="34"/>
                    </a:lnTo>
                    <a:lnTo>
                      <a:pt x="3" y="35"/>
                    </a:lnTo>
                    <a:lnTo>
                      <a:pt x="1" y="38"/>
                    </a:lnTo>
                    <a:lnTo>
                      <a:pt x="0" y="42"/>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67" name="Freeform 887"/>
              <p:cNvSpPr>
                <a:spLocks/>
              </p:cNvSpPr>
              <p:nvPr/>
            </p:nvSpPr>
            <p:spPr bwMode="auto">
              <a:xfrm>
                <a:off x="3690" y="1730"/>
                <a:ext cx="3" cy="3"/>
              </a:xfrm>
              <a:custGeom>
                <a:avLst/>
                <a:gdLst>
                  <a:gd name="T0" fmla="*/ 0 w 16"/>
                  <a:gd name="T1" fmla="*/ 0 h 18"/>
                  <a:gd name="T2" fmla="*/ 0 w 16"/>
                  <a:gd name="T3" fmla="*/ 0 h 18"/>
                  <a:gd name="T4" fmla="*/ 0 w 16"/>
                  <a:gd name="T5" fmla="*/ 0 h 18"/>
                  <a:gd name="T6" fmla="*/ 0 w 16"/>
                  <a:gd name="T7" fmla="*/ 0 h 18"/>
                  <a:gd name="T8" fmla="*/ 0 w 16"/>
                  <a:gd name="T9" fmla="*/ 0 h 18"/>
                  <a:gd name="T10" fmla="*/ 0 w 16"/>
                  <a:gd name="T11" fmla="*/ 0 h 18"/>
                  <a:gd name="T12" fmla="*/ 0 w 16"/>
                  <a:gd name="T13" fmla="*/ 0 h 18"/>
                  <a:gd name="T14" fmla="*/ 0 w 16"/>
                  <a:gd name="T15" fmla="*/ 0 h 18"/>
                  <a:gd name="T16" fmla="*/ 0 w 16"/>
                  <a:gd name="T17" fmla="*/ 0 h 18"/>
                  <a:gd name="T18" fmla="*/ 0 w 16"/>
                  <a:gd name="T19" fmla="*/ 0 h 18"/>
                  <a:gd name="T20" fmla="*/ 0 w 16"/>
                  <a:gd name="T21" fmla="*/ 0 h 18"/>
                  <a:gd name="T22" fmla="*/ 0 w 16"/>
                  <a:gd name="T23" fmla="*/ 0 h 18"/>
                  <a:gd name="T24" fmla="*/ 0 w 16"/>
                  <a:gd name="T25" fmla="*/ 0 h 18"/>
                  <a:gd name="T26" fmla="*/ 0 w 16"/>
                  <a:gd name="T27" fmla="*/ 0 h 18"/>
                  <a:gd name="T28" fmla="*/ 0 w 16"/>
                  <a:gd name="T29" fmla="*/ 0 h 18"/>
                  <a:gd name="T30" fmla="*/ 0 w 16"/>
                  <a:gd name="T31" fmla="*/ 0 h 18"/>
                  <a:gd name="T32" fmla="*/ 0 w 16"/>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18"/>
                  <a:gd name="T53" fmla="*/ 16 w 16"/>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18">
                    <a:moveTo>
                      <a:pt x="16" y="8"/>
                    </a:moveTo>
                    <a:lnTo>
                      <a:pt x="16" y="5"/>
                    </a:lnTo>
                    <a:lnTo>
                      <a:pt x="14" y="2"/>
                    </a:lnTo>
                    <a:lnTo>
                      <a:pt x="12" y="1"/>
                    </a:lnTo>
                    <a:lnTo>
                      <a:pt x="8" y="0"/>
                    </a:lnTo>
                    <a:lnTo>
                      <a:pt x="5" y="1"/>
                    </a:lnTo>
                    <a:lnTo>
                      <a:pt x="3" y="2"/>
                    </a:lnTo>
                    <a:lnTo>
                      <a:pt x="1" y="5"/>
                    </a:lnTo>
                    <a:lnTo>
                      <a:pt x="0" y="8"/>
                    </a:lnTo>
                    <a:lnTo>
                      <a:pt x="0" y="11"/>
                    </a:lnTo>
                    <a:lnTo>
                      <a:pt x="2" y="14"/>
                    </a:lnTo>
                    <a:lnTo>
                      <a:pt x="5" y="16"/>
                    </a:lnTo>
                    <a:lnTo>
                      <a:pt x="8" y="18"/>
                    </a:lnTo>
                    <a:lnTo>
                      <a:pt x="11" y="16"/>
                    </a:lnTo>
                    <a:lnTo>
                      <a:pt x="14" y="14"/>
                    </a:lnTo>
                    <a:lnTo>
                      <a:pt x="15" y="12"/>
                    </a:lnTo>
                    <a:lnTo>
                      <a:pt x="16" y="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68" name="Freeform 888"/>
              <p:cNvSpPr>
                <a:spLocks/>
              </p:cNvSpPr>
              <p:nvPr/>
            </p:nvSpPr>
            <p:spPr bwMode="auto">
              <a:xfrm>
                <a:off x="3656" y="1713"/>
                <a:ext cx="37" cy="37"/>
              </a:xfrm>
              <a:custGeom>
                <a:avLst/>
                <a:gdLst>
                  <a:gd name="T0" fmla="*/ 0 w 259"/>
                  <a:gd name="T1" fmla="*/ 0 h 259"/>
                  <a:gd name="T2" fmla="*/ 0 w 259"/>
                  <a:gd name="T3" fmla="*/ 0 h 259"/>
                  <a:gd name="T4" fmla="*/ 0 w 259"/>
                  <a:gd name="T5" fmla="*/ 0 h 259"/>
                  <a:gd name="T6" fmla="*/ 0 w 259"/>
                  <a:gd name="T7" fmla="*/ 0 h 259"/>
                  <a:gd name="T8" fmla="*/ 0 w 259"/>
                  <a:gd name="T9" fmla="*/ 0 h 259"/>
                  <a:gd name="T10" fmla="*/ 0 w 259"/>
                  <a:gd name="T11" fmla="*/ 0 h 259"/>
                  <a:gd name="T12" fmla="*/ 0 w 259"/>
                  <a:gd name="T13" fmla="*/ 0 h 259"/>
                  <a:gd name="T14" fmla="*/ 0 w 259"/>
                  <a:gd name="T15" fmla="*/ 0 h 259"/>
                  <a:gd name="T16" fmla="*/ 0 w 259"/>
                  <a:gd name="T17" fmla="*/ 0 h 259"/>
                  <a:gd name="T18" fmla="*/ 0 w 259"/>
                  <a:gd name="T19" fmla="*/ 0 h 259"/>
                  <a:gd name="T20" fmla="*/ 0 w 259"/>
                  <a:gd name="T21" fmla="*/ 0 h 259"/>
                  <a:gd name="T22" fmla="*/ 0 w 259"/>
                  <a:gd name="T23" fmla="*/ 0 h 259"/>
                  <a:gd name="T24" fmla="*/ 0 w 259"/>
                  <a:gd name="T25" fmla="*/ 0 h 259"/>
                  <a:gd name="T26" fmla="*/ 0 w 259"/>
                  <a:gd name="T27" fmla="*/ 0 h 259"/>
                  <a:gd name="T28" fmla="*/ 0 w 259"/>
                  <a:gd name="T29" fmla="*/ 0 h 259"/>
                  <a:gd name="T30" fmla="*/ 0 w 259"/>
                  <a:gd name="T31" fmla="*/ 0 h 259"/>
                  <a:gd name="T32" fmla="*/ 0 w 259"/>
                  <a:gd name="T33" fmla="*/ 0 h 259"/>
                  <a:gd name="T34" fmla="*/ 0 w 259"/>
                  <a:gd name="T35" fmla="*/ 0 h 259"/>
                  <a:gd name="T36" fmla="*/ 0 w 259"/>
                  <a:gd name="T37" fmla="*/ 0 h 259"/>
                  <a:gd name="T38" fmla="*/ 0 w 259"/>
                  <a:gd name="T39" fmla="*/ 0 h 259"/>
                  <a:gd name="T40" fmla="*/ 0 w 259"/>
                  <a:gd name="T41" fmla="*/ 0 h 259"/>
                  <a:gd name="T42" fmla="*/ 0 w 259"/>
                  <a:gd name="T43" fmla="*/ 0 h 259"/>
                  <a:gd name="T44" fmla="*/ 0 w 259"/>
                  <a:gd name="T45" fmla="*/ 0 h 259"/>
                  <a:gd name="T46" fmla="*/ 0 w 259"/>
                  <a:gd name="T47" fmla="*/ 0 h 259"/>
                  <a:gd name="T48" fmla="*/ 0 w 259"/>
                  <a:gd name="T49" fmla="*/ 0 h 259"/>
                  <a:gd name="T50" fmla="*/ 0 w 259"/>
                  <a:gd name="T51" fmla="*/ 0 h 259"/>
                  <a:gd name="T52" fmla="*/ 0 w 259"/>
                  <a:gd name="T53" fmla="*/ 0 h 259"/>
                  <a:gd name="T54" fmla="*/ 0 w 259"/>
                  <a:gd name="T55" fmla="*/ 0 h 259"/>
                  <a:gd name="T56" fmla="*/ 0 w 259"/>
                  <a:gd name="T57" fmla="*/ 0 h 259"/>
                  <a:gd name="T58" fmla="*/ 0 w 259"/>
                  <a:gd name="T59" fmla="*/ 0 h 259"/>
                  <a:gd name="T60" fmla="*/ 0 w 259"/>
                  <a:gd name="T61" fmla="*/ 0 h 259"/>
                  <a:gd name="T62" fmla="*/ 0 w 259"/>
                  <a:gd name="T63" fmla="*/ 0 h 259"/>
                  <a:gd name="T64" fmla="*/ 0 w 259"/>
                  <a:gd name="T65" fmla="*/ 0 h 259"/>
                  <a:gd name="T66" fmla="*/ 0 w 259"/>
                  <a:gd name="T67" fmla="*/ 0 h 259"/>
                  <a:gd name="T68" fmla="*/ 0 w 259"/>
                  <a:gd name="T69" fmla="*/ 0 h 259"/>
                  <a:gd name="T70" fmla="*/ 0 w 259"/>
                  <a:gd name="T71" fmla="*/ 0 h 259"/>
                  <a:gd name="T72" fmla="*/ 0 w 259"/>
                  <a:gd name="T73" fmla="*/ 0 h 259"/>
                  <a:gd name="T74" fmla="*/ 0 w 259"/>
                  <a:gd name="T75" fmla="*/ 0 h 259"/>
                  <a:gd name="T76" fmla="*/ 0 w 259"/>
                  <a:gd name="T77" fmla="*/ 0 h 259"/>
                  <a:gd name="T78" fmla="*/ 0 w 259"/>
                  <a:gd name="T79" fmla="*/ 0 h 2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9"/>
                  <a:gd name="T121" fmla="*/ 0 h 259"/>
                  <a:gd name="T122" fmla="*/ 259 w 259"/>
                  <a:gd name="T123" fmla="*/ 259 h 2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9" h="259">
                    <a:moveTo>
                      <a:pt x="14" y="15"/>
                    </a:moveTo>
                    <a:lnTo>
                      <a:pt x="6" y="28"/>
                    </a:lnTo>
                    <a:lnTo>
                      <a:pt x="1" y="42"/>
                    </a:lnTo>
                    <a:lnTo>
                      <a:pt x="0" y="58"/>
                    </a:lnTo>
                    <a:lnTo>
                      <a:pt x="1" y="72"/>
                    </a:lnTo>
                    <a:lnTo>
                      <a:pt x="7" y="90"/>
                    </a:lnTo>
                    <a:lnTo>
                      <a:pt x="12" y="107"/>
                    </a:lnTo>
                    <a:lnTo>
                      <a:pt x="16" y="120"/>
                    </a:lnTo>
                    <a:lnTo>
                      <a:pt x="18" y="128"/>
                    </a:lnTo>
                    <a:lnTo>
                      <a:pt x="19" y="137"/>
                    </a:lnTo>
                    <a:lnTo>
                      <a:pt x="20" y="150"/>
                    </a:lnTo>
                    <a:lnTo>
                      <a:pt x="22" y="163"/>
                    </a:lnTo>
                    <a:lnTo>
                      <a:pt x="25" y="173"/>
                    </a:lnTo>
                    <a:lnTo>
                      <a:pt x="28" y="181"/>
                    </a:lnTo>
                    <a:lnTo>
                      <a:pt x="30" y="191"/>
                    </a:lnTo>
                    <a:lnTo>
                      <a:pt x="33" y="200"/>
                    </a:lnTo>
                    <a:lnTo>
                      <a:pt x="34" y="208"/>
                    </a:lnTo>
                    <a:lnTo>
                      <a:pt x="38" y="219"/>
                    </a:lnTo>
                    <a:lnTo>
                      <a:pt x="47" y="237"/>
                    </a:lnTo>
                    <a:lnTo>
                      <a:pt x="57" y="252"/>
                    </a:lnTo>
                    <a:lnTo>
                      <a:pt x="64" y="259"/>
                    </a:lnTo>
                    <a:lnTo>
                      <a:pt x="68" y="258"/>
                    </a:lnTo>
                    <a:lnTo>
                      <a:pt x="75" y="256"/>
                    </a:lnTo>
                    <a:lnTo>
                      <a:pt x="85" y="253"/>
                    </a:lnTo>
                    <a:lnTo>
                      <a:pt x="95" y="248"/>
                    </a:lnTo>
                    <a:lnTo>
                      <a:pt x="106" y="244"/>
                    </a:lnTo>
                    <a:lnTo>
                      <a:pt x="118" y="238"/>
                    </a:lnTo>
                    <a:lnTo>
                      <a:pt x="127" y="233"/>
                    </a:lnTo>
                    <a:lnTo>
                      <a:pt x="135" y="229"/>
                    </a:lnTo>
                    <a:lnTo>
                      <a:pt x="152" y="217"/>
                    </a:lnTo>
                    <a:lnTo>
                      <a:pt x="172" y="205"/>
                    </a:lnTo>
                    <a:lnTo>
                      <a:pt x="190" y="191"/>
                    </a:lnTo>
                    <a:lnTo>
                      <a:pt x="210" y="176"/>
                    </a:lnTo>
                    <a:lnTo>
                      <a:pt x="226" y="164"/>
                    </a:lnTo>
                    <a:lnTo>
                      <a:pt x="241" y="152"/>
                    </a:lnTo>
                    <a:lnTo>
                      <a:pt x="251" y="143"/>
                    </a:lnTo>
                    <a:lnTo>
                      <a:pt x="256" y="137"/>
                    </a:lnTo>
                    <a:lnTo>
                      <a:pt x="258" y="133"/>
                    </a:lnTo>
                    <a:lnTo>
                      <a:pt x="259" y="129"/>
                    </a:lnTo>
                    <a:lnTo>
                      <a:pt x="259" y="126"/>
                    </a:lnTo>
                    <a:lnTo>
                      <a:pt x="256" y="122"/>
                    </a:lnTo>
                    <a:lnTo>
                      <a:pt x="252" y="120"/>
                    </a:lnTo>
                    <a:lnTo>
                      <a:pt x="248" y="120"/>
                    </a:lnTo>
                    <a:lnTo>
                      <a:pt x="244" y="120"/>
                    </a:lnTo>
                    <a:lnTo>
                      <a:pt x="241" y="121"/>
                    </a:lnTo>
                    <a:lnTo>
                      <a:pt x="237" y="122"/>
                    </a:lnTo>
                    <a:lnTo>
                      <a:pt x="227" y="126"/>
                    </a:lnTo>
                    <a:lnTo>
                      <a:pt x="216" y="130"/>
                    </a:lnTo>
                    <a:lnTo>
                      <a:pt x="203" y="136"/>
                    </a:lnTo>
                    <a:lnTo>
                      <a:pt x="189" y="142"/>
                    </a:lnTo>
                    <a:lnTo>
                      <a:pt x="176" y="147"/>
                    </a:lnTo>
                    <a:lnTo>
                      <a:pt x="167" y="151"/>
                    </a:lnTo>
                    <a:lnTo>
                      <a:pt x="161" y="153"/>
                    </a:lnTo>
                    <a:lnTo>
                      <a:pt x="157" y="154"/>
                    </a:lnTo>
                    <a:lnTo>
                      <a:pt x="150" y="155"/>
                    </a:lnTo>
                    <a:lnTo>
                      <a:pt x="143" y="157"/>
                    </a:lnTo>
                    <a:lnTo>
                      <a:pt x="135" y="160"/>
                    </a:lnTo>
                    <a:lnTo>
                      <a:pt x="127" y="163"/>
                    </a:lnTo>
                    <a:lnTo>
                      <a:pt x="119" y="166"/>
                    </a:lnTo>
                    <a:lnTo>
                      <a:pt x="110" y="171"/>
                    </a:lnTo>
                    <a:lnTo>
                      <a:pt x="103" y="176"/>
                    </a:lnTo>
                    <a:lnTo>
                      <a:pt x="98" y="164"/>
                    </a:lnTo>
                    <a:lnTo>
                      <a:pt x="95" y="153"/>
                    </a:lnTo>
                    <a:lnTo>
                      <a:pt x="94" y="142"/>
                    </a:lnTo>
                    <a:lnTo>
                      <a:pt x="93" y="129"/>
                    </a:lnTo>
                    <a:lnTo>
                      <a:pt x="90" y="113"/>
                    </a:lnTo>
                    <a:lnTo>
                      <a:pt x="87" y="91"/>
                    </a:lnTo>
                    <a:lnTo>
                      <a:pt x="85" y="70"/>
                    </a:lnTo>
                    <a:lnTo>
                      <a:pt x="85" y="54"/>
                    </a:lnTo>
                    <a:lnTo>
                      <a:pt x="85" y="41"/>
                    </a:lnTo>
                    <a:lnTo>
                      <a:pt x="81" y="28"/>
                    </a:lnTo>
                    <a:lnTo>
                      <a:pt x="73" y="16"/>
                    </a:lnTo>
                    <a:lnTo>
                      <a:pt x="67" y="7"/>
                    </a:lnTo>
                    <a:lnTo>
                      <a:pt x="63" y="4"/>
                    </a:lnTo>
                    <a:lnTo>
                      <a:pt x="58" y="2"/>
                    </a:lnTo>
                    <a:lnTo>
                      <a:pt x="52" y="0"/>
                    </a:lnTo>
                    <a:lnTo>
                      <a:pt x="45" y="0"/>
                    </a:lnTo>
                    <a:lnTo>
                      <a:pt x="37" y="1"/>
                    </a:lnTo>
                    <a:lnTo>
                      <a:pt x="29" y="3"/>
                    </a:lnTo>
                    <a:lnTo>
                      <a:pt x="22" y="9"/>
                    </a:lnTo>
                    <a:lnTo>
                      <a:pt x="14" y="15"/>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69" name="Freeform 889"/>
              <p:cNvSpPr>
                <a:spLocks/>
              </p:cNvSpPr>
              <p:nvPr/>
            </p:nvSpPr>
            <p:spPr bwMode="auto">
              <a:xfrm>
                <a:off x="3690" y="1730"/>
                <a:ext cx="3" cy="3"/>
              </a:xfrm>
              <a:custGeom>
                <a:avLst/>
                <a:gdLst>
                  <a:gd name="T0" fmla="*/ 0 w 16"/>
                  <a:gd name="T1" fmla="*/ 0 h 16"/>
                  <a:gd name="T2" fmla="*/ 0 w 16"/>
                  <a:gd name="T3" fmla="*/ 0 h 16"/>
                  <a:gd name="T4" fmla="*/ 0 w 16"/>
                  <a:gd name="T5" fmla="*/ 0 h 16"/>
                  <a:gd name="T6" fmla="*/ 0 w 16"/>
                  <a:gd name="T7" fmla="*/ 0 h 16"/>
                  <a:gd name="T8" fmla="*/ 0 w 16"/>
                  <a:gd name="T9" fmla="*/ 0 h 16"/>
                  <a:gd name="T10" fmla="*/ 0 w 16"/>
                  <a:gd name="T11" fmla="*/ 0 h 16"/>
                  <a:gd name="T12" fmla="*/ 0 w 16"/>
                  <a:gd name="T13" fmla="*/ 0 h 16"/>
                  <a:gd name="T14" fmla="*/ 0 w 16"/>
                  <a:gd name="T15" fmla="*/ 0 h 16"/>
                  <a:gd name="T16" fmla="*/ 0 w 16"/>
                  <a:gd name="T17" fmla="*/ 0 h 16"/>
                  <a:gd name="T18" fmla="*/ 0 w 16"/>
                  <a:gd name="T19" fmla="*/ 0 h 16"/>
                  <a:gd name="T20" fmla="*/ 0 w 16"/>
                  <a:gd name="T21" fmla="*/ 0 h 16"/>
                  <a:gd name="T22" fmla="*/ 0 w 16"/>
                  <a:gd name="T23" fmla="*/ 0 h 16"/>
                  <a:gd name="T24" fmla="*/ 0 w 16"/>
                  <a:gd name="T25" fmla="*/ 0 h 16"/>
                  <a:gd name="T26" fmla="*/ 0 w 16"/>
                  <a:gd name="T27" fmla="*/ 0 h 16"/>
                  <a:gd name="T28" fmla="*/ 0 w 16"/>
                  <a:gd name="T29" fmla="*/ 0 h 16"/>
                  <a:gd name="T30" fmla="*/ 0 w 16"/>
                  <a:gd name="T31" fmla="*/ 0 h 16"/>
                  <a:gd name="T32" fmla="*/ 0 w 1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16"/>
                  <a:gd name="T53" fmla="*/ 16 w 1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16">
                    <a:moveTo>
                      <a:pt x="14" y="14"/>
                    </a:moveTo>
                    <a:lnTo>
                      <a:pt x="16" y="11"/>
                    </a:lnTo>
                    <a:lnTo>
                      <a:pt x="16" y="8"/>
                    </a:lnTo>
                    <a:lnTo>
                      <a:pt x="16" y="5"/>
                    </a:lnTo>
                    <a:lnTo>
                      <a:pt x="14" y="2"/>
                    </a:lnTo>
                    <a:lnTo>
                      <a:pt x="11" y="0"/>
                    </a:lnTo>
                    <a:lnTo>
                      <a:pt x="8" y="0"/>
                    </a:lnTo>
                    <a:lnTo>
                      <a:pt x="5" y="0"/>
                    </a:lnTo>
                    <a:lnTo>
                      <a:pt x="2" y="2"/>
                    </a:lnTo>
                    <a:lnTo>
                      <a:pt x="0" y="5"/>
                    </a:lnTo>
                    <a:lnTo>
                      <a:pt x="0" y="8"/>
                    </a:lnTo>
                    <a:lnTo>
                      <a:pt x="0" y="11"/>
                    </a:lnTo>
                    <a:lnTo>
                      <a:pt x="2" y="14"/>
                    </a:lnTo>
                    <a:lnTo>
                      <a:pt x="5" y="16"/>
                    </a:lnTo>
                    <a:lnTo>
                      <a:pt x="8" y="16"/>
                    </a:lnTo>
                    <a:lnTo>
                      <a:pt x="11" y="16"/>
                    </a:lnTo>
                    <a:lnTo>
                      <a:pt x="14" y="14"/>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70" name="Freeform 890"/>
              <p:cNvSpPr>
                <a:spLocks/>
              </p:cNvSpPr>
              <p:nvPr/>
            </p:nvSpPr>
            <p:spPr bwMode="auto">
              <a:xfrm>
                <a:off x="3660" y="1718"/>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6" y="16"/>
                    </a:moveTo>
                    <a:lnTo>
                      <a:pt x="18" y="12"/>
                    </a:lnTo>
                    <a:lnTo>
                      <a:pt x="18" y="9"/>
                    </a:lnTo>
                    <a:lnTo>
                      <a:pt x="17" y="6"/>
                    </a:lnTo>
                    <a:lnTo>
                      <a:pt x="15" y="3"/>
                    </a:lnTo>
                    <a:lnTo>
                      <a:pt x="12" y="1"/>
                    </a:lnTo>
                    <a:lnTo>
                      <a:pt x="8" y="0"/>
                    </a:lnTo>
                    <a:lnTo>
                      <a:pt x="5" y="1"/>
                    </a:lnTo>
                    <a:lnTo>
                      <a:pt x="2" y="3"/>
                    </a:lnTo>
                    <a:lnTo>
                      <a:pt x="0" y="6"/>
                    </a:lnTo>
                    <a:lnTo>
                      <a:pt x="0" y="9"/>
                    </a:lnTo>
                    <a:lnTo>
                      <a:pt x="1" y="12"/>
                    </a:lnTo>
                    <a:lnTo>
                      <a:pt x="3" y="16"/>
                    </a:lnTo>
                    <a:lnTo>
                      <a:pt x="6" y="18"/>
                    </a:lnTo>
                    <a:lnTo>
                      <a:pt x="9" y="18"/>
                    </a:lnTo>
                    <a:lnTo>
                      <a:pt x="13" y="18"/>
                    </a:lnTo>
                    <a:lnTo>
                      <a:pt x="16"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71" name="Freeform 891"/>
              <p:cNvSpPr>
                <a:spLocks/>
              </p:cNvSpPr>
              <p:nvPr/>
            </p:nvSpPr>
            <p:spPr bwMode="auto">
              <a:xfrm>
                <a:off x="3655" y="1712"/>
                <a:ext cx="40" cy="38"/>
              </a:xfrm>
              <a:custGeom>
                <a:avLst/>
                <a:gdLst>
                  <a:gd name="T0" fmla="*/ 0 w 281"/>
                  <a:gd name="T1" fmla="*/ 0 h 267"/>
                  <a:gd name="T2" fmla="*/ 0 w 281"/>
                  <a:gd name="T3" fmla="*/ 0 h 267"/>
                  <a:gd name="T4" fmla="*/ 0 w 281"/>
                  <a:gd name="T5" fmla="*/ 0 h 267"/>
                  <a:gd name="T6" fmla="*/ 0 w 281"/>
                  <a:gd name="T7" fmla="*/ 0 h 267"/>
                  <a:gd name="T8" fmla="*/ 0 w 281"/>
                  <a:gd name="T9" fmla="*/ 0 h 267"/>
                  <a:gd name="T10" fmla="*/ 0 w 281"/>
                  <a:gd name="T11" fmla="*/ 0 h 267"/>
                  <a:gd name="T12" fmla="*/ 0 w 281"/>
                  <a:gd name="T13" fmla="*/ 0 h 267"/>
                  <a:gd name="T14" fmla="*/ 0 w 281"/>
                  <a:gd name="T15" fmla="*/ 0 h 267"/>
                  <a:gd name="T16" fmla="*/ 0 w 281"/>
                  <a:gd name="T17" fmla="*/ 0 h 267"/>
                  <a:gd name="T18" fmla="*/ 0 w 281"/>
                  <a:gd name="T19" fmla="*/ 0 h 267"/>
                  <a:gd name="T20" fmla="*/ 0 w 281"/>
                  <a:gd name="T21" fmla="*/ 0 h 267"/>
                  <a:gd name="T22" fmla="*/ 0 w 281"/>
                  <a:gd name="T23" fmla="*/ 0 h 267"/>
                  <a:gd name="T24" fmla="*/ 0 w 281"/>
                  <a:gd name="T25" fmla="*/ 0 h 267"/>
                  <a:gd name="T26" fmla="*/ 0 w 281"/>
                  <a:gd name="T27" fmla="*/ 0 h 267"/>
                  <a:gd name="T28" fmla="*/ 0 w 281"/>
                  <a:gd name="T29" fmla="*/ 0 h 267"/>
                  <a:gd name="T30" fmla="*/ 0 w 281"/>
                  <a:gd name="T31" fmla="*/ 0 h 267"/>
                  <a:gd name="T32" fmla="*/ 0 w 281"/>
                  <a:gd name="T33" fmla="*/ 0 h 267"/>
                  <a:gd name="T34" fmla="*/ 0 w 281"/>
                  <a:gd name="T35" fmla="*/ 0 h 267"/>
                  <a:gd name="T36" fmla="*/ 0 w 281"/>
                  <a:gd name="T37" fmla="*/ 0 h 267"/>
                  <a:gd name="T38" fmla="*/ 0 w 281"/>
                  <a:gd name="T39" fmla="*/ 0 h 267"/>
                  <a:gd name="T40" fmla="*/ 0 w 281"/>
                  <a:gd name="T41" fmla="*/ 0 h 267"/>
                  <a:gd name="T42" fmla="*/ 0 w 281"/>
                  <a:gd name="T43" fmla="*/ 0 h 267"/>
                  <a:gd name="T44" fmla="*/ 0 w 281"/>
                  <a:gd name="T45" fmla="*/ 0 h 267"/>
                  <a:gd name="T46" fmla="*/ 0 w 281"/>
                  <a:gd name="T47" fmla="*/ 0 h 267"/>
                  <a:gd name="T48" fmla="*/ 0 w 281"/>
                  <a:gd name="T49" fmla="*/ 0 h 267"/>
                  <a:gd name="T50" fmla="*/ 0 w 281"/>
                  <a:gd name="T51" fmla="*/ 0 h 267"/>
                  <a:gd name="T52" fmla="*/ 0 w 281"/>
                  <a:gd name="T53" fmla="*/ 0 h 267"/>
                  <a:gd name="T54" fmla="*/ 0 w 281"/>
                  <a:gd name="T55" fmla="*/ 0 h 267"/>
                  <a:gd name="T56" fmla="*/ 0 w 281"/>
                  <a:gd name="T57" fmla="*/ 0 h 267"/>
                  <a:gd name="T58" fmla="*/ 0 w 281"/>
                  <a:gd name="T59" fmla="*/ 0 h 267"/>
                  <a:gd name="T60" fmla="*/ 0 w 281"/>
                  <a:gd name="T61" fmla="*/ 0 h 267"/>
                  <a:gd name="T62" fmla="*/ 0 w 281"/>
                  <a:gd name="T63" fmla="*/ 0 h 267"/>
                  <a:gd name="T64" fmla="*/ 0 w 281"/>
                  <a:gd name="T65" fmla="*/ 0 h 267"/>
                  <a:gd name="T66" fmla="*/ 0 w 281"/>
                  <a:gd name="T67" fmla="*/ 0 h 267"/>
                  <a:gd name="T68" fmla="*/ 0 w 281"/>
                  <a:gd name="T69" fmla="*/ 0 h 267"/>
                  <a:gd name="T70" fmla="*/ 0 w 281"/>
                  <a:gd name="T71" fmla="*/ 0 h 267"/>
                  <a:gd name="T72" fmla="*/ 0 w 281"/>
                  <a:gd name="T73" fmla="*/ 0 h 267"/>
                  <a:gd name="T74" fmla="*/ 0 w 281"/>
                  <a:gd name="T75" fmla="*/ 0 h 267"/>
                  <a:gd name="T76" fmla="*/ 0 w 281"/>
                  <a:gd name="T77" fmla="*/ 0 h 267"/>
                  <a:gd name="T78" fmla="*/ 0 w 281"/>
                  <a:gd name="T79" fmla="*/ 0 h 267"/>
                  <a:gd name="T80" fmla="*/ 0 w 281"/>
                  <a:gd name="T81" fmla="*/ 0 h 267"/>
                  <a:gd name="T82" fmla="*/ 0 w 281"/>
                  <a:gd name="T83" fmla="*/ 0 h 267"/>
                  <a:gd name="T84" fmla="*/ 0 w 281"/>
                  <a:gd name="T85" fmla="*/ 0 h 267"/>
                  <a:gd name="T86" fmla="*/ 0 w 281"/>
                  <a:gd name="T87" fmla="*/ 0 h 267"/>
                  <a:gd name="T88" fmla="*/ 0 w 281"/>
                  <a:gd name="T89" fmla="*/ 0 h 267"/>
                  <a:gd name="T90" fmla="*/ 0 w 281"/>
                  <a:gd name="T91" fmla="*/ 0 h 267"/>
                  <a:gd name="T92" fmla="*/ 0 w 281"/>
                  <a:gd name="T93" fmla="*/ 0 h 2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81"/>
                  <a:gd name="T142" fmla="*/ 0 h 267"/>
                  <a:gd name="T143" fmla="*/ 281 w 281"/>
                  <a:gd name="T144" fmla="*/ 267 h 2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81" h="267">
                    <a:moveTo>
                      <a:pt x="261" y="119"/>
                    </a:moveTo>
                    <a:lnTo>
                      <a:pt x="260" y="119"/>
                    </a:lnTo>
                    <a:lnTo>
                      <a:pt x="257" y="120"/>
                    </a:lnTo>
                    <a:lnTo>
                      <a:pt x="252" y="122"/>
                    </a:lnTo>
                    <a:lnTo>
                      <a:pt x="247" y="124"/>
                    </a:lnTo>
                    <a:lnTo>
                      <a:pt x="241" y="126"/>
                    </a:lnTo>
                    <a:lnTo>
                      <a:pt x="234" y="128"/>
                    </a:lnTo>
                    <a:lnTo>
                      <a:pt x="229" y="130"/>
                    </a:lnTo>
                    <a:lnTo>
                      <a:pt x="226" y="132"/>
                    </a:lnTo>
                    <a:lnTo>
                      <a:pt x="221" y="134"/>
                    </a:lnTo>
                    <a:lnTo>
                      <a:pt x="213" y="136"/>
                    </a:lnTo>
                    <a:lnTo>
                      <a:pt x="203" y="139"/>
                    </a:lnTo>
                    <a:lnTo>
                      <a:pt x="191" y="143"/>
                    </a:lnTo>
                    <a:lnTo>
                      <a:pt x="179" y="148"/>
                    </a:lnTo>
                    <a:lnTo>
                      <a:pt x="168" y="151"/>
                    </a:lnTo>
                    <a:lnTo>
                      <a:pt x="159" y="153"/>
                    </a:lnTo>
                    <a:lnTo>
                      <a:pt x="153" y="155"/>
                    </a:lnTo>
                    <a:lnTo>
                      <a:pt x="145" y="156"/>
                    </a:lnTo>
                    <a:lnTo>
                      <a:pt x="137" y="157"/>
                    </a:lnTo>
                    <a:lnTo>
                      <a:pt x="130" y="159"/>
                    </a:lnTo>
                    <a:lnTo>
                      <a:pt x="125" y="162"/>
                    </a:lnTo>
                    <a:lnTo>
                      <a:pt x="120" y="165"/>
                    </a:lnTo>
                    <a:lnTo>
                      <a:pt x="117" y="164"/>
                    </a:lnTo>
                    <a:lnTo>
                      <a:pt x="116" y="161"/>
                    </a:lnTo>
                    <a:lnTo>
                      <a:pt x="116" y="155"/>
                    </a:lnTo>
                    <a:lnTo>
                      <a:pt x="116" y="147"/>
                    </a:lnTo>
                    <a:lnTo>
                      <a:pt x="114" y="138"/>
                    </a:lnTo>
                    <a:lnTo>
                      <a:pt x="112" y="131"/>
                    </a:lnTo>
                    <a:lnTo>
                      <a:pt x="110" y="122"/>
                    </a:lnTo>
                    <a:lnTo>
                      <a:pt x="107" y="114"/>
                    </a:lnTo>
                    <a:lnTo>
                      <a:pt x="104" y="105"/>
                    </a:lnTo>
                    <a:lnTo>
                      <a:pt x="101" y="95"/>
                    </a:lnTo>
                    <a:lnTo>
                      <a:pt x="101" y="86"/>
                    </a:lnTo>
                    <a:lnTo>
                      <a:pt x="101" y="76"/>
                    </a:lnTo>
                    <a:lnTo>
                      <a:pt x="101" y="63"/>
                    </a:lnTo>
                    <a:lnTo>
                      <a:pt x="98" y="48"/>
                    </a:lnTo>
                    <a:lnTo>
                      <a:pt x="92" y="33"/>
                    </a:lnTo>
                    <a:lnTo>
                      <a:pt x="88" y="26"/>
                    </a:lnTo>
                    <a:lnTo>
                      <a:pt x="83" y="20"/>
                    </a:lnTo>
                    <a:lnTo>
                      <a:pt x="79" y="15"/>
                    </a:lnTo>
                    <a:lnTo>
                      <a:pt x="75" y="9"/>
                    </a:lnTo>
                    <a:lnTo>
                      <a:pt x="69" y="5"/>
                    </a:lnTo>
                    <a:lnTo>
                      <a:pt x="63" y="2"/>
                    </a:lnTo>
                    <a:lnTo>
                      <a:pt x="57" y="1"/>
                    </a:lnTo>
                    <a:lnTo>
                      <a:pt x="49" y="0"/>
                    </a:lnTo>
                    <a:lnTo>
                      <a:pt x="40" y="1"/>
                    </a:lnTo>
                    <a:lnTo>
                      <a:pt x="32" y="4"/>
                    </a:lnTo>
                    <a:lnTo>
                      <a:pt x="24" y="9"/>
                    </a:lnTo>
                    <a:lnTo>
                      <a:pt x="16" y="17"/>
                    </a:lnTo>
                    <a:lnTo>
                      <a:pt x="10" y="25"/>
                    </a:lnTo>
                    <a:lnTo>
                      <a:pt x="4" y="35"/>
                    </a:lnTo>
                    <a:lnTo>
                      <a:pt x="1" y="47"/>
                    </a:lnTo>
                    <a:lnTo>
                      <a:pt x="0" y="61"/>
                    </a:lnTo>
                    <a:lnTo>
                      <a:pt x="4" y="96"/>
                    </a:lnTo>
                    <a:lnTo>
                      <a:pt x="14" y="137"/>
                    </a:lnTo>
                    <a:lnTo>
                      <a:pt x="23" y="174"/>
                    </a:lnTo>
                    <a:lnTo>
                      <a:pt x="29" y="198"/>
                    </a:lnTo>
                    <a:lnTo>
                      <a:pt x="31" y="206"/>
                    </a:lnTo>
                    <a:lnTo>
                      <a:pt x="35" y="215"/>
                    </a:lnTo>
                    <a:lnTo>
                      <a:pt x="39" y="225"/>
                    </a:lnTo>
                    <a:lnTo>
                      <a:pt x="44" y="236"/>
                    </a:lnTo>
                    <a:lnTo>
                      <a:pt x="50" y="246"/>
                    </a:lnTo>
                    <a:lnTo>
                      <a:pt x="55" y="254"/>
                    </a:lnTo>
                    <a:lnTo>
                      <a:pt x="59" y="260"/>
                    </a:lnTo>
                    <a:lnTo>
                      <a:pt x="62" y="263"/>
                    </a:lnTo>
                    <a:lnTo>
                      <a:pt x="67" y="265"/>
                    </a:lnTo>
                    <a:lnTo>
                      <a:pt x="72" y="266"/>
                    </a:lnTo>
                    <a:lnTo>
                      <a:pt x="78" y="267"/>
                    </a:lnTo>
                    <a:lnTo>
                      <a:pt x="86" y="266"/>
                    </a:lnTo>
                    <a:lnTo>
                      <a:pt x="92" y="265"/>
                    </a:lnTo>
                    <a:lnTo>
                      <a:pt x="102" y="261"/>
                    </a:lnTo>
                    <a:lnTo>
                      <a:pt x="116" y="256"/>
                    </a:lnTo>
                    <a:lnTo>
                      <a:pt x="133" y="251"/>
                    </a:lnTo>
                    <a:lnTo>
                      <a:pt x="149" y="244"/>
                    </a:lnTo>
                    <a:lnTo>
                      <a:pt x="165" y="237"/>
                    </a:lnTo>
                    <a:lnTo>
                      <a:pt x="179" y="229"/>
                    </a:lnTo>
                    <a:lnTo>
                      <a:pt x="189" y="223"/>
                    </a:lnTo>
                    <a:lnTo>
                      <a:pt x="198" y="217"/>
                    </a:lnTo>
                    <a:lnTo>
                      <a:pt x="209" y="211"/>
                    </a:lnTo>
                    <a:lnTo>
                      <a:pt x="219" y="206"/>
                    </a:lnTo>
                    <a:lnTo>
                      <a:pt x="229" y="200"/>
                    </a:lnTo>
                    <a:lnTo>
                      <a:pt x="238" y="195"/>
                    </a:lnTo>
                    <a:lnTo>
                      <a:pt x="246" y="191"/>
                    </a:lnTo>
                    <a:lnTo>
                      <a:pt x="251" y="186"/>
                    </a:lnTo>
                    <a:lnTo>
                      <a:pt x="254" y="182"/>
                    </a:lnTo>
                    <a:lnTo>
                      <a:pt x="256" y="178"/>
                    </a:lnTo>
                    <a:lnTo>
                      <a:pt x="259" y="174"/>
                    </a:lnTo>
                    <a:lnTo>
                      <a:pt x="261" y="171"/>
                    </a:lnTo>
                    <a:lnTo>
                      <a:pt x="262" y="170"/>
                    </a:lnTo>
                    <a:lnTo>
                      <a:pt x="281" y="163"/>
                    </a:lnTo>
                    <a:lnTo>
                      <a:pt x="279" y="149"/>
                    </a:lnTo>
                    <a:lnTo>
                      <a:pt x="273" y="135"/>
                    </a:lnTo>
                    <a:lnTo>
                      <a:pt x="267" y="125"/>
                    </a:lnTo>
                    <a:lnTo>
                      <a:pt x="261" y="119"/>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72" name="Freeform 892"/>
              <p:cNvSpPr>
                <a:spLocks/>
              </p:cNvSpPr>
              <p:nvPr/>
            </p:nvSpPr>
            <p:spPr bwMode="auto">
              <a:xfrm>
                <a:off x="3656" y="1685"/>
                <a:ext cx="24" cy="31"/>
              </a:xfrm>
              <a:custGeom>
                <a:avLst/>
                <a:gdLst>
                  <a:gd name="T0" fmla="*/ 0 w 167"/>
                  <a:gd name="T1" fmla="*/ 0 h 216"/>
                  <a:gd name="T2" fmla="*/ 0 w 167"/>
                  <a:gd name="T3" fmla="*/ 0 h 216"/>
                  <a:gd name="T4" fmla="*/ 0 w 167"/>
                  <a:gd name="T5" fmla="*/ 0 h 216"/>
                  <a:gd name="T6" fmla="*/ 0 w 167"/>
                  <a:gd name="T7" fmla="*/ 0 h 216"/>
                  <a:gd name="T8" fmla="*/ 0 w 167"/>
                  <a:gd name="T9" fmla="*/ 0 h 216"/>
                  <a:gd name="T10" fmla="*/ 0 w 167"/>
                  <a:gd name="T11" fmla="*/ 0 h 216"/>
                  <a:gd name="T12" fmla="*/ 0 w 167"/>
                  <a:gd name="T13" fmla="*/ 0 h 216"/>
                  <a:gd name="T14" fmla="*/ 0 w 167"/>
                  <a:gd name="T15" fmla="*/ 0 h 216"/>
                  <a:gd name="T16" fmla="*/ 0 w 167"/>
                  <a:gd name="T17" fmla="*/ 0 h 216"/>
                  <a:gd name="T18" fmla="*/ 0 w 167"/>
                  <a:gd name="T19" fmla="*/ 0 h 216"/>
                  <a:gd name="T20" fmla="*/ 0 w 167"/>
                  <a:gd name="T21" fmla="*/ 0 h 216"/>
                  <a:gd name="T22" fmla="*/ 0 w 167"/>
                  <a:gd name="T23" fmla="*/ 0 h 216"/>
                  <a:gd name="T24" fmla="*/ 0 w 167"/>
                  <a:gd name="T25" fmla="*/ 0 h 216"/>
                  <a:gd name="T26" fmla="*/ 0 w 167"/>
                  <a:gd name="T27" fmla="*/ 0 h 216"/>
                  <a:gd name="T28" fmla="*/ 0 w 167"/>
                  <a:gd name="T29" fmla="*/ 0 h 216"/>
                  <a:gd name="T30" fmla="*/ 0 w 167"/>
                  <a:gd name="T31" fmla="*/ 0 h 216"/>
                  <a:gd name="T32" fmla="*/ 0 w 167"/>
                  <a:gd name="T33" fmla="*/ 0 h 216"/>
                  <a:gd name="T34" fmla="*/ 0 w 167"/>
                  <a:gd name="T35" fmla="*/ 0 h 216"/>
                  <a:gd name="T36" fmla="*/ 0 w 167"/>
                  <a:gd name="T37" fmla="*/ 0 h 216"/>
                  <a:gd name="T38" fmla="*/ 0 w 167"/>
                  <a:gd name="T39" fmla="*/ 0 h 216"/>
                  <a:gd name="T40" fmla="*/ 0 w 167"/>
                  <a:gd name="T41" fmla="*/ 0 h 216"/>
                  <a:gd name="T42" fmla="*/ 0 w 167"/>
                  <a:gd name="T43" fmla="*/ 0 h 216"/>
                  <a:gd name="T44" fmla="*/ 0 w 167"/>
                  <a:gd name="T45" fmla="*/ 0 h 216"/>
                  <a:gd name="T46" fmla="*/ 0 w 167"/>
                  <a:gd name="T47" fmla="*/ 0 h 216"/>
                  <a:gd name="T48" fmla="*/ 0 w 167"/>
                  <a:gd name="T49" fmla="*/ 0 h 216"/>
                  <a:gd name="T50" fmla="*/ 0 w 167"/>
                  <a:gd name="T51" fmla="*/ 0 h 216"/>
                  <a:gd name="T52" fmla="*/ 0 w 167"/>
                  <a:gd name="T53" fmla="*/ 0 h 216"/>
                  <a:gd name="T54" fmla="*/ 0 w 167"/>
                  <a:gd name="T55" fmla="*/ 0 h 216"/>
                  <a:gd name="T56" fmla="*/ 0 w 167"/>
                  <a:gd name="T57" fmla="*/ 0 h 216"/>
                  <a:gd name="T58" fmla="*/ 0 w 167"/>
                  <a:gd name="T59" fmla="*/ 0 h 216"/>
                  <a:gd name="T60" fmla="*/ 0 w 167"/>
                  <a:gd name="T61" fmla="*/ 0 h 216"/>
                  <a:gd name="T62" fmla="*/ 0 w 167"/>
                  <a:gd name="T63" fmla="*/ 0 h 216"/>
                  <a:gd name="T64" fmla="*/ 0 w 167"/>
                  <a:gd name="T65" fmla="*/ 0 h 216"/>
                  <a:gd name="T66" fmla="*/ 0 w 167"/>
                  <a:gd name="T67" fmla="*/ 0 h 216"/>
                  <a:gd name="T68" fmla="*/ 0 w 167"/>
                  <a:gd name="T69" fmla="*/ 0 h 216"/>
                  <a:gd name="T70" fmla="*/ 0 w 167"/>
                  <a:gd name="T71" fmla="*/ 0 h 216"/>
                  <a:gd name="T72" fmla="*/ 0 w 167"/>
                  <a:gd name="T73" fmla="*/ 0 h 216"/>
                  <a:gd name="T74" fmla="*/ 0 w 167"/>
                  <a:gd name="T75" fmla="*/ 0 h 216"/>
                  <a:gd name="T76" fmla="*/ 0 w 167"/>
                  <a:gd name="T77" fmla="*/ 0 h 216"/>
                  <a:gd name="T78" fmla="*/ 0 w 167"/>
                  <a:gd name="T79" fmla="*/ 0 h 216"/>
                  <a:gd name="T80" fmla="*/ 0 w 167"/>
                  <a:gd name="T81" fmla="*/ 0 h 216"/>
                  <a:gd name="T82" fmla="*/ 0 w 167"/>
                  <a:gd name="T83" fmla="*/ 0 h 2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
                  <a:gd name="T127" fmla="*/ 0 h 216"/>
                  <a:gd name="T128" fmla="*/ 167 w 167"/>
                  <a:gd name="T129" fmla="*/ 216 h 2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 h="216">
                    <a:moveTo>
                      <a:pt x="139" y="16"/>
                    </a:moveTo>
                    <a:lnTo>
                      <a:pt x="145" y="21"/>
                    </a:lnTo>
                    <a:lnTo>
                      <a:pt x="150" y="27"/>
                    </a:lnTo>
                    <a:lnTo>
                      <a:pt x="156" y="34"/>
                    </a:lnTo>
                    <a:lnTo>
                      <a:pt x="160" y="42"/>
                    </a:lnTo>
                    <a:lnTo>
                      <a:pt x="163" y="50"/>
                    </a:lnTo>
                    <a:lnTo>
                      <a:pt x="166" y="58"/>
                    </a:lnTo>
                    <a:lnTo>
                      <a:pt x="167" y="66"/>
                    </a:lnTo>
                    <a:lnTo>
                      <a:pt x="166" y="74"/>
                    </a:lnTo>
                    <a:lnTo>
                      <a:pt x="163" y="84"/>
                    </a:lnTo>
                    <a:lnTo>
                      <a:pt x="159" y="94"/>
                    </a:lnTo>
                    <a:lnTo>
                      <a:pt x="155" y="103"/>
                    </a:lnTo>
                    <a:lnTo>
                      <a:pt x="152" y="110"/>
                    </a:lnTo>
                    <a:lnTo>
                      <a:pt x="152" y="117"/>
                    </a:lnTo>
                    <a:lnTo>
                      <a:pt x="154" y="125"/>
                    </a:lnTo>
                    <a:lnTo>
                      <a:pt x="154" y="131"/>
                    </a:lnTo>
                    <a:lnTo>
                      <a:pt x="155" y="134"/>
                    </a:lnTo>
                    <a:lnTo>
                      <a:pt x="156" y="138"/>
                    </a:lnTo>
                    <a:lnTo>
                      <a:pt x="156" y="142"/>
                    </a:lnTo>
                    <a:lnTo>
                      <a:pt x="154" y="144"/>
                    </a:lnTo>
                    <a:lnTo>
                      <a:pt x="150" y="144"/>
                    </a:lnTo>
                    <a:lnTo>
                      <a:pt x="146" y="144"/>
                    </a:lnTo>
                    <a:lnTo>
                      <a:pt x="143" y="143"/>
                    </a:lnTo>
                    <a:lnTo>
                      <a:pt x="141" y="144"/>
                    </a:lnTo>
                    <a:lnTo>
                      <a:pt x="140" y="146"/>
                    </a:lnTo>
                    <a:lnTo>
                      <a:pt x="140" y="149"/>
                    </a:lnTo>
                    <a:lnTo>
                      <a:pt x="140" y="152"/>
                    </a:lnTo>
                    <a:lnTo>
                      <a:pt x="138" y="154"/>
                    </a:lnTo>
                    <a:lnTo>
                      <a:pt x="135" y="155"/>
                    </a:lnTo>
                    <a:lnTo>
                      <a:pt x="135" y="157"/>
                    </a:lnTo>
                    <a:lnTo>
                      <a:pt x="135" y="159"/>
                    </a:lnTo>
                    <a:lnTo>
                      <a:pt x="133" y="160"/>
                    </a:lnTo>
                    <a:lnTo>
                      <a:pt x="131" y="161"/>
                    </a:lnTo>
                    <a:lnTo>
                      <a:pt x="129" y="163"/>
                    </a:lnTo>
                    <a:lnTo>
                      <a:pt x="127" y="165"/>
                    </a:lnTo>
                    <a:lnTo>
                      <a:pt x="126" y="168"/>
                    </a:lnTo>
                    <a:lnTo>
                      <a:pt x="126" y="170"/>
                    </a:lnTo>
                    <a:lnTo>
                      <a:pt x="124" y="175"/>
                    </a:lnTo>
                    <a:lnTo>
                      <a:pt x="120" y="180"/>
                    </a:lnTo>
                    <a:lnTo>
                      <a:pt x="111" y="182"/>
                    </a:lnTo>
                    <a:lnTo>
                      <a:pt x="100" y="178"/>
                    </a:lnTo>
                    <a:lnTo>
                      <a:pt x="97" y="176"/>
                    </a:lnTo>
                    <a:lnTo>
                      <a:pt x="94" y="174"/>
                    </a:lnTo>
                    <a:lnTo>
                      <a:pt x="91" y="173"/>
                    </a:lnTo>
                    <a:lnTo>
                      <a:pt x="89" y="173"/>
                    </a:lnTo>
                    <a:lnTo>
                      <a:pt x="85" y="179"/>
                    </a:lnTo>
                    <a:lnTo>
                      <a:pt x="79" y="185"/>
                    </a:lnTo>
                    <a:lnTo>
                      <a:pt x="71" y="192"/>
                    </a:lnTo>
                    <a:lnTo>
                      <a:pt x="64" y="199"/>
                    </a:lnTo>
                    <a:lnTo>
                      <a:pt x="57" y="206"/>
                    </a:lnTo>
                    <a:lnTo>
                      <a:pt x="49" y="211"/>
                    </a:lnTo>
                    <a:lnTo>
                      <a:pt x="41" y="215"/>
                    </a:lnTo>
                    <a:lnTo>
                      <a:pt x="32" y="216"/>
                    </a:lnTo>
                    <a:lnTo>
                      <a:pt x="25" y="215"/>
                    </a:lnTo>
                    <a:lnTo>
                      <a:pt x="18" y="213"/>
                    </a:lnTo>
                    <a:lnTo>
                      <a:pt x="12" y="209"/>
                    </a:lnTo>
                    <a:lnTo>
                      <a:pt x="7" y="203"/>
                    </a:lnTo>
                    <a:lnTo>
                      <a:pt x="4" y="197"/>
                    </a:lnTo>
                    <a:lnTo>
                      <a:pt x="0" y="192"/>
                    </a:lnTo>
                    <a:lnTo>
                      <a:pt x="0" y="186"/>
                    </a:lnTo>
                    <a:lnTo>
                      <a:pt x="2" y="180"/>
                    </a:lnTo>
                    <a:lnTo>
                      <a:pt x="9" y="167"/>
                    </a:lnTo>
                    <a:lnTo>
                      <a:pt x="17" y="149"/>
                    </a:lnTo>
                    <a:lnTo>
                      <a:pt x="25" y="135"/>
                    </a:lnTo>
                    <a:lnTo>
                      <a:pt x="29" y="127"/>
                    </a:lnTo>
                    <a:lnTo>
                      <a:pt x="33" y="114"/>
                    </a:lnTo>
                    <a:lnTo>
                      <a:pt x="33" y="99"/>
                    </a:lnTo>
                    <a:lnTo>
                      <a:pt x="32" y="84"/>
                    </a:lnTo>
                    <a:lnTo>
                      <a:pt x="30" y="71"/>
                    </a:lnTo>
                    <a:lnTo>
                      <a:pt x="30" y="66"/>
                    </a:lnTo>
                    <a:lnTo>
                      <a:pt x="31" y="59"/>
                    </a:lnTo>
                    <a:lnTo>
                      <a:pt x="33" y="50"/>
                    </a:lnTo>
                    <a:lnTo>
                      <a:pt x="37" y="41"/>
                    </a:lnTo>
                    <a:lnTo>
                      <a:pt x="43" y="33"/>
                    </a:lnTo>
                    <a:lnTo>
                      <a:pt x="49" y="23"/>
                    </a:lnTo>
                    <a:lnTo>
                      <a:pt x="55" y="16"/>
                    </a:lnTo>
                    <a:lnTo>
                      <a:pt x="62" y="11"/>
                    </a:lnTo>
                    <a:lnTo>
                      <a:pt x="71" y="6"/>
                    </a:lnTo>
                    <a:lnTo>
                      <a:pt x="81" y="3"/>
                    </a:lnTo>
                    <a:lnTo>
                      <a:pt x="89" y="0"/>
                    </a:lnTo>
                    <a:lnTo>
                      <a:pt x="98" y="0"/>
                    </a:lnTo>
                    <a:lnTo>
                      <a:pt x="107" y="1"/>
                    </a:lnTo>
                    <a:lnTo>
                      <a:pt x="117" y="4"/>
                    </a:lnTo>
                    <a:lnTo>
                      <a:pt x="127" y="9"/>
                    </a:lnTo>
                    <a:lnTo>
                      <a:pt x="139"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73" name="Freeform 893"/>
              <p:cNvSpPr>
                <a:spLocks/>
              </p:cNvSpPr>
              <p:nvPr/>
            </p:nvSpPr>
            <p:spPr bwMode="auto">
              <a:xfrm>
                <a:off x="3661" y="1709"/>
                <a:ext cx="2" cy="3"/>
              </a:xfrm>
              <a:custGeom>
                <a:avLst/>
                <a:gdLst>
                  <a:gd name="T0" fmla="*/ 0 w 18"/>
                  <a:gd name="T1" fmla="*/ 0 h 17"/>
                  <a:gd name="T2" fmla="*/ 0 w 18"/>
                  <a:gd name="T3" fmla="*/ 0 h 17"/>
                  <a:gd name="T4" fmla="*/ 0 w 18"/>
                  <a:gd name="T5" fmla="*/ 0 h 17"/>
                  <a:gd name="T6" fmla="*/ 0 w 18"/>
                  <a:gd name="T7" fmla="*/ 0 h 17"/>
                  <a:gd name="T8" fmla="*/ 0 w 18"/>
                  <a:gd name="T9" fmla="*/ 0 h 17"/>
                  <a:gd name="T10" fmla="*/ 0 w 18"/>
                  <a:gd name="T11" fmla="*/ 0 h 17"/>
                  <a:gd name="T12" fmla="*/ 0 w 18"/>
                  <a:gd name="T13" fmla="*/ 0 h 17"/>
                  <a:gd name="T14" fmla="*/ 0 w 18"/>
                  <a:gd name="T15" fmla="*/ 0 h 17"/>
                  <a:gd name="T16" fmla="*/ 0 w 18"/>
                  <a:gd name="T17" fmla="*/ 0 h 17"/>
                  <a:gd name="T18" fmla="*/ 0 w 18"/>
                  <a:gd name="T19" fmla="*/ 0 h 17"/>
                  <a:gd name="T20" fmla="*/ 0 w 18"/>
                  <a:gd name="T21" fmla="*/ 0 h 17"/>
                  <a:gd name="T22" fmla="*/ 0 w 18"/>
                  <a:gd name="T23" fmla="*/ 0 h 17"/>
                  <a:gd name="T24" fmla="*/ 0 w 18"/>
                  <a:gd name="T25" fmla="*/ 0 h 17"/>
                  <a:gd name="T26" fmla="*/ 0 w 18"/>
                  <a:gd name="T27" fmla="*/ 0 h 17"/>
                  <a:gd name="T28" fmla="*/ 0 w 18"/>
                  <a:gd name="T29" fmla="*/ 0 h 17"/>
                  <a:gd name="T30" fmla="*/ 0 w 18"/>
                  <a:gd name="T31" fmla="*/ 0 h 17"/>
                  <a:gd name="T32" fmla="*/ 0 w 18"/>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7"/>
                  <a:gd name="T53" fmla="*/ 18 w 18"/>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7">
                    <a:moveTo>
                      <a:pt x="5" y="16"/>
                    </a:moveTo>
                    <a:lnTo>
                      <a:pt x="9" y="17"/>
                    </a:lnTo>
                    <a:lnTo>
                      <a:pt x="12" y="16"/>
                    </a:lnTo>
                    <a:lnTo>
                      <a:pt x="15" y="15"/>
                    </a:lnTo>
                    <a:lnTo>
                      <a:pt x="17" y="12"/>
                    </a:lnTo>
                    <a:lnTo>
                      <a:pt x="18" y="9"/>
                    </a:lnTo>
                    <a:lnTo>
                      <a:pt x="18" y="6"/>
                    </a:lnTo>
                    <a:lnTo>
                      <a:pt x="16" y="3"/>
                    </a:lnTo>
                    <a:lnTo>
                      <a:pt x="13" y="1"/>
                    </a:lnTo>
                    <a:lnTo>
                      <a:pt x="10" y="0"/>
                    </a:lnTo>
                    <a:lnTo>
                      <a:pt x="7" y="0"/>
                    </a:lnTo>
                    <a:lnTo>
                      <a:pt x="3" y="2"/>
                    </a:lnTo>
                    <a:lnTo>
                      <a:pt x="1" y="5"/>
                    </a:lnTo>
                    <a:lnTo>
                      <a:pt x="0" y="8"/>
                    </a:lnTo>
                    <a:lnTo>
                      <a:pt x="1" y="11"/>
                    </a:lnTo>
                    <a:lnTo>
                      <a:pt x="2" y="14"/>
                    </a:lnTo>
                    <a:lnTo>
                      <a:pt x="5"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74" name="Freeform 894"/>
              <p:cNvSpPr>
                <a:spLocks/>
              </p:cNvSpPr>
              <p:nvPr/>
            </p:nvSpPr>
            <p:spPr bwMode="auto">
              <a:xfrm>
                <a:off x="3664" y="1691"/>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5" y="16"/>
                    </a:moveTo>
                    <a:lnTo>
                      <a:pt x="8" y="17"/>
                    </a:lnTo>
                    <a:lnTo>
                      <a:pt x="11" y="16"/>
                    </a:lnTo>
                    <a:lnTo>
                      <a:pt x="14" y="15"/>
                    </a:lnTo>
                    <a:lnTo>
                      <a:pt x="16" y="12"/>
                    </a:lnTo>
                    <a:lnTo>
                      <a:pt x="17" y="9"/>
                    </a:lnTo>
                    <a:lnTo>
                      <a:pt x="16" y="6"/>
                    </a:lnTo>
                    <a:lnTo>
                      <a:pt x="15" y="3"/>
                    </a:lnTo>
                    <a:lnTo>
                      <a:pt x="12" y="1"/>
                    </a:lnTo>
                    <a:lnTo>
                      <a:pt x="9" y="0"/>
                    </a:lnTo>
                    <a:lnTo>
                      <a:pt x="6" y="0"/>
                    </a:lnTo>
                    <a:lnTo>
                      <a:pt x="3" y="2"/>
                    </a:lnTo>
                    <a:lnTo>
                      <a:pt x="1" y="5"/>
                    </a:lnTo>
                    <a:lnTo>
                      <a:pt x="0" y="8"/>
                    </a:lnTo>
                    <a:lnTo>
                      <a:pt x="1" y="11"/>
                    </a:lnTo>
                    <a:lnTo>
                      <a:pt x="2" y="14"/>
                    </a:lnTo>
                    <a:lnTo>
                      <a:pt x="5"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75" name="Freeform 895"/>
              <p:cNvSpPr>
                <a:spLocks/>
              </p:cNvSpPr>
              <p:nvPr/>
            </p:nvSpPr>
            <p:spPr bwMode="auto">
              <a:xfrm>
                <a:off x="3674" y="1698"/>
                <a:ext cx="3" cy="2"/>
              </a:xfrm>
              <a:custGeom>
                <a:avLst/>
                <a:gdLst>
                  <a:gd name="T0" fmla="*/ 0 w 25"/>
                  <a:gd name="T1" fmla="*/ 0 h 10"/>
                  <a:gd name="T2" fmla="*/ 0 w 25"/>
                  <a:gd name="T3" fmla="*/ 0 h 10"/>
                  <a:gd name="T4" fmla="*/ 0 w 25"/>
                  <a:gd name="T5" fmla="*/ 0 h 10"/>
                  <a:gd name="T6" fmla="*/ 0 w 25"/>
                  <a:gd name="T7" fmla="*/ 0 h 10"/>
                  <a:gd name="T8" fmla="*/ 0 w 25"/>
                  <a:gd name="T9" fmla="*/ 0 h 10"/>
                  <a:gd name="T10" fmla="*/ 0 w 25"/>
                  <a:gd name="T11" fmla="*/ 0 h 10"/>
                  <a:gd name="T12" fmla="*/ 0 w 25"/>
                  <a:gd name="T13" fmla="*/ 0 h 10"/>
                  <a:gd name="T14" fmla="*/ 0 w 25"/>
                  <a:gd name="T15" fmla="*/ 0 h 10"/>
                  <a:gd name="T16" fmla="*/ 0 w 25"/>
                  <a:gd name="T17" fmla="*/ 0 h 10"/>
                  <a:gd name="T18" fmla="*/ 0 w 25"/>
                  <a:gd name="T19" fmla="*/ 0 h 10"/>
                  <a:gd name="T20" fmla="*/ 0 w 25"/>
                  <a:gd name="T21" fmla="*/ 0 h 10"/>
                  <a:gd name="T22" fmla="*/ 0 w 25"/>
                  <a:gd name="T23" fmla="*/ 0 h 10"/>
                  <a:gd name="T24" fmla="*/ 0 w 25"/>
                  <a:gd name="T25" fmla="*/ 0 h 10"/>
                  <a:gd name="T26" fmla="*/ 0 w 25"/>
                  <a:gd name="T27" fmla="*/ 0 h 10"/>
                  <a:gd name="T28" fmla="*/ 0 w 25"/>
                  <a:gd name="T29" fmla="*/ 0 h 10"/>
                  <a:gd name="T30" fmla="*/ 0 w 25"/>
                  <a:gd name="T31" fmla="*/ 0 h 10"/>
                  <a:gd name="T32" fmla="*/ 0 w 25"/>
                  <a:gd name="T33" fmla="*/ 0 h 10"/>
                  <a:gd name="T34" fmla="*/ 0 w 25"/>
                  <a:gd name="T35" fmla="*/ 0 h 10"/>
                  <a:gd name="T36" fmla="*/ 0 w 25"/>
                  <a:gd name="T37" fmla="*/ 0 h 10"/>
                  <a:gd name="T38" fmla="*/ 0 w 25"/>
                  <a:gd name="T39" fmla="*/ 0 h 10"/>
                  <a:gd name="T40" fmla="*/ 0 w 25"/>
                  <a:gd name="T41" fmla="*/ 0 h 10"/>
                  <a:gd name="T42" fmla="*/ 0 w 25"/>
                  <a:gd name="T43" fmla="*/ 0 h 10"/>
                  <a:gd name="T44" fmla="*/ 0 w 25"/>
                  <a:gd name="T45" fmla="*/ 0 h 10"/>
                  <a:gd name="T46" fmla="*/ 0 w 25"/>
                  <a:gd name="T47" fmla="*/ 0 h 10"/>
                  <a:gd name="T48" fmla="*/ 0 w 25"/>
                  <a:gd name="T49" fmla="*/ 0 h 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10"/>
                  <a:gd name="T77" fmla="*/ 25 w 25"/>
                  <a:gd name="T78" fmla="*/ 10 h 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10">
                    <a:moveTo>
                      <a:pt x="22" y="9"/>
                    </a:moveTo>
                    <a:lnTo>
                      <a:pt x="24" y="7"/>
                    </a:lnTo>
                    <a:lnTo>
                      <a:pt x="25" y="5"/>
                    </a:lnTo>
                    <a:lnTo>
                      <a:pt x="24" y="3"/>
                    </a:lnTo>
                    <a:lnTo>
                      <a:pt x="21" y="1"/>
                    </a:lnTo>
                    <a:lnTo>
                      <a:pt x="17" y="0"/>
                    </a:lnTo>
                    <a:lnTo>
                      <a:pt x="12" y="0"/>
                    </a:lnTo>
                    <a:lnTo>
                      <a:pt x="7" y="0"/>
                    </a:lnTo>
                    <a:lnTo>
                      <a:pt x="2" y="0"/>
                    </a:lnTo>
                    <a:lnTo>
                      <a:pt x="0" y="0"/>
                    </a:lnTo>
                    <a:lnTo>
                      <a:pt x="0" y="1"/>
                    </a:lnTo>
                    <a:lnTo>
                      <a:pt x="1" y="2"/>
                    </a:lnTo>
                    <a:lnTo>
                      <a:pt x="4" y="2"/>
                    </a:lnTo>
                    <a:lnTo>
                      <a:pt x="8" y="2"/>
                    </a:lnTo>
                    <a:lnTo>
                      <a:pt x="13" y="3"/>
                    </a:lnTo>
                    <a:lnTo>
                      <a:pt x="17" y="5"/>
                    </a:lnTo>
                    <a:lnTo>
                      <a:pt x="19" y="5"/>
                    </a:lnTo>
                    <a:lnTo>
                      <a:pt x="20" y="6"/>
                    </a:lnTo>
                    <a:lnTo>
                      <a:pt x="21" y="6"/>
                    </a:lnTo>
                    <a:lnTo>
                      <a:pt x="21" y="7"/>
                    </a:lnTo>
                    <a:lnTo>
                      <a:pt x="21" y="8"/>
                    </a:lnTo>
                    <a:lnTo>
                      <a:pt x="21" y="9"/>
                    </a:lnTo>
                    <a:lnTo>
                      <a:pt x="21" y="10"/>
                    </a:lnTo>
                    <a:lnTo>
                      <a:pt x="2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76" name="Freeform 896"/>
              <p:cNvSpPr>
                <a:spLocks/>
              </p:cNvSpPr>
              <p:nvPr/>
            </p:nvSpPr>
            <p:spPr bwMode="auto">
              <a:xfrm>
                <a:off x="3674" y="1700"/>
                <a:ext cx="3" cy="1"/>
              </a:xfrm>
              <a:custGeom>
                <a:avLst/>
                <a:gdLst>
                  <a:gd name="T0" fmla="*/ 0 w 18"/>
                  <a:gd name="T1" fmla="*/ 0 h 11"/>
                  <a:gd name="T2" fmla="*/ 0 w 18"/>
                  <a:gd name="T3" fmla="*/ 0 h 11"/>
                  <a:gd name="T4" fmla="*/ 0 w 18"/>
                  <a:gd name="T5" fmla="*/ 0 h 11"/>
                  <a:gd name="T6" fmla="*/ 0 w 18"/>
                  <a:gd name="T7" fmla="*/ 0 h 11"/>
                  <a:gd name="T8" fmla="*/ 0 w 18"/>
                  <a:gd name="T9" fmla="*/ 0 h 11"/>
                  <a:gd name="T10" fmla="*/ 0 w 18"/>
                  <a:gd name="T11" fmla="*/ 0 h 11"/>
                  <a:gd name="T12" fmla="*/ 0 w 18"/>
                  <a:gd name="T13" fmla="*/ 0 h 11"/>
                  <a:gd name="T14" fmla="*/ 0 w 18"/>
                  <a:gd name="T15" fmla="*/ 0 h 11"/>
                  <a:gd name="T16" fmla="*/ 0 w 18"/>
                  <a:gd name="T17" fmla="*/ 0 h 11"/>
                  <a:gd name="T18" fmla="*/ 0 w 18"/>
                  <a:gd name="T19" fmla="*/ 0 h 11"/>
                  <a:gd name="T20" fmla="*/ 0 w 18"/>
                  <a:gd name="T21" fmla="*/ 0 h 11"/>
                  <a:gd name="T22" fmla="*/ 0 w 18"/>
                  <a:gd name="T23" fmla="*/ 0 h 11"/>
                  <a:gd name="T24" fmla="*/ 0 w 18"/>
                  <a:gd name="T25" fmla="*/ 0 h 11"/>
                  <a:gd name="T26" fmla="*/ 0 w 18"/>
                  <a:gd name="T27" fmla="*/ 0 h 11"/>
                  <a:gd name="T28" fmla="*/ 0 w 18"/>
                  <a:gd name="T29" fmla="*/ 0 h 11"/>
                  <a:gd name="T30" fmla="*/ 0 w 18"/>
                  <a:gd name="T31" fmla="*/ 0 h 11"/>
                  <a:gd name="T32" fmla="*/ 0 w 18"/>
                  <a:gd name="T33" fmla="*/ 0 h 11"/>
                  <a:gd name="T34" fmla="*/ 0 w 18"/>
                  <a:gd name="T35" fmla="*/ 0 h 11"/>
                  <a:gd name="T36" fmla="*/ 0 w 18"/>
                  <a:gd name="T37" fmla="*/ 0 h 11"/>
                  <a:gd name="T38" fmla="*/ 0 w 18"/>
                  <a:gd name="T39" fmla="*/ 0 h 11"/>
                  <a:gd name="T40" fmla="*/ 0 w 18"/>
                  <a:gd name="T41" fmla="*/ 0 h 11"/>
                  <a:gd name="T42" fmla="*/ 0 w 18"/>
                  <a:gd name="T43" fmla="*/ 0 h 11"/>
                  <a:gd name="T44" fmla="*/ 0 w 18"/>
                  <a:gd name="T45" fmla="*/ 0 h 11"/>
                  <a:gd name="T46" fmla="*/ 0 w 18"/>
                  <a:gd name="T47" fmla="*/ 0 h 11"/>
                  <a:gd name="T48" fmla="*/ 0 w 18"/>
                  <a:gd name="T49" fmla="*/ 0 h 11"/>
                  <a:gd name="T50" fmla="*/ 0 w 18"/>
                  <a:gd name="T51" fmla="*/ 0 h 11"/>
                  <a:gd name="T52" fmla="*/ 0 w 18"/>
                  <a:gd name="T53" fmla="*/ 0 h 11"/>
                  <a:gd name="T54" fmla="*/ 0 w 18"/>
                  <a:gd name="T55" fmla="*/ 0 h 11"/>
                  <a:gd name="T56" fmla="*/ 0 w 18"/>
                  <a:gd name="T57" fmla="*/ 0 h 11"/>
                  <a:gd name="T58" fmla="*/ 0 w 18"/>
                  <a:gd name="T59" fmla="*/ 0 h 11"/>
                  <a:gd name="T60" fmla="*/ 0 w 18"/>
                  <a:gd name="T61" fmla="*/ 0 h 11"/>
                  <a:gd name="T62" fmla="*/ 0 w 18"/>
                  <a:gd name="T63" fmla="*/ 0 h 11"/>
                  <a:gd name="T64" fmla="*/ 0 w 18"/>
                  <a:gd name="T65" fmla="*/ 0 h 11"/>
                  <a:gd name="T66" fmla="*/ 0 w 18"/>
                  <a:gd name="T67" fmla="*/ 0 h 11"/>
                  <a:gd name="T68" fmla="*/ 0 w 18"/>
                  <a:gd name="T69" fmla="*/ 0 h 11"/>
                  <a:gd name="T70" fmla="*/ 0 w 18"/>
                  <a:gd name="T71" fmla="*/ 0 h 11"/>
                  <a:gd name="T72" fmla="*/ 0 w 18"/>
                  <a:gd name="T73" fmla="*/ 0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
                  <a:gd name="T112" fmla="*/ 0 h 11"/>
                  <a:gd name="T113" fmla="*/ 18 w 18"/>
                  <a:gd name="T114" fmla="*/ 11 h 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 h="11">
                    <a:moveTo>
                      <a:pt x="14" y="7"/>
                    </a:moveTo>
                    <a:lnTo>
                      <a:pt x="14" y="7"/>
                    </a:lnTo>
                    <a:lnTo>
                      <a:pt x="15" y="6"/>
                    </a:lnTo>
                    <a:lnTo>
                      <a:pt x="16" y="6"/>
                    </a:lnTo>
                    <a:lnTo>
                      <a:pt x="17" y="5"/>
                    </a:lnTo>
                    <a:lnTo>
                      <a:pt x="18" y="4"/>
                    </a:lnTo>
                    <a:lnTo>
                      <a:pt x="16" y="4"/>
                    </a:lnTo>
                    <a:lnTo>
                      <a:pt x="13" y="4"/>
                    </a:lnTo>
                    <a:lnTo>
                      <a:pt x="9" y="3"/>
                    </a:lnTo>
                    <a:lnTo>
                      <a:pt x="5" y="2"/>
                    </a:lnTo>
                    <a:lnTo>
                      <a:pt x="3" y="1"/>
                    </a:lnTo>
                    <a:lnTo>
                      <a:pt x="1" y="0"/>
                    </a:lnTo>
                    <a:lnTo>
                      <a:pt x="0" y="1"/>
                    </a:lnTo>
                    <a:lnTo>
                      <a:pt x="1" y="2"/>
                    </a:lnTo>
                    <a:lnTo>
                      <a:pt x="2" y="3"/>
                    </a:lnTo>
                    <a:lnTo>
                      <a:pt x="5" y="4"/>
                    </a:lnTo>
                    <a:lnTo>
                      <a:pt x="7" y="6"/>
                    </a:lnTo>
                    <a:lnTo>
                      <a:pt x="9" y="7"/>
                    </a:lnTo>
                    <a:lnTo>
                      <a:pt x="10" y="8"/>
                    </a:lnTo>
                    <a:lnTo>
                      <a:pt x="11" y="9"/>
                    </a:lnTo>
                    <a:lnTo>
                      <a:pt x="12" y="10"/>
                    </a:lnTo>
                    <a:lnTo>
                      <a:pt x="12" y="11"/>
                    </a:lnTo>
                    <a:lnTo>
                      <a:pt x="13" y="11"/>
                    </a:lnTo>
                    <a:lnTo>
                      <a:pt x="12" y="10"/>
                    </a:lnTo>
                    <a:lnTo>
                      <a:pt x="12" y="9"/>
                    </a:lnTo>
                    <a:lnTo>
                      <a:pt x="12" y="8"/>
                    </a:lnTo>
                    <a:lnTo>
                      <a:pt x="12" y="7"/>
                    </a:lnTo>
                    <a:lnTo>
                      <a:pt x="13" y="7"/>
                    </a:lnTo>
                    <a:lnTo>
                      <a:pt x="1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77" name="Freeform 897"/>
              <p:cNvSpPr>
                <a:spLocks/>
              </p:cNvSpPr>
              <p:nvPr/>
            </p:nvSpPr>
            <p:spPr bwMode="auto">
              <a:xfrm>
                <a:off x="3673" y="1706"/>
                <a:ext cx="2" cy="1"/>
              </a:xfrm>
              <a:custGeom>
                <a:avLst/>
                <a:gdLst>
                  <a:gd name="T0" fmla="*/ 0 w 14"/>
                  <a:gd name="T1" fmla="*/ 0 h 6"/>
                  <a:gd name="T2" fmla="*/ 0 w 14"/>
                  <a:gd name="T3" fmla="*/ 0 h 6"/>
                  <a:gd name="T4" fmla="*/ 0 w 14"/>
                  <a:gd name="T5" fmla="*/ 0 h 6"/>
                  <a:gd name="T6" fmla="*/ 0 w 14"/>
                  <a:gd name="T7" fmla="*/ 0 h 6"/>
                  <a:gd name="T8" fmla="*/ 0 w 14"/>
                  <a:gd name="T9" fmla="*/ 0 h 6"/>
                  <a:gd name="T10" fmla="*/ 0 w 14"/>
                  <a:gd name="T11" fmla="*/ 0 h 6"/>
                  <a:gd name="T12" fmla="*/ 0 w 14"/>
                  <a:gd name="T13" fmla="*/ 0 h 6"/>
                  <a:gd name="T14" fmla="*/ 0 w 14"/>
                  <a:gd name="T15" fmla="*/ 0 h 6"/>
                  <a:gd name="T16" fmla="*/ 0 w 14"/>
                  <a:gd name="T17" fmla="*/ 0 h 6"/>
                  <a:gd name="T18" fmla="*/ 0 w 14"/>
                  <a:gd name="T19" fmla="*/ 0 h 6"/>
                  <a:gd name="T20" fmla="*/ 0 w 14"/>
                  <a:gd name="T21" fmla="*/ 0 h 6"/>
                  <a:gd name="T22" fmla="*/ 0 w 14"/>
                  <a:gd name="T23" fmla="*/ 0 h 6"/>
                  <a:gd name="T24" fmla="*/ 0 w 14"/>
                  <a:gd name="T25" fmla="*/ 0 h 6"/>
                  <a:gd name="T26" fmla="*/ 0 w 14"/>
                  <a:gd name="T27" fmla="*/ 0 h 6"/>
                  <a:gd name="T28" fmla="*/ 0 w 14"/>
                  <a:gd name="T29" fmla="*/ 0 h 6"/>
                  <a:gd name="T30" fmla="*/ 0 w 14"/>
                  <a:gd name="T31" fmla="*/ 0 h 6"/>
                  <a:gd name="T32" fmla="*/ 0 w 14"/>
                  <a:gd name="T33" fmla="*/ 0 h 6"/>
                  <a:gd name="T34" fmla="*/ 0 w 14"/>
                  <a:gd name="T35" fmla="*/ 0 h 6"/>
                  <a:gd name="T36" fmla="*/ 0 w 14"/>
                  <a:gd name="T37" fmla="*/ 0 h 6"/>
                  <a:gd name="T38" fmla="*/ 0 w 14"/>
                  <a:gd name="T39" fmla="*/ 0 h 6"/>
                  <a:gd name="T40" fmla="*/ 0 w 14"/>
                  <a:gd name="T41" fmla="*/ 0 h 6"/>
                  <a:gd name="T42" fmla="*/ 0 w 14"/>
                  <a:gd name="T43" fmla="*/ 0 h 6"/>
                  <a:gd name="T44" fmla="*/ 0 w 14"/>
                  <a:gd name="T45" fmla="*/ 0 h 6"/>
                  <a:gd name="T46" fmla="*/ 0 w 14"/>
                  <a:gd name="T47" fmla="*/ 0 h 6"/>
                  <a:gd name="T48" fmla="*/ 0 w 14"/>
                  <a:gd name="T49" fmla="*/ 0 h 6"/>
                  <a:gd name="T50" fmla="*/ 0 w 14"/>
                  <a:gd name="T51" fmla="*/ 0 h 6"/>
                  <a:gd name="T52" fmla="*/ 0 w 14"/>
                  <a:gd name="T53" fmla="*/ 0 h 6"/>
                  <a:gd name="T54" fmla="*/ 0 w 14"/>
                  <a:gd name="T55" fmla="*/ 0 h 6"/>
                  <a:gd name="T56" fmla="*/ 0 w 14"/>
                  <a:gd name="T57" fmla="*/ 0 h 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
                  <a:gd name="T88" fmla="*/ 0 h 6"/>
                  <a:gd name="T89" fmla="*/ 14 w 14"/>
                  <a:gd name="T90" fmla="*/ 6 h 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 h="6">
                    <a:moveTo>
                      <a:pt x="14" y="5"/>
                    </a:moveTo>
                    <a:lnTo>
                      <a:pt x="12" y="4"/>
                    </a:lnTo>
                    <a:lnTo>
                      <a:pt x="9" y="4"/>
                    </a:lnTo>
                    <a:lnTo>
                      <a:pt x="7" y="3"/>
                    </a:lnTo>
                    <a:lnTo>
                      <a:pt x="4" y="1"/>
                    </a:lnTo>
                    <a:lnTo>
                      <a:pt x="4" y="0"/>
                    </a:lnTo>
                    <a:lnTo>
                      <a:pt x="3" y="0"/>
                    </a:lnTo>
                    <a:lnTo>
                      <a:pt x="2" y="1"/>
                    </a:lnTo>
                    <a:lnTo>
                      <a:pt x="1" y="1"/>
                    </a:lnTo>
                    <a:lnTo>
                      <a:pt x="0" y="1"/>
                    </a:lnTo>
                    <a:lnTo>
                      <a:pt x="0" y="2"/>
                    </a:lnTo>
                    <a:lnTo>
                      <a:pt x="1" y="2"/>
                    </a:lnTo>
                    <a:lnTo>
                      <a:pt x="2" y="2"/>
                    </a:lnTo>
                    <a:lnTo>
                      <a:pt x="4" y="3"/>
                    </a:lnTo>
                    <a:lnTo>
                      <a:pt x="6" y="4"/>
                    </a:lnTo>
                    <a:lnTo>
                      <a:pt x="8" y="5"/>
                    </a:lnTo>
                    <a:lnTo>
                      <a:pt x="10" y="5"/>
                    </a:lnTo>
                    <a:lnTo>
                      <a:pt x="11" y="5"/>
                    </a:lnTo>
                    <a:lnTo>
                      <a:pt x="12" y="5"/>
                    </a:lnTo>
                    <a:lnTo>
                      <a:pt x="13" y="6"/>
                    </a:lnTo>
                    <a:lnTo>
                      <a:pt x="14" y="6"/>
                    </a:lnTo>
                    <a:lnTo>
                      <a:pt x="1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78" name="Freeform 898"/>
              <p:cNvSpPr>
                <a:spLocks/>
              </p:cNvSpPr>
              <p:nvPr/>
            </p:nvSpPr>
            <p:spPr bwMode="auto">
              <a:xfrm>
                <a:off x="3664" y="1691"/>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5" y="16"/>
                    </a:moveTo>
                    <a:lnTo>
                      <a:pt x="8" y="17"/>
                    </a:lnTo>
                    <a:lnTo>
                      <a:pt x="11" y="16"/>
                    </a:lnTo>
                    <a:lnTo>
                      <a:pt x="14" y="15"/>
                    </a:lnTo>
                    <a:lnTo>
                      <a:pt x="16" y="12"/>
                    </a:lnTo>
                    <a:lnTo>
                      <a:pt x="17" y="9"/>
                    </a:lnTo>
                    <a:lnTo>
                      <a:pt x="16" y="6"/>
                    </a:lnTo>
                    <a:lnTo>
                      <a:pt x="15" y="3"/>
                    </a:lnTo>
                    <a:lnTo>
                      <a:pt x="12" y="1"/>
                    </a:lnTo>
                    <a:lnTo>
                      <a:pt x="9" y="0"/>
                    </a:lnTo>
                    <a:lnTo>
                      <a:pt x="6" y="0"/>
                    </a:lnTo>
                    <a:lnTo>
                      <a:pt x="3" y="2"/>
                    </a:lnTo>
                    <a:lnTo>
                      <a:pt x="1" y="5"/>
                    </a:lnTo>
                    <a:lnTo>
                      <a:pt x="0" y="8"/>
                    </a:lnTo>
                    <a:lnTo>
                      <a:pt x="1" y="11"/>
                    </a:lnTo>
                    <a:lnTo>
                      <a:pt x="2" y="14"/>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79" name="Freeform 899"/>
              <p:cNvSpPr>
                <a:spLocks/>
              </p:cNvSpPr>
              <p:nvPr/>
            </p:nvSpPr>
            <p:spPr bwMode="auto">
              <a:xfrm>
                <a:off x="3658" y="1683"/>
                <a:ext cx="24" cy="20"/>
              </a:xfrm>
              <a:custGeom>
                <a:avLst/>
                <a:gdLst>
                  <a:gd name="T0" fmla="*/ 0 w 170"/>
                  <a:gd name="T1" fmla="*/ 0 h 139"/>
                  <a:gd name="T2" fmla="*/ 0 w 170"/>
                  <a:gd name="T3" fmla="*/ 0 h 139"/>
                  <a:gd name="T4" fmla="*/ 0 w 170"/>
                  <a:gd name="T5" fmla="*/ 0 h 139"/>
                  <a:gd name="T6" fmla="*/ 0 w 170"/>
                  <a:gd name="T7" fmla="*/ 0 h 139"/>
                  <a:gd name="T8" fmla="*/ 0 w 170"/>
                  <a:gd name="T9" fmla="*/ 0 h 139"/>
                  <a:gd name="T10" fmla="*/ 0 w 170"/>
                  <a:gd name="T11" fmla="*/ 0 h 139"/>
                  <a:gd name="T12" fmla="*/ 0 w 170"/>
                  <a:gd name="T13" fmla="*/ 0 h 139"/>
                  <a:gd name="T14" fmla="*/ 0 w 170"/>
                  <a:gd name="T15" fmla="*/ 0 h 139"/>
                  <a:gd name="T16" fmla="*/ 0 w 170"/>
                  <a:gd name="T17" fmla="*/ 0 h 139"/>
                  <a:gd name="T18" fmla="*/ 0 w 170"/>
                  <a:gd name="T19" fmla="*/ 0 h 139"/>
                  <a:gd name="T20" fmla="*/ 0 w 170"/>
                  <a:gd name="T21" fmla="*/ 0 h 139"/>
                  <a:gd name="T22" fmla="*/ 0 w 170"/>
                  <a:gd name="T23" fmla="*/ 0 h 139"/>
                  <a:gd name="T24" fmla="*/ 0 w 170"/>
                  <a:gd name="T25" fmla="*/ 0 h 139"/>
                  <a:gd name="T26" fmla="*/ 0 w 170"/>
                  <a:gd name="T27" fmla="*/ 0 h 139"/>
                  <a:gd name="T28" fmla="*/ 0 w 170"/>
                  <a:gd name="T29" fmla="*/ 0 h 139"/>
                  <a:gd name="T30" fmla="*/ 0 w 170"/>
                  <a:gd name="T31" fmla="*/ 0 h 139"/>
                  <a:gd name="T32" fmla="*/ 0 w 170"/>
                  <a:gd name="T33" fmla="*/ 0 h 139"/>
                  <a:gd name="T34" fmla="*/ 0 w 170"/>
                  <a:gd name="T35" fmla="*/ 0 h 139"/>
                  <a:gd name="T36" fmla="*/ 0 w 170"/>
                  <a:gd name="T37" fmla="*/ 0 h 139"/>
                  <a:gd name="T38" fmla="*/ 0 w 170"/>
                  <a:gd name="T39" fmla="*/ 0 h 139"/>
                  <a:gd name="T40" fmla="*/ 0 w 170"/>
                  <a:gd name="T41" fmla="*/ 0 h 139"/>
                  <a:gd name="T42" fmla="*/ 0 w 170"/>
                  <a:gd name="T43" fmla="*/ 0 h 139"/>
                  <a:gd name="T44" fmla="*/ 0 w 170"/>
                  <a:gd name="T45" fmla="*/ 0 h 139"/>
                  <a:gd name="T46" fmla="*/ 0 w 170"/>
                  <a:gd name="T47" fmla="*/ 0 h 139"/>
                  <a:gd name="T48" fmla="*/ 0 w 170"/>
                  <a:gd name="T49" fmla="*/ 0 h 139"/>
                  <a:gd name="T50" fmla="*/ 0 w 170"/>
                  <a:gd name="T51" fmla="*/ 0 h 139"/>
                  <a:gd name="T52" fmla="*/ 0 w 170"/>
                  <a:gd name="T53" fmla="*/ 0 h 139"/>
                  <a:gd name="T54" fmla="*/ 0 w 170"/>
                  <a:gd name="T55" fmla="*/ 0 h 139"/>
                  <a:gd name="T56" fmla="*/ 0 w 170"/>
                  <a:gd name="T57" fmla="*/ 0 h 139"/>
                  <a:gd name="T58" fmla="*/ 0 w 170"/>
                  <a:gd name="T59" fmla="*/ 0 h 139"/>
                  <a:gd name="T60" fmla="*/ 0 w 170"/>
                  <a:gd name="T61" fmla="*/ 0 h 139"/>
                  <a:gd name="T62" fmla="*/ 0 w 170"/>
                  <a:gd name="T63" fmla="*/ 0 h 139"/>
                  <a:gd name="T64" fmla="*/ 0 w 170"/>
                  <a:gd name="T65" fmla="*/ 0 h 139"/>
                  <a:gd name="T66" fmla="*/ 0 w 170"/>
                  <a:gd name="T67" fmla="*/ 0 h 139"/>
                  <a:gd name="T68" fmla="*/ 0 w 170"/>
                  <a:gd name="T69" fmla="*/ 0 h 139"/>
                  <a:gd name="T70" fmla="*/ 0 w 170"/>
                  <a:gd name="T71" fmla="*/ 0 h 139"/>
                  <a:gd name="T72" fmla="*/ 0 w 170"/>
                  <a:gd name="T73" fmla="*/ 0 h 139"/>
                  <a:gd name="T74" fmla="*/ 0 w 170"/>
                  <a:gd name="T75" fmla="*/ 0 h 139"/>
                  <a:gd name="T76" fmla="*/ 0 w 170"/>
                  <a:gd name="T77" fmla="*/ 0 h 139"/>
                  <a:gd name="T78" fmla="*/ 0 w 170"/>
                  <a:gd name="T79" fmla="*/ 0 h 139"/>
                  <a:gd name="T80" fmla="*/ 0 w 170"/>
                  <a:gd name="T81" fmla="*/ 0 h 139"/>
                  <a:gd name="T82" fmla="*/ 0 w 170"/>
                  <a:gd name="T83" fmla="*/ 0 h 139"/>
                  <a:gd name="T84" fmla="*/ 0 w 170"/>
                  <a:gd name="T85" fmla="*/ 0 h 139"/>
                  <a:gd name="T86" fmla="*/ 0 w 170"/>
                  <a:gd name="T87" fmla="*/ 0 h 139"/>
                  <a:gd name="T88" fmla="*/ 0 w 170"/>
                  <a:gd name="T89" fmla="*/ 0 h 139"/>
                  <a:gd name="T90" fmla="*/ 0 w 170"/>
                  <a:gd name="T91" fmla="*/ 0 h 139"/>
                  <a:gd name="T92" fmla="*/ 0 w 170"/>
                  <a:gd name="T93" fmla="*/ 0 h 139"/>
                  <a:gd name="T94" fmla="*/ 0 w 170"/>
                  <a:gd name="T95" fmla="*/ 0 h 139"/>
                  <a:gd name="T96" fmla="*/ 0 w 170"/>
                  <a:gd name="T97" fmla="*/ 0 h 139"/>
                  <a:gd name="T98" fmla="*/ 0 w 170"/>
                  <a:gd name="T99" fmla="*/ 0 h 139"/>
                  <a:gd name="T100" fmla="*/ 0 w 170"/>
                  <a:gd name="T101" fmla="*/ 0 h 139"/>
                  <a:gd name="T102" fmla="*/ 0 w 170"/>
                  <a:gd name="T103" fmla="*/ 0 h 139"/>
                  <a:gd name="T104" fmla="*/ 0 w 170"/>
                  <a:gd name="T105" fmla="*/ 0 h 139"/>
                  <a:gd name="T106" fmla="*/ 0 w 170"/>
                  <a:gd name="T107" fmla="*/ 0 h 139"/>
                  <a:gd name="T108" fmla="*/ 0 w 170"/>
                  <a:gd name="T109" fmla="*/ 0 h 139"/>
                  <a:gd name="T110" fmla="*/ 0 w 170"/>
                  <a:gd name="T111" fmla="*/ 0 h 139"/>
                  <a:gd name="T112" fmla="*/ 0 w 170"/>
                  <a:gd name="T113" fmla="*/ 0 h 139"/>
                  <a:gd name="T114" fmla="*/ 0 w 170"/>
                  <a:gd name="T115" fmla="*/ 0 h 139"/>
                  <a:gd name="T116" fmla="*/ 0 w 170"/>
                  <a:gd name="T117" fmla="*/ 0 h 139"/>
                  <a:gd name="T118" fmla="*/ 0 w 170"/>
                  <a:gd name="T119" fmla="*/ 0 h 1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0"/>
                  <a:gd name="T181" fmla="*/ 0 h 139"/>
                  <a:gd name="T182" fmla="*/ 170 w 170"/>
                  <a:gd name="T183" fmla="*/ 139 h 1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0" h="139">
                    <a:moveTo>
                      <a:pt x="156" y="76"/>
                    </a:moveTo>
                    <a:lnTo>
                      <a:pt x="162" y="77"/>
                    </a:lnTo>
                    <a:lnTo>
                      <a:pt x="167" y="75"/>
                    </a:lnTo>
                    <a:lnTo>
                      <a:pt x="170" y="70"/>
                    </a:lnTo>
                    <a:lnTo>
                      <a:pt x="168" y="65"/>
                    </a:lnTo>
                    <a:lnTo>
                      <a:pt x="166" y="63"/>
                    </a:lnTo>
                    <a:lnTo>
                      <a:pt x="166" y="61"/>
                    </a:lnTo>
                    <a:lnTo>
                      <a:pt x="166" y="58"/>
                    </a:lnTo>
                    <a:lnTo>
                      <a:pt x="167" y="55"/>
                    </a:lnTo>
                    <a:lnTo>
                      <a:pt x="167" y="52"/>
                    </a:lnTo>
                    <a:lnTo>
                      <a:pt x="166" y="49"/>
                    </a:lnTo>
                    <a:lnTo>
                      <a:pt x="163" y="46"/>
                    </a:lnTo>
                    <a:lnTo>
                      <a:pt x="158" y="43"/>
                    </a:lnTo>
                    <a:lnTo>
                      <a:pt x="152" y="39"/>
                    </a:lnTo>
                    <a:lnTo>
                      <a:pt x="147" y="34"/>
                    </a:lnTo>
                    <a:lnTo>
                      <a:pt x="142" y="28"/>
                    </a:lnTo>
                    <a:lnTo>
                      <a:pt x="138" y="22"/>
                    </a:lnTo>
                    <a:lnTo>
                      <a:pt x="135" y="16"/>
                    </a:lnTo>
                    <a:lnTo>
                      <a:pt x="129" y="10"/>
                    </a:lnTo>
                    <a:lnTo>
                      <a:pt x="120" y="6"/>
                    </a:lnTo>
                    <a:lnTo>
                      <a:pt x="110" y="5"/>
                    </a:lnTo>
                    <a:lnTo>
                      <a:pt x="105" y="6"/>
                    </a:lnTo>
                    <a:lnTo>
                      <a:pt x="98" y="6"/>
                    </a:lnTo>
                    <a:lnTo>
                      <a:pt x="92" y="5"/>
                    </a:lnTo>
                    <a:lnTo>
                      <a:pt x="86" y="3"/>
                    </a:lnTo>
                    <a:lnTo>
                      <a:pt x="81" y="0"/>
                    </a:lnTo>
                    <a:lnTo>
                      <a:pt x="74" y="0"/>
                    </a:lnTo>
                    <a:lnTo>
                      <a:pt x="68" y="2"/>
                    </a:lnTo>
                    <a:lnTo>
                      <a:pt x="62" y="5"/>
                    </a:lnTo>
                    <a:lnTo>
                      <a:pt x="58" y="9"/>
                    </a:lnTo>
                    <a:lnTo>
                      <a:pt x="54" y="11"/>
                    </a:lnTo>
                    <a:lnTo>
                      <a:pt x="50" y="13"/>
                    </a:lnTo>
                    <a:lnTo>
                      <a:pt x="47" y="13"/>
                    </a:lnTo>
                    <a:lnTo>
                      <a:pt x="44" y="14"/>
                    </a:lnTo>
                    <a:lnTo>
                      <a:pt x="42" y="16"/>
                    </a:lnTo>
                    <a:lnTo>
                      <a:pt x="39" y="20"/>
                    </a:lnTo>
                    <a:lnTo>
                      <a:pt x="36" y="24"/>
                    </a:lnTo>
                    <a:lnTo>
                      <a:pt x="34" y="28"/>
                    </a:lnTo>
                    <a:lnTo>
                      <a:pt x="33" y="31"/>
                    </a:lnTo>
                    <a:lnTo>
                      <a:pt x="30" y="33"/>
                    </a:lnTo>
                    <a:lnTo>
                      <a:pt x="26" y="35"/>
                    </a:lnTo>
                    <a:lnTo>
                      <a:pt x="22" y="37"/>
                    </a:lnTo>
                    <a:lnTo>
                      <a:pt x="19" y="39"/>
                    </a:lnTo>
                    <a:lnTo>
                      <a:pt x="16" y="43"/>
                    </a:lnTo>
                    <a:lnTo>
                      <a:pt x="14" y="51"/>
                    </a:lnTo>
                    <a:lnTo>
                      <a:pt x="14" y="56"/>
                    </a:lnTo>
                    <a:lnTo>
                      <a:pt x="14" y="60"/>
                    </a:lnTo>
                    <a:lnTo>
                      <a:pt x="14" y="64"/>
                    </a:lnTo>
                    <a:lnTo>
                      <a:pt x="12" y="68"/>
                    </a:lnTo>
                    <a:lnTo>
                      <a:pt x="10" y="71"/>
                    </a:lnTo>
                    <a:lnTo>
                      <a:pt x="9" y="75"/>
                    </a:lnTo>
                    <a:lnTo>
                      <a:pt x="9" y="79"/>
                    </a:lnTo>
                    <a:lnTo>
                      <a:pt x="9" y="83"/>
                    </a:lnTo>
                    <a:lnTo>
                      <a:pt x="9" y="88"/>
                    </a:lnTo>
                    <a:lnTo>
                      <a:pt x="8" y="92"/>
                    </a:lnTo>
                    <a:lnTo>
                      <a:pt x="6" y="97"/>
                    </a:lnTo>
                    <a:lnTo>
                      <a:pt x="3" y="100"/>
                    </a:lnTo>
                    <a:lnTo>
                      <a:pt x="0" y="104"/>
                    </a:lnTo>
                    <a:lnTo>
                      <a:pt x="0" y="109"/>
                    </a:lnTo>
                    <a:lnTo>
                      <a:pt x="1" y="113"/>
                    </a:lnTo>
                    <a:lnTo>
                      <a:pt x="3" y="116"/>
                    </a:lnTo>
                    <a:lnTo>
                      <a:pt x="5" y="118"/>
                    </a:lnTo>
                    <a:lnTo>
                      <a:pt x="7" y="121"/>
                    </a:lnTo>
                    <a:lnTo>
                      <a:pt x="9" y="125"/>
                    </a:lnTo>
                    <a:lnTo>
                      <a:pt x="10" y="129"/>
                    </a:lnTo>
                    <a:lnTo>
                      <a:pt x="13" y="134"/>
                    </a:lnTo>
                    <a:lnTo>
                      <a:pt x="20" y="137"/>
                    </a:lnTo>
                    <a:lnTo>
                      <a:pt x="28" y="139"/>
                    </a:lnTo>
                    <a:lnTo>
                      <a:pt x="35" y="139"/>
                    </a:lnTo>
                    <a:lnTo>
                      <a:pt x="41" y="137"/>
                    </a:lnTo>
                    <a:lnTo>
                      <a:pt x="45" y="133"/>
                    </a:lnTo>
                    <a:lnTo>
                      <a:pt x="46" y="128"/>
                    </a:lnTo>
                    <a:lnTo>
                      <a:pt x="45" y="123"/>
                    </a:lnTo>
                    <a:lnTo>
                      <a:pt x="43" y="118"/>
                    </a:lnTo>
                    <a:lnTo>
                      <a:pt x="44" y="113"/>
                    </a:lnTo>
                    <a:lnTo>
                      <a:pt x="46" y="107"/>
                    </a:lnTo>
                    <a:lnTo>
                      <a:pt x="47" y="103"/>
                    </a:lnTo>
                    <a:lnTo>
                      <a:pt x="49" y="100"/>
                    </a:lnTo>
                    <a:lnTo>
                      <a:pt x="53" y="96"/>
                    </a:lnTo>
                    <a:lnTo>
                      <a:pt x="57" y="92"/>
                    </a:lnTo>
                    <a:lnTo>
                      <a:pt x="60" y="90"/>
                    </a:lnTo>
                    <a:lnTo>
                      <a:pt x="62" y="90"/>
                    </a:lnTo>
                    <a:lnTo>
                      <a:pt x="64" y="92"/>
                    </a:lnTo>
                    <a:lnTo>
                      <a:pt x="66" y="94"/>
                    </a:lnTo>
                    <a:lnTo>
                      <a:pt x="67" y="97"/>
                    </a:lnTo>
                    <a:lnTo>
                      <a:pt x="69" y="99"/>
                    </a:lnTo>
                    <a:lnTo>
                      <a:pt x="71" y="99"/>
                    </a:lnTo>
                    <a:lnTo>
                      <a:pt x="74" y="100"/>
                    </a:lnTo>
                    <a:lnTo>
                      <a:pt x="76" y="102"/>
                    </a:lnTo>
                    <a:lnTo>
                      <a:pt x="77" y="103"/>
                    </a:lnTo>
                    <a:lnTo>
                      <a:pt x="78" y="102"/>
                    </a:lnTo>
                    <a:lnTo>
                      <a:pt x="79" y="100"/>
                    </a:lnTo>
                    <a:lnTo>
                      <a:pt x="80" y="98"/>
                    </a:lnTo>
                    <a:lnTo>
                      <a:pt x="81" y="96"/>
                    </a:lnTo>
                    <a:lnTo>
                      <a:pt x="83" y="94"/>
                    </a:lnTo>
                    <a:lnTo>
                      <a:pt x="85" y="93"/>
                    </a:lnTo>
                    <a:lnTo>
                      <a:pt x="88" y="93"/>
                    </a:lnTo>
                    <a:lnTo>
                      <a:pt x="91" y="93"/>
                    </a:lnTo>
                    <a:lnTo>
                      <a:pt x="94" y="91"/>
                    </a:lnTo>
                    <a:lnTo>
                      <a:pt x="96" y="89"/>
                    </a:lnTo>
                    <a:lnTo>
                      <a:pt x="97" y="86"/>
                    </a:lnTo>
                    <a:lnTo>
                      <a:pt x="98" y="83"/>
                    </a:lnTo>
                    <a:lnTo>
                      <a:pt x="100" y="80"/>
                    </a:lnTo>
                    <a:lnTo>
                      <a:pt x="102" y="77"/>
                    </a:lnTo>
                    <a:lnTo>
                      <a:pt x="106" y="74"/>
                    </a:lnTo>
                    <a:lnTo>
                      <a:pt x="110" y="71"/>
                    </a:lnTo>
                    <a:lnTo>
                      <a:pt x="115" y="67"/>
                    </a:lnTo>
                    <a:lnTo>
                      <a:pt x="116" y="63"/>
                    </a:lnTo>
                    <a:lnTo>
                      <a:pt x="114" y="57"/>
                    </a:lnTo>
                    <a:lnTo>
                      <a:pt x="111" y="54"/>
                    </a:lnTo>
                    <a:lnTo>
                      <a:pt x="110" y="50"/>
                    </a:lnTo>
                    <a:lnTo>
                      <a:pt x="109" y="47"/>
                    </a:lnTo>
                    <a:lnTo>
                      <a:pt x="111" y="43"/>
                    </a:lnTo>
                    <a:lnTo>
                      <a:pt x="116" y="42"/>
                    </a:lnTo>
                    <a:lnTo>
                      <a:pt x="123" y="43"/>
                    </a:lnTo>
                    <a:lnTo>
                      <a:pt x="131" y="47"/>
                    </a:lnTo>
                    <a:lnTo>
                      <a:pt x="138" y="51"/>
                    </a:lnTo>
                    <a:lnTo>
                      <a:pt x="143" y="55"/>
                    </a:lnTo>
                    <a:lnTo>
                      <a:pt x="148" y="61"/>
                    </a:lnTo>
                    <a:lnTo>
                      <a:pt x="153" y="68"/>
                    </a:lnTo>
                    <a:lnTo>
                      <a:pt x="156"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80" name="Freeform 900"/>
              <p:cNvSpPr>
                <a:spLocks/>
              </p:cNvSpPr>
              <p:nvPr/>
            </p:nvSpPr>
            <p:spPr bwMode="auto">
              <a:xfrm>
                <a:off x="3657" y="1681"/>
                <a:ext cx="26" cy="19"/>
              </a:xfrm>
              <a:custGeom>
                <a:avLst/>
                <a:gdLst>
                  <a:gd name="T0" fmla="*/ 0 w 182"/>
                  <a:gd name="T1" fmla="*/ 0 h 131"/>
                  <a:gd name="T2" fmla="*/ 0 w 182"/>
                  <a:gd name="T3" fmla="*/ 0 h 131"/>
                  <a:gd name="T4" fmla="*/ 0 w 182"/>
                  <a:gd name="T5" fmla="*/ 0 h 131"/>
                  <a:gd name="T6" fmla="*/ 0 w 182"/>
                  <a:gd name="T7" fmla="*/ 0 h 131"/>
                  <a:gd name="T8" fmla="*/ 0 w 182"/>
                  <a:gd name="T9" fmla="*/ 0 h 131"/>
                  <a:gd name="T10" fmla="*/ 0 w 182"/>
                  <a:gd name="T11" fmla="*/ 0 h 131"/>
                  <a:gd name="T12" fmla="*/ 0 w 182"/>
                  <a:gd name="T13" fmla="*/ 0 h 131"/>
                  <a:gd name="T14" fmla="*/ 0 w 182"/>
                  <a:gd name="T15" fmla="*/ 0 h 131"/>
                  <a:gd name="T16" fmla="*/ 0 w 182"/>
                  <a:gd name="T17" fmla="*/ 0 h 131"/>
                  <a:gd name="T18" fmla="*/ 0 w 182"/>
                  <a:gd name="T19" fmla="*/ 0 h 131"/>
                  <a:gd name="T20" fmla="*/ 0 w 182"/>
                  <a:gd name="T21" fmla="*/ 0 h 131"/>
                  <a:gd name="T22" fmla="*/ 0 w 182"/>
                  <a:gd name="T23" fmla="*/ 0 h 131"/>
                  <a:gd name="T24" fmla="*/ 0 w 182"/>
                  <a:gd name="T25" fmla="*/ 0 h 131"/>
                  <a:gd name="T26" fmla="*/ 0 w 182"/>
                  <a:gd name="T27" fmla="*/ 0 h 131"/>
                  <a:gd name="T28" fmla="*/ 0 w 182"/>
                  <a:gd name="T29" fmla="*/ 0 h 131"/>
                  <a:gd name="T30" fmla="*/ 0 w 182"/>
                  <a:gd name="T31" fmla="*/ 0 h 131"/>
                  <a:gd name="T32" fmla="*/ 0 w 182"/>
                  <a:gd name="T33" fmla="*/ 0 h 131"/>
                  <a:gd name="T34" fmla="*/ 0 w 182"/>
                  <a:gd name="T35" fmla="*/ 0 h 131"/>
                  <a:gd name="T36" fmla="*/ 0 w 182"/>
                  <a:gd name="T37" fmla="*/ 0 h 131"/>
                  <a:gd name="T38" fmla="*/ 0 w 182"/>
                  <a:gd name="T39" fmla="*/ 0 h 131"/>
                  <a:gd name="T40" fmla="*/ 0 w 182"/>
                  <a:gd name="T41" fmla="*/ 0 h 131"/>
                  <a:gd name="T42" fmla="*/ 0 w 182"/>
                  <a:gd name="T43" fmla="*/ 0 h 131"/>
                  <a:gd name="T44" fmla="*/ 0 w 182"/>
                  <a:gd name="T45" fmla="*/ 0 h 131"/>
                  <a:gd name="T46" fmla="*/ 0 w 182"/>
                  <a:gd name="T47" fmla="*/ 0 h 131"/>
                  <a:gd name="T48" fmla="*/ 0 w 182"/>
                  <a:gd name="T49" fmla="*/ 0 h 131"/>
                  <a:gd name="T50" fmla="*/ 0 w 182"/>
                  <a:gd name="T51" fmla="*/ 0 h 131"/>
                  <a:gd name="T52" fmla="*/ 0 w 182"/>
                  <a:gd name="T53" fmla="*/ 0 h 131"/>
                  <a:gd name="T54" fmla="*/ 0 w 182"/>
                  <a:gd name="T55" fmla="*/ 0 h 131"/>
                  <a:gd name="T56" fmla="*/ 0 w 182"/>
                  <a:gd name="T57" fmla="*/ 0 h 131"/>
                  <a:gd name="T58" fmla="*/ 0 w 182"/>
                  <a:gd name="T59" fmla="*/ 0 h 131"/>
                  <a:gd name="T60" fmla="*/ 0 w 182"/>
                  <a:gd name="T61" fmla="*/ 0 h 131"/>
                  <a:gd name="T62" fmla="*/ 0 w 182"/>
                  <a:gd name="T63" fmla="*/ 0 h 131"/>
                  <a:gd name="T64" fmla="*/ 0 w 182"/>
                  <a:gd name="T65" fmla="*/ 0 h 131"/>
                  <a:gd name="T66" fmla="*/ 0 w 182"/>
                  <a:gd name="T67" fmla="*/ 0 h 131"/>
                  <a:gd name="T68" fmla="*/ 0 w 182"/>
                  <a:gd name="T69" fmla="*/ 0 h 131"/>
                  <a:gd name="T70" fmla="*/ 0 w 182"/>
                  <a:gd name="T71" fmla="*/ 0 h 131"/>
                  <a:gd name="T72" fmla="*/ 0 w 182"/>
                  <a:gd name="T73" fmla="*/ 0 h 131"/>
                  <a:gd name="T74" fmla="*/ 0 w 182"/>
                  <a:gd name="T75" fmla="*/ 0 h 131"/>
                  <a:gd name="T76" fmla="*/ 0 w 182"/>
                  <a:gd name="T77" fmla="*/ 0 h 131"/>
                  <a:gd name="T78" fmla="*/ 0 w 182"/>
                  <a:gd name="T79" fmla="*/ 0 h 131"/>
                  <a:gd name="T80" fmla="*/ 0 w 182"/>
                  <a:gd name="T81" fmla="*/ 0 h 131"/>
                  <a:gd name="T82" fmla="*/ 0 w 182"/>
                  <a:gd name="T83" fmla="*/ 0 h 131"/>
                  <a:gd name="T84" fmla="*/ 0 w 182"/>
                  <a:gd name="T85" fmla="*/ 0 h 131"/>
                  <a:gd name="T86" fmla="*/ 0 w 182"/>
                  <a:gd name="T87" fmla="*/ 0 h 131"/>
                  <a:gd name="T88" fmla="*/ 0 w 182"/>
                  <a:gd name="T89" fmla="*/ 0 h 131"/>
                  <a:gd name="T90" fmla="*/ 0 w 182"/>
                  <a:gd name="T91" fmla="*/ 0 h 131"/>
                  <a:gd name="T92" fmla="*/ 0 w 182"/>
                  <a:gd name="T93" fmla="*/ 0 h 131"/>
                  <a:gd name="T94" fmla="*/ 0 w 182"/>
                  <a:gd name="T95" fmla="*/ 0 h 131"/>
                  <a:gd name="T96" fmla="*/ 0 w 182"/>
                  <a:gd name="T97" fmla="*/ 0 h 1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2"/>
                  <a:gd name="T148" fmla="*/ 0 h 131"/>
                  <a:gd name="T149" fmla="*/ 182 w 182"/>
                  <a:gd name="T150" fmla="*/ 131 h 1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2" h="131">
                    <a:moveTo>
                      <a:pt x="168" y="109"/>
                    </a:moveTo>
                    <a:lnTo>
                      <a:pt x="168" y="107"/>
                    </a:lnTo>
                    <a:lnTo>
                      <a:pt x="168" y="104"/>
                    </a:lnTo>
                    <a:lnTo>
                      <a:pt x="168" y="101"/>
                    </a:lnTo>
                    <a:lnTo>
                      <a:pt x="170" y="96"/>
                    </a:lnTo>
                    <a:lnTo>
                      <a:pt x="173" y="84"/>
                    </a:lnTo>
                    <a:lnTo>
                      <a:pt x="173" y="71"/>
                    </a:lnTo>
                    <a:lnTo>
                      <a:pt x="170" y="57"/>
                    </a:lnTo>
                    <a:lnTo>
                      <a:pt x="164" y="42"/>
                    </a:lnTo>
                    <a:lnTo>
                      <a:pt x="156" y="30"/>
                    </a:lnTo>
                    <a:lnTo>
                      <a:pt x="146" y="18"/>
                    </a:lnTo>
                    <a:lnTo>
                      <a:pt x="133" y="9"/>
                    </a:lnTo>
                    <a:lnTo>
                      <a:pt x="118" y="3"/>
                    </a:lnTo>
                    <a:lnTo>
                      <a:pt x="99" y="0"/>
                    </a:lnTo>
                    <a:lnTo>
                      <a:pt x="83" y="0"/>
                    </a:lnTo>
                    <a:lnTo>
                      <a:pt x="66" y="4"/>
                    </a:lnTo>
                    <a:lnTo>
                      <a:pt x="53" y="9"/>
                    </a:lnTo>
                    <a:lnTo>
                      <a:pt x="41" y="18"/>
                    </a:lnTo>
                    <a:lnTo>
                      <a:pt x="31" y="28"/>
                    </a:lnTo>
                    <a:lnTo>
                      <a:pt x="22" y="40"/>
                    </a:lnTo>
                    <a:lnTo>
                      <a:pt x="17" y="52"/>
                    </a:lnTo>
                    <a:lnTo>
                      <a:pt x="14" y="61"/>
                    </a:lnTo>
                    <a:lnTo>
                      <a:pt x="11" y="69"/>
                    </a:lnTo>
                    <a:lnTo>
                      <a:pt x="8" y="74"/>
                    </a:lnTo>
                    <a:lnTo>
                      <a:pt x="3" y="76"/>
                    </a:lnTo>
                    <a:lnTo>
                      <a:pt x="0" y="77"/>
                    </a:lnTo>
                    <a:lnTo>
                      <a:pt x="0" y="78"/>
                    </a:lnTo>
                    <a:lnTo>
                      <a:pt x="2" y="80"/>
                    </a:lnTo>
                    <a:lnTo>
                      <a:pt x="5" y="81"/>
                    </a:lnTo>
                    <a:lnTo>
                      <a:pt x="12" y="84"/>
                    </a:lnTo>
                    <a:lnTo>
                      <a:pt x="27" y="88"/>
                    </a:lnTo>
                    <a:lnTo>
                      <a:pt x="47" y="94"/>
                    </a:lnTo>
                    <a:lnTo>
                      <a:pt x="70" y="102"/>
                    </a:lnTo>
                    <a:lnTo>
                      <a:pt x="92" y="108"/>
                    </a:lnTo>
                    <a:lnTo>
                      <a:pt x="113" y="113"/>
                    </a:lnTo>
                    <a:lnTo>
                      <a:pt x="129" y="117"/>
                    </a:lnTo>
                    <a:lnTo>
                      <a:pt x="137" y="119"/>
                    </a:lnTo>
                    <a:lnTo>
                      <a:pt x="142" y="120"/>
                    </a:lnTo>
                    <a:lnTo>
                      <a:pt x="149" y="122"/>
                    </a:lnTo>
                    <a:lnTo>
                      <a:pt x="155" y="124"/>
                    </a:lnTo>
                    <a:lnTo>
                      <a:pt x="162" y="127"/>
                    </a:lnTo>
                    <a:lnTo>
                      <a:pt x="169" y="129"/>
                    </a:lnTo>
                    <a:lnTo>
                      <a:pt x="174" y="131"/>
                    </a:lnTo>
                    <a:lnTo>
                      <a:pt x="178" y="131"/>
                    </a:lnTo>
                    <a:lnTo>
                      <a:pt x="182" y="129"/>
                    </a:lnTo>
                    <a:lnTo>
                      <a:pt x="180" y="126"/>
                    </a:lnTo>
                    <a:lnTo>
                      <a:pt x="176" y="121"/>
                    </a:lnTo>
                    <a:lnTo>
                      <a:pt x="171" y="115"/>
                    </a:lnTo>
                    <a:lnTo>
                      <a:pt x="168" y="109"/>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81" name="Freeform 901"/>
              <p:cNvSpPr>
                <a:spLocks/>
              </p:cNvSpPr>
              <p:nvPr/>
            </p:nvSpPr>
            <p:spPr bwMode="auto">
              <a:xfrm>
                <a:off x="3654" y="1768"/>
                <a:ext cx="29" cy="94"/>
              </a:xfrm>
              <a:custGeom>
                <a:avLst/>
                <a:gdLst>
                  <a:gd name="T0" fmla="*/ 0 w 198"/>
                  <a:gd name="T1" fmla="*/ 0 h 656"/>
                  <a:gd name="T2" fmla="*/ 0 w 198"/>
                  <a:gd name="T3" fmla="*/ 0 h 656"/>
                  <a:gd name="T4" fmla="*/ 0 w 198"/>
                  <a:gd name="T5" fmla="*/ 0 h 656"/>
                  <a:gd name="T6" fmla="*/ 0 w 198"/>
                  <a:gd name="T7" fmla="*/ 0 h 656"/>
                  <a:gd name="T8" fmla="*/ 0 w 198"/>
                  <a:gd name="T9" fmla="*/ 0 h 656"/>
                  <a:gd name="T10" fmla="*/ 0 w 198"/>
                  <a:gd name="T11" fmla="*/ 0 h 656"/>
                  <a:gd name="T12" fmla="*/ 0 w 198"/>
                  <a:gd name="T13" fmla="*/ 0 h 656"/>
                  <a:gd name="T14" fmla="*/ 0 w 198"/>
                  <a:gd name="T15" fmla="*/ 0 h 656"/>
                  <a:gd name="T16" fmla="*/ 0 w 198"/>
                  <a:gd name="T17" fmla="*/ 0 h 656"/>
                  <a:gd name="T18" fmla="*/ 0 w 198"/>
                  <a:gd name="T19" fmla="*/ 0 h 656"/>
                  <a:gd name="T20" fmla="*/ 0 w 198"/>
                  <a:gd name="T21" fmla="*/ 0 h 656"/>
                  <a:gd name="T22" fmla="*/ 0 w 198"/>
                  <a:gd name="T23" fmla="*/ 0 h 656"/>
                  <a:gd name="T24" fmla="*/ 0 w 198"/>
                  <a:gd name="T25" fmla="*/ 0 h 656"/>
                  <a:gd name="T26" fmla="*/ 0 w 198"/>
                  <a:gd name="T27" fmla="*/ 0 h 656"/>
                  <a:gd name="T28" fmla="*/ 0 w 198"/>
                  <a:gd name="T29" fmla="*/ 0 h 656"/>
                  <a:gd name="T30" fmla="*/ 0 w 198"/>
                  <a:gd name="T31" fmla="*/ 0 h 656"/>
                  <a:gd name="T32" fmla="*/ 0 w 198"/>
                  <a:gd name="T33" fmla="*/ 0 h 656"/>
                  <a:gd name="T34" fmla="*/ 0 w 198"/>
                  <a:gd name="T35" fmla="*/ 0 h 656"/>
                  <a:gd name="T36" fmla="*/ 0 w 198"/>
                  <a:gd name="T37" fmla="*/ 0 h 656"/>
                  <a:gd name="T38" fmla="*/ 0 w 198"/>
                  <a:gd name="T39" fmla="*/ 0 h 656"/>
                  <a:gd name="T40" fmla="*/ 0 w 198"/>
                  <a:gd name="T41" fmla="*/ 0 h 656"/>
                  <a:gd name="T42" fmla="*/ 0 w 198"/>
                  <a:gd name="T43" fmla="*/ 0 h 656"/>
                  <a:gd name="T44" fmla="*/ 0 w 198"/>
                  <a:gd name="T45" fmla="*/ 0 h 656"/>
                  <a:gd name="T46" fmla="*/ 0 w 198"/>
                  <a:gd name="T47" fmla="*/ 0 h 656"/>
                  <a:gd name="T48" fmla="*/ 0 w 198"/>
                  <a:gd name="T49" fmla="*/ 0 h 656"/>
                  <a:gd name="T50" fmla="*/ 0 w 198"/>
                  <a:gd name="T51" fmla="*/ 0 h 656"/>
                  <a:gd name="T52" fmla="*/ 0 w 198"/>
                  <a:gd name="T53" fmla="*/ 0 h 656"/>
                  <a:gd name="T54" fmla="*/ 0 w 198"/>
                  <a:gd name="T55" fmla="*/ 0 h 656"/>
                  <a:gd name="T56" fmla="*/ 0 w 198"/>
                  <a:gd name="T57" fmla="*/ 0 h 656"/>
                  <a:gd name="T58" fmla="*/ 0 w 198"/>
                  <a:gd name="T59" fmla="*/ 0 h 656"/>
                  <a:gd name="T60" fmla="*/ 0 w 198"/>
                  <a:gd name="T61" fmla="*/ 0 h 656"/>
                  <a:gd name="T62" fmla="*/ 0 w 198"/>
                  <a:gd name="T63" fmla="*/ 0 h 656"/>
                  <a:gd name="T64" fmla="*/ 0 w 198"/>
                  <a:gd name="T65" fmla="*/ 0 h 656"/>
                  <a:gd name="T66" fmla="*/ 0 w 198"/>
                  <a:gd name="T67" fmla="*/ 0 h 656"/>
                  <a:gd name="T68" fmla="*/ 0 w 198"/>
                  <a:gd name="T69" fmla="*/ 0 h 656"/>
                  <a:gd name="T70" fmla="*/ 0 w 198"/>
                  <a:gd name="T71" fmla="*/ 0 h 656"/>
                  <a:gd name="T72" fmla="*/ 0 w 198"/>
                  <a:gd name="T73" fmla="*/ 0 h 656"/>
                  <a:gd name="T74" fmla="*/ 0 w 198"/>
                  <a:gd name="T75" fmla="*/ 0 h 656"/>
                  <a:gd name="T76" fmla="*/ 0 w 198"/>
                  <a:gd name="T77" fmla="*/ 0 h 656"/>
                  <a:gd name="T78" fmla="*/ 0 w 198"/>
                  <a:gd name="T79" fmla="*/ 0 h 656"/>
                  <a:gd name="T80" fmla="*/ 0 w 198"/>
                  <a:gd name="T81" fmla="*/ 0 h 656"/>
                  <a:gd name="T82" fmla="*/ 0 w 198"/>
                  <a:gd name="T83" fmla="*/ 0 h 6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8"/>
                  <a:gd name="T127" fmla="*/ 0 h 656"/>
                  <a:gd name="T128" fmla="*/ 198 w 198"/>
                  <a:gd name="T129" fmla="*/ 656 h 6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8" h="656">
                    <a:moveTo>
                      <a:pt x="42" y="3"/>
                    </a:moveTo>
                    <a:lnTo>
                      <a:pt x="34" y="6"/>
                    </a:lnTo>
                    <a:lnTo>
                      <a:pt x="26" y="13"/>
                    </a:lnTo>
                    <a:lnTo>
                      <a:pt x="18" y="20"/>
                    </a:lnTo>
                    <a:lnTo>
                      <a:pt x="10" y="28"/>
                    </a:lnTo>
                    <a:lnTo>
                      <a:pt x="5" y="38"/>
                    </a:lnTo>
                    <a:lnTo>
                      <a:pt x="1" y="49"/>
                    </a:lnTo>
                    <a:lnTo>
                      <a:pt x="0" y="61"/>
                    </a:lnTo>
                    <a:lnTo>
                      <a:pt x="2" y="73"/>
                    </a:lnTo>
                    <a:lnTo>
                      <a:pt x="6" y="82"/>
                    </a:lnTo>
                    <a:lnTo>
                      <a:pt x="11" y="93"/>
                    </a:lnTo>
                    <a:lnTo>
                      <a:pt x="18" y="105"/>
                    </a:lnTo>
                    <a:lnTo>
                      <a:pt x="24" y="117"/>
                    </a:lnTo>
                    <a:lnTo>
                      <a:pt x="31" y="128"/>
                    </a:lnTo>
                    <a:lnTo>
                      <a:pt x="37" y="138"/>
                    </a:lnTo>
                    <a:lnTo>
                      <a:pt x="42" y="147"/>
                    </a:lnTo>
                    <a:lnTo>
                      <a:pt x="45" y="153"/>
                    </a:lnTo>
                    <a:lnTo>
                      <a:pt x="49" y="161"/>
                    </a:lnTo>
                    <a:lnTo>
                      <a:pt x="57" y="176"/>
                    </a:lnTo>
                    <a:lnTo>
                      <a:pt x="67" y="197"/>
                    </a:lnTo>
                    <a:lnTo>
                      <a:pt x="77" y="219"/>
                    </a:lnTo>
                    <a:lnTo>
                      <a:pt x="87" y="242"/>
                    </a:lnTo>
                    <a:lnTo>
                      <a:pt x="98" y="262"/>
                    </a:lnTo>
                    <a:lnTo>
                      <a:pt x="105" y="279"/>
                    </a:lnTo>
                    <a:lnTo>
                      <a:pt x="109" y="288"/>
                    </a:lnTo>
                    <a:lnTo>
                      <a:pt x="114" y="299"/>
                    </a:lnTo>
                    <a:lnTo>
                      <a:pt x="118" y="311"/>
                    </a:lnTo>
                    <a:lnTo>
                      <a:pt x="120" y="323"/>
                    </a:lnTo>
                    <a:lnTo>
                      <a:pt x="120" y="329"/>
                    </a:lnTo>
                    <a:lnTo>
                      <a:pt x="118" y="333"/>
                    </a:lnTo>
                    <a:lnTo>
                      <a:pt x="115" y="340"/>
                    </a:lnTo>
                    <a:lnTo>
                      <a:pt x="110" y="350"/>
                    </a:lnTo>
                    <a:lnTo>
                      <a:pt x="105" y="363"/>
                    </a:lnTo>
                    <a:lnTo>
                      <a:pt x="99" y="376"/>
                    </a:lnTo>
                    <a:lnTo>
                      <a:pt x="94" y="388"/>
                    </a:lnTo>
                    <a:lnTo>
                      <a:pt x="90" y="399"/>
                    </a:lnTo>
                    <a:lnTo>
                      <a:pt x="87" y="410"/>
                    </a:lnTo>
                    <a:lnTo>
                      <a:pt x="85" y="440"/>
                    </a:lnTo>
                    <a:lnTo>
                      <a:pt x="87" y="472"/>
                    </a:lnTo>
                    <a:lnTo>
                      <a:pt x="92" y="500"/>
                    </a:lnTo>
                    <a:lnTo>
                      <a:pt x="94" y="514"/>
                    </a:lnTo>
                    <a:lnTo>
                      <a:pt x="94" y="537"/>
                    </a:lnTo>
                    <a:lnTo>
                      <a:pt x="93" y="571"/>
                    </a:lnTo>
                    <a:lnTo>
                      <a:pt x="92" y="606"/>
                    </a:lnTo>
                    <a:lnTo>
                      <a:pt x="95" y="630"/>
                    </a:lnTo>
                    <a:lnTo>
                      <a:pt x="100" y="642"/>
                    </a:lnTo>
                    <a:lnTo>
                      <a:pt x="104" y="650"/>
                    </a:lnTo>
                    <a:lnTo>
                      <a:pt x="109" y="655"/>
                    </a:lnTo>
                    <a:lnTo>
                      <a:pt x="115" y="656"/>
                    </a:lnTo>
                    <a:lnTo>
                      <a:pt x="117" y="654"/>
                    </a:lnTo>
                    <a:lnTo>
                      <a:pt x="120" y="648"/>
                    </a:lnTo>
                    <a:lnTo>
                      <a:pt x="121" y="642"/>
                    </a:lnTo>
                    <a:lnTo>
                      <a:pt x="122" y="634"/>
                    </a:lnTo>
                    <a:lnTo>
                      <a:pt x="126" y="610"/>
                    </a:lnTo>
                    <a:lnTo>
                      <a:pt x="136" y="566"/>
                    </a:lnTo>
                    <a:lnTo>
                      <a:pt x="146" y="520"/>
                    </a:lnTo>
                    <a:lnTo>
                      <a:pt x="152" y="494"/>
                    </a:lnTo>
                    <a:lnTo>
                      <a:pt x="157" y="477"/>
                    </a:lnTo>
                    <a:lnTo>
                      <a:pt x="162" y="455"/>
                    </a:lnTo>
                    <a:lnTo>
                      <a:pt x="168" y="433"/>
                    </a:lnTo>
                    <a:lnTo>
                      <a:pt x="172" y="416"/>
                    </a:lnTo>
                    <a:lnTo>
                      <a:pt x="174" y="402"/>
                    </a:lnTo>
                    <a:lnTo>
                      <a:pt x="176" y="385"/>
                    </a:lnTo>
                    <a:lnTo>
                      <a:pt x="179" y="372"/>
                    </a:lnTo>
                    <a:lnTo>
                      <a:pt x="181" y="362"/>
                    </a:lnTo>
                    <a:lnTo>
                      <a:pt x="186" y="352"/>
                    </a:lnTo>
                    <a:lnTo>
                      <a:pt x="192" y="339"/>
                    </a:lnTo>
                    <a:lnTo>
                      <a:pt x="197" y="326"/>
                    </a:lnTo>
                    <a:lnTo>
                      <a:pt x="198" y="311"/>
                    </a:lnTo>
                    <a:lnTo>
                      <a:pt x="194" y="292"/>
                    </a:lnTo>
                    <a:lnTo>
                      <a:pt x="189" y="262"/>
                    </a:lnTo>
                    <a:lnTo>
                      <a:pt x="183" y="231"/>
                    </a:lnTo>
                    <a:lnTo>
                      <a:pt x="179" y="206"/>
                    </a:lnTo>
                    <a:lnTo>
                      <a:pt x="176" y="186"/>
                    </a:lnTo>
                    <a:lnTo>
                      <a:pt x="172" y="162"/>
                    </a:lnTo>
                    <a:lnTo>
                      <a:pt x="167" y="136"/>
                    </a:lnTo>
                    <a:lnTo>
                      <a:pt x="160" y="113"/>
                    </a:lnTo>
                    <a:lnTo>
                      <a:pt x="149" y="81"/>
                    </a:lnTo>
                    <a:lnTo>
                      <a:pt x="137" y="55"/>
                    </a:lnTo>
                    <a:lnTo>
                      <a:pt x="122" y="34"/>
                    </a:lnTo>
                    <a:lnTo>
                      <a:pt x="108" y="18"/>
                    </a:lnTo>
                    <a:lnTo>
                      <a:pt x="92" y="7"/>
                    </a:lnTo>
                    <a:lnTo>
                      <a:pt x="75" y="1"/>
                    </a:lnTo>
                    <a:lnTo>
                      <a:pt x="59" y="0"/>
                    </a:lnTo>
                    <a:lnTo>
                      <a:pt x="42" y="3"/>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82" name="Freeform 902"/>
              <p:cNvSpPr>
                <a:spLocks/>
              </p:cNvSpPr>
              <p:nvPr/>
            </p:nvSpPr>
            <p:spPr bwMode="auto">
              <a:xfrm>
                <a:off x="3662" y="1773"/>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1" y="16"/>
                    </a:moveTo>
                    <a:lnTo>
                      <a:pt x="14" y="15"/>
                    </a:lnTo>
                    <a:lnTo>
                      <a:pt x="16" y="12"/>
                    </a:lnTo>
                    <a:lnTo>
                      <a:pt x="17" y="9"/>
                    </a:lnTo>
                    <a:lnTo>
                      <a:pt x="17" y="6"/>
                    </a:lnTo>
                    <a:lnTo>
                      <a:pt x="15" y="3"/>
                    </a:lnTo>
                    <a:lnTo>
                      <a:pt x="13" y="1"/>
                    </a:lnTo>
                    <a:lnTo>
                      <a:pt x="10" y="0"/>
                    </a:lnTo>
                    <a:lnTo>
                      <a:pt x="6" y="0"/>
                    </a:lnTo>
                    <a:lnTo>
                      <a:pt x="3" y="1"/>
                    </a:lnTo>
                    <a:lnTo>
                      <a:pt x="1" y="4"/>
                    </a:lnTo>
                    <a:lnTo>
                      <a:pt x="0" y="7"/>
                    </a:lnTo>
                    <a:lnTo>
                      <a:pt x="0" y="11"/>
                    </a:lnTo>
                    <a:lnTo>
                      <a:pt x="2" y="14"/>
                    </a:lnTo>
                    <a:lnTo>
                      <a:pt x="5" y="16"/>
                    </a:lnTo>
                    <a:lnTo>
                      <a:pt x="8" y="17"/>
                    </a:lnTo>
                    <a:lnTo>
                      <a:pt x="11"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83" name="Freeform 903"/>
              <p:cNvSpPr>
                <a:spLocks/>
              </p:cNvSpPr>
              <p:nvPr/>
            </p:nvSpPr>
            <p:spPr bwMode="auto">
              <a:xfrm>
                <a:off x="3669" y="1856"/>
                <a:ext cx="2" cy="3"/>
              </a:xfrm>
              <a:custGeom>
                <a:avLst/>
                <a:gdLst>
                  <a:gd name="T0" fmla="*/ 0 w 17"/>
                  <a:gd name="T1" fmla="*/ 0 h 18"/>
                  <a:gd name="T2" fmla="*/ 0 w 17"/>
                  <a:gd name="T3" fmla="*/ 0 h 18"/>
                  <a:gd name="T4" fmla="*/ 0 w 17"/>
                  <a:gd name="T5" fmla="*/ 0 h 18"/>
                  <a:gd name="T6" fmla="*/ 0 w 17"/>
                  <a:gd name="T7" fmla="*/ 0 h 18"/>
                  <a:gd name="T8" fmla="*/ 0 w 17"/>
                  <a:gd name="T9" fmla="*/ 0 h 18"/>
                  <a:gd name="T10" fmla="*/ 0 w 17"/>
                  <a:gd name="T11" fmla="*/ 0 h 18"/>
                  <a:gd name="T12" fmla="*/ 0 w 17"/>
                  <a:gd name="T13" fmla="*/ 0 h 18"/>
                  <a:gd name="T14" fmla="*/ 0 w 17"/>
                  <a:gd name="T15" fmla="*/ 0 h 18"/>
                  <a:gd name="T16" fmla="*/ 0 w 17"/>
                  <a:gd name="T17" fmla="*/ 0 h 18"/>
                  <a:gd name="T18" fmla="*/ 0 w 17"/>
                  <a:gd name="T19" fmla="*/ 0 h 18"/>
                  <a:gd name="T20" fmla="*/ 0 w 17"/>
                  <a:gd name="T21" fmla="*/ 0 h 18"/>
                  <a:gd name="T22" fmla="*/ 0 w 17"/>
                  <a:gd name="T23" fmla="*/ 0 h 18"/>
                  <a:gd name="T24" fmla="*/ 0 w 17"/>
                  <a:gd name="T25" fmla="*/ 0 h 18"/>
                  <a:gd name="T26" fmla="*/ 0 w 17"/>
                  <a:gd name="T27" fmla="*/ 0 h 18"/>
                  <a:gd name="T28" fmla="*/ 0 w 17"/>
                  <a:gd name="T29" fmla="*/ 0 h 18"/>
                  <a:gd name="T30" fmla="*/ 0 w 17"/>
                  <a:gd name="T31" fmla="*/ 0 h 18"/>
                  <a:gd name="T32" fmla="*/ 0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11" y="18"/>
                    </a:moveTo>
                    <a:lnTo>
                      <a:pt x="14" y="16"/>
                    </a:lnTo>
                    <a:lnTo>
                      <a:pt x="16" y="14"/>
                    </a:lnTo>
                    <a:lnTo>
                      <a:pt x="17" y="11"/>
                    </a:lnTo>
                    <a:lnTo>
                      <a:pt x="16" y="7"/>
                    </a:lnTo>
                    <a:lnTo>
                      <a:pt x="15" y="3"/>
                    </a:lnTo>
                    <a:lnTo>
                      <a:pt x="12" y="1"/>
                    </a:lnTo>
                    <a:lnTo>
                      <a:pt x="9" y="0"/>
                    </a:lnTo>
                    <a:lnTo>
                      <a:pt x="6" y="0"/>
                    </a:lnTo>
                    <a:lnTo>
                      <a:pt x="3" y="2"/>
                    </a:lnTo>
                    <a:lnTo>
                      <a:pt x="1" y="5"/>
                    </a:lnTo>
                    <a:lnTo>
                      <a:pt x="0" y="8"/>
                    </a:lnTo>
                    <a:lnTo>
                      <a:pt x="0" y="12"/>
                    </a:lnTo>
                    <a:lnTo>
                      <a:pt x="2" y="15"/>
                    </a:lnTo>
                    <a:lnTo>
                      <a:pt x="4" y="17"/>
                    </a:lnTo>
                    <a:lnTo>
                      <a:pt x="7" y="18"/>
                    </a:lnTo>
                    <a:lnTo>
                      <a:pt x="11"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84" name="Freeform 904"/>
              <p:cNvSpPr>
                <a:spLocks/>
              </p:cNvSpPr>
              <p:nvPr/>
            </p:nvSpPr>
            <p:spPr bwMode="auto">
              <a:xfrm>
                <a:off x="3665" y="1855"/>
                <a:ext cx="22" cy="12"/>
              </a:xfrm>
              <a:custGeom>
                <a:avLst/>
                <a:gdLst>
                  <a:gd name="T0" fmla="*/ 0 w 155"/>
                  <a:gd name="T1" fmla="*/ 0 h 86"/>
                  <a:gd name="T2" fmla="*/ 0 w 155"/>
                  <a:gd name="T3" fmla="*/ 0 h 86"/>
                  <a:gd name="T4" fmla="*/ 0 w 155"/>
                  <a:gd name="T5" fmla="*/ 0 h 86"/>
                  <a:gd name="T6" fmla="*/ 0 w 155"/>
                  <a:gd name="T7" fmla="*/ 0 h 86"/>
                  <a:gd name="T8" fmla="*/ 0 w 155"/>
                  <a:gd name="T9" fmla="*/ 0 h 86"/>
                  <a:gd name="T10" fmla="*/ 0 w 155"/>
                  <a:gd name="T11" fmla="*/ 0 h 86"/>
                  <a:gd name="T12" fmla="*/ 0 w 155"/>
                  <a:gd name="T13" fmla="*/ 0 h 86"/>
                  <a:gd name="T14" fmla="*/ 0 w 155"/>
                  <a:gd name="T15" fmla="*/ 0 h 86"/>
                  <a:gd name="T16" fmla="*/ 0 w 155"/>
                  <a:gd name="T17" fmla="*/ 0 h 86"/>
                  <a:gd name="T18" fmla="*/ 0 w 155"/>
                  <a:gd name="T19" fmla="*/ 0 h 86"/>
                  <a:gd name="T20" fmla="*/ 0 w 155"/>
                  <a:gd name="T21" fmla="*/ 0 h 86"/>
                  <a:gd name="T22" fmla="*/ 0 w 155"/>
                  <a:gd name="T23" fmla="*/ 0 h 86"/>
                  <a:gd name="T24" fmla="*/ 0 w 155"/>
                  <a:gd name="T25" fmla="*/ 0 h 86"/>
                  <a:gd name="T26" fmla="*/ 0 w 155"/>
                  <a:gd name="T27" fmla="*/ 0 h 86"/>
                  <a:gd name="T28" fmla="*/ 0 w 155"/>
                  <a:gd name="T29" fmla="*/ 0 h 86"/>
                  <a:gd name="T30" fmla="*/ 0 w 155"/>
                  <a:gd name="T31" fmla="*/ 0 h 86"/>
                  <a:gd name="T32" fmla="*/ 0 w 155"/>
                  <a:gd name="T33" fmla="*/ 0 h 86"/>
                  <a:gd name="T34" fmla="*/ 0 w 155"/>
                  <a:gd name="T35" fmla="*/ 0 h 86"/>
                  <a:gd name="T36" fmla="*/ 0 w 155"/>
                  <a:gd name="T37" fmla="*/ 0 h 86"/>
                  <a:gd name="T38" fmla="*/ 0 w 155"/>
                  <a:gd name="T39" fmla="*/ 0 h 86"/>
                  <a:gd name="T40" fmla="*/ 0 w 155"/>
                  <a:gd name="T41" fmla="*/ 0 h 86"/>
                  <a:gd name="T42" fmla="*/ 0 w 155"/>
                  <a:gd name="T43" fmla="*/ 0 h 86"/>
                  <a:gd name="T44" fmla="*/ 0 w 155"/>
                  <a:gd name="T45" fmla="*/ 0 h 86"/>
                  <a:gd name="T46" fmla="*/ 0 w 155"/>
                  <a:gd name="T47" fmla="*/ 0 h 86"/>
                  <a:gd name="T48" fmla="*/ 0 w 155"/>
                  <a:gd name="T49" fmla="*/ 0 h 86"/>
                  <a:gd name="T50" fmla="*/ 0 w 155"/>
                  <a:gd name="T51" fmla="*/ 0 h 86"/>
                  <a:gd name="T52" fmla="*/ 0 w 155"/>
                  <a:gd name="T53" fmla="*/ 0 h 86"/>
                  <a:gd name="T54" fmla="*/ 0 w 155"/>
                  <a:gd name="T55" fmla="*/ 0 h 86"/>
                  <a:gd name="T56" fmla="*/ 0 w 155"/>
                  <a:gd name="T57" fmla="*/ 0 h 86"/>
                  <a:gd name="T58" fmla="*/ 0 w 155"/>
                  <a:gd name="T59" fmla="*/ 0 h 86"/>
                  <a:gd name="T60" fmla="*/ 0 w 155"/>
                  <a:gd name="T61" fmla="*/ 0 h 86"/>
                  <a:gd name="T62" fmla="*/ 0 w 155"/>
                  <a:gd name="T63" fmla="*/ 0 h 86"/>
                  <a:gd name="T64" fmla="*/ 0 w 155"/>
                  <a:gd name="T65" fmla="*/ 0 h 86"/>
                  <a:gd name="T66" fmla="*/ 0 w 155"/>
                  <a:gd name="T67" fmla="*/ 0 h 86"/>
                  <a:gd name="T68" fmla="*/ 0 w 155"/>
                  <a:gd name="T69" fmla="*/ 0 h 86"/>
                  <a:gd name="T70" fmla="*/ 0 w 155"/>
                  <a:gd name="T71" fmla="*/ 0 h 86"/>
                  <a:gd name="T72" fmla="*/ 0 w 155"/>
                  <a:gd name="T73" fmla="*/ 0 h 86"/>
                  <a:gd name="T74" fmla="*/ 0 w 155"/>
                  <a:gd name="T75" fmla="*/ 0 h 86"/>
                  <a:gd name="T76" fmla="*/ 0 w 155"/>
                  <a:gd name="T77" fmla="*/ 0 h 86"/>
                  <a:gd name="T78" fmla="*/ 0 w 155"/>
                  <a:gd name="T79" fmla="*/ 0 h 86"/>
                  <a:gd name="T80" fmla="*/ 0 w 155"/>
                  <a:gd name="T81" fmla="*/ 0 h 86"/>
                  <a:gd name="T82" fmla="*/ 0 w 155"/>
                  <a:gd name="T83" fmla="*/ 0 h 86"/>
                  <a:gd name="T84" fmla="*/ 0 w 155"/>
                  <a:gd name="T85" fmla="*/ 0 h 86"/>
                  <a:gd name="T86" fmla="*/ 0 w 155"/>
                  <a:gd name="T87" fmla="*/ 0 h 86"/>
                  <a:gd name="T88" fmla="*/ 0 w 155"/>
                  <a:gd name="T89" fmla="*/ 0 h 86"/>
                  <a:gd name="T90" fmla="*/ 0 w 155"/>
                  <a:gd name="T91" fmla="*/ 0 h 86"/>
                  <a:gd name="T92" fmla="*/ 0 w 155"/>
                  <a:gd name="T93" fmla="*/ 0 h 86"/>
                  <a:gd name="T94" fmla="*/ 0 w 155"/>
                  <a:gd name="T95" fmla="*/ 0 h 86"/>
                  <a:gd name="T96" fmla="*/ 0 w 155"/>
                  <a:gd name="T97" fmla="*/ 0 h 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
                  <a:gd name="T148" fmla="*/ 0 h 86"/>
                  <a:gd name="T149" fmla="*/ 155 w 155"/>
                  <a:gd name="T150" fmla="*/ 86 h 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 h="86">
                    <a:moveTo>
                      <a:pt x="28" y="0"/>
                    </a:moveTo>
                    <a:lnTo>
                      <a:pt x="25" y="2"/>
                    </a:lnTo>
                    <a:lnTo>
                      <a:pt x="21" y="5"/>
                    </a:lnTo>
                    <a:lnTo>
                      <a:pt x="17" y="11"/>
                    </a:lnTo>
                    <a:lnTo>
                      <a:pt x="14" y="18"/>
                    </a:lnTo>
                    <a:lnTo>
                      <a:pt x="9" y="26"/>
                    </a:lnTo>
                    <a:lnTo>
                      <a:pt x="4" y="34"/>
                    </a:lnTo>
                    <a:lnTo>
                      <a:pt x="0" y="44"/>
                    </a:lnTo>
                    <a:lnTo>
                      <a:pt x="0" y="54"/>
                    </a:lnTo>
                    <a:lnTo>
                      <a:pt x="0" y="63"/>
                    </a:lnTo>
                    <a:lnTo>
                      <a:pt x="0" y="67"/>
                    </a:lnTo>
                    <a:lnTo>
                      <a:pt x="1" y="70"/>
                    </a:lnTo>
                    <a:lnTo>
                      <a:pt x="5" y="71"/>
                    </a:lnTo>
                    <a:lnTo>
                      <a:pt x="9" y="71"/>
                    </a:lnTo>
                    <a:lnTo>
                      <a:pt x="15" y="71"/>
                    </a:lnTo>
                    <a:lnTo>
                      <a:pt x="22" y="72"/>
                    </a:lnTo>
                    <a:lnTo>
                      <a:pt x="31" y="74"/>
                    </a:lnTo>
                    <a:lnTo>
                      <a:pt x="37" y="76"/>
                    </a:lnTo>
                    <a:lnTo>
                      <a:pt x="45" y="78"/>
                    </a:lnTo>
                    <a:lnTo>
                      <a:pt x="55" y="80"/>
                    </a:lnTo>
                    <a:lnTo>
                      <a:pt x="65" y="82"/>
                    </a:lnTo>
                    <a:lnTo>
                      <a:pt x="75" y="84"/>
                    </a:lnTo>
                    <a:lnTo>
                      <a:pt x="85" y="85"/>
                    </a:lnTo>
                    <a:lnTo>
                      <a:pt x="96" y="86"/>
                    </a:lnTo>
                    <a:lnTo>
                      <a:pt x="105" y="86"/>
                    </a:lnTo>
                    <a:lnTo>
                      <a:pt x="113" y="86"/>
                    </a:lnTo>
                    <a:lnTo>
                      <a:pt x="122" y="86"/>
                    </a:lnTo>
                    <a:lnTo>
                      <a:pt x="131" y="86"/>
                    </a:lnTo>
                    <a:lnTo>
                      <a:pt x="138" y="86"/>
                    </a:lnTo>
                    <a:lnTo>
                      <a:pt x="145" y="85"/>
                    </a:lnTo>
                    <a:lnTo>
                      <a:pt x="150" y="84"/>
                    </a:lnTo>
                    <a:lnTo>
                      <a:pt x="154" y="82"/>
                    </a:lnTo>
                    <a:lnTo>
                      <a:pt x="155" y="80"/>
                    </a:lnTo>
                    <a:lnTo>
                      <a:pt x="153" y="77"/>
                    </a:lnTo>
                    <a:lnTo>
                      <a:pt x="148" y="73"/>
                    </a:lnTo>
                    <a:lnTo>
                      <a:pt x="141" y="69"/>
                    </a:lnTo>
                    <a:lnTo>
                      <a:pt x="133" y="65"/>
                    </a:lnTo>
                    <a:lnTo>
                      <a:pt x="124" y="61"/>
                    </a:lnTo>
                    <a:lnTo>
                      <a:pt x="115" y="56"/>
                    </a:lnTo>
                    <a:lnTo>
                      <a:pt x="109" y="53"/>
                    </a:lnTo>
                    <a:lnTo>
                      <a:pt x="104" y="51"/>
                    </a:lnTo>
                    <a:lnTo>
                      <a:pt x="96" y="44"/>
                    </a:lnTo>
                    <a:lnTo>
                      <a:pt x="85" y="36"/>
                    </a:lnTo>
                    <a:lnTo>
                      <a:pt x="74" y="27"/>
                    </a:lnTo>
                    <a:lnTo>
                      <a:pt x="63" y="18"/>
                    </a:lnTo>
                    <a:lnTo>
                      <a:pt x="53" y="10"/>
                    </a:lnTo>
                    <a:lnTo>
                      <a:pt x="42" y="4"/>
                    </a:lnTo>
                    <a:lnTo>
                      <a:pt x="34" y="0"/>
                    </a:lnTo>
                    <a:lnTo>
                      <a:pt x="28"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85" name="Freeform 905"/>
              <p:cNvSpPr>
                <a:spLocks/>
              </p:cNvSpPr>
              <p:nvPr/>
            </p:nvSpPr>
            <p:spPr bwMode="auto">
              <a:xfrm>
                <a:off x="3669" y="1856"/>
                <a:ext cx="2" cy="3"/>
              </a:xfrm>
              <a:custGeom>
                <a:avLst/>
                <a:gdLst>
                  <a:gd name="T0" fmla="*/ 0 w 17"/>
                  <a:gd name="T1" fmla="*/ 0 h 18"/>
                  <a:gd name="T2" fmla="*/ 0 w 17"/>
                  <a:gd name="T3" fmla="*/ 0 h 18"/>
                  <a:gd name="T4" fmla="*/ 0 w 17"/>
                  <a:gd name="T5" fmla="*/ 0 h 18"/>
                  <a:gd name="T6" fmla="*/ 0 w 17"/>
                  <a:gd name="T7" fmla="*/ 0 h 18"/>
                  <a:gd name="T8" fmla="*/ 0 w 17"/>
                  <a:gd name="T9" fmla="*/ 0 h 18"/>
                  <a:gd name="T10" fmla="*/ 0 w 17"/>
                  <a:gd name="T11" fmla="*/ 0 h 18"/>
                  <a:gd name="T12" fmla="*/ 0 w 17"/>
                  <a:gd name="T13" fmla="*/ 0 h 18"/>
                  <a:gd name="T14" fmla="*/ 0 w 17"/>
                  <a:gd name="T15" fmla="*/ 0 h 18"/>
                  <a:gd name="T16" fmla="*/ 0 w 17"/>
                  <a:gd name="T17" fmla="*/ 0 h 18"/>
                  <a:gd name="T18" fmla="*/ 0 w 17"/>
                  <a:gd name="T19" fmla="*/ 0 h 18"/>
                  <a:gd name="T20" fmla="*/ 0 w 17"/>
                  <a:gd name="T21" fmla="*/ 0 h 18"/>
                  <a:gd name="T22" fmla="*/ 0 w 17"/>
                  <a:gd name="T23" fmla="*/ 0 h 18"/>
                  <a:gd name="T24" fmla="*/ 0 w 17"/>
                  <a:gd name="T25" fmla="*/ 0 h 18"/>
                  <a:gd name="T26" fmla="*/ 0 w 17"/>
                  <a:gd name="T27" fmla="*/ 0 h 18"/>
                  <a:gd name="T28" fmla="*/ 0 w 17"/>
                  <a:gd name="T29" fmla="*/ 0 h 18"/>
                  <a:gd name="T30" fmla="*/ 0 w 17"/>
                  <a:gd name="T31" fmla="*/ 0 h 18"/>
                  <a:gd name="T32" fmla="*/ 0 w 17"/>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11" y="18"/>
                    </a:moveTo>
                    <a:lnTo>
                      <a:pt x="14" y="16"/>
                    </a:lnTo>
                    <a:lnTo>
                      <a:pt x="16" y="13"/>
                    </a:lnTo>
                    <a:lnTo>
                      <a:pt x="17" y="10"/>
                    </a:lnTo>
                    <a:lnTo>
                      <a:pt x="16" y="7"/>
                    </a:lnTo>
                    <a:lnTo>
                      <a:pt x="15" y="3"/>
                    </a:lnTo>
                    <a:lnTo>
                      <a:pt x="12" y="1"/>
                    </a:lnTo>
                    <a:lnTo>
                      <a:pt x="9" y="0"/>
                    </a:lnTo>
                    <a:lnTo>
                      <a:pt x="6" y="0"/>
                    </a:lnTo>
                    <a:lnTo>
                      <a:pt x="3" y="2"/>
                    </a:lnTo>
                    <a:lnTo>
                      <a:pt x="1" y="6"/>
                    </a:lnTo>
                    <a:lnTo>
                      <a:pt x="0" y="9"/>
                    </a:lnTo>
                    <a:lnTo>
                      <a:pt x="0" y="12"/>
                    </a:lnTo>
                    <a:lnTo>
                      <a:pt x="2" y="15"/>
                    </a:lnTo>
                    <a:lnTo>
                      <a:pt x="4" y="17"/>
                    </a:lnTo>
                    <a:lnTo>
                      <a:pt x="7" y="18"/>
                    </a:lnTo>
                    <a:lnTo>
                      <a:pt x="11"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86" name="Freeform 906"/>
              <p:cNvSpPr>
                <a:spLocks/>
              </p:cNvSpPr>
              <p:nvPr/>
            </p:nvSpPr>
            <p:spPr bwMode="auto">
              <a:xfrm>
                <a:off x="3665" y="1857"/>
                <a:ext cx="23" cy="10"/>
              </a:xfrm>
              <a:custGeom>
                <a:avLst/>
                <a:gdLst>
                  <a:gd name="T0" fmla="*/ 0 w 161"/>
                  <a:gd name="T1" fmla="*/ 0 h 73"/>
                  <a:gd name="T2" fmla="*/ 0 w 161"/>
                  <a:gd name="T3" fmla="*/ 0 h 73"/>
                  <a:gd name="T4" fmla="*/ 0 w 161"/>
                  <a:gd name="T5" fmla="*/ 0 h 73"/>
                  <a:gd name="T6" fmla="*/ 0 w 161"/>
                  <a:gd name="T7" fmla="*/ 0 h 73"/>
                  <a:gd name="T8" fmla="*/ 0 w 161"/>
                  <a:gd name="T9" fmla="*/ 0 h 73"/>
                  <a:gd name="T10" fmla="*/ 0 w 161"/>
                  <a:gd name="T11" fmla="*/ 0 h 73"/>
                  <a:gd name="T12" fmla="*/ 0 w 161"/>
                  <a:gd name="T13" fmla="*/ 0 h 73"/>
                  <a:gd name="T14" fmla="*/ 0 w 161"/>
                  <a:gd name="T15" fmla="*/ 0 h 73"/>
                  <a:gd name="T16" fmla="*/ 0 w 161"/>
                  <a:gd name="T17" fmla="*/ 0 h 73"/>
                  <a:gd name="T18" fmla="*/ 0 w 161"/>
                  <a:gd name="T19" fmla="*/ 0 h 73"/>
                  <a:gd name="T20" fmla="*/ 0 w 161"/>
                  <a:gd name="T21" fmla="*/ 0 h 73"/>
                  <a:gd name="T22" fmla="*/ 0 w 161"/>
                  <a:gd name="T23" fmla="*/ 0 h 73"/>
                  <a:gd name="T24" fmla="*/ 0 w 161"/>
                  <a:gd name="T25" fmla="*/ 0 h 73"/>
                  <a:gd name="T26" fmla="*/ 0 w 161"/>
                  <a:gd name="T27" fmla="*/ 0 h 73"/>
                  <a:gd name="T28" fmla="*/ 0 w 161"/>
                  <a:gd name="T29" fmla="*/ 0 h 73"/>
                  <a:gd name="T30" fmla="*/ 0 w 161"/>
                  <a:gd name="T31" fmla="*/ 0 h 73"/>
                  <a:gd name="T32" fmla="*/ 0 w 161"/>
                  <a:gd name="T33" fmla="*/ 0 h 73"/>
                  <a:gd name="T34" fmla="*/ 0 w 161"/>
                  <a:gd name="T35" fmla="*/ 0 h 73"/>
                  <a:gd name="T36" fmla="*/ 0 w 161"/>
                  <a:gd name="T37" fmla="*/ 0 h 73"/>
                  <a:gd name="T38" fmla="*/ 0 w 161"/>
                  <a:gd name="T39" fmla="*/ 0 h 73"/>
                  <a:gd name="T40" fmla="*/ 0 w 161"/>
                  <a:gd name="T41" fmla="*/ 0 h 73"/>
                  <a:gd name="T42" fmla="*/ 0 w 161"/>
                  <a:gd name="T43" fmla="*/ 0 h 73"/>
                  <a:gd name="T44" fmla="*/ 0 w 161"/>
                  <a:gd name="T45" fmla="*/ 0 h 73"/>
                  <a:gd name="T46" fmla="*/ 0 w 161"/>
                  <a:gd name="T47" fmla="*/ 0 h 73"/>
                  <a:gd name="T48" fmla="*/ 0 w 161"/>
                  <a:gd name="T49" fmla="*/ 0 h 73"/>
                  <a:gd name="T50" fmla="*/ 0 w 161"/>
                  <a:gd name="T51" fmla="*/ 0 h 73"/>
                  <a:gd name="T52" fmla="*/ 0 w 161"/>
                  <a:gd name="T53" fmla="*/ 0 h 73"/>
                  <a:gd name="T54" fmla="*/ 0 w 161"/>
                  <a:gd name="T55" fmla="*/ 0 h 73"/>
                  <a:gd name="T56" fmla="*/ 0 w 161"/>
                  <a:gd name="T57" fmla="*/ 0 h 73"/>
                  <a:gd name="T58" fmla="*/ 0 w 161"/>
                  <a:gd name="T59" fmla="*/ 0 h 73"/>
                  <a:gd name="T60" fmla="*/ 0 w 161"/>
                  <a:gd name="T61" fmla="*/ 0 h 73"/>
                  <a:gd name="T62" fmla="*/ 0 w 161"/>
                  <a:gd name="T63" fmla="*/ 0 h 73"/>
                  <a:gd name="T64" fmla="*/ 0 w 161"/>
                  <a:gd name="T65" fmla="*/ 0 h 73"/>
                  <a:gd name="T66" fmla="*/ 0 w 161"/>
                  <a:gd name="T67" fmla="*/ 0 h 73"/>
                  <a:gd name="T68" fmla="*/ 0 w 161"/>
                  <a:gd name="T69" fmla="*/ 0 h 73"/>
                  <a:gd name="T70" fmla="*/ 0 w 161"/>
                  <a:gd name="T71" fmla="*/ 0 h 73"/>
                  <a:gd name="T72" fmla="*/ 0 w 161"/>
                  <a:gd name="T73" fmla="*/ 0 h 73"/>
                  <a:gd name="T74" fmla="*/ 0 w 161"/>
                  <a:gd name="T75" fmla="*/ 0 h 73"/>
                  <a:gd name="T76" fmla="*/ 0 w 161"/>
                  <a:gd name="T77" fmla="*/ 0 h 73"/>
                  <a:gd name="T78" fmla="*/ 0 w 161"/>
                  <a:gd name="T79" fmla="*/ 0 h 73"/>
                  <a:gd name="T80" fmla="*/ 0 w 161"/>
                  <a:gd name="T81" fmla="*/ 0 h 73"/>
                  <a:gd name="T82" fmla="*/ 0 w 161"/>
                  <a:gd name="T83" fmla="*/ 0 h 73"/>
                  <a:gd name="T84" fmla="*/ 0 w 161"/>
                  <a:gd name="T85" fmla="*/ 0 h 73"/>
                  <a:gd name="T86" fmla="*/ 0 w 161"/>
                  <a:gd name="T87" fmla="*/ 0 h 73"/>
                  <a:gd name="T88" fmla="*/ 0 w 161"/>
                  <a:gd name="T89" fmla="*/ 0 h 73"/>
                  <a:gd name="T90" fmla="*/ 0 w 161"/>
                  <a:gd name="T91" fmla="*/ 0 h 73"/>
                  <a:gd name="T92" fmla="*/ 0 w 161"/>
                  <a:gd name="T93" fmla="*/ 0 h 73"/>
                  <a:gd name="T94" fmla="*/ 0 w 161"/>
                  <a:gd name="T95" fmla="*/ 0 h 73"/>
                  <a:gd name="T96" fmla="*/ 0 w 161"/>
                  <a:gd name="T97" fmla="*/ 0 h 73"/>
                  <a:gd name="T98" fmla="*/ 0 w 161"/>
                  <a:gd name="T99" fmla="*/ 0 h 73"/>
                  <a:gd name="T100" fmla="*/ 0 w 161"/>
                  <a:gd name="T101" fmla="*/ 0 h 73"/>
                  <a:gd name="T102" fmla="*/ 0 w 161"/>
                  <a:gd name="T103" fmla="*/ 0 h 73"/>
                  <a:gd name="T104" fmla="*/ 0 w 161"/>
                  <a:gd name="T105" fmla="*/ 0 h 73"/>
                  <a:gd name="T106" fmla="*/ 0 w 161"/>
                  <a:gd name="T107" fmla="*/ 0 h 73"/>
                  <a:gd name="T108" fmla="*/ 0 w 161"/>
                  <a:gd name="T109" fmla="*/ 0 h 73"/>
                  <a:gd name="T110" fmla="*/ 0 w 161"/>
                  <a:gd name="T111" fmla="*/ 0 h 73"/>
                  <a:gd name="T112" fmla="*/ 0 w 161"/>
                  <a:gd name="T113" fmla="*/ 0 h 73"/>
                  <a:gd name="T114" fmla="*/ 0 w 161"/>
                  <a:gd name="T115" fmla="*/ 0 h 73"/>
                  <a:gd name="T116" fmla="*/ 0 w 161"/>
                  <a:gd name="T117" fmla="*/ 0 h 73"/>
                  <a:gd name="T118" fmla="*/ 0 w 161"/>
                  <a:gd name="T119" fmla="*/ 0 h 73"/>
                  <a:gd name="T120" fmla="*/ 0 w 161"/>
                  <a:gd name="T121" fmla="*/ 0 h 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1"/>
                  <a:gd name="T184" fmla="*/ 0 h 73"/>
                  <a:gd name="T185" fmla="*/ 161 w 161"/>
                  <a:gd name="T186" fmla="*/ 73 h 7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1" h="73">
                    <a:moveTo>
                      <a:pt x="12" y="4"/>
                    </a:moveTo>
                    <a:lnTo>
                      <a:pt x="10" y="8"/>
                    </a:lnTo>
                    <a:lnTo>
                      <a:pt x="6" y="15"/>
                    </a:lnTo>
                    <a:lnTo>
                      <a:pt x="3" y="24"/>
                    </a:lnTo>
                    <a:lnTo>
                      <a:pt x="1" y="33"/>
                    </a:lnTo>
                    <a:lnTo>
                      <a:pt x="1" y="37"/>
                    </a:lnTo>
                    <a:lnTo>
                      <a:pt x="0" y="43"/>
                    </a:lnTo>
                    <a:lnTo>
                      <a:pt x="0" y="49"/>
                    </a:lnTo>
                    <a:lnTo>
                      <a:pt x="2" y="52"/>
                    </a:lnTo>
                    <a:lnTo>
                      <a:pt x="5" y="53"/>
                    </a:lnTo>
                    <a:lnTo>
                      <a:pt x="9" y="54"/>
                    </a:lnTo>
                    <a:lnTo>
                      <a:pt x="16" y="55"/>
                    </a:lnTo>
                    <a:lnTo>
                      <a:pt x="24" y="56"/>
                    </a:lnTo>
                    <a:lnTo>
                      <a:pt x="31" y="57"/>
                    </a:lnTo>
                    <a:lnTo>
                      <a:pt x="38" y="59"/>
                    </a:lnTo>
                    <a:lnTo>
                      <a:pt x="44" y="60"/>
                    </a:lnTo>
                    <a:lnTo>
                      <a:pt x="48" y="61"/>
                    </a:lnTo>
                    <a:lnTo>
                      <a:pt x="64" y="65"/>
                    </a:lnTo>
                    <a:lnTo>
                      <a:pt x="77" y="68"/>
                    </a:lnTo>
                    <a:lnTo>
                      <a:pt x="89" y="71"/>
                    </a:lnTo>
                    <a:lnTo>
                      <a:pt x="101" y="72"/>
                    </a:lnTo>
                    <a:lnTo>
                      <a:pt x="112" y="73"/>
                    </a:lnTo>
                    <a:lnTo>
                      <a:pt x="122" y="73"/>
                    </a:lnTo>
                    <a:lnTo>
                      <a:pt x="133" y="73"/>
                    </a:lnTo>
                    <a:lnTo>
                      <a:pt x="143" y="73"/>
                    </a:lnTo>
                    <a:lnTo>
                      <a:pt x="150" y="72"/>
                    </a:lnTo>
                    <a:lnTo>
                      <a:pt x="157" y="71"/>
                    </a:lnTo>
                    <a:lnTo>
                      <a:pt x="160" y="68"/>
                    </a:lnTo>
                    <a:lnTo>
                      <a:pt x="161" y="63"/>
                    </a:lnTo>
                    <a:lnTo>
                      <a:pt x="158" y="60"/>
                    </a:lnTo>
                    <a:lnTo>
                      <a:pt x="153" y="56"/>
                    </a:lnTo>
                    <a:lnTo>
                      <a:pt x="145" y="51"/>
                    </a:lnTo>
                    <a:lnTo>
                      <a:pt x="137" y="47"/>
                    </a:lnTo>
                    <a:lnTo>
                      <a:pt x="127" y="42"/>
                    </a:lnTo>
                    <a:lnTo>
                      <a:pt x="119" y="38"/>
                    </a:lnTo>
                    <a:lnTo>
                      <a:pt x="113" y="35"/>
                    </a:lnTo>
                    <a:lnTo>
                      <a:pt x="109" y="33"/>
                    </a:lnTo>
                    <a:lnTo>
                      <a:pt x="104" y="28"/>
                    </a:lnTo>
                    <a:lnTo>
                      <a:pt x="96" y="22"/>
                    </a:lnTo>
                    <a:lnTo>
                      <a:pt x="88" y="16"/>
                    </a:lnTo>
                    <a:lnTo>
                      <a:pt x="84" y="12"/>
                    </a:lnTo>
                    <a:lnTo>
                      <a:pt x="82" y="10"/>
                    </a:lnTo>
                    <a:lnTo>
                      <a:pt x="78" y="9"/>
                    </a:lnTo>
                    <a:lnTo>
                      <a:pt x="74" y="12"/>
                    </a:lnTo>
                    <a:lnTo>
                      <a:pt x="70" y="19"/>
                    </a:lnTo>
                    <a:lnTo>
                      <a:pt x="65" y="21"/>
                    </a:lnTo>
                    <a:lnTo>
                      <a:pt x="59" y="21"/>
                    </a:lnTo>
                    <a:lnTo>
                      <a:pt x="52" y="20"/>
                    </a:lnTo>
                    <a:lnTo>
                      <a:pt x="46" y="18"/>
                    </a:lnTo>
                    <a:lnTo>
                      <a:pt x="39" y="16"/>
                    </a:lnTo>
                    <a:lnTo>
                      <a:pt x="33" y="13"/>
                    </a:lnTo>
                    <a:lnTo>
                      <a:pt x="28" y="10"/>
                    </a:lnTo>
                    <a:lnTo>
                      <a:pt x="23" y="6"/>
                    </a:lnTo>
                    <a:lnTo>
                      <a:pt x="21" y="4"/>
                    </a:lnTo>
                    <a:lnTo>
                      <a:pt x="19" y="1"/>
                    </a:lnTo>
                    <a:lnTo>
                      <a:pt x="16" y="0"/>
                    </a:lnTo>
                    <a:lnTo>
                      <a:pt x="15" y="0"/>
                    </a:lnTo>
                    <a:lnTo>
                      <a:pt x="14" y="2"/>
                    </a:lnTo>
                    <a:lnTo>
                      <a:pt x="13" y="3"/>
                    </a:lnTo>
                    <a:lnTo>
                      <a:pt x="12" y="4"/>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87" name="Freeform 907"/>
              <p:cNvSpPr>
                <a:spLocks/>
              </p:cNvSpPr>
              <p:nvPr/>
            </p:nvSpPr>
            <p:spPr bwMode="auto">
              <a:xfrm>
                <a:off x="3665" y="1864"/>
                <a:ext cx="22" cy="4"/>
              </a:xfrm>
              <a:custGeom>
                <a:avLst/>
                <a:gdLst>
                  <a:gd name="T0" fmla="*/ 0 w 160"/>
                  <a:gd name="T1" fmla="*/ 0 h 25"/>
                  <a:gd name="T2" fmla="*/ 0 w 160"/>
                  <a:gd name="T3" fmla="*/ 0 h 25"/>
                  <a:gd name="T4" fmla="*/ 0 w 160"/>
                  <a:gd name="T5" fmla="*/ 0 h 25"/>
                  <a:gd name="T6" fmla="*/ 0 w 160"/>
                  <a:gd name="T7" fmla="*/ 0 h 25"/>
                  <a:gd name="T8" fmla="*/ 0 w 160"/>
                  <a:gd name="T9" fmla="*/ 0 h 25"/>
                  <a:gd name="T10" fmla="*/ 0 w 160"/>
                  <a:gd name="T11" fmla="*/ 0 h 25"/>
                  <a:gd name="T12" fmla="*/ 0 w 160"/>
                  <a:gd name="T13" fmla="*/ 0 h 25"/>
                  <a:gd name="T14" fmla="*/ 0 w 160"/>
                  <a:gd name="T15" fmla="*/ 0 h 25"/>
                  <a:gd name="T16" fmla="*/ 0 w 160"/>
                  <a:gd name="T17" fmla="*/ 0 h 25"/>
                  <a:gd name="T18" fmla="*/ 0 w 160"/>
                  <a:gd name="T19" fmla="*/ 0 h 25"/>
                  <a:gd name="T20" fmla="*/ 0 w 160"/>
                  <a:gd name="T21" fmla="*/ 0 h 25"/>
                  <a:gd name="T22" fmla="*/ 0 w 160"/>
                  <a:gd name="T23" fmla="*/ 0 h 25"/>
                  <a:gd name="T24" fmla="*/ 0 w 160"/>
                  <a:gd name="T25" fmla="*/ 0 h 25"/>
                  <a:gd name="T26" fmla="*/ 0 w 160"/>
                  <a:gd name="T27" fmla="*/ 0 h 25"/>
                  <a:gd name="T28" fmla="*/ 0 w 160"/>
                  <a:gd name="T29" fmla="*/ 0 h 25"/>
                  <a:gd name="T30" fmla="*/ 0 w 160"/>
                  <a:gd name="T31" fmla="*/ 0 h 25"/>
                  <a:gd name="T32" fmla="*/ 0 w 160"/>
                  <a:gd name="T33" fmla="*/ 0 h 25"/>
                  <a:gd name="T34" fmla="*/ 0 w 160"/>
                  <a:gd name="T35" fmla="*/ 0 h 25"/>
                  <a:gd name="T36" fmla="*/ 0 w 160"/>
                  <a:gd name="T37" fmla="*/ 0 h 25"/>
                  <a:gd name="T38" fmla="*/ 0 w 160"/>
                  <a:gd name="T39" fmla="*/ 0 h 25"/>
                  <a:gd name="T40" fmla="*/ 0 w 160"/>
                  <a:gd name="T41" fmla="*/ 0 h 25"/>
                  <a:gd name="T42" fmla="*/ 0 w 160"/>
                  <a:gd name="T43" fmla="*/ 0 h 25"/>
                  <a:gd name="T44" fmla="*/ 0 w 160"/>
                  <a:gd name="T45" fmla="*/ 0 h 25"/>
                  <a:gd name="T46" fmla="*/ 0 w 160"/>
                  <a:gd name="T47" fmla="*/ 0 h 25"/>
                  <a:gd name="T48" fmla="*/ 0 w 160"/>
                  <a:gd name="T49" fmla="*/ 0 h 25"/>
                  <a:gd name="T50" fmla="*/ 0 w 160"/>
                  <a:gd name="T51" fmla="*/ 0 h 25"/>
                  <a:gd name="T52" fmla="*/ 0 w 160"/>
                  <a:gd name="T53" fmla="*/ 0 h 25"/>
                  <a:gd name="T54" fmla="*/ 0 w 160"/>
                  <a:gd name="T55" fmla="*/ 0 h 25"/>
                  <a:gd name="T56" fmla="*/ 0 w 160"/>
                  <a:gd name="T57" fmla="*/ 0 h 25"/>
                  <a:gd name="T58" fmla="*/ 0 w 160"/>
                  <a:gd name="T59" fmla="*/ 0 h 25"/>
                  <a:gd name="T60" fmla="*/ 0 w 160"/>
                  <a:gd name="T61" fmla="*/ 0 h 25"/>
                  <a:gd name="T62" fmla="*/ 0 w 160"/>
                  <a:gd name="T63" fmla="*/ 0 h 25"/>
                  <a:gd name="T64" fmla="*/ 0 w 160"/>
                  <a:gd name="T65" fmla="*/ 0 h 25"/>
                  <a:gd name="T66" fmla="*/ 0 w 160"/>
                  <a:gd name="T67" fmla="*/ 0 h 25"/>
                  <a:gd name="T68" fmla="*/ 0 w 160"/>
                  <a:gd name="T69" fmla="*/ 0 h 25"/>
                  <a:gd name="T70" fmla="*/ 0 w 160"/>
                  <a:gd name="T71" fmla="*/ 0 h 25"/>
                  <a:gd name="T72" fmla="*/ 0 w 160"/>
                  <a:gd name="T73" fmla="*/ 0 h 25"/>
                  <a:gd name="T74" fmla="*/ 0 w 160"/>
                  <a:gd name="T75" fmla="*/ 0 h 25"/>
                  <a:gd name="T76" fmla="*/ 0 w 160"/>
                  <a:gd name="T77" fmla="*/ 0 h 25"/>
                  <a:gd name="T78" fmla="*/ 0 w 160"/>
                  <a:gd name="T79" fmla="*/ 0 h 25"/>
                  <a:gd name="T80" fmla="*/ 0 w 160"/>
                  <a:gd name="T81" fmla="*/ 0 h 25"/>
                  <a:gd name="T82" fmla="*/ 0 w 160"/>
                  <a:gd name="T83" fmla="*/ 0 h 25"/>
                  <a:gd name="T84" fmla="*/ 0 w 160"/>
                  <a:gd name="T85" fmla="*/ 0 h 25"/>
                  <a:gd name="T86" fmla="*/ 0 w 160"/>
                  <a:gd name="T87" fmla="*/ 0 h 25"/>
                  <a:gd name="T88" fmla="*/ 0 w 160"/>
                  <a:gd name="T89" fmla="*/ 0 h 25"/>
                  <a:gd name="T90" fmla="*/ 0 w 160"/>
                  <a:gd name="T91" fmla="*/ 0 h 25"/>
                  <a:gd name="T92" fmla="*/ 0 w 160"/>
                  <a:gd name="T93" fmla="*/ 0 h 25"/>
                  <a:gd name="T94" fmla="*/ 0 w 160"/>
                  <a:gd name="T95" fmla="*/ 0 h 25"/>
                  <a:gd name="T96" fmla="*/ 0 w 160"/>
                  <a:gd name="T97" fmla="*/ 0 h 25"/>
                  <a:gd name="T98" fmla="*/ 0 w 160"/>
                  <a:gd name="T99" fmla="*/ 0 h 25"/>
                  <a:gd name="T100" fmla="*/ 0 w 160"/>
                  <a:gd name="T101" fmla="*/ 0 h 25"/>
                  <a:gd name="T102" fmla="*/ 0 w 160"/>
                  <a:gd name="T103" fmla="*/ 0 h 25"/>
                  <a:gd name="T104" fmla="*/ 0 w 160"/>
                  <a:gd name="T105" fmla="*/ 0 h 25"/>
                  <a:gd name="T106" fmla="*/ 0 w 160"/>
                  <a:gd name="T107" fmla="*/ 0 h 25"/>
                  <a:gd name="T108" fmla="*/ 0 w 160"/>
                  <a:gd name="T109" fmla="*/ 0 h 25"/>
                  <a:gd name="T110" fmla="*/ 0 w 160"/>
                  <a:gd name="T111" fmla="*/ 0 h 25"/>
                  <a:gd name="T112" fmla="*/ 0 w 160"/>
                  <a:gd name="T113" fmla="*/ 0 h 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0"/>
                  <a:gd name="T172" fmla="*/ 0 h 25"/>
                  <a:gd name="T173" fmla="*/ 160 w 160"/>
                  <a:gd name="T174" fmla="*/ 25 h 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0" h="25">
                    <a:moveTo>
                      <a:pt x="2" y="0"/>
                    </a:moveTo>
                    <a:lnTo>
                      <a:pt x="5" y="1"/>
                    </a:lnTo>
                    <a:lnTo>
                      <a:pt x="9" y="2"/>
                    </a:lnTo>
                    <a:lnTo>
                      <a:pt x="16" y="3"/>
                    </a:lnTo>
                    <a:lnTo>
                      <a:pt x="24" y="4"/>
                    </a:lnTo>
                    <a:lnTo>
                      <a:pt x="31" y="5"/>
                    </a:lnTo>
                    <a:lnTo>
                      <a:pt x="38" y="7"/>
                    </a:lnTo>
                    <a:lnTo>
                      <a:pt x="44" y="8"/>
                    </a:lnTo>
                    <a:lnTo>
                      <a:pt x="48" y="9"/>
                    </a:lnTo>
                    <a:lnTo>
                      <a:pt x="64" y="13"/>
                    </a:lnTo>
                    <a:lnTo>
                      <a:pt x="77" y="16"/>
                    </a:lnTo>
                    <a:lnTo>
                      <a:pt x="89" y="19"/>
                    </a:lnTo>
                    <a:lnTo>
                      <a:pt x="101" y="20"/>
                    </a:lnTo>
                    <a:lnTo>
                      <a:pt x="112" y="21"/>
                    </a:lnTo>
                    <a:lnTo>
                      <a:pt x="122" y="21"/>
                    </a:lnTo>
                    <a:lnTo>
                      <a:pt x="133" y="21"/>
                    </a:lnTo>
                    <a:lnTo>
                      <a:pt x="143" y="21"/>
                    </a:lnTo>
                    <a:lnTo>
                      <a:pt x="147" y="20"/>
                    </a:lnTo>
                    <a:lnTo>
                      <a:pt x="151" y="20"/>
                    </a:lnTo>
                    <a:lnTo>
                      <a:pt x="155" y="19"/>
                    </a:lnTo>
                    <a:lnTo>
                      <a:pt x="158" y="18"/>
                    </a:lnTo>
                    <a:lnTo>
                      <a:pt x="159" y="18"/>
                    </a:lnTo>
                    <a:lnTo>
                      <a:pt x="160" y="19"/>
                    </a:lnTo>
                    <a:lnTo>
                      <a:pt x="160" y="21"/>
                    </a:lnTo>
                    <a:lnTo>
                      <a:pt x="159" y="22"/>
                    </a:lnTo>
                    <a:lnTo>
                      <a:pt x="156" y="23"/>
                    </a:lnTo>
                    <a:lnTo>
                      <a:pt x="150" y="24"/>
                    </a:lnTo>
                    <a:lnTo>
                      <a:pt x="141" y="24"/>
                    </a:lnTo>
                    <a:lnTo>
                      <a:pt x="130" y="25"/>
                    </a:lnTo>
                    <a:lnTo>
                      <a:pt x="119" y="25"/>
                    </a:lnTo>
                    <a:lnTo>
                      <a:pt x="109" y="24"/>
                    </a:lnTo>
                    <a:lnTo>
                      <a:pt x="99" y="24"/>
                    </a:lnTo>
                    <a:lnTo>
                      <a:pt x="90" y="22"/>
                    </a:lnTo>
                    <a:lnTo>
                      <a:pt x="83" y="20"/>
                    </a:lnTo>
                    <a:lnTo>
                      <a:pt x="76" y="19"/>
                    </a:lnTo>
                    <a:lnTo>
                      <a:pt x="69" y="17"/>
                    </a:lnTo>
                    <a:lnTo>
                      <a:pt x="63" y="15"/>
                    </a:lnTo>
                    <a:lnTo>
                      <a:pt x="58" y="14"/>
                    </a:lnTo>
                    <a:lnTo>
                      <a:pt x="52" y="13"/>
                    </a:lnTo>
                    <a:lnTo>
                      <a:pt x="49" y="12"/>
                    </a:lnTo>
                    <a:lnTo>
                      <a:pt x="47" y="11"/>
                    </a:lnTo>
                    <a:lnTo>
                      <a:pt x="47" y="13"/>
                    </a:lnTo>
                    <a:lnTo>
                      <a:pt x="47" y="15"/>
                    </a:lnTo>
                    <a:lnTo>
                      <a:pt x="47" y="16"/>
                    </a:lnTo>
                    <a:lnTo>
                      <a:pt x="46" y="16"/>
                    </a:lnTo>
                    <a:lnTo>
                      <a:pt x="44" y="16"/>
                    </a:lnTo>
                    <a:lnTo>
                      <a:pt x="40" y="16"/>
                    </a:lnTo>
                    <a:lnTo>
                      <a:pt x="35" y="16"/>
                    </a:lnTo>
                    <a:lnTo>
                      <a:pt x="28" y="15"/>
                    </a:lnTo>
                    <a:lnTo>
                      <a:pt x="20" y="15"/>
                    </a:lnTo>
                    <a:lnTo>
                      <a:pt x="12" y="13"/>
                    </a:lnTo>
                    <a:lnTo>
                      <a:pt x="6" y="12"/>
                    </a:lnTo>
                    <a:lnTo>
                      <a:pt x="1" y="10"/>
                    </a:lnTo>
                    <a:lnTo>
                      <a:pt x="0" y="7"/>
                    </a:lnTo>
                    <a:lnTo>
                      <a:pt x="0" y="3"/>
                    </a:lnTo>
                    <a:lnTo>
                      <a:pt x="1"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88" name="Freeform 908"/>
              <p:cNvSpPr>
                <a:spLocks/>
              </p:cNvSpPr>
              <p:nvPr/>
            </p:nvSpPr>
            <p:spPr bwMode="auto">
              <a:xfrm>
                <a:off x="3653" y="1768"/>
                <a:ext cx="30" cy="94"/>
              </a:xfrm>
              <a:custGeom>
                <a:avLst/>
                <a:gdLst>
                  <a:gd name="T0" fmla="*/ 0 w 210"/>
                  <a:gd name="T1" fmla="*/ 0 h 660"/>
                  <a:gd name="T2" fmla="*/ 0 w 210"/>
                  <a:gd name="T3" fmla="*/ 0 h 660"/>
                  <a:gd name="T4" fmla="*/ 0 w 210"/>
                  <a:gd name="T5" fmla="*/ 0 h 660"/>
                  <a:gd name="T6" fmla="*/ 0 w 210"/>
                  <a:gd name="T7" fmla="*/ 0 h 660"/>
                  <a:gd name="T8" fmla="*/ 0 w 210"/>
                  <a:gd name="T9" fmla="*/ 0 h 660"/>
                  <a:gd name="T10" fmla="*/ 0 w 210"/>
                  <a:gd name="T11" fmla="*/ 0 h 660"/>
                  <a:gd name="T12" fmla="*/ 0 w 210"/>
                  <a:gd name="T13" fmla="*/ 0 h 660"/>
                  <a:gd name="T14" fmla="*/ 0 w 210"/>
                  <a:gd name="T15" fmla="*/ 0 h 660"/>
                  <a:gd name="T16" fmla="*/ 0 w 210"/>
                  <a:gd name="T17" fmla="*/ 0 h 660"/>
                  <a:gd name="T18" fmla="*/ 0 w 210"/>
                  <a:gd name="T19" fmla="*/ 0 h 660"/>
                  <a:gd name="T20" fmla="*/ 0 w 210"/>
                  <a:gd name="T21" fmla="*/ 0 h 660"/>
                  <a:gd name="T22" fmla="*/ 0 w 210"/>
                  <a:gd name="T23" fmla="*/ 0 h 660"/>
                  <a:gd name="T24" fmla="*/ 0 w 210"/>
                  <a:gd name="T25" fmla="*/ 0 h 660"/>
                  <a:gd name="T26" fmla="*/ 0 w 210"/>
                  <a:gd name="T27" fmla="*/ 0 h 660"/>
                  <a:gd name="T28" fmla="*/ 0 w 210"/>
                  <a:gd name="T29" fmla="*/ 0 h 660"/>
                  <a:gd name="T30" fmla="*/ 0 w 210"/>
                  <a:gd name="T31" fmla="*/ 0 h 660"/>
                  <a:gd name="T32" fmla="*/ 0 w 210"/>
                  <a:gd name="T33" fmla="*/ 0 h 660"/>
                  <a:gd name="T34" fmla="*/ 0 w 210"/>
                  <a:gd name="T35" fmla="*/ 0 h 660"/>
                  <a:gd name="T36" fmla="*/ 0 w 210"/>
                  <a:gd name="T37" fmla="*/ 0 h 660"/>
                  <a:gd name="T38" fmla="*/ 0 w 210"/>
                  <a:gd name="T39" fmla="*/ 0 h 660"/>
                  <a:gd name="T40" fmla="*/ 0 w 210"/>
                  <a:gd name="T41" fmla="*/ 0 h 660"/>
                  <a:gd name="T42" fmla="*/ 0 w 210"/>
                  <a:gd name="T43" fmla="*/ 0 h 660"/>
                  <a:gd name="T44" fmla="*/ 0 w 210"/>
                  <a:gd name="T45" fmla="*/ 0 h 660"/>
                  <a:gd name="T46" fmla="*/ 0 w 210"/>
                  <a:gd name="T47" fmla="*/ 0 h 660"/>
                  <a:gd name="T48" fmla="*/ 0 w 210"/>
                  <a:gd name="T49" fmla="*/ 0 h 660"/>
                  <a:gd name="T50" fmla="*/ 0 w 210"/>
                  <a:gd name="T51" fmla="*/ 0 h 660"/>
                  <a:gd name="T52" fmla="*/ 0 w 210"/>
                  <a:gd name="T53" fmla="*/ 0 h 660"/>
                  <a:gd name="T54" fmla="*/ 0 w 210"/>
                  <a:gd name="T55" fmla="*/ 0 h 660"/>
                  <a:gd name="T56" fmla="*/ 0 w 210"/>
                  <a:gd name="T57" fmla="*/ 0 h 660"/>
                  <a:gd name="T58" fmla="*/ 0 w 210"/>
                  <a:gd name="T59" fmla="*/ 0 h 660"/>
                  <a:gd name="T60" fmla="*/ 0 w 210"/>
                  <a:gd name="T61" fmla="*/ 0 h 660"/>
                  <a:gd name="T62" fmla="*/ 0 w 210"/>
                  <a:gd name="T63" fmla="*/ 0 h 660"/>
                  <a:gd name="T64" fmla="*/ 0 w 210"/>
                  <a:gd name="T65" fmla="*/ 0 h 660"/>
                  <a:gd name="T66" fmla="*/ 0 w 210"/>
                  <a:gd name="T67" fmla="*/ 0 h 660"/>
                  <a:gd name="T68" fmla="*/ 0 w 210"/>
                  <a:gd name="T69" fmla="*/ 0 h 660"/>
                  <a:gd name="T70" fmla="*/ 0 w 210"/>
                  <a:gd name="T71" fmla="*/ 0 h 660"/>
                  <a:gd name="T72" fmla="*/ 0 w 210"/>
                  <a:gd name="T73" fmla="*/ 0 h 660"/>
                  <a:gd name="T74" fmla="*/ 0 w 210"/>
                  <a:gd name="T75" fmla="*/ 0 h 6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0"/>
                  <a:gd name="T115" fmla="*/ 0 h 660"/>
                  <a:gd name="T116" fmla="*/ 210 w 210"/>
                  <a:gd name="T117" fmla="*/ 660 h 6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0" h="660">
                    <a:moveTo>
                      <a:pt x="70" y="650"/>
                    </a:moveTo>
                    <a:lnTo>
                      <a:pt x="77" y="653"/>
                    </a:lnTo>
                    <a:lnTo>
                      <a:pt x="89" y="655"/>
                    </a:lnTo>
                    <a:lnTo>
                      <a:pt x="104" y="658"/>
                    </a:lnTo>
                    <a:lnTo>
                      <a:pt x="121" y="660"/>
                    </a:lnTo>
                    <a:lnTo>
                      <a:pt x="139" y="660"/>
                    </a:lnTo>
                    <a:lnTo>
                      <a:pt x="154" y="658"/>
                    </a:lnTo>
                    <a:lnTo>
                      <a:pt x="167" y="654"/>
                    </a:lnTo>
                    <a:lnTo>
                      <a:pt x="177" y="647"/>
                    </a:lnTo>
                    <a:lnTo>
                      <a:pt x="173" y="629"/>
                    </a:lnTo>
                    <a:lnTo>
                      <a:pt x="166" y="598"/>
                    </a:lnTo>
                    <a:lnTo>
                      <a:pt x="163" y="563"/>
                    </a:lnTo>
                    <a:lnTo>
                      <a:pt x="165" y="529"/>
                    </a:lnTo>
                    <a:lnTo>
                      <a:pt x="173" y="494"/>
                    </a:lnTo>
                    <a:lnTo>
                      <a:pt x="181" y="456"/>
                    </a:lnTo>
                    <a:lnTo>
                      <a:pt x="188" y="423"/>
                    </a:lnTo>
                    <a:lnTo>
                      <a:pt x="190" y="406"/>
                    </a:lnTo>
                    <a:lnTo>
                      <a:pt x="189" y="398"/>
                    </a:lnTo>
                    <a:lnTo>
                      <a:pt x="190" y="392"/>
                    </a:lnTo>
                    <a:lnTo>
                      <a:pt x="192" y="384"/>
                    </a:lnTo>
                    <a:lnTo>
                      <a:pt x="195" y="376"/>
                    </a:lnTo>
                    <a:lnTo>
                      <a:pt x="199" y="366"/>
                    </a:lnTo>
                    <a:lnTo>
                      <a:pt x="204" y="353"/>
                    </a:lnTo>
                    <a:lnTo>
                      <a:pt x="208" y="340"/>
                    </a:lnTo>
                    <a:lnTo>
                      <a:pt x="210" y="326"/>
                    </a:lnTo>
                    <a:lnTo>
                      <a:pt x="208" y="313"/>
                    </a:lnTo>
                    <a:lnTo>
                      <a:pt x="205" y="291"/>
                    </a:lnTo>
                    <a:lnTo>
                      <a:pt x="201" y="263"/>
                    </a:lnTo>
                    <a:lnTo>
                      <a:pt x="195" y="231"/>
                    </a:lnTo>
                    <a:lnTo>
                      <a:pt x="189" y="199"/>
                    </a:lnTo>
                    <a:lnTo>
                      <a:pt x="183" y="168"/>
                    </a:lnTo>
                    <a:lnTo>
                      <a:pt x="178" y="143"/>
                    </a:lnTo>
                    <a:lnTo>
                      <a:pt x="173" y="127"/>
                    </a:lnTo>
                    <a:lnTo>
                      <a:pt x="160" y="92"/>
                    </a:lnTo>
                    <a:lnTo>
                      <a:pt x="148" y="64"/>
                    </a:lnTo>
                    <a:lnTo>
                      <a:pt x="137" y="41"/>
                    </a:lnTo>
                    <a:lnTo>
                      <a:pt x="125" y="25"/>
                    </a:lnTo>
                    <a:lnTo>
                      <a:pt x="113" y="13"/>
                    </a:lnTo>
                    <a:lnTo>
                      <a:pt x="99" y="5"/>
                    </a:lnTo>
                    <a:lnTo>
                      <a:pt x="83" y="1"/>
                    </a:lnTo>
                    <a:lnTo>
                      <a:pt x="66" y="0"/>
                    </a:lnTo>
                    <a:lnTo>
                      <a:pt x="49" y="2"/>
                    </a:lnTo>
                    <a:lnTo>
                      <a:pt x="34" y="9"/>
                    </a:lnTo>
                    <a:lnTo>
                      <a:pt x="21" y="21"/>
                    </a:lnTo>
                    <a:lnTo>
                      <a:pt x="10" y="34"/>
                    </a:lnTo>
                    <a:lnTo>
                      <a:pt x="3" y="49"/>
                    </a:lnTo>
                    <a:lnTo>
                      <a:pt x="0" y="67"/>
                    </a:lnTo>
                    <a:lnTo>
                      <a:pt x="1" y="84"/>
                    </a:lnTo>
                    <a:lnTo>
                      <a:pt x="7" y="103"/>
                    </a:lnTo>
                    <a:lnTo>
                      <a:pt x="12" y="114"/>
                    </a:lnTo>
                    <a:lnTo>
                      <a:pt x="24" y="137"/>
                    </a:lnTo>
                    <a:lnTo>
                      <a:pt x="38" y="168"/>
                    </a:lnTo>
                    <a:lnTo>
                      <a:pt x="54" y="204"/>
                    </a:lnTo>
                    <a:lnTo>
                      <a:pt x="71" y="240"/>
                    </a:lnTo>
                    <a:lnTo>
                      <a:pt x="85" y="271"/>
                    </a:lnTo>
                    <a:lnTo>
                      <a:pt x="98" y="296"/>
                    </a:lnTo>
                    <a:lnTo>
                      <a:pt x="104" y="310"/>
                    </a:lnTo>
                    <a:lnTo>
                      <a:pt x="109" y="323"/>
                    </a:lnTo>
                    <a:lnTo>
                      <a:pt x="112" y="330"/>
                    </a:lnTo>
                    <a:lnTo>
                      <a:pt x="114" y="334"/>
                    </a:lnTo>
                    <a:lnTo>
                      <a:pt x="116" y="335"/>
                    </a:lnTo>
                    <a:lnTo>
                      <a:pt x="118" y="337"/>
                    </a:lnTo>
                    <a:lnTo>
                      <a:pt x="119" y="341"/>
                    </a:lnTo>
                    <a:lnTo>
                      <a:pt x="116" y="345"/>
                    </a:lnTo>
                    <a:lnTo>
                      <a:pt x="112" y="347"/>
                    </a:lnTo>
                    <a:lnTo>
                      <a:pt x="108" y="348"/>
                    </a:lnTo>
                    <a:lnTo>
                      <a:pt x="106" y="351"/>
                    </a:lnTo>
                    <a:lnTo>
                      <a:pt x="105" y="355"/>
                    </a:lnTo>
                    <a:lnTo>
                      <a:pt x="105" y="361"/>
                    </a:lnTo>
                    <a:lnTo>
                      <a:pt x="102" y="372"/>
                    </a:lnTo>
                    <a:lnTo>
                      <a:pt x="94" y="391"/>
                    </a:lnTo>
                    <a:lnTo>
                      <a:pt x="87" y="413"/>
                    </a:lnTo>
                    <a:lnTo>
                      <a:pt x="83" y="432"/>
                    </a:lnTo>
                    <a:lnTo>
                      <a:pt x="81" y="471"/>
                    </a:lnTo>
                    <a:lnTo>
                      <a:pt x="77" y="540"/>
                    </a:lnTo>
                    <a:lnTo>
                      <a:pt x="72" y="609"/>
                    </a:lnTo>
                    <a:lnTo>
                      <a:pt x="70" y="650"/>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89" name="Freeform 909"/>
              <p:cNvSpPr>
                <a:spLocks/>
              </p:cNvSpPr>
              <p:nvPr/>
            </p:nvSpPr>
            <p:spPr bwMode="auto">
              <a:xfrm>
                <a:off x="3650" y="1769"/>
                <a:ext cx="23" cy="93"/>
              </a:xfrm>
              <a:custGeom>
                <a:avLst/>
                <a:gdLst>
                  <a:gd name="T0" fmla="*/ 0 w 161"/>
                  <a:gd name="T1" fmla="*/ 0 h 656"/>
                  <a:gd name="T2" fmla="*/ 0 w 161"/>
                  <a:gd name="T3" fmla="*/ 0 h 656"/>
                  <a:gd name="T4" fmla="*/ 0 w 161"/>
                  <a:gd name="T5" fmla="*/ 0 h 656"/>
                  <a:gd name="T6" fmla="*/ 0 w 161"/>
                  <a:gd name="T7" fmla="*/ 0 h 656"/>
                  <a:gd name="T8" fmla="*/ 0 w 161"/>
                  <a:gd name="T9" fmla="*/ 0 h 656"/>
                  <a:gd name="T10" fmla="*/ 0 w 161"/>
                  <a:gd name="T11" fmla="*/ 0 h 656"/>
                  <a:gd name="T12" fmla="*/ 0 w 161"/>
                  <a:gd name="T13" fmla="*/ 0 h 656"/>
                  <a:gd name="T14" fmla="*/ 0 w 161"/>
                  <a:gd name="T15" fmla="*/ 0 h 656"/>
                  <a:gd name="T16" fmla="*/ 0 w 161"/>
                  <a:gd name="T17" fmla="*/ 0 h 656"/>
                  <a:gd name="T18" fmla="*/ 0 w 161"/>
                  <a:gd name="T19" fmla="*/ 0 h 656"/>
                  <a:gd name="T20" fmla="*/ 0 w 161"/>
                  <a:gd name="T21" fmla="*/ 0 h 656"/>
                  <a:gd name="T22" fmla="*/ 0 w 161"/>
                  <a:gd name="T23" fmla="*/ 0 h 656"/>
                  <a:gd name="T24" fmla="*/ 0 w 161"/>
                  <a:gd name="T25" fmla="*/ 0 h 656"/>
                  <a:gd name="T26" fmla="*/ 0 w 161"/>
                  <a:gd name="T27" fmla="*/ 0 h 656"/>
                  <a:gd name="T28" fmla="*/ 0 w 161"/>
                  <a:gd name="T29" fmla="*/ 0 h 656"/>
                  <a:gd name="T30" fmla="*/ 0 w 161"/>
                  <a:gd name="T31" fmla="*/ 0 h 656"/>
                  <a:gd name="T32" fmla="*/ 0 w 161"/>
                  <a:gd name="T33" fmla="*/ 0 h 656"/>
                  <a:gd name="T34" fmla="*/ 0 w 161"/>
                  <a:gd name="T35" fmla="*/ 0 h 656"/>
                  <a:gd name="T36" fmla="*/ 0 w 161"/>
                  <a:gd name="T37" fmla="*/ 0 h 656"/>
                  <a:gd name="T38" fmla="*/ 0 w 161"/>
                  <a:gd name="T39" fmla="*/ 0 h 656"/>
                  <a:gd name="T40" fmla="*/ 0 w 161"/>
                  <a:gd name="T41" fmla="*/ 0 h 656"/>
                  <a:gd name="T42" fmla="*/ 0 w 161"/>
                  <a:gd name="T43" fmla="*/ 0 h 656"/>
                  <a:gd name="T44" fmla="*/ 0 w 161"/>
                  <a:gd name="T45" fmla="*/ 0 h 656"/>
                  <a:gd name="T46" fmla="*/ 0 w 161"/>
                  <a:gd name="T47" fmla="*/ 0 h 656"/>
                  <a:gd name="T48" fmla="*/ 0 w 161"/>
                  <a:gd name="T49" fmla="*/ 0 h 656"/>
                  <a:gd name="T50" fmla="*/ 0 w 161"/>
                  <a:gd name="T51" fmla="*/ 0 h 656"/>
                  <a:gd name="T52" fmla="*/ 0 w 161"/>
                  <a:gd name="T53" fmla="*/ 0 h 656"/>
                  <a:gd name="T54" fmla="*/ 0 w 161"/>
                  <a:gd name="T55" fmla="*/ 0 h 656"/>
                  <a:gd name="T56" fmla="*/ 0 w 161"/>
                  <a:gd name="T57" fmla="*/ 0 h 656"/>
                  <a:gd name="T58" fmla="*/ 0 w 161"/>
                  <a:gd name="T59" fmla="*/ 0 h 656"/>
                  <a:gd name="T60" fmla="*/ 0 w 161"/>
                  <a:gd name="T61" fmla="*/ 0 h 656"/>
                  <a:gd name="T62" fmla="*/ 0 w 161"/>
                  <a:gd name="T63" fmla="*/ 0 h 656"/>
                  <a:gd name="T64" fmla="*/ 0 w 161"/>
                  <a:gd name="T65" fmla="*/ 0 h 656"/>
                  <a:gd name="T66" fmla="*/ 0 w 161"/>
                  <a:gd name="T67" fmla="*/ 0 h 656"/>
                  <a:gd name="T68" fmla="*/ 0 w 161"/>
                  <a:gd name="T69" fmla="*/ 0 h 656"/>
                  <a:gd name="T70" fmla="*/ 0 w 161"/>
                  <a:gd name="T71" fmla="*/ 0 h 656"/>
                  <a:gd name="T72" fmla="*/ 0 w 161"/>
                  <a:gd name="T73" fmla="*/ 0 h 656"/>
                  <a:gd name="T74" fmla="*/ 0 w 161"/>
                  <a:gd name="T75" fmla="*/ 0 h 6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1"/>
                  <a:gd name="T115" fmla="*/ 0 h 656"/>
                  <a:gd name="T116" fmla="*/ 161 w 161"/>
                  <a:gd name="T117" fmla="*/ 656 h 6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1" h="656">
                    <a:moveTo>
                      <a:pt x="91" y="0"/>
                    </a:moveTo>
                    <a:lnTo>
                      <a:pt x="78" y="1"/>
                    </a:lnTo>
                    <a:lnTo>
                      <a:pt x="68" y="5"/>
                    </a:lnTo>
                    <a:lnTo>
                      <a:pt x="59" y="12"/>
                    </a:lnTo>
                    <a:lnTo>
                      <a:pt x="51" y="20"/>
                    </a:lnTo>
                    <a:lnTo>
                      <a:pt x="43" y="29"/>
                    </a:lnTo>
                    <a:lnTo>
                      <a:pt x="38" y="39"/>
                    </a:lnTo>
                    <a:lnTo>
                      <a:pt x="35" y="50"/>
                    </a:lnTo>
                    <a:lnTo>
                      <a:pt x="33" y="61"/>
                    </a:lnTo>
                    <a:lnTo>
                      <a:pt x="33" y="78"/>
                    </a:lnTo>
                    <a:lnTo>
                      <a:pt x="35" y="106"/>
                    </a:lnTo>
                    <a:lnTo>
                      <a:pt x="36" y="133"/>
                    </a:lnTo>
                    <a:lnTo>
                      <a:pt x="36" y="154"/>
                    </a:lnTo>
                    <a:lnTo>
                      <a:pt x="36" y="168"/>
                    </a:lnTo>
                    <a:lnTo>
                      <a:pt x="36" y="184"/>
                    </a:lnTo>
                    <a:lnTo>
                      <a:pt x="37" y="199"/>
                    </a:lnTo>
                    <a:lnTo>
                      <a:pt x="38" y="211"/>
                    </a:lnTo>
                    <a:lnTo>
                      <a:pt x="39" y="226"/>
                    </a:lnTo>
                    <a:lnTo>
                      <a:pt x="40" y="245"/>
                    </a:lnTo>
                    <a:lnTo>
                      <a:pt x="40" y="267"/>
                    </a:lnTo>
                    <a:lnTo>
                      <a:pt x="40" y="290"/>
                    </a:lnTo>
                    <a:lnTo>
                      <a:pt x="38" y="308"/>
                    </a:lnTo>
                    <a:lnTo>
                      <a:pt x="36" y="322"/>
                    </a:lnTo>
                    <a:lnTo>
                      <a:pt x="33" y="333"/>
                    </a:lnTo>
                    <a:lnTo>
                      <a:pt x="29" y="343"/>
                    </a:lnTo>
                    <a:lnTo>
                      <a:pt x="23" y="360"/>
                    </a:lnTo>
                    <a:lnTo>
                      <a:pt x="14" y="383"/>
                    </a:lnTo>
                    <a:lnTo>
                      <a:pt x="4" y="411"/>
                    </a:lnTo>
                    <a:lnTo>
                      <a:pt x="0" y="435"/>
                    </a:lnTo>
                    <a:lnTo>
                      <a:pt x="1" y="461"/>
                    </a:lnTo>
                    <a:lnTo>
                      <a:pt x="4" y="493"/>
                    </a:lnTo>
                    <a:lnTo>
                      <a:pt x="9" y="523"/>
                    </a:lnTo>
                    <a:lnTo>
                      <a:pt x="11" y="548"/>
                    </a:lnTo>
                    <a:lnTo>
                      <a:pt x="11" y="569"/>
                    </a:lnTo>
                    <a:lnTo>
                      <a:pt x="11" y="591"/>
                    </a:lnTo>
                    <a:lnTo>
                      <a:pt x="11" y="609"/>
                    </a:lnTo>
                    <a:lnTo>
                      <a:pt x="11" y="620"/>
                    </a:lnTo>
                    <a:lnTo>
                      <a:pt x="15" y="634"/>
                    </a:lnTo>
                    <a:lnTo>
                      <a:pt x="22" y="645"/>
                    </a:lnTo>
                    <a:lnTo>
                      <a:pt x="28" y="653"/>
                    </a:lnTo>
                    <a:lnTo>
                      <a:pt x="32" y="656"/>
                    </a:lnTo>
                    <a:lnTo>
                      <a:pt x="36" y="653"/>
                    </a:lnTo>
                    <a:lnTo>
                      <a:pt x="41" y="647"/>
                    </a:lnTo>
                    <a:lnTo>
                      <a:pt x="46" y="638"/>
                    </a:lnTo>
                    <a:lnTo>
                      <a:pt x="49" y="630"/>
                    </a:lnTo>
                    <a:lnTo>
                      <a:pt x="50" y="611"/>
                    </a:lnTo>
                    <a:lnTo>
                      <a:pt x="53" y="580"/>
                    </a:lnTo>
                    <a:lnTo>
                      <a:pt x="57" y="547"/>
                    </a:lnTo>
                    <a:lnTo>
                      <a:pt x="61" y="523"/>
                    </a:lnTo>
                    <a:lnTo>
                      <a:pt x="70" y="490"/>
                    </a:lnTo>
                    <a:lnTo>
                      <a:pt x="78" y="447"/>
                    </a:lnTo>
                    <a:lnTo>
                      <a:pt x="86" y="408"/>
                    </a:lnTo>
                    <a:lnTo>
                      <a:pt x="91" y="385"/>
                    </a:lnTo>
                    <a:lnTo>
                      <a:pt x="95" y="374"/>
                    </a:lnTo>
                    <a:lnTo>
                      <a:pt x="102" y="361"/>
                    </a:lnTo>
                    <a:lnTo>
                      <a:pt x="108" y="347"/>
                    </a:lnTo>
                    <a:lnTo>
                      <a:pt x="112" y="335"/>
                    </a:lnTo>
                    <a:lnTo>
                      <a:pt x="115" y="321"/>
                    </a:lnTo>
                    <a:lnTo>
                      <a:pt x="119" y="300"/>
                    </a:lnTo>
                    <a:lnTo>
                      <a:pt x="125" y="281"/>
                    </a:lnTo>
                    <a:lnTo>
                      <a:pt x="129" y="263"/>
                    </a:lnTo>
                    <a:lnTo>
                      <a:pt x="132" y="254"/>
                    </a:lnTo>
                    <a:lnTo>
                      <a:pt x="136" y="241"/>
                    </a:lnTo>
                    <a:lnTo>
                      <a:pt x="141" y="223"/>
                    </a:lnTo>
                    <a:lnTo>
                      <a:pt x="146" y="205"/>
                    </a:lnTo>
                    <a:lnTo>
                      <a:pt x="151" y="186"/>
                    </a:lnTo>
                    <a:lnTo>
                      <a:pt x="155" y="168"/>
                    </a:lnTo>
                    <a:lnTo>
                      <a:pt x="159" y="153"/>
                    </a:lnTo>
                    <a:lnTo>
                      <a:pt x="160" y="141"/>
                    </a:lnTo>
                    <a:lnTo>
                      <a:pt x="161" y="104"/>
                    </a:lnTo>
                    <a:lnTo>
                      <a:pt x="159" y="73"/>
                    </a:lnTo>
                    <a:lnTo>
                      <a:pt x="152" y="49"/>
                    </a:lnTo>
                    <a:lnTo>
                      <a:pt x="145" y="31"/>
                    </a:lnTo>
                    <a:lnTo>
                      <a:pt x="134" y="18"/>
                    </a:lnTo>
                    <a:lnTo>
                      <a:pt x="122" y="9"/>
                    </a:lnTo>
                    <a:lnTo>
                      <a:pt x="107" y="2"/>
                    </a:lnTo>
                    <a:lnTo>
                      <a:pt x="91"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90" name="Freeform 910"/>
              <p:cNvSpPr>
                <a:spLocks/>
              </p:cNvSpPr>
              <p:nvPr/>
            </p:nvSpPr>
            <p:spPr bwMode="auto">
              <a:xfrm>
                <a:off x="3662" y="1773"/>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4"/>
                    </a:lnTo>
                    <a:lnTo>
                      <a:pt x="16" y="12"/>
                    </a:lnTo>
                    <a:lnTo>
                      <a:pt x="17" y="9"/>
                    </a:lnTo>
                    <a:lnTo>
                      <a:pt x="16" y="5"/>
                    </a:lnTo>
                    <a:lnTo>
                      <a:pt x="15" y="3"/>
                    </a:lnTo>
                    <a:lnTo>
                      <a:pt x="12" y="1"/>
                    </a:lnTo>
                    <a:lnTo>
                      <a:pt x="9" y="0"/>
                    </a:lnTo>
                    <a:lnTo>
                      <a:pt x="5" y="0"/>
                    </a:lnTo>
                    <a:lnTo>
                      <a:pt x="3" y="2"/>
                    </a:lnTo>
                    <a:lnTo>
                      <a:pt x="1" y="4"/>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91" name="Freeform 911"/>
              <p:cNvSpPr>
                <a:spLocks/>
              </p:cNvSpPr>
              <p:nvPr/>
            </p:nvSpPr>
            <p:spPr bwMode="auto">
              <a:xfrm>
                <a:off x="3653" y="1857"/>
                <a:ext cx="3"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5"/>
                    </a:lnTo>
                    <a:lnTo>
                      <a:pt x="16" y="12"/>
                    </a:lnTo>
                    <a:lnTo>
                      <a:pt x="17" y="9"/>
                    </a:lnTo>
                    <a:lnTo>
                      <a:pt x="16" y="5"/>
                    </a:lnTo>
                    <a:lnTo>
                      <a:pt x="15" y="3"/>
                    </a:lnTo>
                    <a:lnTo>
                      <a:pt x="12" y="1"/>
                    </a:lnTo>
                    <a:lnTo>
                      <a:pt x="9" y="0"/>
                    </a:lnTo>
                    <a:lnTo>
                      <a:pt x="6" y="1"/>
                    </a:lnTo>
                    <a:lnTo>
                      <a:pt x="3" y="2"/>
                    </a:lnTo>
                    <a:lnTo>
                      <a:pt x="1" y="5"/>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92" name="Freeform 912"/>
              <p:cNvSpPr>
                <a:spLocks/>
              </p:cNvSpPr>
              <p:nvPr/>
            </p:nvSpPr>
            <p:spPr bwMode="auto">
              <a:xfrm>
                <a:off x="3650" y="1854"/>
                <a:ext cx="16" cy="16"/>
              </a:xfrm>
              <a:custGeom>
                <a:avLst/>
                <a:gdLst>
                  <a:gd name="T0" fmla="*/ 0 w 108"/>
                  <a:gd name="T1" fmla="*/ 0 h 108"/>
                  <a:gd name="T2" fmla="*/ 0 w 108"/>
                  <a:gd name="T3" fmla="*/ 0 h 108"/>
                  <a:gd name="T4" fmla="*/ 0 w 108"/>
                  <a:gd name="T5" fmla="*/ 0 h 108"/>
                  <a:gd name="T6" fmla="*/ 0 w 108"/>
                  <a:gd name="T7" fmla="*/ 0 h 108"/>
                  <a:gd name="T8" fmla="*/ 0 w 108"/>
                  <a:gd name="T9" fmla="*/ 0 h 108"/>
                  <a:gd name="T10" fmla="*/ 0 w 108"/>
                  <a:gd name="T11" fmla="*/ 0 h 108"/>
                  <a:gd name="T12" fmla="*/ 0 w 108"/>
                  <a:gd name="T13" fmla="*/ 0 h 108"/>
                  <a:gd name="T14" fmla="*/ 0 w 108"/>
                  <a:gd name="T15" fmla="*/ 0 h 108"/>
                  <a:gd name="T16" fmla="*/ 0 w 108"/>
                  <a:gd name="T17" fmla="*/ 0 h 108"/>
                  <a:gd name="T18" fmla="*/ 0 w 108"/>
                  <a:gd name="T19" fmla="*/ 0 h 108"/>
                  <a:gd name="T20" fmla="*/ 0 w 108"/>
                  <a:gd name="T21" fmla="*/ 0 h 108"/>
                  <a:gd name="T22" fmla="*/ 0 w 108"/>
                  <a:gd name="T23" fmla="*/ 0 h 108"/>
                  <a:gd name="T24" fmla="*/ 0 w 108"/>
                  <a:gd name="T25" fmla="*/ 0 h 108"/>
                  <a:gd name="T26" fmla="*/ 0 w 108"/>
                  <a:gd name="T27" fmla="*/ 0 h 108"/>
                  <a:gd name="T28" fmla="*/ 0 w 108"/>
                  <a:gd name="T29" fmla="*/ 0 h 108"/>
                  <a:gd name="T30" fmla="*/ 0 w 108"/>
                  <a:gd name="T31" fmla="*/ 0 h 108"/>
                  <a:gd name="T32" fmla="*/ 0 w 108"/>
                  <a:gd name="T33" fmla="*/ 0 h 108"/>
                  <a:gd name="T34" fmla="*/ 0 w 108"/>
                  <a:gd name="T35" fmla="*/ 0 h 108"/>
                  <a:gd name="T36" fmla="*/ 0 w 108"/>
                  <a:gd name="T37" fmla="*/ 0 h 108"/>
                  <a:gd name="T38" fmla="*/ 0 w 108"/>
                  <a:gd name="T39" fmla="*/ 0 h 108"/>
                  <a:gd name="T40" fmla="*/ 0 w 108"/>
                  <a:gd name="T41" fmla="*/ 0 h 108"/>
                  <a:gd name="T42" fmla="*/ 0 w 108"/>
                  <a:gd name="T43" fmla="*/ 0 h 108"/>
                  <a:gd name="T44" fmla="*/ 0 w 108"/>
                  <a:gd name="T45" fmla="*/ 0 h 108"/>
                  <a:gd name="T46" fmla="*/ 0 w 108"/>
                  <a:gd name="T47" fmla="*/ 0 h 108"/>
                  <a:gd name="T48" fmla="*/ 0 w 108"/>
                  <a:gd name="T49" fmla="*/ 0 h 108"/>
                  <a:gd name="T50" fmla="*/ 0 w 108"/>
                  <a:gd name="T51" fmla="*/ 0 h 108"/>
                  <a:gd name="T52" fmla="*/ 0 w 108"/>
                  <a:gd name="T53" fmla="*/ 0 h 108"/>
                  <a:gd name="T54" fmla="*/ 0 w 108"/>
                  <a:gd name="T55" fmla="*/ 0 h 108"/>
                  <a:gd name="T56" fmla="*/ 0 w 108"/>
                  <a:gd name="T57" fmla="*/ 0 h 108"/>
                  <a:gd name="T58" fmla="*/ 0 w 108"/>
                  <a:gd name="T59" fmla="*/ 0 h 108"/>
                  <a:gd name="T60" fmla="*/ 0 w 108"/>
                  <a:gd name="T61" fmla="*/ 0 h 108"/>
                  <a:gd name="T62" fmla="*/ 0 w 108"/>
                  <a:gd name="T63" fmla="*/ 0 h 108"/>
                  <a:gd name="T64" fmla="*/ 0 w 108"/>
                  <a:gd name="T65" fmla="*/ 0 h 108"/>
                  <a:gd name="T66" fmla="*/ 0 w 108"/>
                  <a:gd name="T67" fmla="*/ 0 h 108"/>
                  <a:gd name="T68" fmla="*/ 0 w 108"/>
                  <a:gd name="T69" fmla="*/ 0 h 108"/>
                  <a:gd name="T70" fmla="*/ 0 w 108"/>
                  <a:gd name="T71" fmla="*/ 0 h 108"/>
                  <a:gd name="T72" fmla="*/ 0 w 108"/>
                  <a:gd name="T73" fmla="*/ 0 h 108"/>
                  <a:gd name="T74" fmla="*/ 0 w 108"/>
                  <a:gd name="T75" fmla="*/ 0 h 108"/>
                  <a:gd name="T76" fmla="*/ 0 w 108"/>
                  <a:gd name="T77" fmla="*/ 0 h 108"/>
                  <a:gd name="T78" fmla="*/ 0 w 108"/>
                  <a:gd name="T79" fmla="*/ 0 h 108"/>
                  <a:gd name="T80" fmla="*/ 0 w 108"/>
                  <a:gd name="T81" fmla="*/ 0 h 108"/>
                  <a:gd name="T82" fmla="*/ 0 w 108"/>
                  <a:gd name="T83" fmla="*/ 0 h 108"/>
                  <a:gd name="T84" fmla="*/ 0 w 108"/>
                  <a:gd name="T85" fmla="*/ 0 h 108"/>
                  <a:gd name="T86" fmla="*/ 0 w 108"/>
                  <a:gd name="T87" fmla="*/ 0 h 108"/>
                  <a:gd name="T88" fmla="*/ 0 w 108"/>
                  <a:gd name="T89" fmla="*/ 0 h 108"/>
                  <a:gd name="T90" fmla="*/ 0 w 108"/>
                  <a:gd name="T91" fmla="*/ 0 h 108"/>
                  <a:gd name="T92" fmla="*/ 0 w 108"/>
                  <a:gd name="T93" fmla="*/ 0 h 108"/>
                  <a:gd name="T94" fmla="*/ 0 w 108"/>
                  <a:gd name="T95" fmla="*/ 0 h 108"/>
                  <a:gd name="T96" fmla="*/ 0 w 108"/>
                  <a:gd name="T97" fmla="*/ 0 h 1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8"/>
                  <a:gd name="T148" fmla="*/ 0 h 108"/>
                  <a:gd name="T149" fmla="*/ 108 w 108"/>
                  <a:gd name="T150" fmla="*/ 108 h 1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8" h="108">
                    <a:moveTo>
                      <a:pt x="35" y="0"/>
                    </a:moveTo>
                    <a:lnTo>
                      <a:pt x="30" y="1"/>
                    </a:lnTo>
                    <a:lnTo>
                      <a:pt x="25" y="5"/>
                    </a:lnTo>
                    <a:lnTo>
                      <a:pt x="20" y="10"/>
                    </a:lnTo>
                    <a:lnTo>
                      <a:pt x="16" y="14"/>
                    </a:lnTo>
                    <a:lnTo>
                      <a:pt x="14" y="20"/>
                    </a:lnTo>
                    <a:lnTo>
                      <a:pt x="13" y="25"/>
                    </a:lnTo>
                    <a:lnTo>
                      <a:pt x="11" y="29"/>
                    </a:lnTo>
                    <a:lnTo>
                      <a:pt x="9" y="34"/>
                    </a:lnTo>
                    <a:lnTo>
                      <a:pt x="6" y="42"/>
                    </a:lnTo>
                    <a:lnTo>
                      <a:pt x="1" y="51"/>
                    </a:lnTo>
                    <a:lnTo>
                      <a:pt x="0" y="60"/>
                    </a:lnTo>
                    <a:lnTo>
                      <a:pt x="4" y="65"/>
                    </a:lnTo>
                    <a:lnTo>
                      <a:pt x="10" y="67"/>
                    </a:lnTo>
                    <a:lnTo>
                      <a:pt x="15" y="69"/>
                    </a:lnTo>
                    <a:lnTo>
                      <a:pt x="20" y="72"/>
                    </a:lnTo>
                    <a:lnTo>
                      <a:pt x="26" y="76"/>
                    </a:lnTo>
                    <a:lnTo>
                      <a:pt x="29" y="79"/>
                    </a:lnTo>
                    <a:lnTo>
                      <a:pt x="33" y="83"/>
                    </a:lnTo>
                    <a:lnTo>
                      <a:pt x="38" y="88"/>
                    </a:lnTo>
                    <a:lnTo>
                      <a:pt x="44" y="93"/>
                    </a:lnTo>
                    <a:lnTo>
                      <a:pt x="50" y="98"/>
                    </a:lnTo>
                    <a:lnTo>
                      <a:pt x="56" y="104"/>
                    </a:lnTo>
                    <a:lnTo>
                      <a:pt x="62" y="107"/>
                    </a:lnTo>
                    <a:lnTo>
                      <a:pt x="67" y="108"/>
                    </a:lnTo>
                    <a:lnTo>
                      <a:pt x="73" y="108"/>
                    </a:lnTo>
                    <a:lnTo>
                      <a:pt x="80" y="108"/>
                    </a:lnTo>
                    <a:lnTo>
                      <a:pt x="86" y="108"/>
                    </a:lnTo>
                    <a:lnTo>
                      <a:pt x="92" y="107"/>
                    </a:lnTo>
                    <a:lnTo>
                      <a:pt x="97" y="107"/>
                    </a:lnTo>
                    <a:lnTo>
                      <a:pt x="102" y="106"/>
                    </a:lnTo>
                    <a:lnTo>
                      <a:pt x="105" y="104"/>
                    </a:lnTo>
                    <a:lnTo>
                      <a:pt x="107" y="103"/>
                    </a:lnTo>
                    <a:lnTo>
                      <a:pt x="108" y="98"/>
                    </a:lnTo>
                    <a:lnTo>
                      <a:pt x="107" y="93"/>
                    </a:lnTo>
                    <a:lnTo>
                      <a:pt x="104" y="89"/>
                    </a:lnTo>
                    <a:lnTo>
                      <a:pt x="102" y="84"/>
                    </a:lnTo>
                    <a:lnTo>
                      <a:pt x="98" y="80"/>
                    </a:lnTo>
                    <a:lnTo>
                      <a:pt x="93" y="74"/>
                    </a:lnTo>
                    <a:lnTo>
                      <a:pt x="87" y="69"/>
                    </a:lnTo>
                    <a:lnTo>
                      <a:pt x="81" y="65"/>
                    </a:lnTo>
                    <a:lnTo>
                      <a:pt x="73" y="60"/>
                    </a:lnTo>
                    <a:lnTo>
                      <a:pt x="65" y="53"/>
                    </a:lnTo>
                    <a:lnTo>
                      <a:pt x="59" y="47"/>
                    </a:lnTo>
                    <a:lnTo>
                      <a:pt x="56" y="41"/>
                    </a:lnTo>
                    <a:lnTo>
                      <a:pt x="53" y="32"/>
                    </a:lnTo>
                    <a:lnTo>
                      <a:pt x="49" y="19"/>
                    </a:lnTo>
                    <a:lnTo>
                      <a:pt x="44" y="7"/>
                    </a:lnTo>
                    <a:lnTo>
                      <a:pt x="35" y="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93" name="Freeform 913"/>
              <p:cNvSpPr>
                <a:spLocks/>
              </p:cNvSpPr>
              <p:nvPr/>
            </p:nvSpPr>
            <p:spPr bwMode="auto">
              <a:xfrm>
                <a:off x="3653" y="1857"/>
                <a:ext cx="3"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5"/>
                    </a:lnTo>
                    <a:lnTo>
                      <a:pt x="16" y="12"/>
                    </a:lnTo>
                    <a:lnTo>
                      <a:pt x="17" y="9"/>
                    </a:lnTo>
                    <a:lnTo>
                      <a:pt x="16" y="5"/>
                    </a:lnTo>
                    <a:lnTo>
                      <a:pt x="15" y="3"/>
                    </a:lnTo>
                    <a:lnTo>
                      <a:pt x="12" y="1"/>
                    </a:lnTo>
                    <a:lnTo>
                      <a:pt x="9" y="0"/>
                    </a:lnTo>
                    <a:lnTo>
                      <a:pt x="6" y="1"/>
                    </a:lnTo>
                    <a:lnTo>
                      <a:pt x="3" y="2"/>
                    </a:lnTo>
                    <a:lnTo>
                      <a:pt x="1" y="5"/>
                    </a:lnTo>
                    <a:lnTo>
                      <a:pt x="0" y="8"/>
                    </a:lnTo>
                    <a:lnTo>
                      <a:pt x="1" y="11"/>
                    </a:lnTo>
                    <a:lnTo>
                      <a:pt x="2"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94" name="Freeform 914"/>
              <p:cNvSpPr>
                <a:spLocks/>
              </p:cNvSpPr>
              <p:nvPr/>
            </p:nvSpPr>
            <p:spPr bwMode="auto">
              <a:xfrm>
                <a:off x="3650" y="1858"/>
                <a:ext cx="18" cy="13"/>
              </a:xfrm>
              <a:custGeom>
                <a:avLst/>
                <a:gdLst>
                  <a:gd name="T0" fmla="*/ 0 w 126"/>
                  <a:gd name="T1" fmla="*/ 0 h 92"/>
                  <a:gd name="T2" fmla="*/ 0 w 126"/>
                  <a:gd name="T3" fmla="*/ 0 h 92"/>
                  <a:gd name="T4" fmla="*/ 0 w 126"/>
                  <a:gd name="T5" fmla="*/ 0 h 92"/>
                  <a:gd name="T6" fmla="*/ 0 w 126"/>
                  <a:gd name="T7" fmla="*/ 0 h 92"/>
                  <a:gd name="T8" fmla="*/ 0 w 126"/>
                  <a:gd name="T9" fmla="*/ 0 h 92"/>
                  <a:gd name="T10" fmla="*/ 0 w 126"/>
                  <a:gd name="T11" fmla="*/ 0 h 92"/>
                  <a:gd name="T12" fmla="*/ 0 w 126"/>
                  <a:gd name="T13" fmla="*/ 0 h 92"/>
                  <a:gd name="T14" fmla="*/ 0 w 126"/>
                  <a:gd name="T15" fmla="*/ 0 h 92"/>
                  <a:gd name="T16" fmla="*/ 0 w 126"/>
                  <a:gd name="T17" fmla="*/ 0 h 92"/>
                  <a:gd name="T18" fmla="*/ 0 w 126"/>
                  <a:gd name="T19" fmla="*/ 0 h 92"/>
                  <a:gd name="T20" fmla="*/ 0 w 126"/>
                  <a:gd name="T21" fmla="*/ 0 h 92"/>
                  <a:gd name="T22" fmla="*/ 0 w 126"/>
                  <a:gd name="T23" fmla="*/ 0 h 92"/>
                  <a:gd name="T24" fmla="*/ 0 w 126"/>
                  <a:gd name="T25" fmla="*/ 0 h 92"/>
                  <a:gd name="T26" fmla="*/ 0 w 126"/>
                  <a:gd name="T27" fmla="*/ 0 h 92"/>
                  <a:gd name="T28" fmla="*/ 0 w 126"/>
                  <a:gd name="T29" fmla="*/ 0 h 92"/>
                  <a:gd name="T30" fmla="*/ 0 w 126"/>
                  <a:gd name="T31" fmla="*/ 0 h 92"/>
                  <a:gd name="T32" fmla="*/ 0 w 126"/>
                  <a:gd name="T33" fmla="*/ 0 h 92"/>
                  <a:gd name="T34" fmla="*/ 0 w 126"/>
                  <a:gd name="T35" fmla="*/ 0 h 92"/>
                  <a:gd name="T36" fmla="*/ 0 w 126"/>
                  <a:gd name="T37" fmla="*/ 0 h 92"/>
                  <a:gd name="T38" fmla="*/ 0 w 126"/>
                  <a:gd name="T39" fmla="*/ 0 h 92"/>
                  <a:gd name="T40" fmla="*/ 0 w 126"/>
                  <a:gd name="T41" fmla="*/ 0 h 92"/>
                  <a:gd name="T42" fmla="*/ 0 w 126"/>
                  <a:gd name="T43" fmla="*/ 0 h 92"/>
                  <a:gd name="T44" fmla="*/ 0 w 126"/>
                  <a:gd name="T45" fmla="*/ 0 h 92"/>
                  <a:gd name="T46" fmla="*/ 0 w 126"/>
                  <a:gd name="T47" fmla="*/ 0 h 92"/>
                  <a:gd name="T48" fmla="*/ 0 w 126"/>
                  <a:gd name="T49" fmla="*/ 0 h 92"/>
                  <a:gd name="T50" fmla="*/ 0 w 126"/>
                  <a:gd name="T51" fmla="*/ 0 h 92"/>
                  <a:gd name="T52" fmla="*/ 0 w 126"/>
                  <a:gd name="T53" fmla="*/ 0 h 92"/>
                  <a:gd name="T54" fmla="*/ 0 w 126"/>
                  <a:gd name="T55" fmla="*/ 0 h 92"/>
                  <a:gd name="T56" fmla="*/ 0 w 126"/>
                  <a:gd name="T57" fmla="*/ 0 h 92"/>
                  <a:gd name="T58" fmla="*/ 0 w 126"/>
                  <a:gd name="T59" fmla="*/ 0 h 92"/>
                  <a:gd name="T60" fmla="*/ 0 w 126"/>
                  <a:gd name="T61" fmla="*/ 0 h 92"/>
                  <a:gd name="T62" fmla="*/ 0 w 126"/>
                  <a:gd name="T63" fmla="*/ 0 h 92"/>
                  <a:gd name="T64" fmla="*/ 0 w 126"/>
                  <a:gd name="T65" fmla="*/ 0 h 92"/>
                  <a:gd name="T66" fmla="*/ 0 w 126"/>
                  <a:gd name="T67" fmla="*/ 0 h 92"/>
                  <a:gd name="T68" fmla="*/ 0 w 126"/>
                  <a:gd name="T69" fmla="*/ 0 h 92"/>
                  <a:gd name="T70" fmla="*/ 0 w 126"/>
                  <a:gd name="T71" fmla="*/ 0 h 92"/>
                  <a:gd name="T72" fmla="*/ 0 w 126"/>
                  <a:gd name="T73" fmla="*/ 0 h 92"/>
                  <a:gd name="T74" fmla="*/ 0 w 126"/>
                  <a:gd name="T75" fmla="*/ 0 h 92"/>
                  <a:gd name="T76" fmla="*/ 0 w 126"/>
                  <a:gd name="T77" fmla="*/ 0 h 92"/>
                  <a:gd name="T78" fmla="*/ 0 w 126"/>
                  <a:gd name="T79" fmla="*/ 0 h 92"/>
                  <a:gd name="T80" fmla="*/ 0 w 126"/>
                  <a:gd name="T81" fmla="*/ 0 h 92"/>
                  <a:gd name="T82" fmla="*/ 0 w 126"/>
                  <a:gd name="T83" fmla="*/ 0 h 92"/>
                  <a:gd name="T84" fmla="*/ 0 w 126"/>
                  <a:gd name="T85" fmla="*/ 0 h 92"/>
                  <a:gd name="T86" fmla="*/ 0 w 126"/>
                  <a:gd name="T87" fmla="*/ 0 h 92"/>
                  <a:gd name="T88" fmla="*/ 0 w 126"/>
                  <a:gd name="T89" fmla="*/ 0 h 92"/>
                  <a:gd name="T90" fmla="*/ 0 w 126"/>
                  <a:gd name="T91" fmla="*/ 0 h 92"/>
                  <a:gd name="T92" fmla="*/ 0 w 126"/>
                  <a:gd name="T93" fmla="*/ 0 h 92"/>
                  <a:gd name="T94" fmla="*/ 0 w 126"/>
                  <a:gd name="T95" fmla="*/ 0 h 92"/>
                  <a:gd name="T96" fmla="*/ 0 w 126"/>
                  <a:gd name="T97" fmla="*/ 0 h 92"/>
                  <a:gd name="T98" fmla="*/ 0 w 126"/>
                  <a:gd name="T99" fmla="*/ 0 h 92"/>
                  <a:gd name="T100" fmla="*/ 0 w 126"/>
                  <a:gd name="T101" fmla="*/ 0 h 92"/>
                  <a:gd name="T102" fmla="*/ 0 w 126"/>
                  <a:gd name="T103" fmla="*/ 0 h 92"/>
                  <a:gd name="T104" fmla="*/ 0 w 126"/>
                  <a:gd name="T105" fmla="*/ 0 h 92"/>
                  <a:gd name="T106" fmla="*/ 0 w 126"/>
                  <a:gd name="T107" fmla="*/ 0 h 92"/>
                  <a:gd name="T108" fmla="*/ 0 w 126"/>
                  <a:gd name="T109" fmla="*/ 0 h 92"/>
                  <a:gd name="T110" fmla="*/ 0 w 126"/>
                  <a:gd name="T111" fmla="*/ 0 h 92"/>
                  <a:gd name="T112" fmla="*/ 0 w 126"/>
                  <a:gd name="T113" fmla="*/ 0 h 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6"/>
                  <a:gd name="T172" fmla="*/ 0 h 92"/>
                  <a:gd name="T173" fmla="*/ 126 w 126"/>
                  <a:gd name="T174" fmla="*/ 92 h 9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6" h="92">
                    <a:moveTo>
                      <a:pt x="10" y="0"/>
                    </a:moveTo>
                    <a:lnTo>
                      <a:pt x="7" y="9"/>
                    </a:lnTo>
                    <a:lnTo>
                      <a:pt x="3" y="19"/>
                    </a:lnTo>
                    <a:lnTo>
                      <a:pt x="1" y="29"/>
                    </a:lnTo>
                    <a:lnTo>
                      <a:pt x="0" y="41"/>
                    </a:lnTo>
                    <a:lnTo>
                      <a:pt x="1" y="44"/>
                    </a:lnTo>
                    <a:lnTo>
                      <a:pt x="3" y="46"/>
                    </a:lnTo>
                    <a:lnTo>
                      <a:pt x="7" y="47"/>
                    </a:lnTo>
                    <a:lnTo>
                      <a:pt x="10" y="49"/>
                    </a:lnTo>
                    <a:lnTo>
                      <a:pt x="13" y="50"/>
                    </a:lnTo>
                    <a:lnTo>
                      <a:pt x="16" y="52"/>
                    </a:lnTo>
                    <a:lnTo>
                      <a:pt x="21" y="55"/>
                    </a:lnTo>
                    <a:lnTo>
                      <a:pt x="26" y="58"/>
                    </a:lnTo>
                    <a:lnTo>
                      <a:pt x="31" y="62"/>
                    </a:lnTo>
                    <a:lnTo>
                      <a:pt x="36" y="66"/>
                    </a:lnTo>
                    <a:lnTo>
                      <a:pt x="40" y="69"/>
                    </a:lnTo>
                    <a:lnTo>
                      <a:pt x="45" y="73"/>
                    </a:lnTo>
                    <a:lnTo>
                      <a:pt x="49" y="76"/>
                    </a:lnTo>
                    <a:lnTo>
                      <a:pt x="54" y="80"/>
                    </a:lnTo>
                    <a:lnTo>
                      <a:pt x="59" y="83"/>
                    </a:lnTo>
                    <a:lnTo>
                      <a:pt x="65" y="86"/>
                    </a:lnTo>
                    <a:lnTo>
                      <a:pt x="72" y="88"/>
                    </a:lnTo>
                    <a:lnTo>
                      <a:pt x="78" y="90"/>
                    </a:lnTo>
                    <a:lnTo>
                      <a:pt x="84" y="91"/>
                    </a:lnTo>
                    <a:lnTo>
                      <a:pt x="89" y="92"/>
                    </a:lnTo>
                    <a:lnTo>
                      <a:pt x="94" y="92"/>
                    </a:lnTo>
                    <a:lnTo>
                      <a:pt x="100" y="92"/>
                    </a:lnTo>
                    <a:lnTo>
                      <a:pt x="107" y="92"/>
                    </a:lnTo>
                    <a:lnTo>
                      <a:pt x="113" y="91"/>
                    </a:lnTo>
                    <a:lnTo>
                      <a:pt x="120" y="90"/>
                    </a:lnTo>
                    <a:lnTo>
                      <a:pt x="124" y="88"/>
                    </a:lnTo>
                    <a:lnTo>
                      <a:pt x="126" y="85"/>
                    </a:lnTo>
                    <a:lnTo>
                      <a:pt x="126" y="81"/>
                    </a:lnTo>
                    <a:lnTo>
                      <a:pt x="122" y="72"/>
                    </a:lnTo>
                    <a:lnTo>
                      <a:pt x="115" y="65"/>
                    </a:lnTo>
                    <a:lnTo>
                      <a:pt x="109" y="59"/>
                    </a:lnTo>
                    <a:lnTo>
                      <a:pt x="102" y="53"/>
                    </a:lnTo>
                    <a:lnTo>
                      <a:pt x="98" y="49"/>
                    </a:lnTo>
                    <a:lnTo>
                      <a:pt x="93" y="45"/>
                    </a:lnTo>
                    <a:lnTo>
                      <a:pt x="88" y="41"/>
                    </a:lnTo>
                    <a:lnTo>
                      <a:pt x="83" y="36"/>
                    </a:lnTo>
                    <a:lnTo>
                      <a:pt x="77" y="31"/>
                    </a:lnTo>
                    <a:lnTo>
                      <a:pt x="73" y="28"/>
                    </a:lnTo>
                    <a:lnTo>
                      <a:pt x="69" y="24"/>
                    </a:lnTo>
                    <a:lnTo>
                      <a:pt x="67" y="22"/>
                    </a:lnTo>
                    <a:lnTo>
                      <a:pt x="65" y="18"/>
                    </a:lnTo>
                    <a:lnTo>
                      <a:pt x="62" y="15"/>
                    </a:lnTo>
                    <a:lnTo>
                      <a:pt x="58" y="13"/>
                    </a:lnTo>
                    <a:lnTo>
                      <a:pt x="53" y="13"/>
                    </a:lnTo>
                    <a:lnTo>
                      <a:pt x="48" y="15"/>
                    </a:lnTo>
                    <a:lnTo>
                      <a:pt x="44" y="19"/>
                    </a:lnTo>
                    <a:lnTo>
                      <a:pt x="40" y="22"/>
                    </a:lnTo>
                    <a:lnTo>
                      <a:pt x="39" y="24"/>
                    </a:lnTo>
                    <a:lnTo>
                      <a:pt x="30" y="18"/>
                    </a:lnTo>
                    <a:lnTo>
                      <a:pt x="22" y="12"/>
                    </a:lnTo>
                    <a:lnTo>
                      <a:pt x="15" y="6"/>
                    </a:lnTo>
                    <a:lnTo>
                      <a:pt x="10" y="0"/>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95" name="Freeform 915"/>
              <p:cNvSpPr>
                <a:spLocks/>
              </p:cNvSpPr>
              <p:nvPr/>
            </p:nvSpPr>
            <p:spPr bwMode="auto">
              <a:xfrm>
                <a:off x="3650" y="1864"/>
                <a:ext cx="18" cy="8"/>
              </a:xfrm>
              <a:custGeom>
                <a:avLst/>
                <a:gdLst>
                  <a:gd name="T0" fmla="*/ 0 w 125"/>
                  <a:gd name="T1" fmla="*/ 0 h 50"/>
                  <a:gd name="T2" fmla="*/ 0 w 125"/>
                  <a:gd name="T3" fmla="*/ 0 h 50"/>
                  <a:gd name="T4" fmla="*/ 0 w 125"/>
                  <a:gd name="T5" fmla="*/ 0 h 50"/>
                  <a:gd name="T6" fmla="*/ 0 w 125"/>
                  <a:gd name="T7" fmla="*/ 0 h 50"/>
                  <a:gd name="T8" fmla="*/ 0 w 125"/>
                  <a:gd name="T9" fmla="*/ 0 h 50"/>
                  <a:gd name="T10" fmla="*/ 0 w 125"/>
                  <a:gd name="T11" fmla="*/ 0 h 50"/>
                  <a:gd name="T12" fmla="*/ 0 w 125"/>
                  <a:gd name="T13" fmla="*/ 0 h 50"/>
                  <a:gd name="T14" fmla="*/ 0 w 125"/>
                  <a:gd name="T15" fmla="*/ 0 h 50"/>
                  <a:gd name="T16" fmla="*/ 0 w 125"/>
                  <a:gd name="T17" fmla="*/ 0 h 50"/>
                  <a:gd name="T18" fmla="*/ 0 w 125"/>
                  <a:gd name="T19" fmla="*/ 0 h 50"/>
                  <a:gd name="T20" fmla="*/ 0 w 125"/>
                  <a:gd name="T21" fmla="*/ 0 h 50"/>
                  <a:gd name="T22" fmla="*/ 0 w 125"/>
                  <a:gd name="T23" fmla="*/ 0 h 50"/>
                  <a:gd name="T24" fmla="*/ 0 w 125"/>
                  <a:gd name="T25" fmla="*/ 0 h 50"/>
                  <a:gd name="T26" fmla="*/ 0 w 125"/>
                  <a:gd name="T27" fmla="*/ 0 h 50"/>
                  <a:gd name="T28" fmla="*/ 0 w 125"/>
                  <a:gd name="T29" fmla="*/ 0 h 50"/>
                  <a:gd name="T30" fmla="*/ 0 w 125"/>
                  <a:gd name="T31" fmla="*/ 0 h 50"/>
                  <a:gd name="T32" fmla="*/ 0 w 125"/>
                  <a:gd name="T33" fmla="*/ 0 h 50"/>
                  <a:gd name="T34" fmla="*/ 0 w 125"/>
                  <a:gd name="T35" fmla="*/ 0 h 50"/>
                  <a:gd name="T36" fmla="*/ 0 w 125"/>
                  <a:gd name="T37" fmla="*/ 0 h 50"/>
                  <a:gd name="T38" fmla="*/ 0 w 125"/>
                  <a:gd name="T39" fmla="*/ 0 h 50"/>
                  <a:gd name="T40" fmla="*/ 0 w 125"/>
                  <a:gd name="T41" fmla="*/ 0 h 50"/>
                  <a:gd name="T42" fmla="*/ 0 w 125"/>
                  <a:gd name="T43" fmla="*/ 0 h 50"/>
                  <a:gd name="T44" fmla="*/ 0 w 125"/>
                  <a:gd name="T45" fmla="*/ 0 h 50"/>
                  <a:gd name="T46" fmla="*/ 0 w 125"/>
                  <a:gd name="T47" fmla="*/ 0 h 50"/>
                  <a:gd name="T48" fmla="*/ 0 w 125"/>
                  <a:gd name="T49" fmla="*/ 0 h 50"/>
                  <a:gd name="T50" fmla="*/ 0 w 125"/>
                  <a:gd name="T51" fmla="*/ 0 h 50"/>
                  <a:gd name="T52" fmla="*/ 0 w 125"/>
                  <a:gd name="T53" fmla="*/ 0 h 50"/>
                  <a:gd name="T54" fmla="*/ 0 w 125"/>
                  <a:gd name="T55" fmla="*/ 0 h 50"/>
                  <a:gd name="T56" fmla="*/ 0 w 125"/>
                  <a:gd name="T57" fmla="*/ 0 h 50"/>
                  <a:gd name="T58" fmla="*/ 0 w 125"/>
                  <a:gd name="T59" fmla="*/ 0 h 50"/>
                  <a:gd name="T60" fmla="*/ 0 w 125"/>
                  <a:gd name="T61" fmla="*/ 0 h 50"/>
                  <a:gd name="T62" fmla="*/ 0 w 125"/>
                  <a:gd name="T63" fmla="*/ 0 h 50"/>
                  <a:gd name="T64" fmla="*/ 0 w 125"/>
                  <a:gd name="T65" fmla="*/ 0 h 50"/>
                  <a:gd name="T66" fmla="*/ 0 w 125"/>
                  <a:gd name="T67" fmla="*/ 0 h 50"/>
                  <a:gd name="T68" fmla="*/ 0 w 125"/>
                  <a:gd name="T69" fmla="*/ 0 h 50"/>
                  <a:gd name="T70" fmla="*/ 0 w 125"/>
                  <a:gd name="T71" fmla="*/ 0 h 50"/>
                  <a:gd name="T72" fmla="*/ 0 w 125"/>
                  <a:gd name="T73" fmla="*/ 0 h 50"/>
                  <a:gd name="T74" fmla="*/ 0 w 125"/>
                  <a:gd name="T75" fmla="*/ 0 h 50"/>
                  <a:gd name="T76" fmla="*/ 0 w 125"/>
                  <a:gd name="T77" fmla="*/ 0 h 50"/>
                  <a:gd name="T78" fmla="*/ 0 w 125"/>
                  <a:gd name="T79" fmla="*/ 0 h 50"/>
                  <a:gd name="T80" fmla="*/ 0 w 125"/>
                  <a:gd name="T81" fmla="*/ 0 h 50"/>
                  <a:gd name="T82" fmla="*/ 0 w 125"/>
                  <a:gd name="T83" fmla="*/ 0 h 50"/>
                  <a:gd name="T84" fmla="*/ 0 w 125"/>
                  <a:gd name="T85" fmla="*/ 0 h 50"/>
                  <a:gd name="T86" fmla="*/ 0 w 125"/>
                  <a:gd name="T87" fmla="*/ 0 h 50"/>
                  <a:gd name="T88" fmla="*/ 0 w 125"/>
                  <a:gd name="T89" fmla="*/ 0 h 50"/>
                  <a:gd name="T90" fmla="*/ 0 w 125"/>
                  <a:gd name="T91" fmla="*/ 0 h 50"/>
                  <a:gd name="T92" fmla="*/ 0 w 125"/>
                  <a:gd name="T93" fmla="*/ 0 h 50"/>
                  <a:gd name="T94" fmla="*/ 0 w 125"/>
                  <a:gd name="T95" fmla="*/ 0 h 50"/>
                  <a:gd name="T96" fmla="*/ 0 w 125"/>
                  <a:gd name="T97" fmla="*/ 0 h 50"/>
                  <a:gd name="T98" fmla="*/ 0 w 125"/>
                  <a:gd name="T99" fmla="*/ 0 h 50"/>
                  <a:gd name="T100" fmla="*/ 0 w 125"/>
                  <a:gd name="T101" fmla="*/ 0 h 50"/>
                  <a:gd name="T102" fmla="*/ 0 w 125"/>
                  <a:gd name="T103" fmla="*/ 0 h 50"/>
                  <a:gd name="T104" fmla="*/ 0 w 125"/>
                  <a:gd name="T105" fmla="*/ 0 h 50"/>
                  <a:gd name="T106" fmla="*/ 0 w 125"/>
                  <a:gd name="T107" fmla="*/ 0 h 50"/>
                  <a:gd name="T108" fmla="*/ 0 w 125"/>
                  <a:gd name="T109" fmla="*/ 0 h 50"/>
                  <a:gd name="T110" fmla="*/ 0 w 125"/>
                  <a:gd name="T111" fmla="*/ 0 h 50"/>
                  <a:gd name="T112" fmla="*/ 0 w 125"/>
                  <a:gd name="T113" fmla="*/ 0 h 50"/>
                  <a:gd name="T114" fmla="*/ 0 w 125"/>
                  <a:gd name="T115" fmla="*/ 0 h 50"/>
                  <a:gd name="T116" fmla="*/ 0 w 125"/>
                  <a:gd name="T117" fmla="*/ 0 h 50"/>
                  <a:gd name="T118" fmla="*/ 0 w 125"/>
                  <a:gd name="T119" fmla="*/ 0 h 50"/>
                  <a:gd name="T120" fmla="*/ 0 w 125"/>
                  <a:gd name="T121" fmla="*/ 0 h 50"/>
                  <a:gd name="T122" fmla="*/ 0 w 125"/>
                  <a:gd name="T123" fmla="*/ 0 h 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5"/>
                  <a:gd name="T187" fmla="*/ 0 h 50"/>
                  <a:gd name="T188" fmla="*/ 125 w 125"/>
                  <a:gd name="T189" fmla="*/ 50 h 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5" h="50">
                    <a:moveTo>
                      <a:pt x="123" y="35"/>
                    </a:moveTo>
                    <a:lnTo>
                      <a:pt x="123" y="39"/>
                    </a:lnTo>
                    <a:lnTo>
                      <a:pt x="121" y="42"/>
                    </a:lnTo>
                    <a:lnTo>
                      <a:pt x="117" y="44"/>
                    </a:lnTo>
                    <a:lnTo>
                      <a:pt x="110" y="45"/>
                    </a:lnTo>
                    <a:lnTo>
                      <a:pt x="104" y="46"/>
                    </a:lnTo>
                    <a:lnTo>
                      <a:pt x="97" y="46"/>
                    </a:lnTo>
                    <a:lnTo>
                      <a:pt x="91" y="46"/>
                    </a:lnTo>
                    <a:lnTo>
                      <a:pt x="86" y="46"/>
                    </a:lnTo>
                    <a:lnTo>
                      <a:pt x="81" y="45"/>
                    </a:lnTo>
                    <a:lnTo>
                      <a:pt x="75" y="44"/>
                    </a:lnTo>
                    <a:lnTo>
                      <a:pt x="69" y="42"/>
                    </a:lnTo>
                    <a:lnTo>
                      <a:pt x="62" y="40"/>
                    </a:lnTo>
                    <a:lnTo>
                      <a:pt x="56" y="37"/>
                    </a:lnTo>
                    <a:lnTo>
                      <a:pt x="51" y="34"/>
                    </a:lnTo>
                    <a:lnTo>
                      <a:pt x="46" y="30"/>
                    </a:lnTo>
                    <a:lnTo>
                      <a:pt x="42" y="27"/>
                    </a:lnTo>
                    <a:lnTo>
                      <a:pt x="37" y="23"/>
                    </a:lnTo>
                    <a:lnTo>
                      <a:pt x="33" y="20"/>
                    </a:lnTo>
                    <a:lnTo>
                      <a:pt x="28" y="16"/>
                    </a:lnTo>
                    <a:lnTo>
                      <a:pt x="23" y="12"/>
                    </a:lnTo>
                    <a:lnTo>
                      <a:pt x="18" y="9"/>
                    </a:lnTo>
                    <a:lnTo>
                      <a:pt x="13" y="6"/>
                    </a:lnTo>
                    <a:lnTo>
                      <a:pt x="10" y="4"/>
                    </a:lnTo>
                    <a:lnTo>
                      <a:pt x="7" y="3"/>
                    </a:lnTo>
                    <a:lnTo>
                      <a:pt x="6" y="2"/>
                    </a:lnTo>
                    <a:lnTo>
                      <a:pt x="5" y="1"/>
                    </a:lnTo>
                    <a:lnTo>
                      <a:pt x="3" y="1"/>
                    </a:lnTo>
                    <a:lnTo>
                      <a:pt x="1" y="0"/>
                    </a:lnTo>
                    <a:lnTo>
                      <a:pt x="0" y="3"/>
                    </a:lnTo>
                    <a:lnTo>
                      <a:pt x="0" y="4"/>
                    </a:lnTo>
                    <a:lnTo>
                      <a:pt x="0" y="7"/>
                    </a:lnTo>
                    <a:lnTo>
                      <a:pt x="0" y="11"/>
                    </a:lnTo>
                    <a:lnTo>
                      <a:pt x="0" y="12"/>
                    </a:lnTo>
                    <a:lnTo>
                      <a:pt x="3" y="13"/>
                    </a:lnTo>
                    <a:lnTo>
                      <a:pt x="6" y="15"/>
                    </a:lnTo>
                    <a:lnTo>
                      <a:pt x="11" y="18"/>
                    </a:lnTo>
                    <a:lnTo>
                      <a:pt x="17" y="21"/>
                    </a:lnTo>
                    <a:lnTo>
                      <a:pt x="22" y="24"/>
                    </a:lnTo>
                    <a:lnTo>
                      <a:pt x="27" y="26"/>
                    </a:lnTo>
                    <a:lnTo>
                      <a:pt x="31" y="28"/>
                    </a:lnTo>
                    <a:lnTo>
                      <a:pt x="33" y="28"/>
                    </a:lnTo>
                    <a:lnTo>
                      <a:pt x="35" y="27"/>
                    </a:lnTo>
                    <a:lnTo>
                      <a:pt x="37" y="27"/>
                    </a:lnTo>
                    <a:lnTo>
                      <a:pt x="38" y="26"/>
                    </a:lnTo>
                    <a:lnTo>
                      <a:pt x="39" y="26"/>
                    </a:lnTo>
                    <a:lnTo>
                      <a:pt x="44" y="32"/>
                    </a:lnTo>
                    <a:lnTo>
                      <a:pt x="49" y="37"/>
                    </a:lnTo>
                    <a:lnTo>
                      <a:pt x="55" y="41"/>
                    </a:lnTo>
                    <a:lnTo>
                      <a:pt x="61" y="43"/>
                    </a:lnTo>
                    <a:lnTo>
                      <a:pt x="65" y="44"/>
                    </a:lnTo>
                    <a:lnTo>
                      <a:pt x="70" y="46"/>
                    </a:lnTo>
                    <a:lnTo>
                      <a:pt x="76" y="47"/>
                    </a:lnTo>
                    <a:lnTo>
                      <a:pt x="84" y="49"/>
                    </a:lnTo>
                    <a:lnTo>
                      <a:pt x="91" y="50"/>
                    </a:lnTo>
                    <a:lnTo>
                      <a:pt x="98" y="50"/>
                    </a:lnTo>
                    <a:lnTo>
                      <a:pt x="104" y="50"/>
                    </a:lnTo>
                    <a:lnTo>
                      <a:pt x="110" y="49"/>
                    </a:lnTo>
                    <a:lnTo>
                      <a:pt x="119" y="46"/>
                    </a:lnTo>
                    <a:lnTo>
                      <a:pt x="124" y="43"/>
                    </a:lnTo>
                    <a:lnTo>
                      <a:pt x="125" y="40"/>
                    </a:lnTo>
                    <a:lnTo>
                      <a:pt x="123"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96" name="Freeform 916"/>
              <p:cNvSpPr>
                <a:spLocks/>
              </p:cNvSpPr>
              <p:nvPr/>
            </p:nvSpPr>
            <p:spPr bwMode="auto">
              <a:xfrm>
                <a:off x="3648" y="1768"/>
                <a:ext cx="26" cy="95"/>
              </a:xfrm>
              <a:custGeom>
                <a:avLst/>
                <a:gdLst>
                  <a:gd name="T0" fmla="*/ 0 w 179"/>
                  <a:gd name="T1" fmla="*/ 0 h 666"/>
                  <a:gd name="T2" fmla="*/ 0 w 179"/>
                  <a:gd name="T3" fmla="*/ 0 h 666"/>
                  <a:gd name="T4" fmla="*/ 0 w 179"/>
                  <a:gd name="T5" fmla="*/ 0 h 666"/>
                  <a:gd name="T6" fmla="*/ 0 w 179"/>
                  <a:gd name="T7" fmla="*/ 0 h 666"/>
                  <a:gd name="T8" fmla="*/ 0 w 179"/>
                  <a:gd name="T9" fmla="*/ 0 h 666"/>
                  <a:gd name="T10" fmla="*/ 0 w 179"/>
                  <a:gd name="T11" fmla="*/ 0 h 666"/>
                  <a:gd name="T12" fmla="*/ 0 w 179"/>
                  <a:gd name="T13" fmla="*/ 0 h 666"/>
                  <a:gd name="T14" fmla="*/ 0 w 179"/>
                  <a:gd name="T15" fmla="*/ 0 h 666"/>
                  <a:gd name="T16" fmla="*/ 0 w 179"/>
                  <a:gd name="T17" fmla="*/ 0 h 666"/>
                  <a:gd name="T18" fmla="*/ 0 w 179"/>
                  <a:gd name="T19" fmla="*/ 0 h 666"/>
                  <a:gd name="T20" fmla="*/ 0 w 179"/>
                  <a:gd name="T21" fmla="*/ 0 h 666"/>
                  <a:gd name="T22" fmla="*/ 0 w 179"/>
                  <a:gd name="T23" fmla="*/ 0 h 666"/>
                  <a:gd name="T24" fmla="*/ 0 w 179"/>
                  <a:gd name="T25" fmla="*/ 0 h 666"/>
                  <a:gd name="T26" fmla="*/ 0 w 179"/>
                  <a:gd name="T27" fmla="*/ 0 h 666"/>
                  <a:gd name="T28" fmla="*/ 0 w 179"/>
                  <a:gd name="T29" fmla="*/ 0 h 666"/>
                  <a:gd name="T30" fmla="*/ 0 w 179"/>
                  <a:gd name="T31" fmla="*/ 0 h 666"/>
                  <a:gd name="T32" fmla="*/ 0 w 179"/>
                  <a:gd name="T33" fmla="*/ 0 h 666"/>
                  <a:gd name="T34" fmla="*/ 0 w 179"/>
                  <a:gd name="T35" fmla="*/ 0 h 666"/>
                  <a:gd name="T36" fmla="*/ 0 w 179"/>
                  <a:gd name="T37" fmla="*/ 0 h 666"/>
                  <a:gd name="T38" fmla="*/ 0 w 179"/>
                  <a:gd name="T39" fmla="*/ 0 h 666"/>
                  <a:gd name="T40" fmla="*/ 0 w 179"/>
                  <a:gd name="T41" fmla="*/ 0 h 666"/>
                  <a:gd name="T42" fmla="*/ 0 w 179"/>
                  <a:gd name="T43" fmla="*/ 0 h 666"/>
                  <a:gd name="T44" fmla="*/ 0 w 179"/>
                  <a:gd name="T45" fmla="*/ 0 h 666"/>
                  <a:gd name="T46" fmla="*/ 0 w 179"/>
                  <a:gd name="T47" fmla="*/ 0 h 666"/>
                  <a:gd name="T48" fmla="*/ 0 w 179"/>
                  <a:gd name="T49" fmla="*/ 0 h 666"/>
                  <a:gd name="T50" fmla="*/ 0 w 179"/>
                  <a:gd name="T51" fmla="*/ 0 h 666"/>
                  <a:gd name="T52" fmla="*/ 0 w 179"/>
                  <a:gd name="T53" fmla="*/ 0 h 666"/>
                  <a:gd name="T54" fmla="*/ 0 w 179"/>
                  <a:gd name="T55" fmla="*/ 0 h 666"/>
                  <a:gd name="T56" fmla="*/ 0 w 179"/>
                  <a:gd name="T57" fmla="*/ 0 h 666"/>
                  <a:gd name="T58" fmla="*/ 0 w 179"/>
                  <a:gd name="T59" fmla="*/ 0 h 666"/>
                  <a:gd name="T60" fmla="*/ 0 w 179"/>
                  <a:gd name="T61" fmla="*/ 0 h 666"/>
                  <a:gd name="T62" fmla="*/ 0 w 179"/>
                  <a:gd name="T63" fmla="*/ 0 h 666"/>
                  <a:gd name="T64" fmla="*/ 0 w 179"/>
                  <a:gd name="T65" fmla="*/ 0 h 666"/>
                  <a:gd name="T66" fmla="*/ 0 w 179"/>
                  <a:gd name="T67" fmla="*/ 0 h 666"/>
                  <a:gd name="T68" fmla="*/ 0 w 179"/>
                  <a:gd name="T69" fmla="*/ 0 h 666"/>
                  <a:gd name="T70" fmla="*/ 0 w 179"/>
                  <a:gd name="T71" fmla="*/ 0 h 666"/>
                  <a:gd name="T72" fmla="*/ 0 w 179"/>
                  <a:gd name="T73" fmla="*/ 0 h 666"/>
                  <a:gd name="T74" fmla="*/ 0 w 179"/>
                  <a:gd name="T75" fmla="*/ 0 h 66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
                  <a:gd name="T115" fmla="*/ 0 h 666"/>
                  <a:gd name="T116" fmla="*/ 179 w 179"/>
                  <a:gd name="T117" fmla="*/ 666 h 66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 h="666">
                    <a:moveTo>
                      <a:pt x="1" y="646"/>
                    </a:moveTo>
                    <a:lnTo>
                      <a:pt x="7" y="649"/>
                    </a:lnTo>
                    <a:lnTo>
                      <a:pt x="13" y="653"/>
                    </a:lnTo>
                    <a:lnTo>
                      <a:pt x="22" y="656"/>
                    </a:lnTo>
                    <a:lnTo>
                      <a:pt x="30" y="659"/>
                    </a:lnTo>
                    <a:lnTo>
                      <a:pt x="37" y="662"/>
                    </a:lnTo>
                    <a:lnTo>
                      <a:pt x="44" y="665"/>
                    </a:lnTo>
                    <a:lnTo>
                      <a:pt x="50" y="666"/>
                    </a:lnTo>
                    <a:lnTo>
                      <a:pt x="54" y="665"/>
                    </a:lnTo>
                    <a:lnTo>
                      <a:pt x="63" y="661"/>
                    </a:lnTo>
                    <a:lnTo>
                      <a:pt x="71" y="659"/>
                    </a:lnTo>
                    <a:lnTo>
                      <a:pt x="79" y="657"/>
                    </a:lnTo>
                    <a:lnTo>
                      <a:pt x="84" y="656"/>
                    </a:lnTo>
                    <a:lnTo>
                      <a:pt x="86" y="655"/>
                    </a:lnTo>
                    <a:lnTo>
                      <a:pt x="86" y="651"/>
                    </a:lnTo>
                    <a:lnTo>
                      <a:pt x="86" y="648"/>
                    </a:lnTo>
                    <a:lnTo>
                      <a:pt x="85" y="644"/>
                    </a:lnTo>
                    <a:lnTo>
                      <a:pt x="84" y="631"/>
                    </a:lnTo>
                    <a:lnTo>
                      <a:pt x="84" y="605"/>
                    </a:lnTo>
                    <a:lnTo>
                      <a:pt x="84" y="575"/>
                    </a:lnTo>
                    <a:lnTo>
                      <a:pt x="85" y="554"/>
                    </a:lnTo>
                    <a:lnTo>
                      <a:pt x="88" y="526"/>
                    </a:lnTo>
                    <a:lnTo>
                      <a:pt x="94" y="483"/>
                    </a:lnTo>
                    <a:lnTo>
                      <a:pt x="99" y="439"/>
                    </a:lnTo>
                    <a:lnTo>
                      <a:pt x="104" y="411"/>
                    </a:lnTo>
                    <a:lnTo>
                      <a:pt x="109" y="394"/>
                    </a:lnTo>
                    <a:lnTo>
                      <a:pt x="115" y="379"/>
                    </a:lnTo>
                    <a:lnTo>
                      <a:pt x="122" y="364"/>
                    </a:lnTo>
                    <a:lnTo>
                      <a:pt x="127" y="348"/>
                    </a:lnTo>
                    <a:lnTo>
                      <a:pt x="132" y="335"/>
                    </a:lnTo>
                    <a:lnTo>
                      <a:pt x="138" y="311"/>
                    </a:lnTo>
                    <a:lnTo>
                      <a:pt x="146" y="281"/>
                    </a:lnTo>
                    <a:lnTo>
                      <a:pt x="155" y="245"/>
                    </a:lnTo>
                    <a:lnTo>
                      <a:pt x="164" y="207"/>
                    </a:lnTo>
                    <a:lnTo>
                      <a:pt x="172" y="171"/>
                    </a:lnTo>
                    <a:lnTo>
                      <a:pt x="177" y="139"/>
                    </a:lnTo>
                    <a:lnTo>
                      <a:pt x="179" y="115"/>
                    </a:lnTo>
                    <a:lnTo>
                      <a:pt x="178" y="94"/>
                    </a:lnTo>
                    <a:lnTo>
                      <a:pt x="175" y="74"/>
                    </a:lnTo>
                    <a:lnTo>
                      <a:pt x="171" y="54"/>
                    </a:lnTo>
                    <a:lnTo>
                      <a:pt x="162" y="37"/>
                    </a:lnTo>
                    <a:lnTo>
                      <a:pt x="152" y="22"/>
                    </a:lnTo>
                    <a:lnTo>
                      <a:pt x="139" y="10"/>
                    </a:lnTo>
                    <a:lnTo>
                      <a:pt x="122" y="3"/>
                    </a:lnTo>
                    <a:lnTo>
                      <a:pt x="102" y="0"/>
                    </a:lnTo>
                    <a:lnTo>
                      <a:pt x="87" y="1"/>
                    </a:lnTo>
                    <a:lnTo>
                      <a:pt x="74" y="5"/>
                    </a:lnTo>
                    <a:lnTo>
                      <a:pt x="63" y="12"/>
                    </a:lnTo>
                    <a:lnTo>
                      <a:pt x="53" y="23"/>
                    </a:lnTo>
                    <a:lnTo>
                      <a:pt x="46" y="36"/>
                    </a:lnTo>
                    <a:lnTo>
                      <a:pt x="40" y="52"/>
                    </a:lnTo>
                    <a:lnTo>
                      <a:pt x="37" y="73"/>
                    </a:lnTo>
                    <a:lnTo>
                      <a:pt x="36" y="96"/>
                    </a:lnTo>
                    <a:lnTo>
                      <a:pt x="35" y="99"/>
                    </a:lnTo>
                    <a:lnTo>
                      <a:pt x="33" y="104"/>
                    </a:lnTo>
                    <a:lnTo>
                      <a:pt x="32" y="108"/>
                    </a:lnTo>
                    <a:lnTo>
                      <a:pt x="33" y="111"/>
                    </a:lnTo>
                    <a:lnTo>
                      <a:pt x="35" y="114"/>
                    </a:lnTo>
                    <a:lnTo>
                      <a:pt x="37" y="119"/>
                    </a:lnTo>
                    <a:lnTo>
                      <a:pt x="38" y="123"/>
                    </a:lnTo>
                    <a:lnTo>
                      <a:pt x="38" y="128"/>
                    </a:lnTo>
                    <a:lnTo>
                      <a:pt x="38" y="152"/>
                    </a:lnTo>
                    <a:lnTo>
                      <a:pt x="39" y="200"/>
                    </a:lnTo>
                    <a:lnTo>
                      <a:pt x="38" y="249"/>
                    </a:lnTo>
                    <a:lnTo>
                      <a:pt x="37" y="276"/>
                    </a:lnTo>
                    <a:lnTo>
                      <a:pt x="36" y="286"/>
                    </a:lnTo>
                    <a:lnTo>
                      <a:pt x="35" y="298"/>
                    </a:lnTo>
                    <a:lnTo>
                      <a:pt x="34" y="309"/>
                    </a:lnTo>
                    <a:lnTo>
                      <a:pt x="33" y="319"/>
                    </a:lnTo>
                    <a:lnTo>
                      <a:pt x="28" y="332"/>
                    </a:lnTo>
                    <a:lnTo>
                      <a:pt x="20" y="354"/>
                    </a:lnTo>
                    <a:lnTo>
                      <a:pt x="10" y="386"/>
                    </a:lnTo>
                    <a:lnTo>
                      <a:pt x="4" y="425"/>
                    </a:lnTo>
                    <a:lnTo>
                      <a:pt x="1" y="479"/>
                    </a:lnTo>
                    <a:lnTo>
                      <a:pt x="0" y="546"/>
                    </a:lnTo>
                    <a:lnTo>
                      <a:pt x="1" y="608"/>
                    </a:lnTo>
                    <a:lnTo>
                      <a:pt x="1" y="646"/>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97" name="Freeform 917"/>
              <p:cNvSpPr>
                <a:spLocks/>
              </p:cNvSpPr>
              <p:nvPr/>
            </p:nvSpPr>
            <p:spPr bwMode="auto">
              <a:xfrm>
                <a:off x="3649" y="1708"/>
                <a:ext cx="26" cy="75"/>
              </a:xfrm>
              <a:custGeom>
                <a:avLst/>
                <a:gdLst>
                  <a:gd name="T0" fmla="*/ 0 w 179"/>
                  <a:gd name="T1" fmla="*/ 0 h 526"/>
                  <a:gd name="T2" fmla="*/ 0 w 179"/>
                  <a:gd name="T3" fmla="*/ 0 h 526"/>
                  <a:gd name="T4" fmla="*/ 0 w 179"/>
                  <a:gd name="T5" fmla="*/ 0 h 526"/>
                  <a:gd name="T6" fmla="*/ 0 w 179"/>
                  <a:gd name="T7" fmla="*/ 0 h 526"/>
                  <a:gd name="T8" fmla="*/ 0 w 179"/>
                  <a:gd name="T9" fmla="*/ 0 h 526"/>
                  <a:gd name="T10" fmla="*/ 0 w 179"/>
                  <a:gd name="T11" fmla="*/ 0 h 526"/>
                  <a:gd name="T12" fmla="*/ 0 w 179"/>
                  <a:gd name="T13" fmla="*/ 0 h 526"/>
                  <a:gd name="T14" fmla="*/ 0 w 179"/>
                  <a:gd name="T15" fmla="*/ 0 h 526"/>
                  <a:gd name="T16" fmla="*/ 0 w 179"/>
                  <a:gd name="T17" fmla="*/ 0 h 526"/>
                  <a:gd name="T18" fmla="*/ 0 w 179"/>
                  <a:gd name="T19" fmla="*/ 0 h 526"/>
                  <a:gd name="T20" fmla="*/ 0 w 179"/>
                  <a:gd name="T21" fmla="*/ 0 h 526"/>
                  <a:gd name="T22" fmla="*/ 0 w 179"/>
                  <a:gd name="T23" fmla="*/ 0 h 526"/>
                  <a:gd name="T24" fmla="*/ 0 w 179"/>
                  <a:gd name="T25" fmla="*/ 0 h 526"/>
                  <a:gd name="T26" fmla="*/ 0 w 179"/>
                  <a:gd name="T27" fmla="*/ 0 h 526"/>
                  <a:gd name="T28" fmla="*/ 0 w 179"/>
                  <a:gd name="T29" fmla="*/ 0 h 526"/>
                  <a:gd name="T30" fmla="*/ 0 w 179"/>
                  <a:gd name="T31" fmla="*/ 0 h 526"/>
                  <a:gd name="T32" fmla="*/ 0 w 179"/>
                  <a:gd name="T33" fmla="*/ 0 h 526"/>
                  <a:gd name="T34" fmla="*/ 0 w 179"/>
                  <a:gd name="T35" fmla="*/ 0 h 526"/>
                  <a:gd name="T36" fmla="*/ 0 w 179"/>
                  <a:gd name="T37" fmla="*/ 0 h 526"/>
                  <a:gd name="T38" fmla="*/ 0 w 179"/>
                  <a:gd name="T39" fmla="*/ 0 h 526"/>
                  <a:gd name="T40" fmla="*/ 0 w 179"/>
                  <a:gd name="T41" fmla="*/ 0 h 526"/>
                  <a:gd name="T42" fmla="*/ 0 w 179"/>
                  <a:gd name="T43" fmla="*/ 0 h 526"/>
                  <a:gd name="T44" fmla="*/ 0 w 179"/>
                  <a:gd name="T45" fmla="*/ 0 h 526"/>
                  <a:gd name="T46" fmla="*/ 0 w 179"/>
                  <a:gd name="T47" fmla="*/ 0 h 526"/>
                  <a:gd name="T48" fmla="*/ 0 w 179"/>
                  <a:gd name="T49" fmla="*/ 0 h 526"/>
                  <a:gd name="T50" fmla="*/ 0 w 179"/>
                  <a:gd name="T51" fmla="*/ 0 h 526"/>
                  <a:gd name="T52" fmla="*/ 0 w 179"/>
                  <a:gd name="T53" fmla="*/ 0 h 526"/>
                  <a:gd name="T54" fmla="*/ 0 w 179"/>
                  <a:gd name="T55" fmla="*/ 0 h 526"/>
                  <a:gd name="T56" fmla="*/ 0 w 179"/>
                  <a:gd name="T57" fmla="*/ 0 h 526"/>
                  <a:gd name="T58" fmla="*/ 0 w 179"/>
                  <a:gd name="T59" fmla="*/ 0 h 526"/>
                  <a:gd name="T60" fmla="*/ 0 w 179"/>
                  <a:gd name="T61" fmla="*/ 0 h 526"/>
                  <a:gd name="T62" fmla="*/ 0 w 179"/>
                  <a:gd name="T63" fmla="*/ 0 h 526"/>
                  <a:gd name="T64" fmla="*/ 0 w 179"/>
                  <a:gd name="T65" fmla="*/ 0 h 526"/>
                  <a:gd name="T66" fmla="*/ 0 w 179"/>
                  <a:gd name="T67" fmla="*/ 0 h 526"/>
                  <a:gd name="T68" fmla="*/ 0 w 179"/>
                  <a:gd name="T69" fmla="*/ 0 h 526"/>
                  <a:gd name="T70" fmla="*/ 0 w 179"/>
                  <a:gd name="T71" fmla="*/ 0 h 526"/>
                  <a:gd name="T72" fmla="*/ 0 w 179"/>
                  <a:gd name="T73" fmla="*/ 0 h 526"/>
                  <a:gd name="T74" fmla="*/ 0 w 179"/>
                  <a:gd name="T75" fmla="*/ 0 h 526"/>
                  <a:gd name="T76" fmla="*/ 0 w 179"/>
                  <a:gd name="T77" fmla="*/ 0 h 526"/>
                  <a:gd name="T78" fmla="*/ 0 w 179"/>
                  <a:gd name="T79" fmla="*/ 0 h 526"/>
                  <a:gd name="T80" fmla="*/ 0 w 179"/>
                  <a:gd name="T81" fmla="*/ 0 h 526"/>
                  <a:gd name="T82" fmla="*/ 0 w 179"/>
                  <a:gd name="T83" fmla="*/ 0 h 526"/>
                  <a:gd name="T84" fmla="*/ 0 w 179"/>
                  <a:gd name="T85" fmla="*/ 0 h 526"/>
                  <a:gd name="T86" fmla="*/ 0 w 179"/>
                  <a:gd name="T87" fmla="*/ 0 h 526"/>
                  <a:gd name="T88" fmla="*/ 0 w 179"/>
                  <a:gd name="T89" fmla="*/ 0 h 526"/>
                  <a:gd name="T90" fmla="*/ 0 w 179"/>
                  <a:gd name="T91" fmla="*/ 0 h 52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9"/>
                  <a:gd name="T139" fmla="*/ 0 h 526"/>
                  <a:gd name="T140" fmla="*/ 179 w 179"/>
                  <a:gd name="T141" fmla="*/ 526 h 52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9" h="526">
                    <a:moveTo>
                      <a:pt x="0" y="450"/>
                    </a:moveTo>
                    <a:lnTo>
                      <a:pt x="2" y="432"/>
                    </a:lnTo>
                    <a:lnTo>
                      <a:pt x="5" y="414"/>
                    </a:lnTo>
                    <a:lnTo>
                      <a:pt x="10" y="397"/>
                    </a:lnTo>
                    <a:lnTo>
                      <a:pt x="15" y="378"/>
                    </a:lnTo>
                    <a:lnTo>
                      <a:pt x="20" y="363"/>
                    </a:lnTo>
                    <a:lnTo>
                      <a:pt x="24" y="348"/>
                    </a:lnTo>
                    <a:lnTo>
                      <a:pt x="28" y="337"/>
                    </a:lnTo>
                    <a:lnTo>
                      <a:pt x="31" y="329"/>
                    </a:lnTo>
                    <a:lnTo>
                      <a:pt x="34" y="317"/>
                    </a:lnTo>
                    <a:lnTo>
                      <a:pt x="35" y="305"/>
                    </a:lnTo>
                    <a:lnTo>
                      <a:pt x="35" y="296"/>
                    </a:lnTo>
                    <a:lnTo>
                      <a:pt x="35" y="290"/>
                    </a:lnTo>
                    <a:lnTo>
                      <a:pt x="34" y="280"/>
                    </a:lnTo>
                    <a:lnTo>
                      <a:pt x="31" y="261"/>
                    </a:lnTo>
                    <a:lnTo>
                      <a:pt x="27" y="243"/>
                    </a:lnTo>
                    <a:lnTo>
                      <a:pt x="25" y="231"/>
                    </a:lnTo>
                    <a:lnTo>
                      <a:pt x="20" y="217"/>
                    </a:lnTo>
                    <a:lnTo>
                      <a:pt x="13" y="194"/>
                    </a:lnTo>
                    <a:lnTo>
                      <a:pt x="4" y="164"/>
                    </a:lnTo>
                    <a:lnTo>
                      <a:pt x="2" y="130"/>
                    </a:lnTo>
                    <a:lnTo>
                      <a:pt x="5" y="106"/>
                    </a:lnTo>
                    <a:lnTo>
                      <a:pt x="13" y="82"/>
                    </a:lnTo>
                    <a:lnTo>
                      <a:pt x="24" y="61"/>
                    </a:lnTo>
                    <a:lnTo>
                      <a:pt x="36" y="40"/>
                    </a:lnTo>
                    <a:lnTo>
                      <a:pt x="50" y="24"/>
                    </a:lnTo>
                    <a:lnTo>
                      <a:pt x="64" y="11"/>
                    </a:lnTo>
                    <a:lnTo>
                      <a:pt x="77" y="3"/>
                    </a:lnTo>
                    <a:lnTo>
                      <a:pt x="90" y="0"/>
                    </a:lnTo>
                    <a:lnTo>
                      <a:pt x="96" y="1"/>
                    </a:lnTo>
                    <a:lnTo>
                      <a:pt x="101" y="6"/>
                    </a:lnTo>
                    <a:lnTo>
                      <a:pt x="106" y="11"/>
                    </a:lnTo>
                    <a:lnTo>
                      <a:pt x="110" y="17"/>
                    </a:lnTo>
                    <a:lnTo>
                      <a:pt x="114" y="24"/>
                    </a:lnTo>
                    <a:lnTo>
                      <a:pt x="117" y="31"/>
                    </a:lnTo>
                    <a:lnTo>
                      <a:pt x="119" y="37"/>
                    </a:lnTo>
                    <a:lnTo>
                      <a:pt x="121" y="43"/>
                    </a:lnTo>
                    <a:lnTo>
                      <a:pt x="124" y="50"/>
                    </a:lnTo>
                    <a:lnTo>
                      <a:pt x="127" y="56"/>
                    </a:lnTo>
                    <a:lnTo>
                      <a:pt x="131" y="63"/>
                    </a:lnTo>
                    <a:lnTo>
                      <a:pt x="135" y="69"/>
                    </a:lnTo>
                    <a:lnTo>
                      <a:pt x="139" y="76"/>
                    </a:lnTo>
                    <a:lnTo>
                      <a:pt x="144" y="82"/>
                    </a:lnTo>
                    <a:lnTo>
                      <a:pt x="148" y="88"/>
                    </a:lnTo>
                    <a:lnTo>
                      <a:pt x="152" y="95"/>
                    </a:lnTo>
                    <a:lnTo>
                      <a:pt x="159" y="109"/>
                    </a:lnTo>
                    <a:lnTo>
                      <a:pt x="167" y="126"/>
                    </a:lnTo>
                    <a:lnTo>
                      <a:pt x="173" y="144"/>
                    </a:lnTo>
                    <a:lnTo>
                      <a:pt x="177" y="159"/>
                    </a:lnTo>
                    <a:lnTo>
                      <a:pt x="179" y="173"/>
                    </a:lnTo>
                    <a:lnTo>
                      <a:pt x="178" y="187"/>
                    </a:lnTo>
                    <a:lnTo>
                      <a:pt x="175" y="199"/>
                    </a:lnTo>
                    <a:lnTo>
                      <a:pt x="173" y="207"/>
                    </a:lnTo>
                    <a:lnTo>
                      <a:pt x="172" y="213"/>
                    </a:lnTo>
                    <a:lnTo>
                      <a:pt x="172" y="224"/>
                    </a:lnTo>
                    <a:lnTo>
                      <a:pt x="173" y="234"/>
                    </a:lnTo>
                    <a:lnTo>
                      <a:pt x="175" y="243"/>
                    </a:lnTo>
                    <a:lnTo>
                      <a:pt x="175" y="253"/>
                    </a:lnTo>
                    <a:lnTo>
                      <a:pt x="174" y="266"/>
                    </a:lnTo>
                    <a:lnTo>
                      <a:pt x="171" y="279"/>
                    </a:lnTo>
                    <a:lnTo>
                      <a:pt x="169" y="289"/>
                    </a:lnTo>
                    <a:lnTo>
                      <a:pt x="169" y="301"/>
                    </a:lnTo>
                    <a:lnTo>
                      <a:pt x="171" y="319"/>
                    </a:lnTo>
                    <a:lnTo>
                      <a:pt x="173" y="337"/>
                    </a:lnTo>
                    <a:lnTo>
                      <a:pt x="175" y="354"/>
                    </a:lnTo>
                    <a:lnTo>
                      <a:pt x="175" y="367"/>
                    </a:lnTo>
                    <a:lnTo>
                      <a:pt x="175" y="381"/>
                    </a:lnTo>
                    <a:lnTo>
                      <a:pt x="173" y="394"/>
                    </a:lnTo>
                    <a:lnTo>
                      <a:pt x="172" y="403"/>
                    </a:lnTo>
                    <a:lnTo>
                      <a:pt x="171" y="410"/>
                    </a:lnTo>
                    <a:lnTo>
                      <a:pt x="171" y="420"/>
                    </a:lnTo>
                    <a:lnTo>
                      <a:pt x="170" y="433"/>
                    </a:lnTo>
                    <a:lnTo>
                      <a:pt x="168" y="448"/>
                    </a:lnTo>
                    <a:lnTo>
                      <a:pt x="165" y="463"/>
                    </a:lnTo>
                    <a:lnTo>
                      <a:pt x="159" y="480"/>
                    </a:lnTo>
                    <a:lnTo>
                      <a:pt x="151" y="494"/>
                    </a:lnTo>
                    <a:lnTo>
                      <a:pt x="140" y="507"/>
                    </a:lnTo>
                    <a:lnTo>
                      <a:pt x="134" y="512"/>
                    </a:lnTo>
                    <a:lnTo>
                      <a:pt x="126" y="516"/>
                    </a:lnTo>
                    <a:lnTo>
                      <a:pt x="116" y="520"/>
                    </a:lnTo>
                    <a:lnTo>
                      <a:pt x="106" y="524"/>
                    </a:lnTo>
                    <a:lnTo>
                      <a:pt x="94" y="526"/>
                    </a:lnTo>
                    <a:lnTo>
                      <a:pt x="81" y="526"/>
                    </a:lnTo>
                    <a:lnTo>
                      <a:pt x="68" y="524"/>
                    </a:lnTo>
                    <a:lnTo>
                      <a:pt x="54" y="518"/>
                    </a:lnTo>
                    <a:lnTo>
                      <a:pt x="43" y="513"/>
                    </a:lnTo>
                    <a:lnTo>
                      <a:pt x="33" y="506"/>
                    </a:lnTo>
                    <a:lnTo>
                      <a:pt x="25" y="498"/>
                    </a:lnTo>
                    <a:lnTo>
                      <a:pt x="17" y="488"/>
                    </a:lnTo>
                    <a:lnTo>
                      <a:pt x="10" y="478"/>
                    </a:lnTo>
                    <a:lnTo>
                      <a:pt x="4" y="468"/>
                    </a:lnTo>
                    <a:lnTo>
                      <a:pt x="1" y="458"/>
                    </a:lnTo>
                    <a:lnTo>
                      <a:pt x="0" y="450"/>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98" name="Freeform 918"/>
              <p:cNvSpPr>
                <a:spLocks/>
              </p:cNvSpPr>
              <p:nvPr/>
            </p:nvSpPr>
            <p:spPr bwMode="auto">
              <a:xfrm>
                <a:off x="3661" y="1709"/>
                <a:ext cx="2" cy="3"/>
              </a:xfrm>
              <a:custGeom>
                <a:avLst/>
                <a:gdLst>
                  <a:gd name="T0" fmla="*/ 0 w 18"/>
                  <a:gd name="T1" fmla="*/ 0 h 17"/>
                  <a:gd name="T2" fmla="*/ 0 w 18"/>
                  <a:gd name="T3" fmla="*/ 0 h 17"/>
                  <a:gd name="T4" fmla="*/ 0 w 18"/>
                  <a:gd name="T5" fmla="*/ 0 h 17"/>
                  <a:gd name="T6" fmla="*/ 0 w 18"/>
                  <a:gd name="T7" fmla="*/ 0 h 17"/>
                  <a:gd name="T8" fmla="*/ 0 w 18"/>
                  <a:gd name="T9" fmla="*/ 0 h 17"/>
                  <a:gd name="T10" fmla="*/ 0 w 18"/>
                  <a:gd name="T11" fmla="*/ 0 h 17"/>
                  <a:gd name="T12" fmla="*/ 0 w 18"/>
                  <a:gd name="T13" fmla="*/ 0 h 17"/>
                  <a:gd name="T14" fmla="*/ 0 w 18"/>
                  <a:gd name="T15" fmla="*/ 0 h 17"/>
                  <a:gd name="T16" fmla="*/ 0 w 18"/>
                  <a:gd name="T17" fmla="*/ 0 h 17"/>
                  <a:gd name="T18" fmla="*/ 0 w 18"/>
                  <a:gd name="T19" fmla="*/ 0 h 17"/>
                  <a:gd name="T20" fmla="*/ 0 w 18"/>
                  <a:gd name="T21" fmla="*/ 0 h 17"/>
                  <a:gd name="T22" fmla="*/ 0 w 18"/>
                  <a:gd name="T23" fmla="*/ 0 h 17"/>
                  <a:gd name="T24" fmla="*/ 0 w 18"/>
                  <a:gd name="T25" fmla="*/ 0 h 17"/>
                  <a:gd name="T26" fmla="*/ 0 w 18"/>
                  <a:gd name="T27" fmla="*/ 0 h 17"/>
                  <a:gd name="T28" fmla="*/ 0 w 18"/>
                  <a:gd name="T29" fmla="*/ 0 h 17"/>
                  <a:gd name="T30" fmla="*/ 0 w 18"/>
                  <a:gd name="T31" fmla="*/ 0 h 17"/>
                  <a:gd name="T32" fmla="*/ 0 w 18"/>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7"/>
                  <a:gd name="T53" fmla="*/ 18 w 18"/>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7">
                    <a:moveTo>
                      <a:pt x="9" y="17"/>
                    </a:moveTo>
                    <a:lnTo>
                      <a:pt x="13" y="16"/>
                    </a:lnTo>
                    <a:lnTo>
                      <a:pt x="15" y="14"/>
                    </a:lnTo>
                    <a:lnTo>
                      <a:pt x="17" y="12"/>
                    </a:lnTo>
                    <a:lnTo>
                      <a:pt x="18" y="8"/>
                    </a:lnTo>
                    <a:lnTo>
                      <a:pt x="17" y="5"/>
                    </a:lnTo>
                    <a:lnTo>
                      <a:pt x="16" y="2"/>
                    </a:lnTo>
                    <a:lnTo>
                      <a:pt x="13" y="1"/>
                    </a:lnTo>
                    <a:lnTo>
                      <a:pt x="10" y="0"/>
                    </a:lnTo>
                    <a:lnTo>
                      <a:pt x="7" y="1"/>
                    </a:lnTo>
                    <a:lnTo>
                      <a:pt x="3" y="2"/>
                    </a:lnTo>
                    <a:lnTo>
                      <a:pt x="1" y="5"/>
                    </a:lnTo>
                    <a:lnTo>
                      <a:pt x="0" y="8"/>
                    </a:lnTo>
                    <a:lnTo>
                      <a:pt x="1" y="11"/>
                    </a:lnTo>
                    <a:lnTo>
                      <a:pt x="3" y="14"/>
                    </a:lnTo>
                    <a:lnTo>
                      <a:pt x="5" y="16"/>
                    </a:lnTo>
                    <a:lnTo>
                      <a:pt x="9"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599" name="Freeform 919"/>
              <p:cNvSpPr>
                <a:spLocks/>
              </p:cNvSpPr>
              <p:nvPr/>
            </p:nvSpPr>
            <p:spPr bwMode="auto">
              <a:xfrm>
                <a:off x="3660" y="1718"/>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8" y="18"/>
                    </a:moveTo>
                    <a:lnTo>
                      <a:pt x="13" y="17"/>
                    </a:lnTo>
                    <a:lnTo>
                      <a:pt x="15" y="16"/>
                    </a:lnTo>
                    <a:lnTo>
                      <a:pt x="17" y="12"/>
                    </a:lnTo>
                    <a:lnTo>
                      <a:pt x="18" y="9"/>
                    </a:lnTo>
                    <a:lnTo>
                      <a:pt x="17" y="6"/>
                    </a:lnTo>
                    <a:lnTo>
                      <a:pt x="16" y="3"/>
                    </a:lnTo>
                    <a:lnTo>
                      <a:pt x="13" y="1"/>
                    </a:lnTo>
                    <a:lnTo>
                      <a:pt x="9" y="0"/>
                    </a:lnTo>
                    <a:lnTo>
                      <a:pt x="5" y="1"/>
                    </a:lnTo>
                    <a:lnTo>
                      <a:pt x="3" y="2"/>
                    </a:lnTo>
                    <a:lnTo>
                      <a:pt x="1" y="5"/>
                    </a:lnTo>
                    <a:lnTo>
                      <a:pt x="0" y="8"/>
                    </a:lnTo>
                    <a:lnTo>
                      <a:pt x="1" y="12"/>
                    </a:lnTo>
                    <a:lnTo>
                      <a:pt x="2" y="15"/>
                    </a:lnTo>
                    <a:lnTo>
                      <a:pt x="5" y="17"/>
                    </a:lnTo>
                    <a:lnTo>
                      <a:pt x="8" y="1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00" name="Freeform 920"/>
              <p:cNvSpPr>
                <a:spLocks/>
              </p:cNvSpPr>
              <p:nvPr/>
            </p:nvSpPr>
            <p:spPr bwMode="auto">
              <a:xfrm>
                <a:off x="3662" y="1773"/>
                <a:ext cx="2" cy="3"/>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8" y="17"/>
                    </a:moveTo>
                    <a:lnTo>
                      <a:pt x="12" y="16"/>
                    </a:lnTo>
                    <a:lnTo>
                      <a:pt x="14" y="14"/>
                    </a:lnTo>
                    <a:lnTo>
                      <a:pt x="16" y="12"/>
                    </a:lnTo>
                    <a:lnTo>
                      <a:pt x="17" y="8"/>
                    </a:lnTo>
                    <a:lnTo>
                      <a:pt x="16" y="5"/>
                    </a:lnTo>
                    <a:lnTo>
                      <a:pt x="15" y="2"/>
                    </a:lnTo>
                    <a:lnTo>
                      <a:pt x="12" y="1"/>
                    </a:lnTo>
                    <a:lnTo>
                      <a:pt x="9" y="0"/>
                    </a:lnTo>
                    <a:lnTo>
                      <a:pt x="5" y="1"/>
                    </a:lnTo>
                    <a:lnTo>
                      <a:pt x="3" y="2"/>
                    </a:lnTo>
                    <a:lnTo>
                      <a:pt x="1" y="5"/>
                    </a:lnTo>
                    <a:lnTo>
                      <a:pt x="0" y="8"/>
                    </a:lnTo>
                    <a:lnTo>
                      <a:pt x="1" y="11"/>
                    </a:lnTo>
                    <a:lnTo>
                      <a:pt x="3" y="14"/>
                    </a:lnTo>
                    <a:lnTo>
                      <a:pt x="5" y="16"/>
                    </a:lnTo>
                    <a:lnTo>
                      <a:pt x="8"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01" name="Freeform 921"/>
              <p:cNvSpPr>
                <a:spLocks/>
              </p:cNvSpPr>
              <p:nvPr/>
            </p:nvSpPr>
            <p:spPr bwMode="auto">
              <a:xfrm>
                <a:off x="3649" y="1753"/>
                <a:ext cx="27" cy="31"/>
              </a:xfrm>
              <a:custGeom>
                <a:avLst/>
                <a:gdLst>
                  <a:gd name="T0" fmla="*/ 0 w 187"/>
                  <a:gd name="T1" fmla="*/ 0 h 216"/>
                  <a:gd name="T2" fmla="*/ 0 w 187"/>
                  <a:gd name="T3" fmla="*/ 0 h 216"/>
                  <a:gd name="T4" fmla="*/ 0 w 187"/>
                  <a:gd name="T5" fmla="*/ 0 h 216"/>
                  <a:gd name="T6" fmla="*/ 0 w 187"/>
                  <a:gd name="T7" fmla="*/ 0 h 216"/>
                  <a:gd name="T8" fmla="*/ 0 w 187"/>
                  <a:gd name="T9" fmla="*/ 0 h 216"/>
                  <a:gd name="T10" fmla="*/ 0 w 187"/>
                  <a:gd name="T11" fmla="*/ 0 h 216"/>
                  <a:gd name="T12" fmla="*/ 0 w 187"/>
                  <a:gd name="T13" fmla="*/ 0 h 216"/>
                  <a:gd name="T14" fmla="*/ 0 w 187"/>
                  <a:gd name="T15" fmla="*/ 0 h 216"/>
                  <a:gd name="T16" fmla="*/ 0 w 187"/>
                  <a:gd name="T17" fmla="*/ 0 h 216"/>
                  <a:gd name="T18" fmla="*/ 0 w 187"/>
                  <a:gd name="T19" fmla="*/ 0 h 216"/>
                  <a:gd name="T20" fmla="*/ 0 w 187"/>
                  <a:gd name="T21" fmla="*/ 0 h 216"/>
                  <a:gd name="T22" fmla="*/ 0 w 187"/>
                  <a:gd name="T23" fmla="*/ 0 h 216"/>
                  <a:gd name="T24" fmla="*/ 0 w 187"/>
                  <a:gd name="T25" fmla="*/ 0 h 216"/>
                  <a:gd name="T26" fmla="*/ 0 w 187"/>
                  <a:gd name="T27" fmla="*/ 0 h 216"/>
                  <a:gd name="T28" fmla="*/ 0 w 187"/>
                  <a:gd name="T29" fmla="*/ 0 h 216"/>
                  <a:gd name="T30" fmla="*/ 0 w 187"/>
                  <a:gd name="T31" fmla="*/ 0 h 216"/>
                  <a:gd name="T32" fmla="*/ 0 w 187"/>
                  <a:gd name="T33" fmla="*/ 0 h 216"/>
                  <a:gd name="T34" fmla="*/ 0 w 187"/>
                  <a:gd name="T35" fmla="*/ 0 h 216"/>
                  <a:gd name="T36" fmla="*/ 0 w 187"/>
                  <a:gd name="T37" fmla="*/ 0 h 216"/>
                  <a:gd name="T38" fmla="*/ 0 w 187"/>
                  <a:gd name="T39" fmla="*/ 0 h 216"/>
                  <a:gd name="T40" fmla="*/ 0 w 187"/>
                  <a:gd name="T41" fmla="*/ 0 h 216"/>
                  <a:gd name="T42" fmla="*/ 0 w 187"/>
                  <a:gd name="T43" fmla="*/ 0 h 216"/>
                  <a:gd name="T44" fmla="*/ 0 w 187"/>
                  <a:gd name="T45" fmla="*/ 0 h 216"/>
                  <a:gd name="T46" fmla="*/ 0 w 187"/>
                  <a:gd name="T47" fmla="*/ 0 h 216"/>
                  <a:gd name="T48" fmla="*/ 0 w 187"/>
                  <a:gd name="T49" fmla="*/ 0 h 216"/>
                  <a:gd name="T50" fmla="*/ 0 w 187"/>
                  <a:gd name="T51" fmla="*/ 0 h 216"/>
                  <a:gd name="T52" fmla="*/ 0 w 187"/>
                  <a:gd name="T53" fmla="*/ 0 h 216"/>
                  <a:gd name="T54" fmla="*/ 0 w 187"/>
                  <a:gd name="T55" fmla="*/ 0 h 216"/>
                  <a:gd name="T56" fmla="*/ 0 w 187"/>
                  <a:gd name="T57" fmla="*/ 0 h 216"/>
                  <a:gd name="T58" fmla="*/ 0 w 187"/>
                  <a:gd name="T59" fmla="*/ 0 h 216"/>
                  <a:gd name="T60" fmla="*/ 0 w 187"/>
                  <a:gd name="T61" fmla="*/ 0 h 216"/>
                  <a:gd name="T62" fmla="*/ 0 w 187"/>
                  <a:gd name="T63" fmla="*/ 0 h 216"/>
                  <a:gd name="T64" fmla="*/ 0 w 187"/>
                  <a:gd name="T65" fmla="*/ 0 h 216"/>
                  <a:gd name="T66" fmla="*/ 0 w 187"/>
                  <a:gd name="T67" fmla="*/ 0 h 216"/>
                  <a:gd name="T68" fmla="*/ 0 w 187"/>
                  <a:gd name="T69" fmla="*/ 0 h 216"/>
                  <a:gd name="T70" fmla="*/ 0 w 187"/>
                  <a:gd name="T71" fmla="*/ 0 h 216"/>
                  <a:gd name="T72" fmla="*/ 0 w 187"/>
                  <a:gd name="T73" fmla="*/ 0 h 216"/>
                  <a:gd name="T74" fmla="*/ 0 w 187"/>
                  <a:gd name="T75" fmla="*/ 0 h 216"/>
                  <a:gd name="T76" fmla="*/ 0 w 187"/>
                  <a:gd name="T77" fmla="*/ 0 h 2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7"/>
                  <a:gd name="T118" fmla="*/ 0 h 216"/>
                  <a:gd name="T119" fmla="*/ 187 w 187"/>
                  <a:gd name="T120" fmla="*/ 216 h 2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7" h="216">
                    <a:moveTo>
                      <a:pt x="0" y="129"/>
                    </a:moveTo>
                    <a:lnTo>
                      <a:pt x="2" y="140"/>
                    </a:lnTo>
                    <a:lnTo>
                      <a:pt x="7" y="153"/>
                    </a:lnTo>
                    <a:lnTo>
                      <a:pt x="13" y="166"/>
                    </a:lnTo>
                    <a:lnTo>
                      <a:pt x="16" y="173"/>
                    </a:lnTo>
                    <a:lnTo>
                      <a:pt x="18" y="178"/>
                    </a:lnTo>
                    <a:lnTo>
                      <a:pt x="19" y="184"/>
                    </a:lnTo>
                    <a:lnTo>
                      <a:pt x="20" y="189"/>
                    </a:lnTo>
                    <a:lnTo>
                      <a:pt x="24" y="194"/>
                    </a:lnTo>
                    <a:lnTo>
                      <a:pt x="27" y="197"/>
                    </a:lnTo>
                    <a:lnTo>
                      <a:pt x="32" y="200"/>
                    </a:lnTo>
                    <a:lnTo>
                      <a:pt x="38" y="203"/>
                    </a:lnTo>
                    <a:lnTo>
                      <a:pt x="46" y="208"/>
                    </a:lnTo>
                    <a:lnTo>
                      <a:pt x="56" y="211"/>
                    </a:lnTo>
                    <a:lnTo>
                      <a:pt x="68" y="214"/>
                    </a:lnTo>
                    <a:lnTo>
                      <a:pt x="82" y="215"/>
                    </a:lnTo>
                    <a:lnTo>
                      <a:pt x="100" y="216"/>
                    </a:lnTo>
                    <a:lnTo>
                      <a:pt x="117" y="215"/>
                    </a:lnTo>
                    <a:lnTo>
                      <a:pt x="132" y="211"/>
                    </a:lnTo>
                    <a:lnTo>
                      <a:pt x="144" y="206"/>
                    </a:lnTo>
                    <a:lnTo>
                      <a:pt x="153" y="198"/>
                    </a:lnTo>
                    <a:lnTo>
                      <a:pt x="161" y="190"/>
                    </a:lnTo>
                    <a:lnTo>
                      <a:pt x="167" y="182"/>
                    </a:lnTo>
                    <a:lnTo>
                      <a:pt x="171" y="173"/>
                    </a:lnTo>
                    <a:lnTo>
                      <a:pt x="173" y="165"/>
                    </a:lnTo>
                    <a:lnTo>
                      <a:pt x="177" y="150"/>
                    </a:lnTo>
                    <a:lnTo>
                      <a:pt x="181" y="139"/>
                    </a:lnTo>
                    <a:lnTo>
                      <a:pt x="184" y="130"/>
                    </a:lnTo>
                    <a:lnTo>
                      <a:pt x="185" y="123"/>
                    </a:lnTo>
                    <a:lnTo>
                      <a:pt x="185" y="106"/>
                    </a:lnTo>
                    <a:lnTo>
                      <a:pt x="186" y="78"/>
                    </a:lnTo>
                    <a:lnTo>
                      <a:pt x="187" y="50"/>
                    </a:lnTo>
                    <a:lnTo>
                      <a:pt x="186" y="34"/>
                    </a:lnTo>
                    <a:lnTo>
                      <a:pt x="184" y="28"/>
                    </a:lnTo>
                    <a:lnTo>
                      <a:pt x="182" y="25"/>
                    </a:lnTo>
                    <a:lnTo>
                      <a:pt x="180" y="23"/>
                    </a:lnTo>
                    <a:lnTo>
                      <a:pt x="179" y="22"/>
                    </a:lnTo>
                    <a:lnTo>
                      <a:pt x="179" y="6"/>
                    </a:lnTo>
                    <a:lnTo>
                      <a:pt x="172" y="7"/>
                    </a:lnTo>
                    <a:lnTo>
                      <a:pt x="167" y="7"/>
                    </a:lnTo>
                    <a:lnTo>
                      <a:pt x="162" y="7"/>
                    </a:lnTo>
                    <a:lnTo>
                      <a:pt x="159" y="7"/>
                    </a:lnTo>
                    <a:lnTo>
                      <a:pt x="157" y="7"/>
                    </a:lnTo>
                    <a:lnTo>
                      <a:pt x="155" y="6"/>
                    </a:lnTo>
                    <a:lnTo>
                      <a:pt x="153" y="6"/>
                    </a:lnTo>
                    <a:lnTo>
                      <a:pt x="151" y="5"/>
                    </a:lnTo>
                    <a:lnTo>
                      <a:pt x="144" y="3"/>
                    </a:lnTo>
                    <a:lnTo>
                      <a:pt x="137" y="2"/>
                    </a:lnTo>
                    <a:lnTo>
                      <a:pt x="130" y="0"/>
                    </a:lnTo>
                    <a:lnTo>
                      <a:pt x="125" y="0"/>
                    </a:lnTo>
                    <a:lnTo>
                      <a:pt x="123" y="0"/>
                    </a:lnTo>
                    <a:lnTo>
                      <a:pt x="120" y="1"/>
                    </a:lnTo>
                    <a:lnTo>
                      <a:pt x="116" y="2"/>
                    </a:lnTo>
                    <a:lnTo>
                      <a:pt x="111" y="3"/>
                    </a:lnTo>
                    <a:lnTo>
                      <a:pt x="106" y="4"/>
                    </a:lnTo>
                    <a:lnTo>
                      <a:pt x="101" y="5"/>
                    </a:lnTo>
                    <a:lnTo>
                      <a:pt x="96" y="6"/>
                    </a:lnTo>
                    <a:lnTo>
                      <a:pt x="92" y="6"/>
                    </a:lnTo>
                    <a:lnTo>
                      <a:pt x="90" y="6"/>
                    </a:lnTo>
                    <a:lnTo>
                      <a:pt x="87" y="6"/>
                    </a:lnTo>
                    <a:lnTo>
                      <a:pt x="84" y="6"/>
                    </a:lnTo>
                    <a:lnTo>
                      <a:pt x="81" y="6"/>
                    </a:lnTo>
                    <a:lnTo>
                      <a:pt x="76" y="6"/>
                    </a:lnTo>
                    <a:lnTo>
                      <a:pt x="70" y="6"/>
                    </a:lnTo>
                    <a:lnTo>
                      <a:pt x="64" y="6"/>
                    </a:lnTo>
                    <a:lnTo>
                      <a:pt x="58" y="5"/>
                    </a:lnTo>
                    <a:lnTo>
                      <a:pt x="52" y="5"/>
                    </a:lnTo>
                    <a:lnTo>
                      <a:pt x="46" y="3"/>
                    </a:lnTo>
                    <a:lnTo>
                      <a:pt x="40" y="2"/>
                    </a:lnTo>
                    <a:lnTo>
                      <a:pt x="36" y="0"/>
                    </a:lnTo>
                    <a:lnTo>
                      <a:pt x="32" y="14"/>
                    </a:lnTo>
                    <a:lnTo>
                      <a:pt x="28" y="16"/>
                    </a:lnTo>
                    <a:lnTo>
                      <a:pt x="24" y="19"/>
                    </a:lnTo>
                    <a:lnTo>
                      <a:pt x="21" y="23"/>
                    </a:lnTo>
                    <a:lnTo>
                      <a:pt x="20" y="28"/>
                    </a:lnTo>
                    <a:lnTo>
                      <a:pt x="17" y="43"/>
                    </a:lnTo>
                    <a:lnTo>
                      <a:pt x="10" y="71"/>
                    </a:lnTo>
                    <a:lnTo>
                      <a:pt x="3" y="103"/>
                    </a:lnTo>
                    <a:lnTo>
                      <a:pt x="0" y="129"/>
                    </a:lnTo>
                    <a:close/>
                  </a:path>
                </a:pathLst>
              </a:custGeom>
              <a:solidFill>
                <a:srgbClr val="0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02" name="Freeform 922"/>
              <p:cNvSpPr>
                <a:spLocks/>
              </p:cNvSpPr>
              <p:nvPr/>
            </p:nvSpPr>
            <p:spPr bwMode="auto">
              <a:xfrm>
                <a:off x="3654" y="1753"/>
                <a:ext cx="7" cy="3"/>
              </a:xfrm>
              <a:custGeom>
                <a:avLst/>
                <a:gdLst>
                  <a:gd name="T0" fmla="*/ 0 w 49"/>
                  <a:gd name="T1" fmla="*/ 0 h 18"/>
                  <a:gd name="T2" fmla="*/ 0 w 49"/>
                  <a:gd name="T3" fmla="*/ 0 h 18"/>
                  <a:gd name="T4" fmla="*/ 0 w 49"/>
                  <a:gd name="T5" fmla="*/ 0 h 18"/>
                  <a:gd name="T6" fmla="*/ 0 w 49"/>
                  <a:gd name="T7" fmla="*/ 0 h 18"/>
                  <a:gd name="T8" fmla="*/ 0 w 49"/>
                  <a:gd name="T9" fmla="*/ 0 h 18"/>
                  <a:gd name="T10" fmla="*/ 0 w 49"/>
                  <a:gd name="T11" fmla="*/ 0 h 18"/>
                  <a:gd name="T12" fmla="*/ 0 w 49"/>
                  <a:gd name="T13" fmla="*/ 0 h 18"/>
                  <a:gd name="T14" fmla="*/ 0 w 49"/>
                  <a:gd name="T15" fmla="*/ 0 h 18"/>
                  <a:gd name="T16" fmla="*/ 0 w 49"/>
                  <a:gd name="T17" fmla="*/ 0 h 18"/>
                  <a:gd name="T18" fmla="*/ 0 w 49"/>
                  <a:gd name="T19" fmla="*/ 0 h 18"/>
                  <a:gd name="T20" fmla="*/ 0 w 49"/>
                  <a:gd name="T21" fmla="*/ 0 h 18"/>
                  <a:gd name="T22" fmla="*/ 0 w 49"/>
                  <a:gd name="T23" fmla="*/ 0 h 18"/>
                  <a:gd name="T24" fmla="*/ 0 w 49"/>
                  <a:gd name="T25" fmla="*/ 0 h 18"/>
                  <a:gd name="T26" fmla="*/ 0 w 49"/>
                  <a:gd name="T27" fmla="*/ 0 h 18"/>
                  <a:gd name="T28" fmla="*/ 0 w 49"/>
                  <a:gd name="T29" fmla="*/ 0 h 18"/>
                  <a:gd name="T30" fmla="*/ 0 w 49"/>
                  <a:gd name="T31" fmla="*/ 0 h 18"/>
                  <a:gd name="T32" fmla="*/ 0 w 49"/>
                  <a:gd name="T33" fmla="*/ 0 h 18"/>
                  <a:gd name="T34" fmla="*/ 0 w 49"/>
                  <a:gd name="T35" fmla="*/ 0 h 18"/>
                  <a:gd name="T36" fmla="*/ 0 w 49"/>
                  <a:gd name="T37" fmla="*/ 0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18"/>
                  <a:gd name="T59" fmla="*/ 49 w 49"/>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18">
                    <a:moveTo>
                      <a:pt x="49" y="6"/>
                    </a:moveTo>
                    <a:lnTo>
                      <a:pt x="44" y="6"/>
                    </a:lnTo>
                    <a:lnTo>
                      <a:pt x="38" y="6"/>
                    </a:lnTo>
                    <a:lnTo>
                      <a:pt x="32" y="6"/>
                    </a:lnTo>
                    <a:lnTo>
                      <a:pt x="26" y="5"/>
                    </a:lnTo>
                    <a:lnTo>
                      <a:pt x="20" y="5"/>
                    </a:lnTo>
                    <a:lnTo>
                      <a:pt x="14" y="3"/>
                    </a:lnTo>
                    <a:lnTo>
                      <a:pt x="8" y="2"/>
                    </a:lnTo>
                    <a:lnTo>
                      <a:pt x="4" y="0"/>
                    </a:lnTo>
                    <a:lnTo>
                      <a:pt x="0" y="14"/>
                    </a:lnTo>
                    <a:lnTo>
                      <a:pt x="8" y="16"/>
                    </a:lnTo>
                    <a:lnTo>
                      <a:pt x="15" y="17"/>
                    </a:lnTo>
                    <a:lnTo>
                      <a:pt x="24" y="17"/>
                    </a:lnTo>
                    <a:lnTo>
                      <a:pt x="31" y="18"/>
                    </a:lnTo>
                    <a:lnTo>
                      <a:pt x="37" y="18"/>
                    </a:lnTo>
                    <a:lnTo>
                      <a:pt x="43" y="18"/>
                    </a:lnTo>
                    <a:lnTo>
                      <a:pt x="47" y="17"/>
                    </a:lnTo>
                    <a:lnTo>
                      <a:pt x="49" y="17"/>
                    </a:lnTo>
                    <a:lnTo>
                      <a:pt x="49"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03" name="Freeform 923"/>
              <p:cNvSpPr>
                <a:spLocks/>
              </p:cNvSpPr>
              <p:nvPr/>
            </p:nvSpPr>
            <p:spPr bwMode="auto">
              <a:xfrm>
                <a:off x="3662" y="1753"/>
                <a:ext cx="9" cy="3"/>
              </a:xfrm>
              <a:custGeom>
                <a:avLst/>
                <a:gdLst>
                  <a:gd name="T0" fmla="*/ 0 w 59"/>
                  <a:gd name="T1" fmla="*/ 0 h 19"/>
                  <a:gd name="T2" fmla="*/ 0 w 59"/>
                  <a:gd name="T3" fmla="*/ 0 h 19"/>
                  <a:gd name="T4" fmla="*/ 0 w 59"/>
                  <a:gd name="T5" fmla="*/ 0 h 19"/>
                  <a:gd name="T6" fmla="*/ 0 w 59"/>
                  <a:gd name="T7" fmla="*/ 0 h 19"/>
                  <a:gd name="T8" fmla="*/ 0 w 59"/>
                  <a:gd name="T9" fmla="*/ 0 h 19"/>
                  <a:gd name="T10" fmla="*/ 0 w 59"/>
                  <a:gd name="T11" fmla="*/ 0 h 19"/>
                  <a:gd name="T12" fmla="*/ 0 w 59"/>
                  <a:gd name="T13" fmla="*/ 0 h 19"/>
                  <a:gd name="T14" fmla="*/ 0 w 59"/>
                  <a:gd name="T15" fmla="*/ 0 h 19"/>
                  <a:gd name="T16" fmla="*/ 0 w 59"/>
                  <a:gd name="T17" fmla="*/ 0 h 19"/>
                  <a:gd name="T18" fmla="*/ 0 w 59"/>
                  <a:gd name="T19" fmla="*/ 0 h 19"/>
                  <a:gd name="T20" fmla="*/ 0 w 59"/>
                  <a:gd name="T21" fmla="*/ 0 h 19"/>
                  <a:gd name="T22" fmla="*/ 0 w 59"/>
                  <a:gd name="T23" fmla="*/ 0 h 19"/>
                  <a:gd name="T24" fmla="*/ 0 w 59"/>
                  <a:gd name="T25" fmla="*/ 0 h 19"/>
                  <a:gd name="T26" fmla="*/ 0 w 59"/>
                  <a:gd name="T27" fmla="*/ 0 h 19"/>
                  <a:gd name="T28" fmla="*/ 0 w 59"/>
                  <a:gd name="T29" fmla="*/ 0 h 19"/>
                  <a:gd name="T30" fmla="*/ 0 w 59"/>
                  <a:gd name="T31" fmla="*/ 0 h 19"/>
                  <a:gd name="T32" fmla="*/ 0 w 59"/>
                  <a:gd name="T33" fmla="*/ 0 h 19"/>
                  <a:gd name="T34" fmla="*/ 0 w 59"/>
                  <a:gd name="T35" fmla="*/ 0 h 19"/>
                  <a:gd name="T36" fmla="*/ 0 w 59"/>
                  <a:gd name="T37" fmla="*/ 0 h 19"/>
                  <a:gd name="T38" fmla="*/ 0 w 59"/>
                  <a:gd name="T39" fmla="*/ 0 h 19"/>
                  <a:gd name="T40" fmla="*/ 0 w 59"/>
                  <a:gd name="T41" fmla="*/ 0 h 19"/>
                  <a:gd name="T42" fmla="*/ 0 w 59"/>
                  <a:gd name="T43" fmla="*/ 0 h 19"/>
                  <a:gd name="T44" fmla="*/ 0 w 59"/>
                  <a:gd name="T45" fmla="*/ 0 h 19"/>
                  <a:gd name="T46" fmla="*/ 0 w 59"/>
                  <a:gd name="T47" fmla="*/ 0 h 19"/>
                  <a:gd name="T48" fmla="*/ 0 w 59"/>
                  <a:gd name="T49" fmla="*/ 0 h 19"/>
                  <a:gd name="T50" fmla="*/ 0 w 59"/>
                  <a:gd name="T51" fmla="*/ 0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9"/>
                  <a:gd name="T79" fmla="*/ 0 h 19"/>
                  <a:gd name="T80" fmla="*/ 59 w 59"/>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9" h="19">
                    <a:moveTo>
                      <a:pt x="59" y="5"/>
                    </a:moveTo>
                    <a:lnTo>
                      <a:pt x="52" y="3"/>
                    </a:lnTo>
                    <a:lnTo>
                      <a:pt x="45" y="2"/>
                    </a:lnTo>
                    <a:lnTo>
                      <a:pt x="38" y="0"/>
                    </a:lnTo>
                    <a:lnTo>
                      <a:pt x="33" y="0"/>
                    </a:lnTo>
                    <a:lnTo>
                      <a:pt x="31" y="0"/>
                    </a:lnTo>
                    <a:lnTo>
                      <a:pt x="28" y="1"/>
                    </a:lnTo>
                    <a:lnTo>
                      <a:pt x="24" y="2"/>
                    </a:lnTo>
                    <a:lnTo>
                      <a:pt x="19" y="3"/>
                    </a:lnTo>
                    <a:lnTo>
                      <a:pt x="14" y="4"/>
                    </a:lnTo>
                    <a:lnTo>
                      <a:pt x="9" y="5"/>
                    </a:lnTo>
                    <a:lnTo>
                      <a:pt x="4" y="6"/>
                    </a:lnTo>
                    <a:lnTo>
                      <a:pt x="0" y="6"/>
                    </a:lnTo>
                    <a:lnTo>
                      <a:pt x="0" y="9"/>
                    </a:lnTo>
                    <a:lnTo>
                      <a:pt x="0" y="13"/>
                    </a:lnTo>
                    <a:lnTo>
                      <a:pt x="0" y="16"/>
                    </a:lnTo>
                    <a:lnTo>
                      <a:pt x="0" y="17"/>
                    </a:lnTo>
                    <a:lnTo>
                      <a:pt x="7" y="17"/>
                    </a:lnTo>
                    <a:lnTo>
                      <a:pt x="15" y="18"/>
                    </a:lnTo>
                    <a:lnTo>
                      <a:pt x="24" y="18"/>
                    </a:lnTo>
                    <a:lnTo>
                      <a:pt x="33" y="18"/>
                    </a:lnTo>
                    <a:lnTo>
                      <a:pt x="42" y="18"/>
                    </a:lnTo>
                    <a:lnTo>
                      <a:pt x="49" y="18"/>
                    </a:lnTo>
                    <a:lnTo>
                      <a:pt x="55" y="19"/>
                    </a:lnTo>
                    <a:lnTo>
                      <a:pt x="59" y="19"/>
                    </a:lnTo>
                    <a:lnTo>
                      <a:pt x="59"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04" name="Freeform 924"/>
              <p:cNvSpPr>
                <a:spLocks/>
              </p:cNvSpPr>
              <p:nvPr/>
            </p:nvSpPr>
            <p:spPr bwMode="auto">
              <a:xfrm>
                <a:off x="3672" y="1754"/>
                <a:ext cx="3" cy="2"/>
              </a:xfrm>
              <a:custGeom>
                <a:avLst/>
                <a:gdLst>
                  <a:gd name="T0" fmla="*/ 0 w 20"/>
                  <a:gd name="T1" fmla="*/ 0 h 16"/>
                  <a:gd name="T2" fmla="*/ 0 w 20"/>
                  <a:gd name="T3" fmla="*/ 0 h 16"/>
                  <a:gd name="T4" fmla="*/ 0 w 20"/>
                  <a:gd name="T5" fmla="*/ 0 h 16"/>
                  <a:gd name="T6" fmla="*/ 0 w 20"/>
                  <a:gd name="T7" fmla="*/ 0 h 16"/>
                  <a:gd name="T8" fmla="*/ 0 w 20"/>
                  <a:gd name="T9" fmla="*/ 0 h 16"/>
                  <a:gd name="T10" fmla="*/ 0 w 20"/>
                  <a:gd name="T11" fmla="*/ 0 h 16"/>
                  <a:gd name="T12" fmla="*/ 0 w 20"/>
                  <a:gd name="T13" fmla="*/ 0 h 16"/>
                  <a:gd name="T14" fmla="*/ 0 w 20"/>
                  <a:gd name="T15" fmla="*/ 0 h 16"/>
                  <a:gd name="T16" fmla="*/ 0 w 20"/>
                  <a:gd name="T17" fmla="*/ 0 h 16"/>
                  <a:gd name="T18" fmla="*/ 0 w 20"/>
                  <a:gd name="T19" fmla="*/ 0 h 16"/>
                  <a:gd name="T20" fmla="*/ 0 w 20"/>
                  <a:gd name="T21" fmla="*/ 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16"/>
                  <a:gd name="T35" fmla="*/ 20 w 20"/>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16">
                    <a:moveTo>
                      <a:pt x="20" y="16"/>
                    </a:moveTo>
                    <a:lnTo>
                      <a:pt x="20" y="0"/>
                    </a:lnTo>
                    <a:lnTo>
                      <a:pt x="13" y="1"/>
                    </a:lnTo>
                    <a:lnTo>
                      <a:pt x="8" y="1"/>
                    </a:lnTo>
                    <a:lnTo>
                      <a:pt x="3" y="1"/>
                    </a:lnTo>
                    <a:lnTo>
                      <a:pt x="0" y="1"/>
                    </a:lnTo>
                    <a:lnTo>
                      <a:pt x="0" y="13"/>
                    </a:lnTo>
                    <a:lnTo>
                      <a:pt x="6" y="14"/>
                    </a:lnTo>
                    <a:lnTo>
                      <a:pt x="11" y="14"/>
                    </a:lnTo>
                    <a:lnTo>
                      <a:pt x="16" y="15"/>
                    </a:lnTo>
                    <a:lnTo>
                      <a:pt x="20" y="1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05" name="Freeform 925"/>
              <p:cNvSpPr>
                <a:spLocks/>
              </p:cNvSpPr>
              <p:nvPr/>
            </p:nvSpPr>
            <p:spPr bwMode="auto">
              <a:xfrm>
                <a:off x="3649" y="1704"/>
                <a:ext cx="28" cy="50"/>
              </a:xfrm>
              <a:custGeom>
                <a:avLst/>
                <a:gdLst>
                  <a:gd name="T0" fmla="*/ 0 w 191"/>
                  <a:gd name="T1" fmla="*/ 0 h 347"/>
                  <a:gd name="T2" fmla="*/ 0 w 191"/>
                  <a:gd name="T3" fmla="*/ 0 h 347"/>
                  <a:gd name="T4" fmla="*/ 0 w 191"/>
                  <a:gd name="T5" fmla="*/ 0 h 347"/>
                  <a:gd name="T6" fmla="*/ 0 w 191"/>
                  <a:gd name="T7" fmla="*/ 0 h 347"/>
                  <a:gd name="T8" fmla="*/ 0 w 191"/>
                  <a:gd name="T9" fmla="*/ 0 h 347"/>
                  <a:gd name="T10" fmla="*/ 0 w 191"/>
                  <a:gd name="T11" fmla="*/ 0 h 347"/>
                  <a:gd name="T12" fmla="*/ 0 w 191"/>
                  <a:gd name="T13" fmla="*/ 0 h 347"/>
                  <a:gd name="T14" fmla="*/ 0 w 191"/>
                  <a:gd name="T15" fmla="*/ 0 h 347"/>
                  <a:gd name="T16" fmla="*/ 0 w 191"/>
                  <a:gd name="T17" fmla="*/ 0 h 347"/>
                  <a:gd name="T18" fmla="*/ 0 w 191"/>
                  <a:gd name="T19" fmla="*/ 0 h 347"/>
                  <a:gd name="T20" fmla="*/ 0 w 191"/>
                  <a:gd name="T21" fmla="*/ 0 h 347"/>
                  <a:gd name="T22" fmla="*/ 0 w 191"/>
                  <a:gd name="T23" fmla="*/ 0 h 347"/>
                  <a:gd name="T24" fmla="*/ 0 w 191"/>
                  <a:gd name="T25" fmla="*/ 0 h 347"/>
                  <a:gd name="T26" fmla="*/ 0 w 191"/>
                  <a:gd name="T27" fmla="*/ 0 h 347"/>
                  <a:gd name="T28" fmla="*/ 0 w 191"/>
                  <a:gd name="T29" fmla="*/ 0 h 347"/>
                  <a:gd name="T30" fmla="*/ 0 w 191"/>
                  <a:gd name="T31" fmla="*/ 0 h 347"/>
                  <a:gd name="T32" fmla="*/ 0 w 191"/>
                  <a:gd name="T33" fmla="*/ 0 h 347"/>
                  <a:gd name="T34" fmla="*/ 0 w 191"/>
                  <a:gd name="T35" fmla="*/ 0 h 347"/>
                  <a:gd name="T36" fmla="*/ 0 w 191"/>
                  <a:gd name="T37" fmla="*/ 0 h 347"/>
                  <a:gd name="T38" fmla="*/ 0 w 191"/>
                  <a:gd name="T39" fmla="*/ 0 h 347"/>
                  <a:gd name="T40" fmla="*/ 0 w 191"/>
                  <a:gd name="T41" fmla="*/ 0 h 347"/>
                  <a:gd name="T42" fmla="*/ 0 w 191"/>
                  <a:gd name="T43" fmla="*/ 0 h 347"/>
                  <a:gd name="T44" fmla="*/ 0 w 191"/>
                  <a:gd name="T45" fmla="*/ 0 h 347"/>
                  <a:gd name="T46" fmla="*/ 0 w 191"/>
                  <a:gd name="T47" fmla="*/ 0 h 347"/>
                  <a:gd name="T48" fmla="*/ 0 w 191"/>
                  <a:gd name="T49" fmla="*/ 0 h 347"/>
                  <a:gd name="T50" fmla="*/ 0 w 191"/>
                  <a:gd name="T51" fmla="*/ 0 h 347"/>
                  <a:gd name="T52" fmla="*/ 0 w 191"/>
                  <a:gd name="T53" fmla="*/ 0 h 347"/>
                  <a:gd name="T54" fmla="*/ 0 w 191"/>
                  <a:gd name="T55" fmla="*/ 0 h 347"/>
                  <a:gd name="T56" fmla="*/ 0 w 191"/>
                  <a:gd name="T57" fmla="*/ 0 h 347"/>
                  <a:gd name="T58" fmla="*/ 0 w 191"/>
                  <a:gd name="T59" fmla="*/ 0 h 347"/>
                  <a:gd name="T60" fmla="*/ 0 w 191"/>
                  <a:gd name="T61" fmla="*/ 0 h 347"/>
                  <a:gd name="T62" fmla="*/ 0 w 191"/>
                  <a:gd name="T63" fmla="*/ 0 h 347"/>
                  <a:gd name="T64" fmla="*/ 0 w 191"/>
                  <a:gd name="T65" fmla="*/ 0 h 347"/>
                  <a:gd name="T66" fmla="*/ 0 w 191"/>
                  <a:gd name="T67" fmla="*/ 0 h 347"/>
                  <a:gd name="T68" fmla="*/ 0 w 191"/>
                  <a:gd name="T69" fmla="*/ 0 h 347"/>
                  <a:gd name="T70" fmla="*/ 0 w 191"/>
                  <a:gd name="T71" fmla="*/ 0 h 347"/>
                  <a:gd name="T72" fmla="*/ 0 w 191"/>
                  <a:gd name="T73" fmla="*/ 0 h 347"/>
                  <a:gd name="T74" fmla="*/ 0 w 191"/>
                  <a:gd name="T75" fmla="*/ 0 h 347"/>
                  <a:gd name="T76" fmla="*/ 0 w 191"/>
                  <a:gd name="T77" fmla="*/ 0 h 347"/>
                  <a:gd name="T78" fmla="*/ 0 w 191"/>
                  <a:gd name="T79" fmla="*/ 0 h 347"/>
                  <a:gd name="T80" fmla="*/ 0 w 191"/>
                  <a:gd name="T81" fmla="*/ 0 h 347"/>
                  <a:gd name="T82" fmla="*/ 0 w 191"/>
                  <a:gd name="T83" fmla="*/ 0 h 347"/>
                  <a:gd name="T84" fmla="*/ 0 w 191"/>
                  <a:gd name="T85" fmla="*/ 0 h 347"/>
                  <a:gd name="T86" fmla="*/ 0 w 191"/>
                  <a:gd name="T87" fmla="*/ 0 h 347"/>
                  <a:gd name="T88" fmla="*/ 0 w 191"/>
                  <a:gd name="T89" fmla="*/ 0 h 347"/>
                  <a:gd name="T90" fmla="*/ 0 w 191"/>
                  <a:gd name="T91" fmla="*/ 0 h 347"/>
                  <a:gd name="T92" fmla="*/ 0 w 191"/>
                  <a:gd name="T93" fmla="*/ 0 h 347"/>
                  <a:gd name="T94" fmla="*/ 0 w 191"/>
                  <a:gd name="T95" fmla="*/ 0 h 347"/>
                  <a:gd name="T96" fmla="*/ 0 w 191"/>
                  <a:gd name="T97" fmla="*/ 0 h 347"/>
                  <a:gd name="T98" fmla="*/ 0 w 191"/>
                  <a:gd name="T99" fmla="*/ 0 h 347"/>
                  <a:gd name="T100" fmla="*/ 0 w 191"/>
                  <a:gd name="T101" fmla="*/ 0 h 347"/>
                  <a:gd name="T102" fmla="*/ 0 w 191"/>
                  <a:gd name="T103" fmla="*/ 0 h 347"/>
                  <a:gd name="T104" fmla="*/ 0 w 191"/>
                  <a:gd name="T105" fmla="*/ 0 h 34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1"/>
                  <a:gd name="T160" fmla="*/ 0 h 347"/>
                  <a:gd name="T161" fmla="*/ 191 w 191"/>
                  <a:gd name="T162" fmla="*/ 347 h 34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1" h="347">
                    <a:moveTo>
                      <a:pt x="34" y="340"/>
                    </a:moveTo>
                    <a:lnTo>
                      <a:pt x="38" y="342"/>
                    </a:lnTo>
                    <a:lnTo>
                      <a:pt x="44" y="343"/>
                    </a:lnTo>
                    <a:lnTo>
                      <a:pt x="50" y="345"/>
                    </a:lnTo>
                    <a:lnTo>
                      <a:pt x="56" y="345"/>
                    </a:lnTo>
                    <a:lnTo>
                      <a:pt x="62" y="346"/>
                    </a:lnTo>
                    <a:lnTo>
                      <a:pt x="68" y="346"/>
                    </a:lnTo>
                    <a:lnTo>
                      <a:pt x="74" y="346"/>
                    </a:lnTo>
                    <a:lnTo>
                      <a:pt x="79" y="346"/>
                    </a:lnTo>
                    <a:lnTo>
                      <a:pt x="82" y="346"/>
                    </a:lnTo>
                    <a:lnTo>
                      <a:pt x="85" y="346"/>
                    </a:lnTo>
                    <a:lnTo>
                      <a:pt x="88" y="346"/>
                    </a:lnTo>
                    <a:lnTo>
                      <a:pt x="90" y="346"/>
                    </a:lnTo>
                    <a:lnTo>
                      <a:pt x="94" y="346"/>
                    </a:lnTo>
                    <a:lnTo>
                      <a:pt x="99" y="345"/>
                    </a:lnTo>
                    <a:lnTo>
                      <a:pt x="104" y="344"/>
                    </a:lnTo>
                    <a:lnTo>
                      <a:pt x="109" y="343"/>
                    </a:lnTo>
                    <a:lnTo>
                      <a:pt x="114" y="342"/>
                    </a:lnTo>
                    <a:lnTo>
                      <a:pt x="118" y="341"/>
                    </a:lnTo>
                    <a:lnTo>
                      <a:pt x="121" y="340"/>
                    </a:lnTo>
                    <a:lnTo>
                      <a:pt x="123" y="340"/>
                    </a:lnTo>
                    <a:lnTo>
                      <a:pt x="128" y="340"/>
                    </a:lnTo>
                    <a:lnTo>
                      <a:pt x="135" y="342"/>
                    </a:lnTo>
                    <a:lnTo>
                      <a:pt x="142" y="343"/>
                    </a:lnTo>
                    <a:lnTo>
                      <a:pt x="149" y="345"/>
                    </a:lnTo>
                    <a:lnTo>
                      <a:pt x="151" y="346"/>
                    </a:lnTo>
                    <a:lnTo>
                      <a:pt x="153" y="346"/>
                    </a:lnTo>
                    <a:lnTo>
                      <a:pt x="155" y="347"/>
                    </a:lnTo>
                    <a:lnTo>
                      <a:pt x="157" y="347"/>
                    </a:lnTo>
                    <a:lnTo>
                      <a:pt x="160" y="347"/>
                    </a:lnTo>
                    <a:lnTo>
                      <a:pt x="165" y="347"/>
                    </a:lnTo>
                    <a:lnTo>
                      <a:pt x="170" y="347"/>
                    </a:lnTo>
                    <a:lnTo>
                      <a:pt x="177" y="346"/>
                    </a:lnTo>
                    <a:lnTo>
                      <a:pt x="181" y="344"/>
                    </a:lnTo>
                    <a:lnTo>
                      <a:pt x="184" y="342"/>
                    </a:lnTo>
                    <a:lnTo>
                      <a:pt x="186" y="340"/>
                    </a:lnTo>
                    <a:lnTo>
                      <a:pt x="187" y="336"/>
                    </a:lnTo>
                    <a:lnTo>
                      <a:pt x="188" y="330"/>
                    </a:lnTo>
                    <a:lnTo>
                      <a:pt x="189" y="320"/>
                    </a:lnTo>
                    <a:lnTo>
                      <a:pt x="190" y="311"/>
                    </a:lnTo>
                    <a:lnTo>
                      <a:pt x="190" y="304"/>
                    </a:lnTo>
                    <a:lnTo>
                      <a:pt x="190" y="293"/>
                    </a:lnTo>
                    <a:lnTo>
                      <a:pt x="191" y="272"/>
                    </a:lnTo>
                    <a:lnTo>
                      <a:pt x="191" y="253"/>
                    </a:lnTo>
                    <a:lnTo>
                      <a:pt x="191" y="242"/>
                    </a:lnTo>
                    <a:lnTo>
                      <a:pt x="190" y="236"/>
                    </a:lnTo>
                    <a:lnTo>
                      <a:pt x="189" y="229"/>
                    </a:lnTo>
                    <a:lnTo>
                      <a:pt x="188" y="222"/>
                    </a:lnTo>
                    <a:lnTo>
                      <a:pt x="188" y="216"/>
                    </a:lnTo>
                    <a:lnTo>
                      <a:pt x="188" y="207"/>
                    </a:lnTo>
                    <a:lnTo>
                      <a:pt x="188" y="194"/>
                    </a:lnTo>
                    <a:lnTo>
                      <a:pt x="186" y="181"/>
                    </a:lnTo>
                    <a:lnTo>
                      <a:pt x="184" y="172"/>
                    </a:lnTo>
                    <a:lnTo>
                      <a:pt x="182" y="166"/>
                    </a:lnTo>
                    <a:lnTo>
                      <a:pt x="177" y="157"/>
                    </a:lnTo>
                    <a:lnTo>
                      <a:pt x="172" y="143"/>
                    </a:lnTo>
                    <a:lnTo>
                      <a:pt x="165" y="128"/>
                    </a:lnTo>
                    <a:lnTo>
                      <a:pt x="156" y="113"/>
                    </a:lnTo>
                    <a:lnTo>
                      <a:pt x="148" y="98"/>
                    </a:lnTo>
                    <a:lnTo>
                      <a:pt x="141" y="85"/>
                    </a:lnTo>
                    <a:lnTo>
                      <a:pt x="134" y="76"/>
                    </a:lnTo>
                    <a:lnTo>
                      <a:pt x="135" y="71"/>
                    </a:lnTo>
                    <a:lnTo>
                      <a:pt x="137" y="65"/>
                    </a:lnTo>
                    <a:lnTo>
                      <a:pt x="138" y="60"/>
                    </a:lnTo>
                    <a:lnTo>
                      <a:pt x="138" y="57"/>
                    </a:lnTo>
                    <a:lnTo>
                      <a:pt x="136" y="54"/>
                    </a:lnTo>
                    <a:lnTo>
                      <a:pt x="131" y="48"/>
                    </a:lnTo>
                    <a:lnTo>
                      <a:pt x="125" y="40"/>
                    </a:lnTo>
                    <a:lnTo>
                      <a:pt x="116" y="31"/>
                    </a:lnTo>
                    <a:lnTo>
                      <a:pt x="106" y="20"/>
                    </a:lnTo>
                    <a:lnTo>
                      <a:pt x="95" y="12"/>
                    </a:lnTo>
                    <a:lnTo>
                      <a:pt x="82" y="5"/>
                    </a:lnTo>
                    <a:lnTo>
                      <a:pt x="69" y="0"/>
                    </a:lnTo>
                    <a:lnTo>
                      <a:pt x="63" y="9"/>
                    </a:lnTo>
                    <a:lnTo>
                      <a:pt x="56" y="18"/>
                    </a:lnTo>
                    <a:lnTo>
                      <a:pt x="51" y="27"/>
                    </a:lnTo>
                    <a:lnTo>
                      <a:pt x="49" y="33"/>
                    </a:lnTo>
                    <a:lnTo>
                      <a:pt x="47" y="38"/>
                    </a:lnTo>
                    <a:lnTo>
                      <a:pt x="46" y="40"/>
                    </a:lnTo>
                    <a:lnTo>
                      <a:pt x="45" y="43"/>
                    </a:lnTo>
                    <a:lnTo>
                      <a:pt x="42" y="47"/>
                    </a:lnTo>
                    <a:lnTo>
                      <a:pt x="40" y="50"/>
                    </a:lnTo>
                    <a:lnTo>
                      <a:pt x="34" y="57"/>
                    </a:lnTo>
                    <a:lnTo>
                      <a:pt x="28" y="68"/>
                    </a:lnTo>
                    <a:lnTo>
                      <a:pt x="22" y="79"/>
                    </a:lnTo>
                    <a:lnTo>
                      <a:pt x="19" y="87"/>
                    </a:lnTo>
                    <a:lnTo>
                      <a:pt x="15" y="97"/>
                    </a:lnTo>
                    <a:lnTo>
                      <a:pt x="8" y="115"/>
                    </a:lnTo>
                    <a:lnTo>
                      <a:pt x="2" y="135"/>
                    </a:lnTo>
                    <a:lnTo>
                      <a:pt x="0" y="156"/>
                    </a:lnTo>
                    <a:lnTo>
                      <a:pt x="0" y="162"/>
                    </a:lnTo>
                    <a:lnTo>
                      <a:pt x="0" y="171"/>
                    </a:lnTo>
                    <a:lnTo>
                      <a:pt x="0" y="180"/>
                    </a:lnTo>
                    <a:lnTo>
                      <a:pt x="1" y="189"/>
                    </a:lnTo>
                    <a:lnTo>
                      <a:pt x="4" y="207"/>
                    </a:lnTo>
                    <a:lnTo>
                      <a:pt x="8" y="234"/>
                    </a:lnTo>
                    <a:lnTo>
                      <a:pt x="13" y="263"/>
                    </a:lnTo>
                    <a:lnTo>
                      <a:pt x="14" y="285"/>
                    </a:lnTo>
                    <a:lnTo>
                      <a:pt x="13" y="299"/>
                    </a:lnTo>
                    <a:lnTo>
                      <a:pt x="13" y="314"/>
                    </a:lnTo>
                    <a:lnTo>
                      <a:pt x="14" y="327"/>
                    </a:lnTo>
                    <a:lnTo>
                      <a:pt x="18" y="335"/>
                    </a:lnTo>
                    <a:lnTo>
                      <a:pt x="23" y="338"/>
                    </a:lnTo>
                    <a:lnTo>
                      <a:pt x="27" y="339"/>
                    </a:lnTo>
                    <a:lnTo>
                      <a:pt x="31" y="340"/>
                    </a:lnTo>
                    <a:lnTo>
                      <a:pt x="34" y="340"/>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06" name="Freeform 926"/>
              <p:cNvSpPr>
                <a:spLocks/>
              </p:cNvSpPr>
              <p:nvPr/>
            </p:nvSpPr>
            <p:spPr bwMode="auto">
              <a:xfrm>
                <a:off x="3668" y="1713"/>
                <a:ext cx="12" cy="50"/>
              </a:xfrm>
              <a:custGeom>
                <a:avLst/>
                <a:gdLst>
                  <a:gd name="T0" fmla="*/ 0 w 81"/>
                  <a:gd name="T1" fmla="*/ 0 h 352"/>
                  <a:gd name="T2" fmla="*/ 0 w 81"/>
                  <a:gd name="T3" fmla="*/ 0 h 352"/>
                  <a:gd name="T4" fmla="*/ 0 w 81"/>
                  <a:gd name="T5" fmla="*/ 0 h 352"/>
                  <a:gd name="T6" fmla="*/ 0 w 81"/>
                  <a:gd name="T7" fmla="*/ 0 h 352"/>
                  <a:gd name="T8" fmla="*/ 0 w 81"/>
                  <a:gd name="T9" fmla="*/ 0 h 352"/>
                  <a:gd name="T10" fmla="*/ 0 w 81"/>
                  <a:gd name="T11" fmla="*/ 0 h 352"/>
                  <a:gd name="T12" fmla="*/ 0 w 81"/>
                  <a:gd name="T13" fmla="*/ 0 h 352"/>
                  <a:gd name="T14" fmla="*/ 0 w 81"/>
                  <a:gd name="T15" fmla="*/ 0 h 352"/>
                  <a:gd name="T16" fmla="*/ 0 w 81"/>
                  <a:gd name="T17" fmla="*/ 0 h 352"/>
                  <a:gd name="T18" fmla="*/ 0 w 81"/>
                  <a:gd name="T19" fmla="*/ 0 h 352"/>
                  <a:gd name="T20" fmla="*/ 0 w 81"/>
                  <a:gd name="T21" fmla="*/ 0 h 352"/>
                  <a:gd name="T22" fmla="*/ 0 w 81"/>
                  <a:gd name="T23" fmla="*/ 0 h 352"/>
                  <a:gd name="T24" fmla="*/ 0 w 81"/>
                  <a:gd name="T25" fmla="*/ 0 h 352"/>
                  <a:gd name="T26" fmla="*/ 0 w 81"/>
                  <a:gd name="T27" fmla="*/ 0 h 352"/>
                  <a:gd name="T28" fmla="*/ 0 w 81"/>
                  <a:gd name="T29" fmla="*/ 0 h 352"/>
                  <a:gd name="T30" fmla="*/ 0 w 81"/>
                  <a:gd name="T31" fmla="*/ 0 h 352"/>
                  <a:gd name="T32" fmla="*/ 0 w 81"/>
                  <a:gd name="T33" fmla="*/ 0 h 352"/>
                  <a:gd name="T34" fmla="*/ 0 w 81"/>
                  <a:gd name="T35" fmla="*/ 0 h 352"/>
                  <a:gd name="T36" fmla="*/ 0 w 81"/>
                  <a:gd name="T37" fmla="*/ 0 h 352"/>
                  <a:gd name="T38" fmla="*/ 0 w 81"/>
                  <a:gd name="T39" fmla="*/ 0 h 352"/>
                  <a:gd name="T40" fmla="*/ 0 w 81"/>
                  <a:gd name="T41" fmla="*/ 0 h 352"/>
                  <a:gd name="T42" fmla="*/ 0 w 81"/>
                  <a:gd name="T43" fmla="*/ 0 h 352"/>
                  <a:gd name="T44" fmla="*/ 0 w 81"/>
                  <a:gd name="T45" fmla="*/ 0 h 352"/>
                  <a:gd name="T46" fmla="*/ 0 w 81"/>
                  <a:gd name="T47" fmla="*/ 0 h 352"/>
                  <a:gd name="T48" fmla="*/ 0 w 81"/>
                  <a:gd name="T49" fmla="*/ 0 h 352"/>
                  <a:gd name="T50" fmla="*/ 0 w 81"/>
                  <a:gd name="T51" fmla="*/ 0 h 352"/>
                  <a:gd name="T52" fmla="*/ 0 w 81"/>
                  <a:gd name="T53" fmla="*/ 0 h 352"/>
                  <a:gd name="T54" fmla="*/ 0 w 81"/>
                  <a:gd name="T55" fmla="*/ 0 h 352"/>
                  <a:gd name="T56" fmla="*/ 0 w 81"/>
                  <a:gd name="T57" fmla="*/ 0 h 352"/>
                  <a:gd name="T58" fmla="*/ 0 w 81"/>
                  <a:gd name="T59" fmla="*/ 0 h 352"/>
                  <a:gd name="T60" fmla="*/ 0 w 81"/>
                  <a:gd name="T61" fmla="*/ 0 h 352"/>
                  <a:gd name="T62" fmla="*/ 0 w 81"/>
                  <a:gd name="T63" fmla="*/ 0 h 352"/>
                  <a:gd name="T64" fmla="*/ 0 w 81"/>
                  <a:gd name="T65" fmla="*/ 0 h 352"/>
                  <a:gd name="T66" fmla="*/ 0 w 81"/>
                  <a:gd name="T67" fmla="*/ 0 h 352"/>
                  <a:gd name="T68" fmla="*/ 0 w 81"/>
                  <a:gd name="T69" fmla="*/ 0 h 352"/>
                  <a:gd name="T70" fmla="*/ 0 w 81"/>
                  <a:gd name="T71" fmla="*/ 0 h 352"/>
                  <a:gd name="T72" fmla="*/ 0 w 81"/>
                  <a:gd name="T73" fmla="*/ 0 h 352"/>
                  <a:gd name="T74" fmla="*/ 0 w 81"/>
                  <a:gd name="T75" fmla="*/ 0 h 352"/>
                  <a:gd name="T76" fmla="*/ 0 w 81"/>
                  <a:gd name="T77" fmla="*/ 0 h 352"/>
                  <a:gd name="T78" fmla="*/ 0 w 81"/>
                  <a:gd name="T79" fmla="*/ 0 h 352"/>
                  <a:gd name="T80" fmla="*/ 0 w 81"/>
                  <a:gd name="T81" fmla="*/ 0 h 352"/>
                  <a:gd name="T82" fmla="*/ 0 w 81"/>
                  <a:gd name="T83" fmla="*/ 0 h 352"/>
                  <a:gd name="T84" fmla="*/ 0 w 81"/>
                  <a:gd name="T85" fmla="*/ 0 h 352"/>
                  <a:gd name="T86" fmla="*/ 0 w 81"/>
                  <a:gd name="T87" fmla="*/ 0 h 352"/>
                  <a:gd name="T88" fmla="*/ 0 w 81"/>
                  <a:gd name="T89" fmla="*/ 0 h 352"/>
                  <a:gd name="T90" fmla="*/ 0 w 81"/>
                  <a:gd name="T91" fmla="*/ 0 h 352"/>
                  <a:gd name="T92" fmla="*/ 0 w 81"/>
                  <a:gd name="T93" fmla="*/ 0 h 352"/>
                  <a:gd name="T94" fmla="*/ 0 w 81"/>
                  <a:gd name="T95" fmla="*/ 0 h 352"/>
                  <a:gd name="T96" fmla="*/ 0 w 81"/>
                  <a:gd name="T97" fmla="*/ 0 h 352"/>
                  <a:gd name="T98" fmla="*/ 0 w 81"/>
                  <a:gd name="T99" fmla="*/ 0 h 352"/>
                  <a:gd name="T100" fmla="*/ 0 w 81"/>
                  <a:gd name="T101" fmla="*/ 0 h 352"/>
                  <a:gd name="T102" fmla="*/ 0 w 81"/>
                  <a:gd name="T103" fmla="*/ 0 h 352"/>
                  <a:gd name="T104" fmla="*/ 0 w 81"/>
                  <a:gd name="T105" fmla="*/ 0 h 352"/>
                  <a:gd name="T106" fmla="*/ 0 w 81"/>
                  <a:gd name="T107" fmla="*/ 0 h 352"/>
                  <a:gd name="T108" fmla="*/ 0 w 81"/>
                  <a:gd name="T109" fmla="*/ 0 h 352"/>
                  <a:gd name="T110" fmla="*/ 0 w 81"/>
                  <a:gd name="T111" fmla="*/ 0 h 352"/>
                  <a:gd name="T112" fmla="*/ 0 w 81"/>
                  <a:gd name="T113" fmla="*/ 0 h 352"/>
                  <a:gd name="T114" fmla="*/ 0 w 81"/>
                  <a:gd name="T115" fmla="*/ 0 h 352"/>
                  <a:gd name="T116" fmla="*/ 0 w 81"/>
                  <a:gd name="T117" fmla="*/ 0 h 352"/>
                  <a:gd name="T118" fmla="*/ 0 w 81"/>
                  <a:gd name="T119" fmla="*/ 0 h 352"/>
                  <a:gd name="T120" fmla="*/ 0 w 81"/>
                  <a:gd name="T121" fmla="*/ 0 h 3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1"/>
                  <a:gd name="T184" fmla="*/ 0 h 352"/>
                  <a:gd name="T185" fmla="*/ 81 w 81"/>
                  <a:gd name="T186" fmla="*/ 352 h 3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1" h="352">
                    <a:moveTo>
                      <a:pt x="56" y="244"/>
                    </a:moveTo>
                    <a:lnTo>
                      <a:pt x="56" y="233"/>
                    </a:lnTo>
                    <a:lnTo>
                      <a:pt x="57" y="212"/>
                    </a:lnTo>
                    <a:lnTo>
                      <a:pt x="57" y="193"/>
                    </a:lnTo>
                    <a:lnTo>
                      <a:pt x="57" y="182"/>
                    </a:lnTo>
                    <a:lnTo>
                      <a:pt x="56" y="176"/>
                    </a:lnTo>
                    <a:lnTo>
                      <a:pt x="55" y="169"/>
                    </a:lnTo>
                    <a:lnTo>
                      <a:pt x="54" y="162"/>
                    </a:lnTo>
                    <a:lnTo>
                      <a:pt x="54" y="156"/>
                    </a:lnTo>
                    <a:lnTo>
                      <a:pt x="54" y="147"/>
                    </a:lnTo>
                    <a:lnTo>
                      <a:pt x="54" y="134"/>
                    </a:lnTo>
                    <a:lnTo>
                      <a:pt x="52" y="121"/>
                    </a:lnTo>
                    <a:lnTo>
                      <a:pt x="50" y="112"/>
                    </a:lnTo>
                    <a:lnTo>
                      <a:pt x="48" y="106"/>
                    </a:lnTo>
                    <a:lnTo>
                      <a:pt x="43" y="97"/>
                    </a:lnTo>
                    <a:lnTo>
                      <a:pt x="38" y="83"/>
                    </a:lnTo>
                    <a:lnTo>
                      <a:pt x="31" y="68"/>
                    </a:lnTo>
                    <a:lnTo>
                      <a:pt x="22" y="53"/>
                    </a:lnTo>
                    <a:lnTo>
                      <a:pt x="14" y="38"/>
                    </a:lnTo>
                    <a:lnTo>
                      <a:pt x="7" y="25"/>
                    </a:lnTo>
                    <a:lnTo>
                      <a:pt x="0" y="16"/>
                    </a:lnTo>
                    <a:lnTo>
                      <a:pt x="1" y="13"/>
                    </a:lnTo>
                    <a:lnTo>
                      <a:pt x="2" y="8"/>
                    </a:lnTo>
                    <a:lnTo>
                      <a:pt x="3" y="3"/>
                    </a:lnTo>
                    <a:lnTo>
                      <a:pt x="4" y="0"/>
                    </a:lnTo>
                    <a:lnTo>
                      <a:pt x="9" y="2"/>
                    </a:lnTo>
                    <a:lnTo>
                      <a:pt x="13" y="6"/>
                    </a:lnTo>
                    <a:lnTo>
                      <a:pt x="16" y="11"/>
                    </a:lnTo>
                    <a:lnTo>
                      <a:pt x="17" y="14"/>
                    </a:lnTo>
                    <a:lnTo>
                      <a:pt x="17" y="17"/>
                    </a:lnTo>
                    <a:lnTo>
                      <a:pt x="17" y="20"/>
                    </a:lnTo>
                    <a:lnTo>
                      <a:pt x="17" y="23"/>
                    </a:lnTo>
                    <a:lnTo>
                      <a:pt x="18" y="25"/>
                    </a:lnTo>
                    <a:lnTo>
                      <a:pt x="20" y="29"/>
                    </a:lnTo>
                    <a:lnTo>
                      <a:pt x="25" y="37"/>
                    </a:lnTo>
                    <a:lnTo>
                      <a:pt x="33" y="49"/>
                    </a:lnTo>
                    <a:lnTo>
                      <a:pt x="41" y="64"/>
                    </a:lnTo>
                    <a:lnTo>
                      <a:pt x="48" y="79"/>
                    </a:lnTo>
                    <a:lnTo>
                      <a:pt x="55" y="93"/>
                    </a:lnTo>
                    <a:lnTo>
                      <a:pt x="61" y="105"/>
                    </a:lnTo>
                    <a:lnTo>
                      <a:pt x="63" y="113"/>
                    </a:lnTo>
                    <a:lnTo>
                      <a:pt x="67" y="142"/>
                    </a:lnTo>
                    <a:lnTo>
                      <a:pt x="73" y="194"/>
                    </a:lnTo>
                    <a:lnTo>
                      <a:pt x="78" y="248"/>
                    </a:lnTo>
                    <a:lnTo>
                      <a:pt x="81" y="286"/>
                    </a:lnTo>
                    <a:lnTo>
                      <a:pt x="80" y="308"/>
                    </a:lnTo>
                    <a:lnTo>
                      <a:pt x="79" y="330"/>
                    </a:lnTo>
                    <a:lnTo>
                      <a:pt x="77" y="346"/>
                    </a:lnTo>
                    <a:lnTo>
                      <a:pt x="76" y="352"/>
                    </a:lnTo>
                    <a:lnTo>
                      <a:pt x="75" y="351"/>
                    </a:lnTo>
                    <a:lnTo>
                      <a:pt x="74" y="349"/>
                    </a:lnTo>
                    <a:lnTo>
                      <a:pt x="73" y="346"/>
                    </a:lnTo>
                    <a:lnTo>
                      <a:pt x="72" y="341"/>
                    </a:lnTo>
                    <a:lnTo>
                      <a:pt x="71" y="332"/>
                    </a:lnTo>
                    <a:lnTo>
                      <a:pt x="68" y="320"/>
                    </a:lnTo>
                    <a:lnTo>
                      <a:pt x="62" y="308"/>
                    </a:lnTo>
                    <a:lnTo>
                      <a:pt x="57" y="299"/>
                    </a:lnTo>
                    <a:lnTo>
                      <a:pt x="57" y="285"/>
                    </a:lnTo>
                    <a:lnTo>
                      <a:pt x="57" y="269"/>
                    </a:lnTo>
                    <a:lnTo>
                      <a:pt x="56" y="254"/>
                    </a:lnTo>
                    <a:lnTo>
                      <a:pt x="56" y="244"/>
                    </a:lnTo>
                    <a:close/>
                  </a:path>
                </a:pathLst>
              </a:custGeom>
              <a:solidFill>
                <a:srgbClr val="B2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07" name="Freeform 927"/>
              <p:cNvSpPr>
                <a:spLocks/>
              </p:cNvSpPr>
              <p:nvPr/>
            </p:nvSpPr>
            <p:spPr bwMode="auto">
              <a:xfrm>
                <a:off x="3678" y="1745"/>
                <a:ext cx="45" cy="9"/>
              </a:xfrm>
              <a:custGeom>
                <a:avLst/>
                <a:gdLst>
                  <a:gd name="T0" fmla="*/ 0 w 314"/>
                  <a:gd name="T1" fmla="*/ 0 h 62"/>
                  <a:gd name="T2" fmla="*/ 0 w 314"/>
                  <a:gd name="T3" fmla="*/ 0 h 62"/>
                  <a:gd name="T4" fmla="*/ 0 w 314"/>
                  <a:gd name="T5" fmla="*/ 0 h 62"/>
                  <a:gd name="T6" fmla="*/ 0 w 314"/>
                  <a:gd name="T7" fmla="*/ 0 h 62"/>
                  <a:gd name="T8" fmla="*/ 0 w 314"/>
                  <a:gd name="T9" fmla="*/ 0 h 62"/>
                  <a:gd name="T10" fmla="*/ 0 w 314"/>
                  <a:gd name="T11" fmla="*/ 0 h 62"/>
                  <a:gd name="T12" fmla="*/ 0 w 314"/>
                  <a:gd name="T13" fmla="*/ 0 h 62"/>
                  <a:gd name="T14" fmla="*/ 0 w 314"/>
                  <a:gd name="T15" fmla="*/ 0 h 62"/>
                  <a:gd name="T16" fmla="*/ 0 w 314"/>
                  <a:gd name="T17" fmla="*/ 0 h 62"/>
                  <a:gd name="T18" fmla="*/ 0 w 314"/>
                  <a:gd name="T19" fmla="*/ 0 h 62"/>
                  <a:gd name="T20" fmla="*/ 0 w 314"/>
                  <a:gd name="T21" fmla="*/ 0 h 62"/>
                  <a:gd name="T22" fmla="*/ 0 w 314"/>
                  <a:gd name="T23" fmla="*/ 0 h 62"/>
                  <a:gd name="T24" fmla="*/ 0 w 314"/>
                  <a:gd name="T25" fmla="*/ 0 h 62"/>
                  <a:gd name="T26" fmla="*/ 0 w 314"/>
                  <a:gd name="T27" fmla="*/ 0 h 62"/>
                  <a:gd name="T28" fmla="*/ 0 w 314"/>
                  <a:gd name="T29" fmla="*/ 0 h 62"/>
                  <a:gd name="T30" fmla="*/ 0 w 314"/>
                  <a:gd name="T31" fmla="*/ 0 h 62"/>
                  <a:gd name="T32" fmla="*/ 0 w 314"/>
                  <a:gd name="T33" fmla="*/ 0 h 62"/>
                  <a:gd name="T34" fmla="*/ 0 w 314"/>
                  <a:gd name="T35" fmla="*/ 0 h 62"/>
                  <a:gd name="T36" fmla="*/ 0 w 314"/>
                  <a:gd name="T37" fmla="*/ 0 h 62"/>
                  <a:gd name="T38" fmla="*/ 0 w 314"/>
                  <a:gd name="T39" fmla="*/ 0 h 62"/>
                  <a:gd name="T40" fmla="*/ 0 w 314"/>
                  <a:gd name="T41" fmla="*/ 0 h 62"/>
                  <a:gd name="T42" fmla="*/ 0 w 314"/>
                  <a:gd name="T43" fmla="*/ 0 h 62"/>
                  <a:gd name="T44" fmla="*/ 0 w 314"/>
                  <a:gd name="T45" fmla="*/ 0 h 62"/>
                  <a:gd name="T46" fmla="*/ 0 w 314"/>
                  <a:gd name="T47" fmla="*/ 0 h 62"/>
                  <a:gd name="T48" fmla="*/ 0 w 314"/>
                  <a:gd name="T49" fmla="*/ 0 h 62"/>
                  <a:gd name="T50" fmla="*/ 0 w 314"/>
                  <a:gd name="T51" fmla="*/ 0 h 62"/>
                  <a:gd name="T52" fmla="*/ 0 w 314"/>
                  <a:gd name="T53" fmla="*/ 0 h 62"/>
                  <a:gd name="T54" fmla="*/ 0 w 314"/>
                  <a:gd name="T55" fmla="*/ 0 h 62"/>
                  <a:gd name="T56" fmla="*/ 0 w 314"/>
                  <a:gd name="T57" fmla="*/ 0 h 62"/>
                  <a:gd name="T58" fmla="*/ 0 w 314"/>
                  <a:gd name="T59" fmla="*/ 0 h 62"/>
                  <a:gd name="T60" fmla="*/ 0 w 314"/>
                  <a:gd name="T61" fmla="*/ 0 h 62"/>
                  <a:gd name="T62" fmla="*/ 0 w 314"/>
                  <a:gd name="T63" fmla="*/ 0 h 62"/>
                  <a:gd name="T64" fmla="*/ 0 w 314"/>
                  <a:gd name="T65" fmla="*/ 0 h 62"/>
                  <a:gd name="T66" fmla="*/ 0 w 314"/>
                  <a:gd name="T67" fmla="*/ 0 h 62"/>
                  <a:gd name="T68" fmla="*/ 0 w 314"/>
                  <a:gd name="T69" fmla="*/ 0 h 62"/>
                  <a:gd name="T70" fmla="*/ 0 w 314"/>
                  <a:gd name="T71" fmla="*/ 0 h 62"/>
                  <a:gd name="T72" fmla="*/ 0 w 314"/>
                  <a:gd name="T73" fmla="*/ 0 h 62"/>
                  <a:gd name="T74" fmla="*/ 0 w 314"/>
                  <a:gd name="T75" fmla="*/ 0 h 62"/>
                  <a:gd name="T76" fmla="*/ 0 w 314"/>
                  <a:gd name="T77" fmla="*/ 0 h 62"/>
                  <a:gd name="T78" fmla="*/ 0 w 314"/>
                  <a:gd name="T79" fmla="*/ 0 h 62"/>
                  <a:gd name="T80" fmla="*/ 0 w 314"/>
                  <a:gd name="T81" fmla="*/ 0 h 62"/>
                  <a:gd name="T82" fmla="*/ 0 w 314"/>
                  <a:gd name="T83" fmla="*/ 0 h 62"/>
                  <a:gd name="T84" fmla="*/ 0 w 314"/>
                  <a:gd name="T85" fmla="*/ 0 h 62"/>
                  <a:gd name="T86" fmla="*/ 0 w 314"/>
                  <a:gd name="T87" fmla="*/ 0 h 62"/>
                  <a:gd name="T88" fmla="*/ 0 w 314"/>
                  <a:gd name="T89" fmla="*/ 0 h 62"/>
                  <a:gd name="T90" fmla="*/ 0 w 314"/>
                  <a:gd name="T91" fmla="*/ 0 h 62"/>
                  <a:gd name="T92" fmla="*/ 0 w 314"/>
                  <a:gd name="T93" fmla="*/ 0 h 62"/>
                  <a:gd name="T94" fmla="*/ 0 w 314"/>
                  <a:gd name="T95" fmla="*/ 0 h 62"/>
                  <a:gd name="T96" fmla="*/ 0 w 314"/>
                  <a:gd name="T97" fmla="*/ 0 h 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4"/>
                  <a:gd name="T148" fmla="*/ 0 h 62"/>
                  <a:gd name="T149" fmla="*/ 314 w 314"/>
                  <a:gd name="T150" fmla="*/ 62 h 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4" h="62">
                    <a:moveTo>
                      <a:pt x="165" y="53"/>
                    </a:moveTo>
                    <a:lnTo>
                      <a:pt x="187" y="55"/>
                    </a:lnTo>
                    <a:lnTo>
                      <a:pt x="208" y="56"/>
                    </a:lnTo>
                    <a:lnTo>
                      <a:pt x="226" y="58"/>
                    </a:lnTo>
                    <a:lnTo>
                      <a:pt x="245" y="59"/>
                    </a:lnTo>
                    <a:lnTo>
                      <a:pt x="260" y="60"/>
                    </a:lnTo>
                    <a:lnTo>
                      <a:pt x="276" y="61"/>
                    </a:lnTo>
                    <a:lnTo>
                      <a:pt x="290" y="62"/>
                    </a:lnTo>
                    <a:lnTo>
                      <a:pt x="302" y="62"/>
                    </a:lnTo>
                    <a:lnTo>
                      <a:pt x="313" y="51"/>
                    </a:lnTo>
                    <a:lnTo>
                      <a:pt x="314" y="33"/>
                    </a:lnTo>
                    <a:lnTo>
                      <a:pt x="309" y="18"/>
                    </a:lnTo>
                    <a:lnTo>
                      <a:pt x="296" y="12"/>
                    </a:lnTo>
                    <a:lnTo>
                      <a:pt x="276" y="15"/>
                    </a:lnTo>
                    <a:lnTo>
                      <a:pt x="256" y="17"/>
                    </a:lnTo>
                    <a:lnTo>
                      <a:pt x="239" y="19"/>
                    </a:lnTo>
                    <a:lnTo>
                      <a:pt x="222" y="21"/>
                    </a:lnTo>
                    <a:lnTo>
                      <a:pt x="207" y="21"/>
                    </a:lnTo>
                    <a:lnTo>
                      <a:pt x="191" y="22"/>
                    </a:lnTo>
                    <a:lnTo>
                      <a:pt x="177" y="22"/>
                    </a:lnTo>
                    <a:lnTo>
                      <a:pt x="163" y="21"/>
                    </a:lnTo>
                    <a:lnTo>
                      <a:pt x="149" y="20"/>
                    </a:lnTo>
                    <a:lnTo>
                      <a:pt x="135" y="19"/>
                    </a:lnTo>
                    <a:lnTo>
                      <a:pt x="121" y="17"/>
                    </a:lnTo>
                    <a:lnTo>
                      <a:pt x="105" y="15"/>
                    </a:lnTo>
                    <a:lnTo>
                      <a:pt x="89" y="12"/>
                    </a:lnTo>
                    <a:lnTo>
                      <a:pt x="72" y="9"/>
                    </a:lnTo>
                    <a:lnTo>
                      <a:pt x="54" y="6"/>
                    </a:lnTo>
                    <a:lnTo>
                      <a:pt x="34" y="1"/>
                    </a:lnTo>
                    <a:lnTo>
                      <a:pt x="26" y="0"/>
                    </a:lnTo>
                    <a:lnTo>
                      <a:pt x="20" y="1"/>
                    </a:lnTo>
                    <a:lnTo>
                      <a:pt x="14" y="3"/>
                    </a:lnTo>
                    <a:lnTo>
                      <a:pt x="9" y="5"/>
                    </a:lnTo>
                    <a:lnTo>
                      <a:pt x="6" y="9"/>
                    </a:lnTo>
                    <a:lnTo>
                      <a:pt x="3" y="13"/>
                    </a:lnTo>
                    <a:lnTo>
                      <a:pt x="2" y="18"/>
                    </a:lnTo>
                    <a:lnTo>
                      <a:pt x="0" y="24"/>
                    </a:lnTo>
                    <a:lnTo>
                      <a:pt x="2" y="31"/>
                    </a:lnTo>
                    <a:lnTo>
                      <a:pt x="6" y="39"/>
                    </a:lnTo>
                    <a:lnTo>
                      <a:pt x="12" y="45"/>
                    </a:lnTo>
                    <a:lnTo>
                      <a:pt x="18" y="49"/>
                    </a:lnTo>
                    <a:lnTo>
                      <a:pt x="22" y="49"/>
                    </a:lnTo>
                    <a:lnTo>
                      <a:pt x="32" y="49"/>
                    </a:lnTo>
                    <a:lnTo>
                      <a:pt x="48" y="49"/>
                    </a:lnTo>
                    <a:lnTo>
                      <a:pt x="66" y="50"/>
                    </a:lnTo>
                    <a:lnTo>
                      <a:pt x="88" y="50"/>
                    </a:lnTo>
                    <a:lnTo>
                      <a:pt x="112" y="51"/>
                    </a:lnTo>
                    <a:lnTo>
                      <a:pt x="138" y="52"/>
                    </a:lnTo>
                    <a:lnTo>
                      <a:pt x="165" y="53"/>
                    </a:lnTo>
                    <a:close/>
                  </a:path>
                </a:pathLst>
              </a:custGeom>
              <a:solidFill>
                <a:srgbClr val="E5EA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08" name="Freeform 928"/>
              <p:cNvSpPr>
                <a:spLocks/>
              </p:cNvSpPr>
              <p:nvPr/>
            </p:nvSpPr>
            <p:spPr bwMode="auto">
              <a:xfrm>
                <a:off x="3718" y="1746"/>
                <a:ext cx="5" cy="8"/>
              </a:xfrm>
              <a:custGeom>
                <a:avLst/>
                <a:gdLst>
                  <a:gd name="T0" fmla="*/ 0 w 30"/>
                  <a:gd name="T1" fmla="*/ 0 h 50"/>
                  <a:gd name="T2" fmla="*/ 0 w 30"/>
                  <a:gd name="T3" fmla="*/ 0 h 50"/>
                  <a:gd name="T4" fmla="*/ 0 w 30"/>
                  <a:gd name="T5" fmla="*/ 0 h 50"/>
                  <a:gd name="T6" fmla="*/ 0 w 30"/>
                  <a:gd name="T7" fmla="*/ 0 h 50"/>
                  <a:gd name="T8" fmla="*/ 0 w 30"/>
                  <a:gd name="T9" fmla="*/ 0 h 50"/>
                  <a:gd name="T10" fmla="*/ 0 w 30"/>
                  <a:gd name="T11" fmla="*/ 0 h 50"/>
                  <a:gd name="T12" fmla="*/ 0 w 30"/>
                  <a:gd name="T13" fmla="*/ 0 h 50"/>
                  <a:gd name="T14" fmla="*/ 0 w 30"/>
                  <a:gd name="T15" fmla="*/ 0 h 50"/>
                  <a:gd name="T16" fmla="*/ 0 w 30"/>
                  <a:gd name="T17" fmla="*/ 0 h 50"/>
                  <a:gd name="T18" fmla="*/ 0 w 30"/>
                  <a:gd name="T19" fmla="*/ 0 h 50"/>
                  <a:gd name="T20" fmla="*/ 0 w 30"/>
                  <a:gd name="T21" fmla="*/ 0 h 50"/>
                  <a:gd name="T22" fmla="*/ 0 w 30"/>
                  <a:gd name="T23" fmla="*/ 0 h 50"/>
                  <a:gd name="T24" fmla="*/ 0 w 30"/>
                  <a:gd name="T25" fmla="*/ 0 h 50"/>
                  <a:gd name="T26" fmla="*/ 0 w 30"/>
                  <a:gd name="T27" fmla="*/ 0 h 50"/>
                  <a:gd name="T28" fmla="*/ 0 w 30"/>
                  <a:gd name="T29" fmla="*/ 0 h 50"/>
                  <a:gd name="T30" fmla="*/ 0 w 30"/>
                  <a:gd name="T31" fmla="*/ 0 h 50"/>
                  <a:gd name="T32" fmla="*/ 0 w 30"/>
                  <a:gd name="T33" fmla="*/ 0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50"/>
                  <a:gd name="T53" fmla="*/ 30 w 30"/>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50">
                    <a:moveTo>
                      <a:pt x="18" y="50"/>
                    </a:moveTo>
                    <a:lnTo>
                      <a:pt x="29" y="39"/>
                    </a:lnTo>
                    <a:lnTo>
                      <a:pt x="30" y="21"/>
                    </a:lnTo>
                    <a:lnTo>
                      <a:pt x="25" y="6"/>
                    </a:lnTo>
                    <a:lnTo>
                      <a:pt x="12" y="0"/>
                    </a:lnTo>
                    <a:lnTo>
                      <a:pt x="6" y="4"/>
                    </a:lnTo>
                    <a:lnTo>
                      <a:pt x="2" y="10"/>
                    </a:lnTo>
                    <a:lnTo>
                      <a:pt x="0" y="17"/>
                    </a:lnTo>
                    <a:lnTo>
                      <a:pt x="0" y="29"/>
                    </a:lnTo>
                    <a:lnTo>
                      <a:pt x="8" y="30"/>
                    </a:lnTo>
                    <a:lnTo>
                      <a:pt x="14" y="32"/>
                    </a:lnTo>
                    <a:lnTo>
                      <a:pt x="18" y="33"/>
                    </a:lnTo>
                    <a:lnTo>
                      <a:pt x="19" y="33"/>
                    </a:lnTo>
                    <a:lnTo>
                      <a:pt x="18" y="35"/>
                    </a:lnTo>
                    <a:lnTo>
                      <a:pt x="17" y="39"/>
                    </a:lnTo>
                    <a:lnTo>
                      <a:pt x="16" y="44"/>
                    </a:lnTo>
                    <a:lnTo>
                      <a:pt x="18" y="50"/>
                    </a:lnTo>
                    <a:close/>
                  </a:path>
                </a:pathLst>
              </a:custGeom>
              <a:solidFill>
                <a:srgbClr val="99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09" name="Freeform 929"/>
              <p:cNvSpPr>
                <a:spLocks/>
              </p:cNvSpPr>
              <p:nvPr/>
            </p:nvSpPr>
            <p:spPr bwMode="auto">
              <a:xfrm>
                <a:off x="3718" y="1751"/>
                <a:ext cx="3" cy="3"/>
              </a:xfrm>
              <a:custGeom>
                <a:avLst/>
                <a:gdLst>
                  <a:gd name="T0" fmla="*/ 0 w 19"/>
                  <a:gd name="T1" fmla="*/ 0 h 21"/>
                  <a:gd name="T2" fmla="*/ 0 w 19"/>
                  <a:gd name="T3" fmla="*/ 0 h 21"/>
                  <a:gd name="T4" fmla="*/ 0 w 19"/>
                  <a:gd name="T5" fmla="*/ 0 h 21"/>
                  <a:gd name="T6" fmla="*/ 0 w 19"/>
                  <a:gd name="T7" fmla="*/ 0 h 21"/>
                  <a:gd name="T8" fmla="*/ 0 w 19"/>
                  <a:gd name="T9" fmla="*/ 0 h 21"/>
                  <a:gd name="T10" fmla="*/ 0 w 19"/>
                  <a:gd name="T11" fmla="*/ 0 h 21"/>
                  <a:gd name="T12" fmla="*/ 0 w 19"/>
                  <a:gd name="T13" fmla="*/ 0 h 21"/>
                  <a:gd name="T14" fmla="*/ 0 w 19"/>
                  <a:gd name="T15" fmla="*/ 0 h 21"/>
                  <a:gd name="T16" fmla="*/ 0 w 19"/>
                  <a:gd name="T17" fmla="*/ 0 h 21"/>
                  <a:gd name="T18" fmla="*/ 0 w 19"/>
                  <a:gd name="T19" fmla="*/ 0 h 21"/>
                  <a:gd name="T20" fmla="*/ 0 w 19"/>
                  <a:gd name="T21" fmla="*/ 0 h 21"/>
                  <a:gd name="T22" fmla="*/ 0 w 19"/>
                  <a:gd name="T23" fmla="*/ 0 h 21"/>
                  <a:gd name="T24" fmla="*/ 0 w 19"/>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21"/>
                  <a:gd name="T41" fmla="*/ 19 w 19"/>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21">
                    <a:moveTo>
                      <a:pt x="18" y="21"/>
                    </a:moveTo>
                    <a:lnTo>
                      <a:pt x="16" y="15"/>
                    </a:lnTo>
                    <a:lnTo>
                      <a:pt x="17" y="10"/>
                    </a:lnTo>
                    <a:lnTo>
                      <a:pt x="18" y="6"/>
                    </a:lnTo>
                    <a:lnTo>
                      <a:pt x="19" y="4"/>
                    </a:lnTo>
                    <a:lnTo>
                      <a:pt x="18" y="4"/>
                    </a:lnTo>
                    <a:lnTo>
                      <a:pt x="14" y="3"/>
                    </a:lnTo>
                    <a:lnTo>
                      <a:pt x="8" y="1"/>
                    </a:lnTo>
                    <a:lnTo>
                      <a:pt x="0" y="0"/>
                    </a:lnTo>
                    <a:lnTo>
                      <a:pt x="2" y="8"/>
                    </a:lnTo>
                    <a:lnTo>
                      <a:pt x="6" y="15"/>
                    </a:lnTo>
                    <a:lnTo>
                      <a:pt x="11" y="19"/>
                    </a:lnTo>
                    <a:lnTo>
                      <a:pt x="18" y="21"/>
                    </a:lnTo>
                    <a:close/>
                  </a:path>
                </a:pathLst>
              </a:custGeom>
              <a:solidFill>
                <a:srgbClr val="7F99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10" name="Freeform 930"/>
              <p:cNvSpPr>
                <a:spLocks/>
              </p:cNvSpPr>
              <p:nvPr/>
            </p:nvSpPr>
            <p:spPr bwMode="auto">
              <a:xfrm>
                <a:off x="3689" y="1747"/>
                <a:ext cx="20" cy="9"/>
              </a:xfrm>
              <a:custGeom>
                <a:avLst/>
                <a:gdLst>
                  <a:gd name="T0" fmla="*/ 0 w 141"/>
                  <a:gd name="T1" fmla="*/ 0 h 66"/>
                  <a:gd name="T2" fmla="*/ 0 w 141"/>
                  <a:gd name="T3" fmla="*/ 0 h 66"/>
                  <a:gd name="T4" fmla="*/ 0 w 141"/>
                  <a:gd name="T5" fmla="*/ 0 h 66"/>
                  <a:gd name="T6" fmla="*/ 0 w 141"/>
                  <a:gd name="T7" fmla="*/ 0 h 66"/>
                  <a:gd name="T8" fmla="*/ 0 w 141"/>
                  <a:gd name="T9" fmla="*/ 0 h 66"/>
                  <a:gd name="T10" fmla="*/ 0 w 141"/>
                  <a:gd name="T11" fmla="*/ 0 h 66"/>
                  <a:gd name="T12" fmla="*/ 0 w 141"/>
                  <a:gd name="T13" fmla="*/ 0 h 66"/>
                  <a:gd name="T14" fmla="*/ 0 w 141"/>
                  <a:gd name="T15" fmla="*/ 0 h 66"/>
                  <a:gd name="T16" fmla="*/ 0 w 141"/>
                  <a:gd name="T17" fmla="*/ 0 h 66"/>
                  <a:gd name="T18" fmla="*/ 0 w 141"/>
                  <a:gd name="T19" fmla="*/ 0 h 66"/>
                  <a:gd name="T20" fmla="*/ 0 w 141"/>
                  <a:gd name="T21" fmla="*/ 0 h 66"/>
                  <a:gd name="T22" fmla="*/ 0 w 141"/>
                  <a:gd name="T23" fmla="*/ 0 h 66"/>
                  <a:gd name="T24" fmla="*/ 0 w 141"/>
                  <a:gd name="T25" fmla="*/ 0 h 66"/>
                  <a:gd name="T26" fmla="*/ 0 w 141"/>
                  <a:gd name="T27" fmla="*/ 0 h 66"/>
                  <a:gd name="T28" fmla="*/ 0 w 141"/>
                  <a:gd name="T29" fmla="*/ 0 h 66"/>
                  <a:gd name="T30" fmla="*/ 0 w 141"/>
                  <a:gd name="T31" fmla="*/ 0 h 66"/>
                  <a:gd name="T32" fmla="*/ 0 w 141"/>
                  <a:gd name="T33" fmla="*/ 0 h 66"/>
                  <a:gd name="T34" fmla="*/ 0 w 141"/>
                  <a:gd name="T35" fmla="*/ 0 h 66"/>
                  <a:gd name="T36" fmla="*/ 0 w 141"/>
                  <a:gd name="T37" fmla="*/ 0 h 66"/>
                  <a:gd name="T38" fmla="*/ 0 w 141"/>
                  <a:gd name="T39" fmla="*/ 0 h 66"/>
                  <a:gd name="T40" fmla="*/ 0 w 141"/>
                  <a:gd name="T41" fmla="*/ 0 h 66"/>
                  <a:gd name="T42" fmla="*/ 0 w 141"/>
                  <a:gd name="T43" fmla="*/ 0 h 66"/>
                  <a:gd name="T44" fmla="*/ 0 w 141"/>
                  <a:gd name="T45" fmla="*/ 0 h 66"/>
                  <a:gd name="T46" fmla="*/ 0 w 141"/>
                  <a:gd name="T47" fmla="*/ 0 h 66"/>
                  <a:gd name="T48" fmla="*/ 0 w 141"/>
                  <a:gd name="T49" fmla="*/ 0 h 66"/>
                  <a:gd name="T50" fmla="*/ 0 w 141"/>
                  <a:gd name="T51" fmla="*/ 0 h 66"/>
                  <a:gd name="T52" fmla="*/ 0 w 141"/>
                  <a:gd name="T53" fmla="*/ 0 h 66"/>
                  <a:gd name="T54" fmla="*/ 0 w 141"/>
                  <a:gd name="T55" fmla="*/ 0 h 66"/>
                  <a:gd name="T56" fmla="*/ 0 w 141"/>
                  <a:gd name="T57" fmla="*/ 0 h 66"/>
                  <a:gd name="T58" fmla="*/ 0 w 141"/>
                  <a:gd name="T59" fmla="*/ 0 h 66"/>
                  <a:gd name="T60" fmla="*/ 0 w 141"/>
                  <a:gd name="T61" fmla="*/ 0 h 66"/>
                  <a:gd name="T62" fmla="*/ 0 w 141"/>
                  <a:gd name="T63" fmla="*/ 0 h 66"/>
                  <a:gd name="T64" fmla="*/ 0 w 141"/>
                  <a:gd name="T65" fmla="*/ 0 h 66"/>
                  <a:gd name="T66" fmla="*/ 0 w 141"/>
                  <a:gd name="T67" fmla="*/ 0 h 66"/>
                  <a:gd name="T68" fmla="*/ 0 w 141"/>
                  <a:gd name="T69" fmla="*/ 0 h 66"/>
                  <a:gd name="T70" fmla="*/ 0 w 141"/>
                  <a:gd name="T71" fmla="*/ 0 h 66"/>
                  <a:gd name="T72" fmla="*/ 0 w 141"/>
                  <a:gd name="T73" fmla="*/ 0 h 66"/>
                  <a:gd name="T74" fmla="*/ 0 w 141"/>
                  <a:gd name="T75" fmla="*/ 0 h 66"/>
                  <a:gd name="T76" fmla="*/ 0 w 141"/>
                  <a:gd name="T77" fmla="*/ 0 h 66"/>
                  <a:gd name="T78" fmla="*/ 0 w 141"/>
                  <a:gd name="T79" fmla="*/ 0 h 66"/>
                  <a:gd name="T80" fmla="*/ 0 w 141"/>
                  <a:gd name="T81" fmla="*/ 0 h 66"/>
                  <a:gd name="T82" fmla="*/ 0 w 141"/>
                  <a:gd name="T83" fmla="*/ 0 h 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1"/>
                  <a:gd name="T127" fmla="*/ 0 h 66"/>
                  <a:gd name="T128" fmla="*/ 141 w 141"/>
                  <a:gd name="T129" fmla="*/ 66 h 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1" h="66">
                    <a:moveTo>
                      <a:pt x="2" y="6"/>
                    </a:moveTo>
                    <a:lnTo>
                      <a:pt x="0" y="11"/>
                    </a:lnTo>
                    <a:lnTo>
                      <a:pt x="0" y="15"/>
                    </a:lnTo>
                    <a:lnTo>
                      <a:pt x="2" y="19"/>
                    </a:lnTo>
                    <a:lnTo>
                      <a:pt x="6" y="23"/>
                    </a:lnTo>
                    <a:lnTo>
                      <a:pt x="10" y="25"/>
                    </a:lnTo>
                    <a:lnTo>
                      <a:pt x="14" y="26"/>
                    </a:lnTo>
                    <a:lnTo>
                      <a:pt x="17" y="27"/>
                    </a:lnTo>
                    <a:lnTo>
                      <a:pt x="21" y="31"/>
                    </a:lnTo>
                    <a:lnTo>
                      <a:pt x="23" y="33"/>
                    </a:lnTo>
                    <a:lnTo>
                      <a:pt x="27" y="36"/>
                    </a:lnTo>
                    <a:lnTo>
                      <a:pt x="30" y="39"/>
                    </a:lnTo>
                    <a:lnTo>
                      <a:pt x="35" y="41"/>
                    </a:lnTo>
                    <a:lnTo>
                      <a:pt x="40" y="44"/>
                    </a:lnTo>
                    <a:lnTo>
                      <a:pt x="45" y="47"/>
                    </a:lnTo>
                    <a:lnTo>
                      <a:pt x="49" y="50"/>
                    </a:lnTo>
                    <a:lnTo>
                      <a:pt x="53" y="52"/>
                    </a:lnTo>
                    <a:lnTo>
                      <a:pt x="60" y="55"/>
                    </a:lnTo>
                    <a:lnTo>
                      <a:pt x="67" y="59"/>
                    </a:lnTo>
                    <a:lnTo>
                      <a:pt x="72" y="61"/>
                    </a:lnTo>
                    <a:lnTo>
                      <a:pt x="78" y="62"/>
                    </a:lnTo>
                    <a:lnTo>
                      <a:pt x="83" y="61"/>
                    </a:lnTo>
                    <a:lnTo>
                      <a:pt x="89" y="62"/>
                    </a:lnTo>
                    <a:lnTo>
                      <a:pt x="93" y="64"/>
                    </a:lnTo>
                    <a:lnTo>
                      <a:pt x="96" y="65"/>
                    </a:lnTo>
                    <a:lnTo>
                      <a:pt x="99" y="66"/>
                    </a:lnTo>
                    <a:lnTo>
                      <a:pt x="103" y="66"/>
                    </a:lnTo>
                    <a:lnTo>
                      <a:pt x="106" y="65"/>
                    </a:lnTo>
                    <a:lnTo>
                      <a:pt x="109" y="63"/>
                    </a:lnTo>
                    <a:lnTo>
                      <a:pt x="112" y="61"/>
                    </a:lnTo>
                    <a:lnTo>
                      <a:pt x="117" y="58"/>
                    </a:lnTo>
                    <a:lnTo>
                      <a:pt x="122" y="54"/>
                    </a:lnTo>
                    <a:lnTo>
                      <a:pt x="128" y="49"/>
                    </a:lnTo>
                    <a:lnTo>
                      <a:pt x="133" y="45"/>
                    </a:lnTo>
                    <a:lnTo>
                      <a:pt x="138" y="41"/>
                    </a:lnTo>
                    <a:lnTo>
                      <a:pt x="140" y="39"/>
                    </a:lnTo>
                    <a:lnTo>
                      <a:pt x="141" y="37"/>
                    </a:lnTo>
                    <a:lnTo>
                      <a:pt x="138" y="35"/>
                    </a:lnTo>
                    <a:lnTo>
                      <a:pt x="134" y="35"/>
                    </a:lnTo>
                    <a:lnTo>
                      <a:pt x="130" y="35"/>
                    </a:lnTo>
                    <a:lnTo>
                      <a:pt x="124" y="35"/>
                    </a:lnTo>
                    <a:lnTo>
                      <a:pt x="119" y="36"/>
                    </a:lnTo>
                    <a:lnTo>
                      <a:pt x="113" y="37"/>
                    </a:lnTo>
                    <a:lnTo>
                      <a:pt x="108" y="38"/>
                    </a:lnTo>
                    <a:lnTo>
                      <a:pt x="103" y="39"/>
                    </a:lnTo>
                    <a:lnTo>
                      <a:pt x="98" y="38"/>
                    </a:lnTo>
                    <a:lnTo>
                      <a:pt x="91" y="35"/>
                    </a:lnTo>
                    <a:lnTo>
                      <a:pt x="84" y="32"/>
                    </a:lnTo>
                    <a:lnTo>
                      <a:pt x="79" y="29"/>
                    </a:lnTo>
                    <a:lnTo>
                      <a:pt x="74" y="27"/>
                    </a:lnTo>
                    <a:lnTo>
                      <a:pt x="73" y="25"/>
                    </a:lnTo>
                    <a:lnTo>
                      <a:pt x="73" y="23"/>
                    </a:lnTo>
                    <a:lnTo>
                      <a:pt x="75" y="22"/>
                    </a:lnTo>
                    <a:lnTo>
                      <a:pt x="79" y="20"/>
                    </a:lnTo>
                    <a:lnTo>
                      <a:pt x="83" y="18"/>
                    </a:lnTo>
                    <a:lnTo>
                      <a:pt x="87" y="17"/>
                    </a:lnTo>
                    <a:lnTo>
                      <a:pt x="91" y="17"/>
                    </a:lnTo>
                    <a:lnTo>
                      <a:pt x="95" y="17"/>
                    </a:lnTo>
                    <a:lnTo>
                      <a:pt x="101" y="14"/>
                    </a:lnTo>
                    <a:lnTo>
                      <a:pt x="106" y="11"/>
                    </a:lnTo>
                    <a:lnTo>
                      <a:pt x="107" y="8"/>
                    </a:lnTo>
                    <a:lnTo>
                      <a:pt x="104" y="6"/>
                    </a:lnTo>
                    <a:lnTo>
                      <a:pt x="99" y="5"/>
                    </a:lnTo>
                    <a:lnTo>
                      <a:pt x="92" y="4"/>
                    </a:lnTo>
                    <a:lnTo>
                      <a:pt x="87" y="3"/>
                    </a:lnTo>
                    <a:lnTo>
                      <a:pt x="84" y="2"/>
                    </a:lnTo>
                    <a:lnTo>
                      <a:pt x="80" y="1"/>
                    </a:lnTo>
                    <a:lnTo>
                      <a:pt x="74" y="2"/>
                    </a:lnTo>
                    <a:lnTo>
                      <a:pt x="71" y="3"/>
                    </a:lnTo>
                    <a:lnTo>
                      <a:pt x="66" y="3"/>
                    </a:lnTo>
                    <a:lnTo>
                      <a:pt x="61" y="3"/>
                    </a:lnTo>
                    <a:lnTo>
                      <a:pt x="55" y="2"/>
                    </a:lnTo>
                    <a:lnTo>
                      <a:pt x="51" y="1"/>
                    </a:lnTo>
                    <a:lnTo>
                      <a:pt x="47" y="0"/>
                    </a:lnTo>
                    <a:lnTo>
                      <a:pt x="43" y="0"/>
                    </a:lnTo>
                    <a:lnTo>
                      <a:pt x="36" y="1"/>
                    </a:lnTo>
                    <a:lnTo>
                      <a:pt x="30" y="2"/>
                    </a:lnTo>
                    <a:lnTo>
                      <a:pt x="25" y="2"/>
                    </a:lnTo>
                    <a:lnTo>
                      <a:pt x="20" y="2"/>
                    </a:lnTo>
                    <a:lnTo>
                      <a:pt x="17" y="2"/>
                    </a:lnTo>
                    <a:lnTo>
                      <a:pt x="14" y="1"/>
                    </a:lnTo>
                    <a:lnTo>
                      <a:pt x="11" y="1"/>
                    </a:lnTo>
                    <a:lnTo>
                      <a:pt x="8" y="1"/>
                    </a:lnTo>
                    <a:lnTo>
                      <a:pt x="5" y="3"/>
                    </a:lnTo>
                    <a:lnTo>
                      <a:pt x="2" y="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11" name="Freeform 931"/>
              <p:cNvSpPr>
                <a:spLocks/>
              </p:cNvSpPr>
              <p:nvPr/>
            </p:nvSpPr>
            <p:spPr bwMode="auto">
              <a:xfrm>
                <a:off x="3689" y="1748"/>
                <a:ext cx="2" cy="2"/>
              </a:xfrm>
              <a:custGeom>
                <a:avLst/>
                <a:gdLst>
                  <a:gd name="T0" fmla="*/ 0 w 17"/>
                  <a:gd name="T1" fmla="*/ 0 h 16"/>
                  <a:gd name="T2" fmla="*/ 0 w 17"/>
                  <a:gd name="T3" fmla="*/ 0 h 16"/>
                  <a:gd name="T4" fmla="*/ 0 w 17"/>
                  <a:gd name="T5" fmla="*/ 0 h 16"/>
                  <a:gd name="T6" fmla="*/ 0 w 17"/>
                  <a:gd name="T7" fmla="*/ 0 h 16"/>
                  <a:gd name="T8" fmla="*/ 0 w 17"/>
                  <a:gd name="T9" fmla="*/ 0 h 16"/>
                  <a:gd name="T10" fmla="*/ 0 w 17"/>
                  <a:gd name="T11" fmla="*/ 0 h 16"/>
                  <a:gd name="T12" fmla="*/ 0 w 17"/>
                  <a:gd name="T13" fmla="*/ 0 h 16"/>
                  <a:gd name="T14" fmla="*/ 0 w 17"/>
                  <a:gd name="T15" fmla="*/ 0 h 16"/>
                  <a:gd name="T16" fmla="*/ 0 w 17"/>
                  <a:gd name="T17" fmla="*/ 0 h 16"/>
                  <a:gd name="T18" fmla="*/ 0 w 17"/>
                  <a:gd name="T19" fmla="*/ 0 h 16"/>
                  <a:gd name="T20" fmla="*/ 0 w 17"/>
                  <a:gd name="T21" fmla="*/ 0 h 16"/>
                  <a:gd name="T22" fmla="*/ 0 w 17"/>
                  <a:gd name="T23" fmla="*/ 0 h 16"/>
                  <a:gd name="T24" fmla="*/ 0 w 17"/>
                  <a:gd name="T25" fmla="*/ 0 h 16"/>
                  <a:gd name="T26" fmla="*/ 0 w 17"/>
                  <a:gd name="T27" fmla="*/ 0 h 16"/>
                  <a:gd name="T28" fmla="*/ 0 w 17"/>
                  <a:gd name="T29" fmla="*/ 0 h 16"/>
                  <a:gd name="T30" fmla="*/ 0 w 17"/>
                  <a:gd name="T31" fmla="*/ 0 h 16"/>
                  <a:gd name="T32" fmla="*/ 0 w 17"/>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6"/>
                  <a:gd name="T53" fmla="*/ 17 w 17"/>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6">
                    <a:moveTo>
                      <a:pt x="16" y="12"/>
                    </a:moveTo>
                    <a:lnTo>
                      <a:pt x="17" y="9"/>
                    </a:lnTo>
                    <a:lnTo>
                      <a:pt x="17" y="6"/>
                    </a:lnTo>
                    <a:lnTo>
                      <a:pt x="15" y="3"/>
                    </a:lnTo>
                    <a:lnTo>
                      <a:pt x="13" y="1"/>
                    </a:lnTo>
                    <a:lnTo>
                      <a:pt x="10" y="0"/>
                    </a:lnTo>
                    <a:lnTo>
                      <a:pt x="7" y="0"/>
                    </a:lnTo>
                    <a:lnTo>
                      <a:pt x="4" y="1"/>
                    </a:lnTo>
                    <a:lnTo>
                      <a:pt x="1" y="4"/>
                    </a:lnTo>
                    <a:lnTo>
                      <a:pt x="0" y="7"/>
                    </a:lnTo>
                    <a:lnTo>
                      <a:pt x="0" y="10"/>
                    </a:lnTo>
                    <a:lnTo>
                      <a:pt x="2" y="13"/>
                    </a:lnTo>
                    <a:lnTo>
                      <a:pt x="4" y="15"/>
                    </a:lnTo>
                    <a:lnTo>
                      <a:pt x="7" y="16"/>
                    </a:lnTo>
                    <a:lnTo>
                      <a:pt x="11" y="16"/>
                    </a:lnTo>
                    <a:lnTo>
                      <a:pt x="14" y="14"/>
                    </a:lnTo>
                    <a:lnTo>
                      <a:pt x="16" y="12"/>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12" name="Freeform 932"/>
              <p:cNvSpPr>
                <a:spLocks/>
              </p:cNvSpPr>
              <p:nvPr/>
            </p:nvSpPr>
            <p:spPr bwMode="auto">
              <a:xfrm>
                <a:off x="3655" y="1713"/>
                <a:ext cx="37" cy="39"/>
              </a:xfrm>
              <a:custGeom>
                <a:avLst/>
                <a:gdLst>
                  <a:gd name="T0" fmla="*/ 0 w 254"/>
                  <a:gd name="T1" fmla="*/ 0 h 274"/>
                  <a:gd name="T2" fmla="*/ 0 w 254"/>
                  <a:gd name="T3" fmla="*/ 0 h 274"/>
                  <a:gd name="T4" fmla="*/ 0 w 254"/>
                  <a:gd name="T5" fmla="*/ 0 h 274"/>
                  <a:gd name="T6" fmla="*/ 0 w 254"/>
                  <a:gd name="T7" fmla="*/ 0 h 274"/>
                  <a:gd name="T8" fmla="*/ 0 w 254"/>
                  <a:gd name="T9" fmla="*/ 0 h 274"/>
                  <a:gd name="T10" fmla="*/ 0 w 254"/>
                  <a:gd name="T11" fmla="*/ 0 h 274"/>
                  <a:gd name="T12" fmla="*/ 0 w 254"/>
                  <a:gd name="T13" fmla="*/ 0 h 274"/>
                  <a:gd name="T14" fmla="*/ 0 w 254"/>
                  <a:gd name="T15" fmla="*/ 0 h 274"/>
                  <a:gd name="T16" fmla="*/ 0 w 254"/>
                  <a:gd name="T17" fmla="*/ 0 h 274"/>
                  <a:gd name="T18" fmla="*/ 0 w 254"/>
                  <a:gd name="T19" fmla="*/ 0 h 274"/>
                  <a:gd name="T20" fmla="*/ 0 w 254"/>
                  <a:gd name="T21" fmla="*/ 0 h 274"/>
                  <a:gd name="T22" fmla="*/ 0 w 254"/>
                  <a:gd name="T23" fmla="*/ 0 h 274"/>
                  <a:gd name="T24" fmla="*/ 0 w 254"/>
                  <a:gd name="T25" fmla="*/ 0 h 274"/>
                  <a:gd name="T26" fmla="*/ 0 w 254"/>
                  <a:gd name="T27" fmla="*/ 0 h 274"/>
                  <a:gd name="T28" fmla="*/ 0 w 254"/>
                  <a:gd name="T29" fmla="*/ 0 h 274"/>
                  <a:gd name="T30" fmla="*/ 0 w 254"/>
                  <a:gd name="T31" fmla="*/ 0 h 274"/>
                  <a:gd name="T32" fmla="*/ 0 w 254"/>
                  <a:gd name="T33" fmla="*/ 0 h 274"/>
                  <a:gd name="T34" fmla="*/ 0 w 254"/>
                  <a:gd name="T35" fmla="*/ 0 h 274"/>
                  <a:gd name="T36" fmla="*/ 0 w 254"/>
                  <a:gd name="T37" fmla="*/ 0 h 274"/>
                  <a:gd name="T38" fmla="*/ 0 w 254"/>
                  <a:gd name="T39" fmla="*/ 0 h 274"/>
                  <a:gd name="T40" fmla="*/ 0 w 254"/>
                  <a:gd name="T41" fmla="*/ 0 h 274"/>
                  <a:gd name="T42" fmla="*/ 0 w 254"/>
                  <a:gd name="T43" fmla="*/ 0 h 274"/>
                  <a:gd name="T44" fmla="*/ 0 w 254"/>
                  <a:gd name="T45" fmla="*/ 0 h 274"/>
                  <a:gd name="T46" fmla="*/ 0 w 254"/>
                  <a:gd name="T47" fmla="*/ 0 h 274"/>
                  <a:gd name="T48" fmla="*/ 0 w 254"/>
                  <a:gd name="T49" fmla="*/ 0 h 274"/>
                  <a:gd name="T50" fmla="*/ 0 w 254"/>
                  <a:gd name="T51" fmla="*/ 0 h 274"/>
                  <a:gd name="T52" fmla="*/ 0 w 254"/>
                  <a:gd name="T53" fmla="*/ 0 h 274"/>
                  <a:gd name="T54" fmla="*/ 0 w 254"/>
                  <a:gd name="T55" fmla="*/ 0 h 274"/>
                  <a:gd name="T56" fmla="*/ 0 w 254"/>
                  <a:gd name="T57" fmla="*/ 0 h 274"/>
                  <a:gd name="T58" fmla="*/ 0 w 254"/>
                  <a:gd name="T59" fmla="*/ 0 h 274"/>
                  <a:gd name="T60" fmla="*/ 0 w 254"/>
                  <a:gd name="T61" fmla="*/ 0 h 274"/>
                  <a:gd name="T62" fmla="*/ 0 w 254"/>
                  <a:gd name="T63" fmla="*/ 0 h 274"/>
                  <a:gd name="T64" fmla="*/ 0 w 254"/>
                  <a:gd name="T65" fmla="*/ 0 h 274"/>
                  <a:gd name="T66" fmla="*/ 0 w 254"/>
                  <a:gd name="T67" fmla="*/ 0 h 274"/>
                  <a:gd name="T68" fmla="*/ 0 w 254"/>
                  <a:gd name="T69" fmla="*/ 0 h 274"/>
                  <a:gd name="T70" fmla="*/ 0 w 254"/>
                  <a:gd name="T71" fmla="*/ 0 h 274"/>
                  <a:gd name="T72" fmla="*/ 0 w 254"/>
                  <a:gd name="T73" fmla="*/ 0 h 274"/>
                  <a:gd name="T74" fmla="*/ 0 w 254"/>
                  <a:gd name="T75" fmla="*/ 0 h 274"/>
                  <a:gd name="T76" fmla="*/ 0 w 254"/>
                  <a:gd name="T77" fmla="*/ 0 h 274"/>
                  <a:gd name="T78" fmla="*/ 0 w 254"/>
                  <a:gd name="T79" fmla="*/ 0 h 274"/>
                  <a:gd name="T80" fmla="*/ 0 w 254"/>
                  <a:gd name="T81" fmla="*/ 0 h 274"/>
                  <a:gd name="T82" fmla="*/ 0 w 254"/>
                  <a:gd name="T83" fmla="*/ 0 h 274"/>
                  <a:gd name="T84" fmla="*/ 0 w 254"/>
                  <a:gd name="T85" fmla="*/ 0 h 274"/>
                  <a:gd name="T86" fmla="*/ 0 w 254"/>
                  <a:gd name="T87" fmla="*/ 0 h 274"/>
                  <a:gd name="T88" fmla="*/ 0 w 254"/>
                  <a:gd name="T89" fmla="*/ 0 h 274"/>
                  <a:gd name="T90" fmla="*/ 0 w 254"/>
                  <a:gd name="T91" fmla="*/ 0 h 274"/>
                  <a:gd name="T92" fmla="*/ 0 w 254"/>
                  <a:gd name="T93" fmla="*/ 0 h 274"/>
                  <a:gd name="T94" fmla="*/ 0 w 254"/>
                  <a:gd name="T95" fmla="*/ 0 h 2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4"/>
                  <a:gd name="T145" fmla="*/ 0 h 274"/>
                  <a:gd name="T146" fmla="*/ 254 w 254"/>
                  <a:gd name="T147" fmla="*/ 274 h 2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4" h="274">
                    <a:moveTo>
                      <a:pt x="25" y="258"/>
                    </a:moveTo>
                    <a:lnTo>
                      <a:pt x="18" y="257"/>
                    </a:lnTo>
                    <a:lnTo>
                      <a:pt x="14" y="254"/>
                    </a:lnTo>
                    <a:lnTo>
                      <a:pt x="12" y="252"/>
                    </a:lnTo>
                    <a:lnTo>
                      <a:pt x="11" y="248"/>
                    </a:lnTo>
                    <a:lnTo>
                      <a:pt x="10" y="243"/>
                    </a:lnTo>
                    <a:lnTo>
                      <a:pt x="8" y="236"/>
                    </a:lnTo>
                    <a:lnTo>
                      <a:pt x="6" y="228"/>
                    </a:lnTo>
                    <a:lnTo>
                      <a:pt x="4" y="221"/>
                    </a:lnTo>
                    <a:lnTo>
                      <a:pt x="3" y="214"/>
                    </a:lnTo>
                    <a:lnTo>
                      <a:pt x="2" y="204"/>
                    </a:lnTo>
                    <a:lnTo>
                      <a:pt x="2" y="193"/>
                    </a:lnTo>
                    <a:lnTo>
                      <a:pt x="1" y="183"/>
                    </a:lnTo>
                    <a:lnTo>
                      <a:pt x="1" y="163"/>
                    </a:lnTo>
                    <a:lnTo>
                      <a:pt x="1" y="131"/>
                    </a:lnTo>
                    <a:lnTo>
                      <a:pt x="1" y="100"/>
                    </a:lnTo>
                    <a:lnTo>
                      <a:pt x="1" y="82"/>
                    </a:lnTo>
                    <a:lnTo>
                      <a:pt x="1" y="74"/>
                    </a:lnTo>
                    <a:lnTo>
                      <a:pt x="0" y="63"/>
                    </a:lnTo>
                    <a:lnTo>
                      <a:pt x="0" y="51"/>
                    </a:lnTo>
                    <a:lnTo>
                      <a:pt x="0" y="42"/>
                    </a:lnTo>
                    <a:lnTo>
                      <a:pt x="2" y="33"/>
                    </a:lnTo>
                    <a:lnTo>
                      <a:pt x="7" y="23"/>
                    </a:lnTo>
                    <a:lnTo>
                      <a:pt x="15" y="13"/>
                    </a:lnTo>
                    <a:lnTo>
                      <a:pt x="28" y="3"/>
                    </a:lnTo>
                    <a:lnTo>
                      <a:pt x="35" y="1"/>
                    </a:lnTo>
                    <a:lnTo>
                      <a:pt x="42" y="0"/>
                    </a:lnTo>
                    <a:lnTo>
                      <a:pt x="50" y="1"/>
                    </a:lnTo>
                    <a:lnTo>
                      <a:pt x="56" y="3"/>
                    </a:lnTo>
                    <a:lnTo>
                      <a:pt x="62" y="7"/>
                    </a:lnTo>
                    <a:lnTo>
                      <a:pt x="68" y="13"/>
                    </a:lnTo>
                    <a:lnTo>
                      <a:pt x="73" y="19"/>
                    </a:lnTo>
                    <a:lnTo>
                      <a:pt x="78" y="27"/>
                    </a:lnTo>
                    <a:lnTo>
                      <a:pt x="85" y="45"/>
                    </a:lnTo>
                    <a:lnTo>
                      <a:pt x="86" y="60"/>
                    </a:lnTo>
                    <a:lnTo>
                      <a:pt x="82" y="72"/>
                    </a:lnTo>
                    <a:lnTo>
                      <a:pt x="76" y="86"/>
                    </a:lnTo>
                    <a:lnTo>
                      <a:pt x="76" y="96"/>
                    </a:lnTo>
                    <a:lnTo>
                      <a:pt x="77" y="112"/>
                    </a:lnTo>
                    <a:lnTo>
                      <a:pt x="79" y="132"/>
                    </a:lnTo>
                    <a:lnTo>
                      <a:pt x="78" y="156"/>
                    </a:lnTo>
                    <a:lnTo>
                      <a:pt x="76" y="167"/>
                    </a:lnTo>
                    <a:lnTo>
                      <a:pt x="74" y="179"/>
                    </a:lnTo>
                    <a:lnTo>
                      <a:pt x="72" y="191"/>
                    </a:lnTo>
                    <a:lnTo>
                      <a:pt x="70" y="198"/>
                    </a:lnTo>
                    <a:lnTo>
                      <a:pt x="70" y="202"/>
                    </a:lnTo>
                    <a:lnTo>
                      <a:pt x="70" y="205"/>
                    </a:lnTo>
                    <a:lnTo>
                      <a:pt x="71" y="206"/>
                    </a:lnTo>
                    <a:lnTo>
                      <a:pt x="74" y="206"/>
                    </a:lnTo>
                    <a:lnTo>
                      <a:pt x="78" y="205"/>
                    </a:lnTo>
                    <a:lnTo>
                      <a:pt x="84" y="204"/>
                    </a:lnTo>
                    <a:lnTo>
                      <a:pt x="88" y="204"/>
                    </a:lnTo>
                    <a:lnTo>
                      <a:pt x="93" y="205"/>
                    </a:lnTo>
                    <a:lnTo>
                      <a:pt x="98" y="205"/>
                    </a:lnTo>
                    <a:lnTo>
                      <a:pt x="103" y="206"/>
                    </a:lnTo>
                    <a:lnTo>
                      <a:pt x="108" y="207"/>
                    </a:lnTo>
                    <a:lnTo>
                      <a:pt x="114" y="207"/>
                    </a:lnTo>
                    <a:lnTo>
                      <a:pt x="121" y="208"/>
                    </a:lnTo>
                    <a:lnTo>
                      <a:pt x="127" y="209"/>
                    </a:lnTo>
                    <a:lnTo>
                      <a:pt x="133" y="211"/>
                    </a:lnTo>
                    <a:lnTo>
                      <a:pt x="140" y="213"/>
                    </a:lnTo>
                    <a:lnTo>
                      <a:pt x="147" y="216"/>
                    </a:lnTo>
                    <a:lnTo>
                      <a:pt x="153" y="218"/>
                    </a:lnTo>
                    <a:lnTo>
                      <a:pt x="160" y="220"/>
                    </a:lnTo>
                    <a:lnTo>
                      <a:pt x="166" y="221"/>
                    </a:lnTo>
                    <a:lnTo>
                      <a:pt x="173" y="223"/>
                    </a:lnTo>
                    <a:lnTo>
                      <a:pt x="183" y="227"/>
                    </a:lnTo>
                    <a:lnTo>
                      <a:pt x="197" y="230"/>
                    </a:lnTo>
                    <a:lnTo>
                      <a:pt x="209" y="233"/>
                    </a:lnTo>
                    <a:lnTo>
                      <a:pt x="222" y="236"/>
                    </a:lnTo>
                    <a:lnTo>
                      <a:pt x="234" y="239"/>
                    </a:lnTo>
                    <a:lnTo>
                      <a:pt x="242" y="241"/>
                    </a:lnTo>
                    <a:lnTo>
                      <a:pt x="246" y="242"/>
                    </a:lnTo>
                    <a:lnTo>
                      <a:pt x="250" y="244"/>
                    </a:lnTo>
                    <a:lnTo>
                      <a:pt x="252" y="246"/>
                    </a:lnTo>
                    <a:lnTo>
                      <a:pt x="254" y="250"/>
                    </a:lnTo>
                    <a:lnTo>
                      <a:pt x="254" y="254"/>
                    </a:lnTo>
                    <a:lnTo>
                      <a:pt x="253" y="257"/>
                    </a:lnTo>
                    <a:lnTo>
                      <a:pt x="250" y="259"/>
                    </a:lnTo>
                    <a:lnTo>
                      <a:pt x="246" y="261"/>
                    </a:lnTo>
                    <a:lnTo>
                      <a:pt x="241" y="263"/>
                    </a:lnTo>
                    <a:lnTo>
                      <a:pt x="234" y="264"/>
                    </a:lnTo>
                    <a:lnTo>
                      <a:pt x="221" y="266"/>
                    </a:lnTo>
                    <a:lnTo>
                      <a:pt x="206" y="268"/>
                    </a:lnTo>
                    <a:lnTo>
                      <a:pt x="187" y="270"/>
                    </a:lnTo>
                    <a:lnTo>
                      <a:pt x="167" y="272"/>
                    </a:lnTo>
                    <a:lnTo>
                      <a:pt x="146" y="273"/>
                    </a:lnTo>
                    <a:lnTo>
                      <a:pt x="127" y="274"/>
                    </a:lnTo>
                    <a:lnTo>
                      <a:pt x="109" y="274"/>
                    </a:lnTo>
                    <a:lnTo>
                      <a:pt x="102" y="273"/>
                    </a:lnTo>
                    <a:lnTo>
                      <a:pt x="92" y="272"/>
                    </a:lnTo>
                    <a:lnTo>
                      <a:pt x="79" y="268"/>
                    </a:lnTo>
                    <a:lnTo>
                      <a:pt x="66" y="266"/>
                    </a:lnTo>
                    <a:lnTo>
                      <a:pt x="54" y="263"/>
                    </a:lnTo>
                    <a:lnTo>
                      <a:pt x="41" y="261"/>
                    </a:lnTo>
                    <a:lnTo>
                      <a:pt x="32" y="259"/>
                    </a:lnTo>
                    <a:lnTo>
                      <a:pt x="25" y="258"/>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13" name="Freeform 933"/>
              <p:cNvSpPr>
                <a:spLocks/>
              </p:cNvSpPr>
              <p:nvPr/>
            </p:nvSpPr>
            <p:spPr bwMode="auto">
              <a:xfrm>
                <a:off x="3689" y="1748"/>
                <a:ext cx="2" cy="2"/>
              </a:xfrm>
              <a:custGeom>
                <a:avLst/>
                <a:gdLst>
                  <a:gd name="T0" fmla="*/ 0 w 17"/>
                  <a:gd name="T1" fmla="*/ 0 h 17"/>
                  <a:gd name="T2" fmla="*/ 0 w 17"/>
                  <a:gd name="T3" fmla="*/ 0 h 17"/>
                  <a:gd name="T4" fmla="*/ 0 w 17"/>
                  <a:gd name="T5" fmla="*/ 0 h 17"/>
                  <a:gd name="T6" fmla="*/ 0 w 17"/>
                  <a:gd name="T7" fmla="*/ 0 h 17"/>
                  <a:gd name="T8" fmla="*/ 0 w 17"/>
                  <a:gd name="T9" fmla="*/ 0 h 17"/>
                  <a:gd name="T10" fmla="*/ 0 w 17"/>
                  <a:gd name="T11" fmla="*/ 0 h 17"/>
                  <a:gd name="T12" fmla="*/ 0 w 17"/>
                  <a:gd name="T13" fmla="*/ 0 h 17"/>
                  <a:gd name="T14" fmla="*/ 0 w 17"/>
                  <a:gd name="T15" fmla="*/ 0 h 17"/>
                  <a:gd name="T16" fmla="*/ 0 w 17"/>
                  <a:gd name="T17" fmla="*/ 0 h 17"/>
                  <a:gd name="T18" fmla="*/ 0 w 17"/>
                  <a:gd name="T19" fmla="*/ 0 h 17"/>
                  <a:gd name="T20" fmla="*/ 0 w 17"/>
                  <a:gd name="T21" fmla="*/ 0 h 17"/>
                  <a:gd name="T22" fmla="*/ 0 w 17"/>
                  <a:gd name="T23" fmla="*/ 0 h 17"/>
                  <a:gd name="T24" fmla="*/ 0 w 17"/>
                  <a:gd name="T25" fmla="*/ 0 h 17"/>
                  <a:gd name="T26" fmla="*/ 0 w 17"/>
                  <a:gd name="T27" fmla="*/ 0 h 17"/>
                  <a:gd name="T28" fmla="*/ 0 w 17"/>
                  <a:gd name="T29" fmla="*/ 0 h 17"/>
                  <a:gd name="T30" fmla="*/ 0 w 17"/>
                  <a:gd name="T31" fmla="*/ 0 h 17"/>
                  <a:gd name="T32" fmla="*/ 0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2" y="16"/>
                    </a:moveTo>
                    <a:lnTo>
                      <a:pt x="15" y="15"/>
                    </a:lnTo>
                    <a:lnTo>
                      <a:pt x="16" y="12"/>
                    </a:lnTo>
                    <a:lnTo>
                      <a:pt x="17" y="9"/>
                    </a:lnTo>
                    <a:lnTo>
                      <a:pt x="16" y="5"/>
                    </a:lnTo>
                    <a:lnTo>
                      <a:pt x="14" y="2"/>
                    </a:lnTo>
                    <a:lnTo>
                      <a:pt x="11" y="1"/>
                    </a:lnTo>
                    <a:lnTo>
                      <a:pt x="8" y="0"/>
                    </a:lnTo>
                    <a:lnTo>
                      <a:pt x="5" y="1"/>
                    </a:lnTo>
                    <a:lnTo>
                      <a:pt x="2" y="3"/>
                    </a:lnTo>
                    <a:lnTo>
                      <a:pt x="1" y="6"/>
                    </a:lnTo>
                    <a:lnTo>
                      <a:pt x="0" y="9"/>
                    </a:lnTo>
                    <a:lnTo>
                      <a:pt x="1" y="12"/>
                    </a:lnTo>
                    <a:lnTo>
                      <a:pt x="3" y="15"/>
                    </a:lnTo>
                    <a:lnTo>
                      <a:pt x="6" y="16"/>
                    </a:lnTo>
                    <a:lnTo>
                      <a:pt x="9" y="17"/>
                    </a:lnTo>
                    <a:lnTo>
                      <a:pt x="12" y="16"/>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14" name="Freeform 934"/>
              <p:cNvSpPr>
                <a:spLocks/>
              </p:cNvSpPr>
              <p:nvPr/>
            </p:nvSpPr>
            <p:spPr bwMode="auto">
              <a:xfrm>
                <a:off x="3660" y="1718"/>
                <a:ext cx="3" cy="3"/>
              </a:xfrm>
              <a:custGeom>
                <a:avLst/>
                <a:gdLst>
                  <a:gd name="T0" fmla="*/ 0 w 18"/>
                  <a:gd name="T1" fmla="*/ 0 h 18"/>
                  <a:gd name="T2" fmla="*/ 0 w 18"/>
                  <a:gd name="T3" fmla="*/ 0 h 18"/>
                  <a:gd name="T4" fmla="*/ 0 w 18"/>
                  <a:gd name="T5" fmla="*/ 0 h 18"/>
                  <a:gd name="T6" fmla="*/ 0 w 18"/>
                  <a:gd name="T7" fmla="*/ 0 h 18"/>
                  <a:gd name="T8" fmla="*/ 0 w 18"/>
                  <a:gd name="T9" fmla="*/ 0 h 18"/>
                  <a:gd name="T10" fmla="*/ 0 w 18"/>
                  <a:gd name="T11" fmla="*/ 0 h 18"/>
                  <a:gd name="T12" fmla="*/ 0 w 18"/>
                  <a:gd name="T13" fmla="*/ 0 h 18"/>
                  <a:gd name="T14" fmla="*/ 0 w 18"/>
                  <a:gd name="T15" fmla="*/ 0 h 18"/>
                  <a:gd name="T16" fmla="*/ 0 w 18"/>
                  <a:gd name="T17" fmla="*/ 0 h 18"/>
                  <a:gd name="T18" fmla="*/ 0 w 18"/>
                  <a:gd name="T19" fmla="*/ 0 h 18"/>
                  <a:gd name="T20" fmla="*/ 0 w 18"/>
                  <a:gd name="T21" fmla="*/ 0 h 18"/>
                  <a:gd name="T22" fmla="*/ 0 w 18"/>
                  <a:gd name="T23" fmla="*/ 0 h 18"/>
                  <a:gd name="T24" fmla="*/ 0 w 18"/>
                  <a:gd name="T25" fmla="*/ 0 h 18"/>
                  <a:gd name="T26" fmla="*/ 0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3" y="17"/>
                    </a:moveTo>
                    <a:lnTo>
                      <a:pt x="16" y="16"/>
                    </a:lnTo>
                    <a:lnTo>
                      <a:pt x="17" y="12"/>
                    </a:lnTo>
                    <a:lnTo>
                      <a:pt x="18" y="9"/>
                    </a:lnTo>
                    <a:lnTo>
                      <a:pt x="17" y="5"/>
                    </a:lnTo>
                    <a:lnTo>
                      <a:pt x="15" y="2"/>
                    </a:lnTo>
                    <a:lnTo>
                      <a:pt x="12" y="1"/>
                    </a:lnTo>
                    <a:lnTo>
                      <a:pt x="8" y="0"/>
                    </a:lnTo>
                    <a:lnTo>
                      <a:pt x="5" y="1"/>
                    </a:lnTo>
                    <a:lnTo>
                      <a:pt x="2" y="3"/>
                    </a:lnTo>
                    <a:lnTo>
                      <a:pt x="1" y="6"/>
                    </a:lnTo>
                    <a:lnTo>
                      <a:pt x="0" y="9"/>
                    </a:lnTo>
                    <a:lnTo>
                      <a:pt x="1" y="12"/>
                    </a:lnTo>
                    <a:lnTo>
                      <a:pt x="3" y="16"/>
                    </a:lnTo>
                    <a:lnTo>
                      <a:pt x="6" y="17"/>
                    </a:lnTo>
                    <a:lnTo>
                      <a:pt x="9" y="18"/>
                    </a:lnTo>
                    <a:lnTo>
                      <a:pt x="13" y="17"/>
                    </a:lnTo>
                    <a:close/>
                  </a:path>
                </a:pathLst>
              </a:custGeom>
              <a:solidFill>
                <a:srgbClr val="C9A5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sp>
            <p:nvSpPr>
              <p:cNvPr id="615" name="Freeform 935"/>
              <p:cNvSpPr>
                <a:spLocks/>
              </p:cNvSpPr>
              <p:nvPr/>
            </p:nvSpPr>
            <p:spPr bwMode="auto">
              <a:xfrm>
                <a:off x="3655" y="1712"/>
                <a:ext cx="39" cy="41"/>
              </a:xfrm>
              <a:custGeom>
                <a:avLst/>
                <a:gdLst>
                  <a:gd name="T0" fmla="*/ 0 w 274"/>
                  <a:gd name="T1" fmla="*/ 0 h 288"/>
                  <a:gd name="T2" fmla="*/ 0 w 274"/>
                  <a:gd name="T3" fmla="*/ 0 h 288"/>
                  <a:gd name="T4" fmla="*/ 0 w 274"/>
                  <a:gd name="T5" fmla="*/ 0 h 288"/>
                  <a:gd name="T6" fmla="*/ 0 w 274"/>
                  <a:gd name="T7" fmla="*/ 0 h 288"/>
                  <a:gd name="T8" fmla="*/ 0 w 274"/>
                  <a:gd name="T9" fmla="*/ 0 h 288"/>
                  <a:gd name="T10" fmla="*/ 0 w 274"/>
                  <a:gd name="T11" fmla="*/ 0 h 288"/>
                  <a:gd name="T12" fmla="*/ 0 w 274"/>
                  <a:gd name="T13" fmla="*/ 0 h 288"/>
                  <a:gd name="T14" fmla="*/ 0 w 274"/>
                  <a:gd name="T15" fmla="*/ 0 h 288"/>
                  <a:gd name="T16" fmla="*/ 0 w 274"/>
                  <a:gd name="T17" fmla="*/ 0 h 288"/>
                  <a:gd name="T18" fmla="*/ 0 w 274"/>
                  <a:gd name="T19" fmla="*/ 0 h 288"/>
                  <a:gd name="T20" fmla="*/ 0 w 274"/>
                  <a:gd name="T21" fmla="*/ 0 h 288"/>
                  <a:gd name="T22" fmla="*/ 0 w 274"/>
                  <a:gd name="T23" fmla="*/ 0 h 288"/>
                  <a:gd name="T24" fmla="*/ 0 w 274"/>
                  <a:gd name="T25" fmla="*/ 0 h 288"/>
                  <a:gd name="T26" fmla="*/ 0 w 274"/>
                  <a:gd name="T27" fmla="*/ 0 h 288"/>
                  <a:gd name="T28" fmla="*/ 0 w 274"/>
                  <a:gd name="T29" fmla="*/ 0 h 288"/>
                  <a:gd name="T30" fmla="*/ 0 w 274"/>
                  <a:gd name="T31" fmla="*/ 0 h 288"/>
                  <a:gd name="T32" fmla="*/ 0 w 274"/>
                  <a:gd name="T33" fmla="*/ 0 h 288"/>
                  <a:gd name="T34" fmla="*/ 0 w 274"/>
                  <a:gd name="T35" fmla="*/ 0 h 288"/>
                  <a:gd name="T36" fmla="*/ 0 w 274"/>
                  <a:gd name="T37" fmla="*/ 0 h 288"/>
                  <a:gd name="T38" fmla="*/ 0 w 274"/>
                  <a:gd name="T39" fmla="*/ 0 h 288"/>
                  <a:gd name="T40" fmla="*/ 0 w 274"/>
                  <a:gd name="T41" fmla="*/ 0 h 288"/>
                  <a:gd name="T42" fmla="*/ 0 w 274"/>
                  <a:gd name="T43" fmla="*/ 0 h 288"/>
                  <a:gd name="T44" fmla="*/ 0 w 274"/>
                  <a:gd name="T45" fmla="*/ 0 h 288"/>
                  <a:gd name="T46" fmla="*/ 0 w 274"/>
                  <a:gd name="T47" fmla="*/ 0 h 288"/>
                  <a:gd name="T48" fmla="*/ 0 w 274"/>
                  <a:gd name="T49" fmla="*/ 0 h 288"/>
                  <a:gd name="T50" fmla="*/ 0 w 274"/>
                  <a:gd name="T51" fmla="*/ 0 h 288"/>
                  <a:gd name="T52" fmla="*/ 0 w 274"/>
                  <a:gd name="T53" fmla="*/ 0 h 288"/>
                  <a:gd name="T54" fmla="*/ 0 w 274"/>
                  <a:gd name="T55" fmla="*/ 0 h 288"/>
                  <a:gd name="T56" fmla="*/ 0 w 274"/>
                  <a:gd name="T57" fmla="*/ 0 h 288"/>
                  <a:gd name="T58" fmla="*/ 0 w 274"/>
                  <a:gd name="T59" fmla="*/ 0 h 288"/>
                  <a:gd name="T60" fmla="*/ 0 w 274"/>
                  <a:gd name="T61" fmla="*/ 0 h 288"/>
                  <a:gd name="T62" fmla="*/ 0 w 274"/>
                  <a:gd name="T63" fmla="*/ 0 h 288"/>
                  <a:gd name="T64" fmla="*/ 0 w 274"/>
                  <a:gd name="T65" fmla="*/ 0 h 288"/>
                  <a:gd name="T66" fmla="*/ 0 w 274"/>
                  <a:gd name="T67" fmla="*/ 0 h 288"/>
                  <a:gd name="T68" fmla="*/ 0 w 274"/>
                  <a:gd name="T69" fmla="*/ 0 h 288"/>
                  <a:gd name="T70" fmla="*/ 0 w 274"/>
                  <a:gd name="T71" fmla="*/ 0 h 288"/>
                  <a:gd name="T72" fmla="*/ 0 w 274"/>
                  <a:gd name="T73" fmla="*/ 0 h 288"/>
                  <a:gd name="T74" fmla="*/ 0 w 274"/>
                  <a:gd name="T75" fmla="*/ 0 h 288"/>
                  <a:gd name="T76" fmla="*/ 0 w 274"/>
                  <a:gd name="T77" fmla="*/ 0 h 288"/>
                  <a:gd name="T78" fmla="*/ 0 w 274"/>
                  <a:gd name="T79" fmla="*/ 0 h 288"/>
                  <a:gd name="T80" fmla="*/ 0 w 274"/>
                  <a:gd name="T81" fmla="*/ 0 h 288"/>
                  <a:gd name="T82" fmla="*/ 0 w 274"/>
                  <a:gd name="T83" fmla="*/ 0 h 288"/>
                  <a:gd name="T84" fmla="*/ 0 w 274"/>
                  <a:gd name="T85" fmla="*/ 0 h 288"/>
                  <a:gd name="T86" fmla="*/ 0 w 274"/>
                  <a:gd name="T87" fmla="*/ 0 h 288"/>
                  <a:gd name="T88" fmla="*/ 0 w 274"/>
                  <a:gd name="T89" fmla="*/ 0 h 288"/>
                  <a:gd name="T90" fmla="*/ 0 w 274"/>
                  <a:gd name="T91" fmla="*/ 0 h 288"/>
                  <a:gd name="T92" fmla="*/ 0 w 274"/>
                  <a:gd name="T93" fmla="*/ 0 h 288"/>
                  <a:gd name="T94" fmla="*/ 0 w 274"/>
                  <a:gd name="T95" fmla="*/ 0 h 288"/>
                  <a:gd name="T96" fmla="*/ 0 w 274"/>
                  <a:gd name="T97" fmla="*/ 0 h 2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4"/>
                  <a:gd name="T148" fmla="*/ 0 h 288"/>
                  <a:gd name="T149" fmla="*/ 274 w 274"/>
                  <a:gd name="T150" fmla="*/ 288 h 2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4" h="288">
                    <a:moveTo>
                      <a:pt x="92" y="41"/>
                    </a:moveTo>
                    <a:lnTo>
                      <a:pt x="90" y="36"/>
                    </a:lnTo>
                    <a:lnTo>
                      <a:pt x="87" y="29"/>
                    </a:lnTo>
                    <a:lnTo>
                      <a:pt x="82" y="23"/>
                    </a:lnTo>
                    <a:lnTo>
                      <a:pt x="78" y="16"/>
                    </a:lnTo>
                    <a:lnTo>
                      <a:pt x="72" y="9"/>
                    </a:lnTo>
                    <a:lnTo>
                      <a:pt x="65" y="4"/>
                    </a:lnTo>
                    <a:lnTo>
                      <a:pt x="57" y="1"/>
                    </a:lnTo>
                    <a:lnTo>
                      <a:pt x="48" y="0"/>
                    </a:lnTo>
                    <a:lnTo>
                      <a:pt x="37" y="1"/>
                    </a:lnTo>
                    <a:lnTo>
                      <a:pt x="28" y="4"/>
                    </a:lnTo>
                    <a:lnTo>
                      <a:pt x="20" y="9"/>
                    </a:lnTo>
                    <a:lnTo>
                      <a:pt x="14" y="16"/>
                    </a:lnTo>
                    <a:lnTo>
                      <a:pt x="7" y="24"/>
                    </a:lnTo>
                    <a:lnTo>
                      <a:pt x="3" y="33"/>
                    </a:lnTo>
                    <a:lnTo>
                      <a:pt x="1" y="43"/>
                    </a:lnTo>
                    <a:lnTo>
                      <a:pt x="0" y="53"/>
                    </a:lnTo>
                    <a:lnTo>
                      <a:pt x="0" y="93"/>
                    </a:lnTo>
                    <a:lnTo>
                      <a:pt x="0" y="156"/>
                    </a:lnTo>
                    <a:lnTo>
                      <a:pt x="2" y="216"/>
                    </a:lnTo>
                    <a:lnTo>
                      <a:pt x="6" y="253"/>
                    </a:lnTo>
                    <a:lnTo>
                      <a:pt x="13" y="266"/>
                    </a:lnTo>
                    <a:lnTo>
                      <a:pt x="19" y="272"/>
                    </a:lnTo>
                    <a:lnTo>
                      <a:pt x="24" y="275"/>
                    </a:lnTo>
                    <a:lnTo>
                      <a:pt x="28" y="276"/>
                    </a:lnTo>
                    <a:lnTo>
                      <a:pt x="34" y="277"/>
                    </a:lnTo>
                    <a:lnTo>
                      <a:pt x="48" y="279"/>
                    </a:lnTo>
                    <a:lnTo>
                      <a:pt x="67" y="280"/>
                    </a:lnTo>
                    <a:lnTo>
                      <a:pt x="88" y="282"/>
                    </a:lnTo>
                    <a:lnTo>
                      <a:pt x="110" y="284"/>
                    </a:lnTo>
                    <a:lnTo>
                      <a:pt x="130" y="286"/>
                    </a:lnTo>
                    <a:lnTo>
                      <a:pt x="146" y="287"/>
                    </a:lnTo>
                    <a:lnTo>
                      <a:pt x="156" y="287"/>
                    </a:lnTo>
                    <a:lnTo>
                      <a:pt x="165" y="287"/>
                    </a:lnTo>
                    <a:lnTo>
                      <a:pt x="174" y="287"/>
                    </a:lnTo>
                    <a:lnTo>
                      <a:pt x="184" y="287"/>
                    </a:lnTo>
                    <a:lnTo>
                      <a:pt x="195" y="288"/>
                    </a:lnTo>
                    <a:lnTo>
                      <a:pt x="206" y="288"/>
                    </a:lnTo>
                    <a:lnTo>
                      <a:pt x="214" y="287"/>
                    </a:lnTo>
                    <a:lnTo>
                      <a:pt x="221" y="287"/>
                    </a:lnTo>
                    <a:lnTo>
                      <a:pt x="224" y="286"/>
                    </a:lnTo>
                    <a:lnTo>
                      <a:pt x="227" y="284"/>
                    </a:lnTo>
                    <a:lnTo>
                      <a:pt x="231" y="281"/>
                    </a:lnTo>
                    <a:lnTo>
                      <a:pt x="233" y="280"/>
                    </a:lnTo>
                    <a:lnTo>
                      <a:pt x="234" y="279"/>
                    </a:lnTo>
                    <a:lnTo>
                      <a:pt x="260" y="287"/>
                    </a:lnTo>
                    <a:lnTo>
                      <a:pt x="266" y="279"/>
                    </a:lnTo>
                    <a:lnTo>
                      <a:pt x="271" y="265"/>
                    </a:lnTo>
                    <a:lnTo>
                      <a:pt x="274" y="253"/>
                    </a:lnTo>
                    <a:lnTo>
                      <a:pt x="273" y="243"/>
                    </a:lnTo>
                    <a:lnTo>
                      <a:pt x="269" y="243"/>
                    </a:lnTo>
                    <a:lnTo>
                      <a:pt x="264" y="243"/>
                    </a:lnTo>
                    <a:lnTo>
                      <a:pt x="259" y="242"/>
                    </a:lnTo>
                    <a:lnTo>
                      <a:pt x="254" y="241"/>
                    </a:lnTo>
                    <a:lnTo>
                      <a:pt x="250" y="241"/>
                    </a:lnTo>
                    <a:lnTo>
                      <a:pt x="246" y="240"/>
                    </a:lnTo>
                    <a:lnTo>
                      <a:pt x="244" y="240"/>
                    </a:lnTo>
                    <a:lnTo>
                      <a:pt x="243" y="240"/>
                    </a:lnTo>
                    <a:lnTo>
                      <a:pt x="242" y="239"/>
                    </a:lnTo>
                    <a:lnTo>
                      <a:pt x="241" y="238"/>
                    </a:lnTo>
                    <a:lnTo>
                      <a:pt x="239" y="237"/>
                    </a:lnTo>
                    <a:lnTo>
                      <a:pt x="235" y="235"/>
                    </a:lnTo>
                    <a:lnTo>
                      <a:pt x="231" y="234"/>
                    </a:lnTo>
                    <a:lnTo>
                      <a:pt x="222" y="232"/>
                    </a:lnTo>
                    <a:lnTo>
                      <a:pt x="211" y="230"/>
                    </a:lnTo>
                    <a:lnTo>
                      <a:pt x="197" y="227"/>
                    </a:lnTo>
                    <a:lnTo>
                      <a:pt x="183" y="224"/>
                    </a:lnTo>
                    <a:lnTo>
                      <a:pt x="171" y="222"/>
                    </a:lnTo>
                    <a:lnTo>
                      <a:pt x="159" y="219"/>
                    </a:lnTo>
                    <a:lnTo>
                      <a:pt x="152" y="217"/>
                    </a:lnTo>
                    <a:lnTo>
                      <a:pt x="147" y="215"/>
                    </a:lnTo>
                    <a:lnTo>
                      <a:pt x="141" y="212"/>
                    </a:lnTo>
                    <a:lnTo>
                      <a:pt x="135" y="210"/>
                    </a:lnTo>
                    <a:lnTo>
                      <a:pt x="130" y="207"/>
                    </a:lnTo>
                    <a:lnTo>
                      <a:pt x="124" y="205"/>
                    </a:lnTo>
                    <a:lnTo>
                      <a:pt x="119" y="204"/>
                    </a:lnTo>
                    <a:lnTo>
                      <a:pt x="114" y="203"/>
                    </a:lnTo>
                    <a:lnTo>
                      <a:pt x="111" y="203"/>
                    </a:lnTo>
                    <a:lnTo>
                      <a:pt x="106" y="203"/>
                    </a:lnTo>
                    <a:lnTo>
                      <a:pt x="101" y="203"/>
                    </a:lnTo>
                    <a:lnTo>
                      <a:pt x="98" y="202"/>
                    </a:lnTo>
                    <a:lnTo>
                      <a:pt x="96" y="200"/>
                    </a:lnTo>
                    <a:lnTo>
                      <a:pt x="96" y="198"/>
                    </a:lnTo>
                    <a:lnTo>
                      <a:pt x="95" y="195"/>
                    </a:lnTo>
                    <a:lnTo>
                      <a:pt x="94" y="193"/>
                    </a:lnTo>
                    <a:lnTo>
                      <a:pt x="91" y="192"/>
                    </a:lnTo>
                    <a:lnTo>
                      <a:pt x="88" y="191"/>
                    </a:lnTo>
                    <a:lnTo>
                      <a:pt x="88" y="188"/>
                    </a:lnTo>
                    <a:lnTo>
                      <a:pt x="89" y="183"/>
                    </a:lnTo>
                    <a:lnTo>
                      <a:pt x="91" y="178"/>
                    </a:lnTo>
                    <a:lnTo>
                      <a:pt x="92" y="166"/>
                    </a:lnTo>
                    <a:lnTo>
                      <a:pt x="92" y="145"/>
                    </a:lnTo>
                    <a:lnTo>
                      <a:pt x="91" y="120"/>
                    </a:lnTo>
                    <a:lnTo>
                      <a:pt x="91" y="102"/>
                    </a:lnTo>
                    <a:lnTo>
                      <a:pt x="92" y="86"/>
                    </a:lnTo>
                    <a:lnTo>
                      <a:pt x="93" y="68"/>
                    </a:lnTo>
                    <a:lnTo>
                      <a:pt x="94" y="52"/>
                    </a:lnTo>
                    <a:lnTo>
                      <a:pt x="92" y="41"/>
                    </a:lnTo>
                    <a:close/>
                  </a:path>
                </a:pathLst>
              </a:custGeom>
              <a:solidFill>
                <a:srgbClr val="AA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kern="0">
                  <a:solidFill>
                    <a:sysClr val="windowText" lastClr="000000"/>
                  </a:solidFill>
                  <a:latin typeface="微软雅黑" pitchFamily="34" charset="-122"/>
                </a:endParaRPr>
              </a:p>
            </p:txBody>
          </p:sp>
        </p:grpSp>
        <p:sp>
          <p:nvSpPr>
            <p:cNvPr id="492" name="AutoShape 936"/>
            <p:cNvSpPr>
              <a:spLocks noChangeArrowheads="1"/>
            </p:cNvSpPr>
            <p:nvPr/>
          </p:nvSpPr>
          <p:spPr bwMode="auto">
            <a:xfrm>
              <a:off x="3936" y="3418"/>
              <a:ext cx="31" cy="37"/>
            </a:xfrm>
            <a:prstGeom prst="rightArrow">
              <a:avLst>
                <a:gd name="adj1" fmla="val 50000"/>
                <a:gd name="adj2" fmla="val 25000"/>
              </a:avLst>
            </a:prstGeom>
            <a:solidFill>
              <a:srgbClr val="0000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493" name="Line 937"/>
            <p:cNvSpPr>
              <a:spLocks noChangeShapeType="1"/>
            </p:cNvSpPr>
            <p:nvPr/>
          </p:nvSpPr>
          <p:spPr bwMode="auto">
            <a:xfrm>
              <a:off x="2532" y="2969"/>
              <a:ext cx="0" cy="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494" name="Line 938"/>
            <p:cNvSpPr>
              <a:spLocks noChangeShapeType="1"/>
            </p:cNvSpPr>
            <p:nvPr/>
          </p:nvSpPr>
          <p:spPr bwMode="auto">
            <a:xfrm>
              <a:off x="2748" y="2969"/>
              <a:ext cx="0" cy="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nvGrpSpPr>
            <p:cNvPr id="495" name="Group 939"/>
            <p:cNvGrpSpPr>
              <a:grpSpLocks/>
            </p:cNvGrpSpPr>
            <p:nvPr/>
          </p:nvGrpSpPr>
          <p:grpSpPr bwMode="auto">
            <a:xfrm flipH="1">
              <a:off x="2640" y="3455"/>
              <a:ext cx="72" cy="76"/>
              <a:chOff x="1392" y="1632"/>
              <a:chExt cx="144" cy="144"/>
            </a:xfrm>
          </p:grpSpPr>
          <p:sp>
            <p:nvSpPr>
              <p:cNvPr id="563" name="Rectangle 940"/>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564" name="Line 941"/>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565" name="Line 942"/>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nvGrpSpPr>
            <p:cNvPr id="496" name="Group 943"/>
            <p:cNvGrpSpPr>
              <a:grpSpLocks/>
            </p:cNvGrpSpPr>
            <p:nvPr/>
          </p:nvGrpSpPr>
          <p:grpSpPr bwMode="auto">
            <a:xfrm flipH="1">
              <a:off x="2569" y="3455"/>
              <a:ext cx="71" cy="76"/>
              <a:chOff x="1392" y="1632"/>
              <a:chExt cx="144" cy="144"/>
            </a:xfrm>
          </p:grpSpPr>
          <p:sp>
            <p:nvSpPr>
              <p:cNvPr id="560" name="Rectangle 944"/>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561" name="Line 945"/>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562" name="Line 946"/>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sp>
          <p:nvSpPr>
            <p:cNvPr id="497" name="Line 947"/>
            <p:cNvSpPr>
              <a:spLocks noChangeShapeType="1"/>
            </p:cNvSpPr>
            <p:nvPr/>
          </p:nvSpPr>
          <p:spPr bwMode="auto">
            <a:xfrm>
              <a:off x="2532" y="3381"/>
              <a:ext cx="2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nvGrpSpPr>
            <p:cNvPr id="498" name="Group 948"/>
            <p:cNvGrpSpPr>
              <a:grpSpLocks/>
            </p:cNvGrpSpPr>
            <p:nvPr/>
          </p:nvGrpSpPr>
          <p:grpSpPr bwMode="auto">
            <a:xfrm flipH="1">
              <a:off x="2640" y="3306"/>
              <a:ext cx="72" cy="75"/>
              <a:chOff x="1392" y="1632"/>
              <a:chExt cx="144" cy="144"/>
            </a:xfrm>
          </p:grpSpPr>
          <p:sp>
            <p:nvSpPr>
              <p:cNvPr id="557" name="Rectangle 949"/>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558" name="Line 950"/>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559" name="Line 951"/>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nvGrpSpPr>
            <p:cNvPr id="499" name="Group 952"/>
            <p:cNvGrpSpPr>
              <a:grpSpLocks/>
            </p:cNvGrpSpPr>
            <p:nvPr/>
          </p:nvGrpSpPr>
          <p:grpSpPr bwMode="auto">
            <a:xfrm flipH="1">
              <a:off x="2569" y="3306"/>
              <a:ext cx="71" cy="75"/>
              <a:chOff x="1392" y="1632"/>
              <a:chExt cx="144" cy="144"/>
            </a:xfrm>
          </p:grpSpPr>
          <p:sp>
            <p:nvSpPr>
              <p:cNvPr id="554" name="Rectangle 953"/>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555" name="Line 954"/>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556" name="Line 955"/>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sp>
          <p:nvSpPr>
            <p:cNvPr id="500" name="Line 956"/>
            <p:cNvSpPr>
              <a:spLocks noChangeShapeType="1"/>
            </p:cNvSpPr>
            <p:nvPr/>
          </p:nvSpPr>
          <p:spPr bwMode="auto">
            <a:xfrm>
              <a:off x="2532" y="3231"/>
              <a:ext cx="2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nvGrpSpPr>
            <p:cNvPr id="501" name="Group 957"/>
            <p:cNvGrpSpPr>
              <a:grpSpLocks/>
            </p:cNvGrpSpPr>
            <p:nvPr/>
          </p:nvGrpSpPr>
          <p:grpSpPr bwMode="auto">
            <a:xfrm flipH="1">
              <a:off x="2640" y="3157"/>
              <a:ext cx="72" cy="74"/>
              <a:chOff x="1392" y="1632"/>
              <a:chExt cx="144" cy="144"/>
            </a:xfrm>
          </p:grpSpPr>
          <p:sp>
            <p:nvSpPr>
              <p:cNvPr id="551" name="Rectangle 958"/>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552" name="Line 959"/>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553" name="Line 960"/>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sp>
          <p:nvSpPr>
            <p:cNvPr id="502" name="Line 961"/>
            <p:cNvSpPr>
              <a:spLocks noChangeShapeType="1"/>
            </p:cNvSpPr>
            <p:nvPr/>
          </p:nvSpPr>
          <p:spPr bwMode="auto">
            <a:xfrm>
              <a:off x="2532" y="3081"/>
              <a:ext cx="2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nvGrpSpPr>
            <p:cNvPr id="503" name="Group 962"/>
            <p:cNvGrpSpPr>
              <a:grpSpLocks/>
            </p:cNvGrpSpPr>
            <p:nvPr/>
          </p:nvGrpSpPr>
          <p:grpSpPr bwMode="auto">
            <a:xfrm flipH="1">
              <a:off x="2640" y="3006"/>
              <a:ext cx="72" cy="75"/>
              <a:chOff x="1392" y="1632"/>
              <a:chExt cx="144" cy="144"/>
            </a:xfrm>
          </p:grpSpPr>
          <p:sp>
            <p:nvSpPr>
              <p:cNvPr id="548" name="Rectangle 963"/>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549" name="Line 964"/>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550" name="Line 965"/>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nvGrpSpPr>
            <p:cNvPr id="504" name="Group 966"/>
            <p:cNvGrpSpPr>
              <a:grpSpLocks/>
            </p:cNvGrpSpPr>
            <p:nvPr/>
          </p:nvGrpSpPr>
          <p:grpSpPr bwMode="auto">
            <a:xfrm flipH="1">
              <a:off x="2569" y="3006"/>
              <a:ext cx="71" cy="75"/>
              <a:chOff x="1392" y="1632"/>
              <a:chExt cx="144" cy="144"/>
            </a:xfrm>
          </p:grpSpPr>
          <p:sp>
            <p:nvSpPr>
              <p:cNvPr id="545" name="Rectangle 967"/>
              <p:cNvSpPr>
                <a:spLocks noChangeArrowheads="1"/>
              </p:cNvSpPr>
              <p:nvPr/>
            </p:nvSpPr>
            <p:spPr bwMode="auto">
              <a:xfrm>
                <a:off x="1392" y="1632"/>
                <a:ext cx="144"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546" name="Line 968"/>
              <p:cNvSpPr>
                <a:spLocks noChangeShapeType="1"/>
              </p:cNvSpPr>
              <p:nvPr/>
            </p:nvSpPr>
            <p:spPr bwMode="auto">
              <a:xfrm>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547" name="Line 969"/>
              <p:cNvSpPr>
                <a:spLocks noChangeShapeType="1"/>
              </p:cNvSpPr>
              <p:nvPr/>
            </p:nvSpPr>
            <p:spPr bwMode="auto">
              <a:xfrm flipH="1">
                <a:off x="1392" y="1632"/>
                <a:ext cx="144"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sp>
          <p:nvSpPr>
            <p:cNvPr id="505" name="Text Box 971"/>
            <p:cNvSpPr txBox="1">
              <a:spLocks noChangeArrowheads="1"/>
            </p:cNvSpPr>
            <p:nvPr/>
          </p:nvSpPr>
          <p:spPr bwMode="auto">
            <a:xfrm>
              <a:off x="2998" y="2715"/>
              <a:ext cx="2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zh-CN" altLang="en-US" sz="800" b="1" kern="0" smtClean="0">
                  <a:solidFill>
                    <a:srgbClr val="000000"/>
                  </a:solidFill>
                  <a:latin typeface="微软雅黑" pitchFamily="34" charset="-122"/>
                  <a:ea typeface="微软雅黑" pitchFamily="34" charset="-122"/>
                </a:rPr>
                <a:t>电脑</a:t>
              </a:r>
              <a:endParaRPr lang="ko-KR" altLang="en-US" sz="800" b="1" kern="0" smtClean="0">
                <a:solidFill>
                  <a:srgbClr val="000000"/>
                </a:solidFill>
                <a:latin typeface="微软雅黑" pitchFamily="34" charset="-122"/>
                <a:ea typeface="돋움" pitchFamily="34" charset="-127"/>
              </a:endParaRPr>
            </a:p>
          </p:txBody>
        </p:sp>
        <p:sp>
          <p:nvSpPr>
            <p:cNvPr id="506" name="Text Box 992"/>
            <p:cNvSpPr txBox="1">
              <a:spLocks noChangeArrowheads="1"/>
            </p:cNvSpPr>
            <p:nvPr/>
          </p:nvSpPr>
          <p:spPr bwMode="auto">
            <a:xfrm>
              <a:off x="2723" y="2638"/>
              <a:ext cx="28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en-US" altLang="ko-KR" sz="800" b="1" kern="0" smtClean="0">
                  <a:solidFill>
                    <a:srgbClr val="000000"/>
                  </a:solidFill>
                  <a:latin typeface="微软雅黑" pitchFamily="34" charset="-122"/>
                  <a:ea typeface="微软雅黑" pitchFamily="34" charset="-122"/>
                </a:rPr>
                <a:t>LIST</a:t>
              </a:r>
            </a:p>
            <a:p>
              <a:pPr eaLnBrk="1" hangingPunct="1">
                <a:defRPr/>
              </a:pPr>
              <a:r>
                <a:rPr lang="zh-CN" altLang="en-US" sz="800" b="1" kern="0" smtClean="0">
                  <a:solidFill>
                    <a:srgbClr val="000000"/>
                  </a:solidFill>
                  <a:latin typeface="微软雅黑" pitchFamily="34" charset="-122"/>
                  <a:ea typeface="微软雅黑" pitchFamily="34" charset="-122"/>
                </a:rPr>
                <a:t>打印机</a:t>
              </a:r>
              <a:endParaRPr lang="ko-KR" altLang="en-US" sz="800" b="1" kern="0" smtClean="0">
                <a:solidFill>
                  <a:srgbClr val="000000"/>
                </a:solidFill>
                <a:latin typeface="微软雅黑" pitchFamily="34" charset="-122"/>
                <a:ea typeface="돋움" pitchFamily="34" charset="-127"/>
              </a:endParaRPr>
            </a:p>
          </p:txBody>
        </p:sp>
        <p:sp>
          <p:nvSpPr>
            <p:cNvPr id="507" name="Line 993"/>
            <p:cNvSpPr>
              <a:spLocks noChangeShapeType="1"/>
            </p:cNvSpPr>
            <p:nvPr/>
          </p:nvSpPr>
          <p:spPr bwMode="auto">
            <a:xfrm>
              <a:off x="3078" y="3100"/>
              <a:ext cx="0" cy="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508" name="Rectangle 994"/>
            <p:cNvSpPr>
              <a:spLocks noChangeArrowheads="1"/>
            </p:cNvSpPr>
            <p:nvPr/>
          </p:nvSpPr>
          <p:spPr bwMode="auto">
            <a:xfrm>
              <a:off x="2892" y="3274"/>
              <a:ext cx="75" cy="32"/>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509" name="Rectangle 995"/>
            <p:cNvSpPr>
              <a:spLocks noChangeArrowheads="1"/>
            </p:cNvSpPr>
            <p:nvPr/>
          </p:nvSpPr>
          <p:spPr bwMode="auto">
            <a:xfrm>
              <a:off x="2874" y="3263"/>
              <a:ext cx="74" cy="33"/>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510" name="Text Box 996"/>
            <p:cNvSpPr txBox="1">
              <a:spLocks noChangeArrowheads="1"/>
            </p:cNvSpPr>
            <p:nvPr/>
          </p:nvSpPr>
          <p:spPr bwMode="auto">
            <a:xfrm>
              <a:off x="2744" y="3132"/>
              <a:ext cx="28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zh-CN" altLang="en-US" sz="800" b="1" kern="0" dirty="0">
                  <a:solidFill>
                    <a:srgbClr val="000000"/>
                  </a:solidFill>
                  <a:latin typeface="微软雅黑" pitchFamily="34" charset="-122"/>
                  <a:ea typeface="微软雅黑" pitchFamily="34" charset="-122"/>
                </a:rPr>
                <a:t>出库票</a:t>
              </a:r>
              <a:endParaRPr lang="ko-KR" altLang="en-US" sz="800" b="1" kern="0" dirty="0">
                <a:solidFill>
                  <a:srgbClr val="000000"/>
                </a:solidFill>
                <a:latin typeface="微软雅黑" pitchFamily="34" charset="-122"/>
                <a:ea typeface="微软雅黑" pitchFamily="34" charset="-122"/>
              </a:endParaRPr>
            </a:p>
          </p:txBody>
        </p:sp>
        <p:sp>
          <p:nvSpPr>
            <p:cNvPr id="511" name="AutoShape 997"/>
            <p:cNvSpPr>
              <a:spLocks noChangeArrowheads="1"/>
            </p:cNvSpPr>
            <p:nvPr/>
          </p:nvSpPr>
          <p:spPr bwMode="auto">
            <a:xfrm>
              <a:off x="2175" y="3411"/>
              <a:ext cx="70" cy="44"/>
            </a:xfrm>
            <a:prstGeom prst="rightArrow">
              <a:avLst>
                <a:gd name="adj1" fmla="val 50000"/>
                <a:gd name="adj2" fmla="val 39773"/>
              </a:avLst>
            </a:prstGeom>
            <a:solidFill>
              <a:srgbClr val="0000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pic>
          <p:nvPicPr>
            <p:cNvPr id="512" name="Picture 99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4" y="3343"/>
              <a:ext cx="21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3" name="Object 999"/>
            <p:cNvGraphicFramePr>
              <a:graphicFrameLocks noChangeAspect="1"/>
            </p:cNvGraphicFramePr>
            <p:nvPr/>
          </p:nvGraphicFramePr>
          <p:xfrm>
            <a:off x="1924" y="3338"/>
            <a:ext cx="215" cy="193"/>
          </p:xfrm>
          <a:graphic>
            <a:graphicData uri="http://schemas.openxmlformats.org/presentationml/2006/ole">
              <mc:AlternateContent xmlns:mc="http://schemas.openxmlformats.org/markup-compatibility/2006">
                <mc:Choice xmlns:v="urn:schemas-microsoft-com:vml" Requires="v">
                  <p:oleObj spid="_x0000_s2203" name="비트맵 이미지" r:id="rId7" imgW="695143" imgH="457249" progId="PBrush">
                    <p:embed/>
                  </p:oleObj>
                </mc:Choice>
                <mc:Fallback>
                  <p:oleObj name="비트맵 이미지" r:id="rId7" imgW="695143" imgH="457249"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4" y="3338"/>
                          <a:ext cx="215" cy="193"/>
                        </a:xfrm>
                        <a:prstGeom prst="rect">
                          <a:avLst/>
                        </a:prstGeom>
                        <a:noFill/>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4" name="Object 1000"/>
            <p:cNvGraphicFramePr>
              <a:graphicFrameLocks noChangeAspect="1"/>
            </p:cNvGraphicFramePr>
            <p:nvPr/>
          </p:nvGraphicFramePr>
          <p:xfrm>
            <a:off x="2281" y="3338"/>
            <a:ext cx="216" cy="193"/>
          </p:xfrm>
          <a:graphic>
            <a:graphicData uri="http://schemas.openxmlformats.org/presentationml/2006/ole">
              <mc:AlternateContent xmlns:mc="http://schemas.openxmlformats.org/markup-compatibility/2006">
                <mc:Choice xmlns:v="urn:schemas-microsoft-com:vml" Requires="v">
                  <p:oleObj spid="_x0000_s2204" name="비트맵 이미지" r:id="rId9" imgW="695143" imgH="457249" progId="PBrush">
                    <p:embed/>
                  </p:oleObj>
                </mc:Choice>
                <mc:Fallback>
                  <p:oleObj name="비트맵 이미지" r:id="rId9" imgW="695143" imgH="457249"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1" y="3338"/>
                          <a:ext cx="216" cy="193"/>
                        </a:xfrm>
                        <a:prstGeom prst="rect">
                          <a:avLst/>
                        </a:prstGeom>
                        <a:noFill/>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5" name="Picture 100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1" y="3343"/>
              <a:ext cx="107" cy="18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16" name="Picture 100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6" y="3347"/>
              <a:ext cx="107" cy="184"/>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17" name="Picture 100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8" y="3343"/>
              <a:ext cx="107" cy="18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18" name="Picture 100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2" y="3347"/>
              <a:ext cx="108" cy="184"/>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19" name="Picture 100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0" y="3343"/>
              <a:ext cx="107" cy="18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20" name="Picture 100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3" y="3343"/>
              <a:ext cx="108" cy="18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521" name="Object 1007"/>
            <p:cNvGraphicFramePr>
              <a:graphicFrameLocks noChangeAspect="1"/>
            </p:cNvGraphicFramePr>
            <p:nvPr/>
          </p:nvGraphicFramePr>
          <p:xfrm>
            <a:off x="4486" y="3309"/>
            <a:ext cx="366" cy="231"/>
          </p:xfrm>
          <a:graphic>
            <a:graphicData uri="http://schemas.openxmlformats.org/presentationml/2006/ole">
              <mc:AlternateContent xmlns:mc="http://schemas.openxmlformats.org/markup-compatibility/2006">
                <mc:Choice xmlns:v="urn:schemas-microsoft-com:vml" Requires="v">
                  <p:oleObj spid="_x0000_s2205" name="Drawing" r:id="rId11" imgW="1395512" imgH="705886" progId="">
                    <p:embed/>
                  </p:oleObj>
                </mc:Choice>
                <mc:Fallback>
                  <p:oleObj name="Drawing" r:id="rId11" imgW="1395512" imgH="705886"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6" y="3309"/>
                          <a:ext cx="366" cy="23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22" name="Group 1008"/>
            <p:cNvGrpSpPr>
              <a:grpSpLocks/>
            </p:cNvGrpSpPr>
            <p:nvPr/>
          </p:nvGrpSpPr>
          <p:grpSpPr bwMode="auto">
            <a:xfrm>
              <a:off x="793" y="3748"/>
              <a:ext cx="4213" cy="182"/>
              <a:chOff x="854" y="3602"/>
              <a:chExt cx="4564" cy="156"/>
            </a:xfrm>
          </p:grpSpPr>
          <p:sp>
            <p:nvSpPr>
              <p:cNvPr id="536" name="AutoShape 1009"/>
              <p:cNvSpPr>
                <a:spLocks noChangeArrowheads="1"/>
              </p:cNvSpPr>
              <p:nvPr/>
            </p:nvSpPr>
            <p:spPr bwMode="auto">
              <a:xfrm>
                <a:off x="854" y="3605"/>
                <a:ext cx="537" cy="132"/>
              </a:xfrm>
              <a:prstGeom prst="homePlate">
                <a:avLst>
                  <a:gd name="adj" fmla="val 42433"/>
                </a:avLst>
              </a:prstGeom>
              <a:gradFill rotWithShape="0">
                <a:gsLst>
                  <a:gs pos="0">
                    <a:srgbClr val="FFFFFF">
                      <a:gamma/>
                      <a:shade val="86275"/>
                      <a:invGamma/>
                    </a:srgbClr>
                  </a:gs>
                  <a:gs pos="50000">
                    <a:srgbClr val="FFFFFF"/>
                  </a:gs>
                  <a:gs pos="100000">
                    <a:srgbClr val="FFFFFF">
                      <a:gamma/>
                      <a:shade val="86275"/>
                      <a:invGamma/>
                    </a:srgbClr>
                  </a:gs>
                </a:gsLst>
                <a:lin ang="5400000" scaled="1"/>
              </a:gradFill>
              <a:ln w="9525">
                <a:noFill/>
                <a:miter lim="800000"/>
                <a:headEnd/>
                <a:tailEnd/>
              </a:ln>
              <a:effectLst>
                <a:prstShdw prst="shdw17" dist="17961" dir="2700000">
                  <a:srgbClr val="FFFFFF">
                    <a:gamma/>
                    <a:shade val="60000"/>
                    <a:invGamma/>
                  </a:srgbClr>
                </a:prstShdw>
              </a:effectLst>
            </p:spPr>
            <p:txBody>
              <a:bodyPr wrap="none" anchor="ctr"/>
              <a:lstStyle/>
              <a:p>
                <a:pPr algn="ctr">
                  <a:defRPr/>
                </a:pPr>
                <a:r>
                  <a:rPr lang="zh-CN" altLang="en-US" sz="1100" b="1" kern="0" dirty="0">
                    <a:solidFill>
                      <a:srgbClr val="000000"/>
                    </a:solidFill>
                    <a:latin typeface="微软雅黑" pitchFamily="34" charset="-122"/>
                    <a:ea typeface="微软雅黑" pitchFamily="34" charset="-122"/>
                  </a:rPr>
                  <a:t>卸货</a:t>
                </a:r>
                <a:r>
                  <a:rPr lang="en-US" altLang="ko-KR" sz="1100" b="1" kern="0" dirty="0">
                    <a:solidFill>
                      <a:srgbClr val="000000"/>
                    </a:solidFill>
                    <a:latin typeface="微软雅黑" pitchFamily="34" charset="-122"/>
                    <a:ea typeface="微软雅黑" pitchFamily="34" charset="-122"/>
                  </a:rPr>
                  <a:t>/</a:t>
                </a:r>
                <a:r>
                  <a:rPr lang="zh-CN" altLang="en-US" sz="1100" b="1" kern="0" dirty="0">
                    <a:solidFill>
                      <a:srgbClr val="000000"/>
                    </a:solidFill>
                    <a:latin typeface="微软雅黑" pitchFamily="34" charset="-122"/>
                    <a:ea typeface="微软雅黑" pitchFamily="34" charset="-122"/>
                  </a:rPr>
                  <a:t>入库</a:t>
                </a:r>
                <a:endParaRPr lang="ko-KR" altLang="en-US" sz="1100" b="1" kern="0" dirty="0">
                  <a:solidFill>
                    <a:srgbClr val="000000"/>
                  </a:solidFill>
                  <a:latin typeface="微软雅黑" pitchFamily="34" charset="-122"/>
                  <a:ea typeface="돋움" pitchFamily="34" charset="-127"/>
                </a:endParaRPr>
              </a:p>
            </p:txBody>
          </p:sp>
          <p:sp>
            <p:nvSpPr>
              <p:cNvPr id="537" name="AutoShape 1010"/>
              <p:cNvSpPr>
                <a:spLocks noChangeArrowheads="1"/>
              </p:cNvSpPr>
              <p:nvPr/>
            </p:nvSpPr>
            <p:spPr bwMode="auto">
              <a:xfrm>
                <a:off x="1462" y="3608"/>
                <a:ext cx="537" cy="132"/>
              </a:xfrm>
              <a:prstGeom prst="homePlate">
                <a:avLst>
                  <a:gd name="adj" fmla="val 42433"/>
                </a:avLst>
              </a:prstGeom>
              <a:gradFill rotWithShape="0">
                <a:gsLst>
                  <a:gs pos="0">
                    <a:srgbClr val="FFFFFF">
                      <a:gamma/>
                      <a:shade val="86275"/>
                      <a:invGamma/>
                    </a:srgbClr>
                  </a:gs>
                  <a:gs pos="50000">
                    <a:srgbClr val="FFFFFF"/>
                  </a:gs>
                  <a:gs pos="100000">
                    <a:srgbClr val="FFFFFF">
                      <a:gamma/>
                      <a:shade val="86275"/>
                      <a:invGamma/>
                    </a:srgbClr>
                  </a:gs>
                </a:gsLst>
                <a:lin ang="5400000" scaled="1"/>
              </a:gradFill>
              <a:ln w="9525">
                <a:noFill/>
                <a:miter lim="800000"/>
                <a:headEnd/>
                <a:tailEnd/>
              </a:ln>
              <a:effectLst>
                <a:prstShdw prst="shdw17" dist="17961" dir="2700000">
                  <a:srgbClr val="FFFFFF">
                    <a:gamma/>
                    <a:shade val="60000"/>
                    <a:invGamma/>
                  </a:srgbClr>
                </a:prstShdw>
              </a:effectLst>
            </p:spPr>
            <p:txBody>
              <a:bodyPr wrap="none" anchor="ctr"/>
              <a:lstStyle/>
              <a:p>
                <a:pPr algn="ctr">
                  <a:defRPr/>
                </a:pPr>
                <a:r>
                  <a:rPr lang="zh-CN" altLang="en-US" sz="1100" b="1" kern="0">
                    <a:solidFill>
                      <a:srgbClr val="000000"/>
                    </a:solidFill>
                    <a:latin typeface="微软雅黑" pitchFamily="34" charset="-122"/>
                    <a:ea typeface="微软雅黑" pitchFamily="34" charset="-122"/>
                  </a:rPr>
                  <a:t>验收</a:t>
                </a:r>
                <a:r>
                  <a:rPr lang="en-US" altLang="ko-KR" sz="1100" b="1" kern="0">
                    <a:solidFill>
                      <a:srgbClr val="000000"/>
                    </a:solidFill>
                    <a:latin typeface="微软雅黑" pitchFamily="34" charset="-122"/>
                    <a:ea typeface="微软雅黑" pitchFamily="34" charset="-122"/>
                  </a:rPr>
                  <a:t>/</a:t>
                </a:r>
                <a:r>
                  <a:rPr lang="zh-CN" altLang="en-US" sz="1100" b="1" kern="0">
                    <a:solidFill>
                      <a:srgbClr val="000000"/>
                    </a:solidFill>
                    <a:latin typeface="微软雅黑" pitchFamily="34" charset="-122"/>
                    <a:ea typeface="微软雅黑" pitchFamily="34" charset="-122"/>
                  </a:rPr>
                  <a:t>验货</a:t>
                </a:r>
                <a:endParaRPr lang="ko-KR" altLang="en-US" sz="1100" b="1" kern="0">
                  <a:solidFill>
                    <a:srgbClr val="000000"/>
                  </a:solidFill>
                  <a:latin typeface="微软雅黑" pitchFamily="34" charset="-122"/>
                  <a:ea typeface="돋움" pitchFamily="34" charset="-127"/>
                </a:endParaRPr>
              </a:p>
            </p:txBody>
          </p:sp>
          <p:sp>
            <p:nvSpPr>
              <p:cNvPr id="538" name="AutoShape 1011"/>
              <p:cNvSpPr>
                <a:spLocks noChangeArrowheads="1"/>
              </p:cNvSpPr>
              <p:nvPr/>
            </p:nvSpPr>
            <p:spPr bwMode="auto">
              <a:xfrm>
                <a:off x="2060" y="3602"/>
                <a:ext cx="366" cy="132"/>
              </a:xfrm>
              <a:prstGeom prst="homePlate">
                <a:avLst>
                  <a:gd name="adj" fmla="val 28921"/>
                </a:avLst>
              </a:prstGeom>
              <a:gradFill rotWithShape="0">
                <a:gsLst>
                  <a:gs pos="0">
                    <a:srgbClr val="FFFFFF">
                      <a:gamma/>
                      <a:shade val="86275"/>
                      <a:invGamma/>
                    </a:srgbClr>
                  </a:gs>
                  <a:gs pos="50000">
                    <a:srgbClr val="FFFFFF"/>
                  </a:gs>
                  <a:gs pos="100000">
                    <a:srgbClr val="FFFFFF">
                      <a:gamma/>
                      <a:shade val="86275"/>
                      <a:invGamma/>
                    </a:srgbClr>
                  </a:gs>
                </a:gsLst>
                <a:lin ang="5400000" scaled="1"/>
              </a:gradFill>
              <a:ln w="9525">
                <a:noFill/>
                <a:miter lim="800000"/>
                <a:headEnd/>
                <a:tailEnd/>
              </a:ln>
              <a:effectLst>
                <a:prstShdw prst="shdw17" dist="17961" dir="2700000">
                  <a:srgbClr val="FFFFFF">
                    <a:gamma/>
                    <a:shade val="60000"/>
                    <a:invGamma/>
                  </a:srgbClr>
                </a:prstShdw>
              </a:effectLst>
            </p:spPr>
            <p:txBody>
              <a:bodyPr wrap="none" anchor="ctr"/>
              <a:lstStyle/>
              <a:p>
                <a:pPr algn="ctr">
                  <a:defRPr/>
                </a:pPr>
                <a:r>
                  <a:rPr lang="zh-CN" altLang="en-US" sz="1100" b="1" kern="0">
                    <a:solidFill>
                      <a:srgbClr val="000000"/>
                    </a:solidFill>
                    <a:latin typeface="微软雅黑" pitchFamily="34" charset="-122"/>
                    <a:ea typeface="微软雅黑" pitchFamily="34" charset="-122"/>
                  </a:rPr>
                  <a:t>入库</a:t>
                </a:r>
                <a:endParaRPr lang="ko-KR" altLang="en-US" sz="1100" b="1" kern="0">
                  <a:solidFill>
                    <a:srgbClr val="000000"/>
                  </a:solidFill>
                  <a:latin typeface="微软雅黑" pitchFamily="34" charset="-122"/>
                  <a:ea typeface="돋움" pitchFamily="34" charset="-127"/>
                </a:endParaRPr>
              </a:p>
            </p:txBody>
          </p:sp>
          <p:sp>
            <p:nvSpPr>
              <p:cNvPr id="539" name="AutoShape 1012"/>
              <p:cNvSpPr>
                <a:spLocks noChangeArrowheads="1"/>
              </p:cNvSpPr>
              <p:nvPr/>
            </p:nvSpPr>
            <p:spPr bwMode="auto">
              <a:xfrm>
                <a:off x="2475" y="3612"/>
                <a:ext cx="366" cy="132"/>
              </a:xfrm>
              <a:prstGeom prst="homePlate">
                <a:avLst>
                  <a:gd name="adj" fmla="val 28921"/>
                </a:avLst>
              </a:prstGeom>
              <a:gradFill rotWithShape="0">
                <a:gsLst>
                  <a:gs pos="0">
                    <a:srgbClr val="FFFFFF">
                      <a:gamma/>
                      <a:shade val="86275"/>
                      <a:invGamma/>
                    </a:srgbClr>
                  </a:gs>
                  <a:gs pos="50000">
                    <a:srgbClr val="FFFFFF"/>
                  </a:gs>
                  <a:gs pos="100000">
                    <a:srgbClr val="FFFFFF">
                      <a:gamma/>
                      <a:shade val="86275"/>
                      <a:invGamma/>
                    </a:srgbClr>
                  </a:gs>
                </a:gsLst>
                <a:lin ang="5400000" scaled="1"/>
              </a:gradFill>
              <a:ln w="9525">
                <a:noFill/>
                <a:miter lim="800000"/>
                <a:headEnd/>
                <a:tailEnd/>
              </a:ln>
              <a:effectLst>
                <a:prstShdw prst="shdw17" dist="17961" dir="2700000">
                  <a:srgbClr val="FFFFFF">
                    <a:gamma/>
                    <a:shade val="60000"/>
                    <a:invGamma/>
                  </a:srgbClr>
                </a:prstShdw>
              </a:effectLst>
            </p:spPr>
            <p:txBody>
              <a:bodyPr wrap="none" anchor="ctr"/>
              <a:lstStyle/>
              <a:p>
                <a:pPr algn="ctr">
                  <a:defRPr/>
                </a:pPr>
                <a:r>
                  <a:rPr lang="zh-CN" altLang="en-US" sz="1100" b="1" kern="0">
                    <a:solidFill>
                      <a:srgbClr val="000000"/>
                    </a:solidFill>
                    <a:latin typeface="微软雅黑" pitchFamily="34" charset="-122"/>
                    <a:ea typeface="微软雅黑" pitchFamily="34" charset="-122"/>
                  </a:rPr>
                  <a:t>补充</a:t>
                </a:r>
                <a:endParaRPr lang="ko-KR" altLang="en-US" sz="1100" b="1" kern="0">
                  <a:solidFill>
                    <a:srgbClr val="000000"/>
                  </a:solidFill>
                  <a:latin typeface="微软雅黑" pitchFamily="34" charset="-122"/>
                  <a:ea typeface="돋움" pitchFamily="34" charset="-127"/>
                </a:endParaRPr>
              </a:p>
            </p:txBody>
          </p:sp>
          <p:sp>
            <p:nvSpPr>
              <p:cNvPr id="540" name="AutoShape 1013"/>
              <p:cNvSpPr>
                <a:spLocks noChangeArrowheads="1"/>
              </p:cNvSpPr>
              <p:nvPr/>
            </p:nvSpPr>
            <p:spPr bwMode="auto">
              <a:xfrm>
                <a:off x="2887" y="3612"/>
                <a:ext cx="366" cy="132"/>
              </a:xfrm>
              <a:prstGeom prst="homePlate">
                <a:avLst>
                  <a:gd name="adj" fmla="val 28921"/>
                </a:avLst>
              </a:prstGeom>
              <a:gradFill rotWithShape="0">
                <a:gsLst>
                  <a:gs pos="0">
                    <a:srgbClr val="FFFFFF">
                      <a:gamma/>
                      <a:shade val="86275"/>
                      <a:invGamma/>
                    </a:srgbClr>
                  </a:gs>
                  <a:gs pos="50000">
                    <a:srgbClr val="FFFFFF"/>
                  </a:gs>
                  <a:gs pos="100000">
                    <a:srgbClr val="FFFFFF">
                      <a:gamma/>
                      <a:shade val="86275"/>
                      <a:invGamma/>
                    </a:srgbClr>
                  </a:gs>
                </a:gsLst>
                <a:lin ang="5400000" scaled="1"/>
              </a:gradFill>
              <a:ln w="9525">
                <a:noFill/>
                <a:miter lim="800000"/>
                <a:headEnd/>
                <a:tailEnd/>
              </a:ln>
              <a:effectLst>
                <a:prstShdw prst="shdw17" dist="17961" dir="2700000">
                  <a:srgbClr val="FFFFFF">
                    <a:gamma/>
                    <a:shade val="60000"/>
                    <a:invGamma/>
                  </a:srgbClr>
                </a:prstShdw>
              </a:effectLst>
            </p:spPr>
            <p:txBody>
              <a:bodyPr wrap="none" anchor="ctr"/>
              <a:lstStyle/>
              <a:p>
                <a:pPr algn="ctr">
                  <a:defRPr/>
                </a:pPr>
                <a:r>
                  <a:rPr lang="zh-CN" altLang="en-US" sz="1100" b="1" kern="0">
                    <a:solidFill>
                      <a:srgbClr val="000000"/>
                    </a:solidFill>
                    <a:latin typeface="微软雅黑" pitchFamily="34" charset="-122"/>
                    <a:ea typeface="微软雅黑" pitchFamily="34" charset="-122"/>
                  </a:rPr>
                  <a:t>移动</a:t>
                </a:r>
                <a:endParaRPr lang="ko-KR" altLang="en-US" sz="1100" b="1" kern="0">
                  <a:solidFill>
                    <a:srgbClr val="000000"/>
                  </a:solidFill>
                  <a:latin typeface="微软雅黑" pitchFamily="34" charset="-122"/>
                  <a:ea typeface="돋움" pitchFamily="34" charset="-127"/>
                </a:endParaRPr>
              </a:p>
            </p:txBody>
          </p:sp>
          <p:sp>
            <p:nvSpPr>
              <p:cNvPr id="541" name="AutoShape 1014"/>
              <p:cNvSpPr>
                <a:spLocks noChangeArrowheads="1"/>
              </p:cNvSpPr>
              <p:nvPr/>
            </p:nvSpPr>
            <p:spPr bwMode="auto">
              <a:xfrm>
                <a:off x="3300" y="3613"/>
                <a:ext cx="366" cy="132"/>
              </a:xfrm>
              <a:prstGeom prst="homePlate">
                <a:avLst>
                  <a:gd name="adj" fmla="val 28921"/>
                </a:avLst>
              </a:prstGeom>
              <a:gradFill rotWithShape="0">
                <a:gsLst>
                  <a:gs pos="0">
                    <a:srgbClr val="FFFFFF">
                      <a:gamma/>
                      <a:shade val="86275"/>
                      <a:invGamma/>
                    </a:srgbClr>
                  </a:gs>
                  <a:gs pos="50000">
                    <a:srgbClr val="FFFFFF"/>
                  </a:gs>
                  <a:gs pos="100000">
                    <a:srgbClr val="FFFFFF">
                      <a:gamma/>
                      <a:shade val="86275"/>
                      <a:invGamma/>
                    </a:srgbClr>
                  </a:gs>
                </a:gsLst>
                <a:lin ang="5400000" scaled="1"/>
              </a:gradFill>
              <a:ln w="9525">
                <a:noFill/>
                <a:miter lim="800000"/>
                <a:headEnd/>
                <a:tailEnd/>
              </a:ln>
              <a:effectLst>
                <a:prstShdw prst="shdw17" dist="17961" dir="2700000">
                  <a:srgbClr val="FFFFFF">
                    <a:gamma/>
                    <a:shade val="60000"/>
                    <a:invGamma/>
                  </a:srgbClr>
                </a:prstShdw>
              </a:effectLst>
            </p:spPr>
            <p:txBody>
              <a:bodyPr wrap="none" anchor="ctr"/>
              <a:lstStyle/>
              <a:p>
                <a:pPr algn="ctr">
                  <a:defRPr/>
                </a:pPr>
                <a:r>
                  <a:rPr lang="en-US" altLang="ko-KR" sz="1100" b="1" kern="0" dirty="0">
                    <a:solidFill>
                      <a:srgbClr val="000000"/>
                    </a:solidFill>
                    <a:latin typeface="微软雅黑" pitchFamily="34" charset="-122"/>
                    <a:ea typeface="微软雅黑" pitchFamily="34" charset="-122"/>
                  </a:rPr>
                  <a:t>Picking</a:t>
                </a:r>
              </a:p>
            </p:txBody>
          </p:sp>
          <p:sp>
            <p:nvSpPr>
              <p:cNvPr id="542" name="AutoShape 1015"/>
              <p:cNvSpPr>
                <a:spLocks noChangeArrowheads="1"/>
              </p:cNvSpPr>
              <p:nvPr/>
            </p:nvSpPr>
            <p:spPr bwMode="auto">
              <a:xfrm>
                <a:off x="3713" y="3619"/>
                <a:ext cx="537" cy="132"/>
              </a:xfrm>
              <a:prstGeom prst="homePlate">
                <a:avLst>
                  <a:gd name="adj" fmla="val 42433"/>
                </a:avLst>
              </a:prstGeom>
              <a:gradFill rotWithShape="0">
                <a:gsLst>
                  <a:gs pos="0">
                    <a:srgbClr val="FFFFFF">
                      <a:gamma/>
                      <a:shade val="86275"/>
                      <a:invGamma/>
                    </a:srgbClr>
                  </a:gs>
                  <a:gs pos="50000">
                    <a:srgbClr val="FFFFFF"/>
                  </a:gs>
                  <a:gs pos="100000">
                    <a:srgbClr val="FFFFFF">
                      <a:gamma/>
                      <a:shade val="86275"/>
                      <a:invGamma/>
                    </a:srgbClr>
                  </a:gs>
                </a:gsLst>
                <a:lin ang="5400000" scaled="1"/>
              </a:gradFill>
              <a:ln w="9525">
                <a:noFill/>
                <a:miter lim="800000"/>
                <a:headEnd/>
                <a:tailEnd/>
              </a:ln>
              <a:effectLst>
                <a:prstShdw prst="shdw17" dist="17961" dir="2700000">
                  <a:srgbClr val="FFFFFF">
                    <a:gamma/>
                    <a:shade val="60000"/>
                    <a:invGamma/>
                  </a:srgbClr>
                </a:prstShdw>
              </a:effectLst>
            </p:spPr>
            <p:txBody>
              <a:bodyPr wrap="none" anchor="ctr"/>
              <a:lstStyle/>
              <a:p>
                <a:pPr algn="ctr">
                  <a:defRPr/>
                </a:pPr>
                <a:r>
                  <a:rPr lang="zh-CN" altLang="en-US" sz="1100" b="1" kern="0">
                    <a:solidFill>
                      <a:srgbClr val="000000"/>
                    </a:solidFill>
                    <a:latin typeface="微软雅黑" pitchFamily="34" charset="-122"/>
                    <a:ea typeface="微软雅黑" pitchFamily="34" charset="-122"/>
                  </a:rPr>
                  <a:t>验货</a:t>
                </a:r>
                <a:r>
                  <a:rPr lang="en-US" altLang="ko-KR" sz="1100" b="1" kern="0">
                    <a:solidFill>
                      <a:srgbClr val="000000"/>
                    </a:solidFill>
                    <a:latin typeface="微软雅黑" pitchFamily="34" charset="-122"/>
                    <a:ea typeface="微软雅黑" pitchFamily="34" charset="-122"/>
                  </a:rPr>
                  <a:t>/</a:t>
                </a:r>
                <a:r>
                  <a:rPr lang="zh-CN" altLang="en-US" sz="1100" b="1" kern="0">
                    <a:solidFill>
                      <a:srgbClr val="000000"/>
                    </a:solidFill>
                    <a:latin typeface="微软雅黑" pitchFamily="34" charset="-122"/>
                    <a:ea typeface="微软雅黑" pitchFamily="34" charset="-122"/>
                  </a:rPr>
                  <a:t>分类</a:t>
                </a:r>
                <a:endParaRPr lang="ko-KR" altLang="en-US" sz="1100" b="1" kern="0">
                  <a:solidFill>
                    <a:srgbClr val="000000"/>
                  </a:solidFill>
                  <a:latin typeface="微软雅黑" pitchFamily="34" charset="-122"/>
                  <a:ea typeface="돋움" pitchFamily="34" charset="-127"/>
                </a:endParaRPr>
              </a:p>
            </p:txBody>
          </p:sp>
          <p:sp>
            <p:nvSpPr>
              <p:cNvPr id="543" name="AutoShape 1016"/>
              <p:cNvSpPr>
                <a:spLocks noChangeArrowheads="1"/>
              </p:cNvSpPr>
              <p:nvPr/>
            </p:nvSpPr>
            <p:spPr bwMode="auto">
              <a:xfrm>
                <a:off x="4298" y="3626"/>
                <a:ext cx="537" cy="132"/>
              </a:xfrm>
              <a:prstGeom prst="homePlate">
                <a:avLst>
                  <a:gd name="adj" fmla="val 42433"/>
                </a:avLst>
              </a:prstGeom>
              <a:gradFill rotWithShape="0">
                <a:gsLst>
                  <a:gs pos="0">
                    <a:srgbClr val="FFFFFF">
                      <a:gamma/>
                      <a:shade val="86275"/>
                      <a:invGamma/>
                    </a:srgbClr>
                  </a:gs>
                  <a:gs pos="50000">
                    <a:srgbClr val="FFFFFF"/>
                  </a:gs>
                  <a:gs pos="100000">
                    <a:srgbClr val="FFFFFF">
                      <a:gamma/>
                      <a:shade val="86275"/>
                      <a:invGamma/>
                    </a:srgbClr>
                  </a:gs>
                </a:gsLst>
                <a:lin ang="5400000" scaled="1"/>
              </a:gradFill>
              <a:ln w="9525">
                <a:noFill/>
                <a:miter lim="800000"/>
                <a:headEnd/>
                <a:tailEnd/>
              </a:ln>
              <a:effectLst>
                <a:prstShdw prst="shdw17" dist="17961" dir="2700000">
                  <a:srgbClr val="FFFFFF">
                    <a:gamma/>
                    <a:shade val="60000"/>
                    <a:invGamma/>
                  </a:srgbClr>
                </a:prstShdw>
              </a:effectLst>
            </p:spPr>
            <p:txBody>
              <a:bodyPr wrap="none" anchor="ctr"/>
              <a:lstStyle/>
              <a:p>
                <a:pPr algn="ctr">
                  <a:defRPr/>
                </a:pPr>
                <a:r>
                  <a:rPr lang="zh-CN" altLang="en-US" sz="1100" b="1" kern="0" dirty="0">
                    <a:solidFill>
                      <a:srgbClr val="000000"/>
                    </a:solidFill>
                    <a:latin typeface="微软雅黑" pitchFamily="34" charset="-122"/>
                    <a:ea typeface="微软雅黑" pitchFamily="34" charset="-122"/>
                  </a:rPr>
                  <a:t>等待</a:t>
                </a:r>
                <a:r>
                  <a:rPr lang="en-US" altLang="ko-KR" sz="1100" b="1" kern="0" dirty="0">
                    <a:solidFill>
                      <a:srgbClr val="000000"/>
                    </a:solidFill>
                    <a:latin typeface="微软雅黑" pitchFamily="34" charset="-122"/>
                    <a:ea typeface="微软雅黑" pitchFamily="34" charset="-122"/>
                  </a:rPr>
                  <a:t>/</a:t>
                </a:r>
                <a:r>
                  <a:rPr lang="zh-CN" altLang="en-US" sz="1100" b="1" kern="0" dirty="0">
                    <a:solidFill>
                      <a:srgbClr val="000000"/>
                    </a:solidFill>
                    <a:latin typeface="微软雅黑" pitchFamily="34" charset="-122"/>
                    <a:ea typeface="微软雅黑" pitchFamily="34" charset="-122"/>
                  </a:rPr>
                  <a:t>出库</a:t>
                </a:r>
                <a:endParaRPr lang="ko-KR" altLang="en-US" sz="1100" b="1" kern="0" dirty="0">
                  <a:solidFill>
                    <a:srgbClr val="000000"/>
                  </a:solidFill>
                  <a:latin typeface="微软雅黑" pitchFamily="34" charset="-122"/>
                  <a:ea typeface="돋움" pitchFamily="34" charset="-127"/>
                </a:endParaRPr>
              </a:p>
            </p:txBody>
          </p:sp>
          <p:sp>
            <p:nvSpPr>
              <p:cNvPr id="544" name="AutoShape 1017"/>
              <p:cNvSpPr>
                <a:spLocks noChangeArrowheads="1"/>
              </p:cNvSpPr>
              <p:nvPr/>
            </p:nvSpPr>
            <p:spPr bwMode="auto">
              <a:xfrm>
                <a:off x="4881" y="3626"/>
                <a:ext cx="537" cy="132"/>
              </a:xfrm>
              <a:prstGeom prst="homePlate">
                <a:avLst>
                  <a:gd name="adj" fmla="val 42433"/>
                </a:avLst>
              </a:prstGeom>
              <a:gradFill rotWithShape="0">
                <a:gsLst>
                  <a:gs pos="0">
                    <a:srgbClr val="FFFFFF">
                      <a:gamma/>
                      <a:shade val="86275"/>
                      <a:invGamma/>
                    </a:srgbClr>
                  </a:gs>
                  <a:gs pos="50000">
                    <a:srgbClr val="FFFFFF"/>
                  </a:gs>
                  <a:gs pos="100000">
                    <a:srgbClr val="FFFFFF">
                      <a:gamma/>
                      <a:shade val="86275"/>
                      <a:invGamma/>
                    </a:srgbClr>
                  </a:gs>
                </a:gsLst>
                <a:lin ang="5400000" scaled="1"/>
              </a:gradFill>
              <a:ln w="9525">
                <a:noFill/>
                <a:miter lim="800000"/>
                <a:headEnd/>
                <a:tailEnd/>
              </a:ln>
              <a:effectLst>
                <a:prstShdw prst="shdw17" dist="17961" dir="2700000">
                  <a:srgbClr val="FFFFFF">
                    <a:gamma/>
                    <a:shade val="60000"/>
                    <a:invGamma/>
                  </a:srgbClr>
                </a:prstShdw>
              </a:effectLst>
            </p:spPr>
            <p:txBody>
              <a:bodyPr wrap="none" anchor="ctr"/>
              <a:lstStyle/>
              <a:p>
                <a:pPr algn="ctr">
                  <a:defRPr/>
                </a:pPr>
                <a:r>
                  <a:rPr lang="zh-CN" altLang="en-US" sz="1100" b="1" kern="0" dirty="0">
                    <a:solidFill>
                      <a:srgbClr val="000000"/>
                    </a:solidFill>
                    <a:latin typeface="微软雅黑" pitchFamily="34" charset="-122"/>
                    <a:ea typeface="微软雅黑" pitchFamily="34" charset="-122"/>
                  </a:rPr>
                  <a:t>装车</a:t>
                </a:r>
                <a:endParaRPr lang="ko-KR" altLang="en-US" sz="1100" b="1" kern="0" dirty="0">
                  <a:solidFill>
                    <a:srgbClr val="000000"/>
                  </a:solidFill>
                  <a:latin typeface="微软雅黑" pitchFamily="34" charset="-122"/>
                  <a:ea typeface="돋움" pitchFamily="34" charset="-127"/>
                </a:endParaRPr>
              </a:p>
            </p:txBody>
          </p:sp>
        </p:grpSp>
        <p:sp>
          <p:nvSpPr>
            <p:cNvPr id="523" name="Text Box 1018"/>
            <p:cNvSpPr txBox="1">
              <a:spLocks noChangeArrowheads="1"/>
            </p:cNvSpPr>
            <p:nvPr/>
          </p:nvSpPr>
          <p:spPr bwMode="auto">
            <a:xfrm>
              <a:off x="3145" y="3045"/>
              <a:ext cx="24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헤드라인M" pitchFamily="18" charset="-127"/>
                  <a:ea typeface="HY헤드라인M" pitchFamily="18" charset="-127"/>
                </a:defRPr>
              </a:lvl1pPr>
              <a:lvl2pPr marL="742950" indent="-285750" eaLnBrk="0" hangingPunct="0">
                <a:defRPr kumimoji="1" sz="1100">
                  <a:solidFill>
                    <a:schemeClr val="tx1"/>
                  </a:solidFill>
                  <a:latin typeface="HY헤드라인M" pitchFamily="18" charset="-127"/>
                  <a:ea typeface="HY헤드라인M" pitchFamily="18" charset="-127"/>
                </a:defRPr>
              </a:lvl2pPr>
              <a:lvl3pPr marL="1143000" indent="-228600" eaLnBrk="0" hangingPunct="0">
                <a:defRPr kumimoji="1" sz="1100">
                  <a:solidFill>
                    <a:schemeClr val="tx1"/>
                  </a:solidFill>
                  <a:latin typeface="HY헤드라인M" pitchFamily="18" charset="-127"/>
                  <a:ea typeface="HY헤드라인M" pitchFamily="18" charset="-127"/>
                </a:defRPr>
              </a:lvl3pPr>
              <a:lvl4pPr marL="1600200" indent="-228600" eaLnBrk="0" hangingPunct="0">
                <a:defRPr kumimoji="1" sz="1100">
                  <a:solidFill>
                    <a:schemeClr val="tx1"/>
                  </a:solidFill>
                  <a:latin typeface="HY헤드라인M" pitchFamily="18" charset="-127"/>
                  <a:ea typeface="HY헤드라인M" pitchFamily="18" charset="-127"/>
                </a:defRPr>
              </a:lvl4pPr>
              <a:lvl5pPr marL="2057400" indent="-228600" eaLnBrk="0" hangingPunct="0">
                <a:defRPr kumimoji="1" sz="1100">
                  <a:solidFill>
                    <a:schemeClr val="tx1"/>
                  </a:solidFill>
                  <a:latin typeface="HY헤드라인M" pitchFamily="18" charset="-127"/>
                  <a:ea typeface="HY헤드라인M" pitchFamily="18" charset="-127"/>
                </a:defRPr>
              </a:lvl5pPr>
              <a:lvl6pPr marL="25146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6pPr>
              <a:lvl7pPr marL="29718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7pPr>
              <a:lvl8pPr marL="34290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8pPr>
              <a:lvl9pPr marL="3886200" indent="-228600" eaLnBrk="0" fontAlgn="base" latinLnBrk="1" hangingPunct="0">
                <a:spcBef>
                  <a:spcPct val="0"/>
                </a:spcBef>
                <a:spcAft>
                  <a:spcPct val="0"/>
                </a:spcAft>
                <a:defRPr kumimoji="1" sz="1100">
                  <a:solidFill>
                    <a:schemeClr val="tx1"/>
                  </a:solidFill>
                  <a:latin typeface="HY헤드라인M" pitchFamily="18" charset="-127"/>
                  <a:ea typeface="HY헤드라인M" pitchFamily="18" charset="-127"/>
                </a:defRPr>
              </a:lvl9pPr>
            </a:lstStyle>
            <a:p>
              <a:pPr eaLnBrk="1" hangingPunct="1">
                <a:defRPr/>
              </a:pPr>
              <a:r>
                <a:rPr lang="en-US" altLang="ko-KR" sz="800" b="1" kern="0" smtClean="0">
                  <a:solidFill>
                    <a:srgbClr val="000000"/>
                  </a:solidFill>
                  <a:latin typeface="微软雅黑" pitchFamily="34" charset="-122"/>
                  <a:ea typeface="微软雅黑" pitchFamily="34" charset="-122"/>
                </a:rPr>
                <a:t>HHT</a:t>
              </a:r>
            </a:p>
          </p:txBody>
        </p:sp>
        <p:grpSp>
          <p:nvGrpSpPr>
            <p:cNvPr id="524" name="Group 1019"/>
            <p:cNvGrpSpPr>
              <a:grpSpLocks/>
            </p:cNvGrpSpPr>
            <p:nvPr/>
          </p:nvGrpSpPr>
          <p:grpSpPr bwMode="auto">
            <a:xfrm>
              <a:off x="3213" y="3157"/>
              <a:ext cx="68" cy="131"/>
              <a:chOff x="3096" y="768"/>
              <a:chExt cx="144" cy="264"/>
            </a:xfrm>
          </p:grpSpPr>
          <p:sp>
            <p:nvSpPr>
              <p:cNvPr id="530" name="Rectangle 1020"/>
              <p:cNvSpPr>
                <a:spLocks noChangeArrowheads="1"/>
              </p:cNvSpPr>
              <p:nvPr/>
            </p:nvSpPr>
            <p:spPr bwMode="auto">
              <a:xfrm>
                <a:off x="3120" y="768"/>
                <a:ext cx="96" cy="144"/>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sp>
            <p:nvSpPr>
              <p:cNvPr id="531" name="Rectangle 1021"/>
              <p:cNvSpPr>
                <a:spLocks noChangeArrowheads="1"/>
              </p:cNvSpPr>
              <p:nvPr/>
            </p:nvSpPr>
            <p:spPr bwMode="auto">
              <a:xfrm>
                <a:off x="3144" y="912"/>
                <a:ext cx="48" cy="48"/>
              </a:xfrm>
              <a:prstGeom prst="rect">
                <a:avLst/>
              </a:prstGeom>
              <a:solidFill>
                <a:srgbClr val="00FF00"/>
              </a:solidFill>
              <a:ln w="9525">
                <a:solidFill>
                  <a:srgbClr val="000000"/>
                </a:solidFill>
                <a:miter lim="800000"/>
                <a:headEnd/>
                <a:tailEnd/>
              </a:ln>
            </p:spPr>
            <p:txBody>
              <a:bodyPr wrap="none" anchor="ctr"/>
              <a:lstStyle/>
              <a:p>
                <a:pPr>
                  <a:defRPr/>
                </a:pPr>
                <a:endParaRPr lang="ko-KR" altLang="en-US" kern="0">
                  <a:solidFill>
                    <a:sysClr val="windowText" lastClr="000000"/>
                  </a:solidFill>
                  <a:latin typeface="微软雅黑" pitchFamily="34" charset="-122"/>
                </a:endParaRPr>
              </a:p>
            </p:txBody>
          </p:sp>
          <p:grpSp>
            <p:nvGrpSpPr>
              <p:cNvPr id="532" name="Group 1022"/>
              <p:cNvGrpSpPr>
                <a:grpSpLocks/>
              </p:cNvGrpSpPr>
              <p:nvPr/>
            </p:nvGrpSpPr>
            <p:grpSpPr bwMode="auto">
              <a:xfrm>
                <a:off x="3096" y="984"/>
                <a:ext cx="144" cy="48"/>
                <a:chOff x="3120" y="1056"/>
                <a:chExt cx="144" cy="96"/>
              </a:xfrm>
            </p:grpSpPr>
            <p:sp>
              <p:nvSpPr>
                <p:cNvPr id="533" name="Line 1023"/>
                <p:cNvSpPr>
                  <a:spLocks noChangeShapeType="1"/>
                </p:cNvSpPr>
                <p:nvPr/>
              </p:nvSpPr>
              <p:spPr bwMode="auto">
                <a:xfrm flipH="1">
                  <a:off x="3120" y="1056"/>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534" name="Line 1024"/>
                <p:cNvSpPr>
                  <a:spLocks noChangeShapeType="1"/>
                </p:cNvSpPr>
                <p:nvPr/>
              </p:nvSpPr>
              <p:spPr bwMode="auto">
                <a:xfrm>
                  <a:off x="3216" y="1056"/>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sp>
              <p:nvSpPr>
                <p:cNvPr id="535" name="Line 1025"/>
                <p:cNvSpPr>
                  <a:spLocks noChangeShapeType="1"/>
                </p:cNvSpPr>
                <p:nvPr/>
              </p:nvSpPr>
              <p:spPr bwMode="auto">
                <a:xfrm>
                  <a:off x="3192" y="1056"/>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itchFamily="34" charset="-122"/>
                    <a:ea typeface="微软雅黑" pitchFamily="34" charset="-122"/>
                  </a:endParaRPr>
                </a:p>
              </p:txBody>
            </p:sp>
          </p:grpSp>
        </p:grpSp>
        <p:pic>
          <p:nvPicPr>
            <p:cNvPr id="525" name="Picture 1026" descr="b0001584_0107503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92" y="2704"/>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1027" descr="b0001584_0107503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69" y="284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7" name="Picture 1028" descr="Imprimante"/>
            <p:cNvPicPr>
              <a:picLocks noChangeAspect="1" noChangeArrowheads="1"/>
            </p:cNvPicPr>
            <p:nvPr/>
          </p:nvPicPr>
          <p:blipFill>
            <a:blip r:embed="rId14" cstate="print">
              <a:extLst>
                <a:ext uri="{28A0092B-C50C-407E-A947-70E740481C1C}">
                  <a14:useLocalDpi xmlns:a14="http://schemas.microsoft.com/office/drawing/2010/main" val="0"/>
                </a:ext>
              </a:extLst>
            </a:blip>
            <a:srcRect t="19629" b="13965"/>
            <a:stretch>
              <a:fillRect/>
            </a:stretch>
          </p:blipFill>
          <p:spPr bwMode="auto">
            <a:xfrm>
              <a:off x="4241" y="2917"/>
              <a:ext cx="27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8" name="Picture 1029" descr="b0001584_0107503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61" y="284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9" name="Picture 1030" descr="Imprimante"/>
            <p:cNvPicPr>
              <a:picLocks noChangeAspect="1" noChangeArrowheads="1"/>
            </p:cNvPicPr>
            <p:nvPr/>
          </p:nvPicPr>
          <p:blipFill>
            <a:blip r:embed="rId14" cstate="print">
              <a:extLst>
                <a:ext uri="{28A0092B-C50C-407E-A947-70E740481C1C}">
                  <a14:useLocalDpi xmlns:a14="http://schemas.microsoft.com/office/drawing/2010/main" val="0"/>
                </a:ext>
              </a:extLst>
            </a:blip>
            <a:srcRect t="19629" b="13965"/>
            <a:stretch>
              <a:fillRect/>
            </a:stretch>
          </p:blipFill>
          <p:spPr bwMode="auto">
            <a:xfrm>
              <a:off x="2772" y="2917"/>
              <a:ext cx="271"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灯片编号占位符 4"/>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22</a:t>
            </a:fld>
            <a:endParaRPr lang="en-US" altLang="ko-KR" sz="1100" dirty="0">
              <a:latin typeface="微软雅黑" pitchFamily="34" charset="-122"/>
              <a:ea typeface="微软雅黑" pitchFamily="34" charset="-122"/>
            </a:endParaRPr>
          </a:p>
        </p:txBody>
      </p:sp>
      <p:sp>
        <p:nvSpPr>
          <p:cNvPr id="847" name="TextBox 846"/>
          <p:cNvSpPr txBox="1"/>
          <p:nvPr/>
        </p:nvSpPr>
        <p:spPr>
          <a:xfrm>
            <a:off x="273973" y="44625"/>
            <a:ext cx="2766619" cy="461665"/>
          </a:xfrm>
          <a:prstGeom prst="rect">
            <a:avLst/>
          </a:prstGeom>
          <a:noFill/>
        </p:spPr>
        <p:txBody>
          <a:bodyPr wrap="square" rtlCol="0">
            <a:spAutoFit/>
          </a:bodyPr>
          <a:lstStyle/>
          <a:p>
            <a:pPr fontAlgn="base" latinLnBrk="1">
              <a:spcBef>
                <a:spcPct val="50000"/>
              </a:spcBef>
              <a:spcAft>
                <a:spcPct val="0"/>
              </a:spcAft>
            </a:pPr>
            <a:r>
              <a:rPr kumimoji="1" lang="en-US" altLang="zh-CN" sz="2400" b="1" dirty="0">
                <a:solidFill>
                  <a:srgbClr val="FFFFFF"/>
                </a:solidFill>
                <a:latin typeface="微软雅黑" pitchFamily="34" charset="-122"/>
                <a:ea typeface="微软雅黑" pitchFamily="34" charset="-122"/>
              </a:rPr>
              <a:t>WMS SYSTEM</a:t>
            </a:r>
            <a:endParaRPr kumimoji="1" lang="ko-KR" altLang="en-US" sz="2400" b="1" dirty="0">
              <a:solidFill>
                <a:srgbClr val="FFFFFF"/>
              </a:solidFill>
              <a:latin typeface="微软雅黑" pitchFamily="34" charset="-122"/>
              <a:ea typeface="HDharmony M" pitchFamily="18" charset="-127"/>
            </a:endParaRPr>
          </a:p>
        </p:txBody>
      </p:sp>
    </p:spTree>
    <p:extLst>
      <p:ext uri="{BB962C8B-B14F-4D97-AF65-F5344CB8AC3E}">
        <p14:creationId xmlns:p14="http://schemas.microsoft.com/office/powerpoint/2010/main" val="1652962404"/>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2" descr="C:\Users\quanlongxu\Desktop\GCS입고.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829" y="3649600"/>
            <a:ext cx="3925065" cy="238376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93" y="863830"/>
            <a:ext cx="3948299" cy="244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图片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13797" y="863830"/>
            <a:ext cx="3644319" cy="2449524"/>
          </a:xfrm>
          <a:prstGeom prst="rect">
            <a:avLst/>
          </a:prstGeom>
          <a:noFill/>
          <a:ln>
            <a:noFill/>
          </a:ln>
        </p:spPr>
      </p:pic>
      <p:pic>
        <p:nvPicPr>
          <p:cNvPr id="113" name="图片 10"/>
          <p:cNvPicPr>
            <a:picLocks noChangeAspect="1"/>
          </p:cNvPicPr>
          <p:nvPr/>
        </p:nvPicPr>
        <p:blipFill rotWithShape="1">
          <a:blip r:embed="rId5" cstate="print">
            <a:extLst>
              <a:ext uri="{28A0092B-C50C-407E-A947-70E740481C1C}">
                <a14:useLocalDpi xmlns:a14="http://schemas.microsoft.com/office/drawing/2010/main"/>
              </a:ext>
            </a:extLst>
          </a:blip>
          <a:srcRect t="-3008"/>
          <a:stretch/>
        </p:blipFill>
        <p:spPr>
          <a:xfrm>
            <a:off x="5413795" y="3573016"/>
            <a:ext cx="3644318" cy="2460350"/>
          </a:xfrm>
          <a:prstGeom prst="rect">
            <a:avLst/>
          </a:prstGeom>
          <a:noFill/>
          <a:ln>
            <a:noFill/>
          </a:ln>
        </p:spPr>
      </p:pic>
      <p:sp>
        <p:nvSpPr>
          <p:cNvPr id="114" name="TextBox 113"/>
          <p:cNvSpPr txBox="1"/>
          <p:nvPr/>
        </p:nvSpPr>
        <p:spPr>
          <a:xfrm>
            <a:off x="595818" y="908723"/>
            <a:ext cx="3276889" cy="276999"/>
          </a:xfrm>
          <a:prstGeom prst="rect">
            <a:avLst/>
          </a:prstGeom>
          <a:solidFill>
            <a:srgbClr val="02448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fontAlgn="auto" latinLnBrk="0">
              <a:spcBef>
                <a:spcPts val="0"/>
              </a:spcBef>
              <a:spcAft>
                <a:spcPts val="0"/>
              </a:spcAft>
              <a:defRPr sz="1200">
                <a:solidFill>
                  <a:prstClr val="white"/>
                </a:solidFill>
                <a:latin typeface="HDharmony M" pitchFamily="18" charset="-127"/>
                <a:ea typeface="HDharmony M" pitchFamily="18"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100" dirty="0">
                <a:latin typeface="微软雅黑" pitchFamily="34" charset="-122"/>
                <a:ea typeface="微软雅黑" pitchFamily="34" charset="-122"/>
              </a:rPr>
              <a:t>GCS </a:t>
            </a:r>
            <a:r>
              <a:rPr lang="zh-CN" altLang="en-US" sz="1100" dirty="0" smtClean="0">
                <a:latin typeface="微软雅黑" pitchFamily="34" charset="-122"/>
                <a:ea typeface="微软雅黑" pitchFamily="34" charset="-122"/>
              </a:rPr>
              <a:t>系统登录界面</a:t>
            </a:r>
            <a:endParaRPr lang="zh-CN" altLang="en-US" sz="1100" dirty="0">
              <a:latin typeface="微软雅黑" pitchFamily="34" charset="-122"/>
              <a:ea typeface="微软雅黑" pitchFamily="34" charset="-122"/>
            </a:endParaRPr>
          </a:p>
        </p:txBody>
      </p:sp>
      <p:sp>
        <p:nvSpPr>
          <p:cNvPr id="115" name="TextBox 114"/>
          <p:cNvSpPr txBox="1"/>
          <p:nvPr/>
        </p:nvSpPr>
        <p:spPr>
          <a:xfrm>
            <a:off x="5422689" y="887944"/>
            <a:ext cx="3276889" cy="276999"/>
          </a:xfrm>
          <a:prstGeom prst="rect">
            <a:avLst/>
          </a:prstGeom>
          <a:solidFill>
            <a:srgbClr val="02448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fontAlgn="auto" latinLnBrk="0">
              <a:spcBef>
                <a:spcPts val="0"/>
              </a:spcBef>
              <a:spcAft>
                <a:spcPts val="0"/>
              </a:spcAft>
              <a:defRPr sz="1200">
                <a:solidFill>
                  <a:prstClr val="white"/>
                </a:solidFill>
                <a:latin typeface="HDharmony M" pitchFamily="18" charset="-127"/>
                <a:ea typeface="HDharmony M" pitchFamily="18"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100" dirty="0">
                <a:latin typeface="微软雅黑" pitchFamily="34" charset="-122"/>
                <a:ea typeface="微软雅黑" pitchFamily="34" charset="-122"/>
              </a:rPr>
              <a:t>GWMS </a:t>
            </a:r>
            <a:r>
              <a:rPr lang="zh-CN" altLang="en-US" sz="1100" dirty="0" smtClean="0">
                <a:latin typeface="微软雅黑" pitchFamily="34" charset="-122"/>
                <a:ea typeface="微软雅黑" pitchFamily="34" charset="-122"/>
              </a:rPr>
              <a:t>系统登录界面</a:t>
            </a:r>
            <a:endParaRPr lang="zh-CN" altLang="en-US" sz="1100" dirty="0">
              <a:latin typeface="微软雅黑" pitchFamily="34" charset="-122"/>
              <a:ea typeface="微软雅黑" pitchFamily="34" charset="-122"/>
            </a:endParaRPr>
          </a:p>
        </p:txBody>
      </p:sp>
      <p:sp>
        <p:nvSpPr>
          <p:cNvPr id="116" name="TextBox 115"/>
          <p:cNvSpPr txBox="1"/>
          <p:nvPr/>
        </p:nvSpPr>
        <p:spPr>
          <a:xfrm>
            <a:off x="627451" y="3649603"/>
            <a:ext cx="3276889" cy="276999"/>
          </a:xfrm>
          <a:prstGeom prst="rect">
            <a:avLst/>
          </a:prstGeom>
          <a:solidFill>
            <a:srgbClr val="02448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fontAlgn="auto" latinLnBrk="0">
              <a:spcBef>
                <a:spcPts val="0"/>
              </a:spcBef>
              <a:spcAft>
                <a:spcPts val="0"/>
              </a:spcAft>
              <a:defRPr sz="1200">
                <a:solidFill>
                  <a:prstClr val="white"/>
                </a:solidFill>
                <a:latin typeface="HDharmony M" pitchFamily="18" charset="-127"/>
                <a:ea typeface="HDharmony M" pitchFamily="18"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100" dirty="0">
                <a:latin typeface="微软雅黑" pitchFamily="34" charset="-122"/>
                <a:ea typeface="微软雅黑" pitchFamily="34" charset="-122"/>
              </a:rPr>
              <a:t>GCS </a:t>
            </a:r>
            <a:r>
              <a:rPr lang="zh-CN" altLang="en-US" sz="1100" dirty="0" smtClean="0">
                <a:latin typeface="微软雅黑" pitchFamily="34" charset="-122"/>
                <a:ea typeface="微软雅黑" pitchFamily="34" charset="-122"/>
              </a:rPr>
              <a:t>系统主页</a:t>
            </a:r>
            <a:endParaRPr lang="zh-CN" altLang="en-US" sz="1100" dirty="0">
              <a:latin typeface="微软雅黑" pitchFamily="34" charset="-122"/>
              <a:ea typeface="微软雅黑" pitchFamily="34" charset="-122"/>
            </a:endParaRPr>
          </a:p>
        </p:txBody>
      </p:sp>
      <p:sp>
        <p:nvSpPr>
          <p:cNvPr id="117" name="TextBox 116"/>
          <p:cNvSpPr txBox="1"/>
          <p:nvPr/>
        </p:nvSpPr>
        <p:spPr>
          <a:xfrm>
            <a:off x="5400213" y="3662365"/>
            <a:ext cx="3276889" cy="276999"/>
          </a:xfrm>
          <a:prstGeom prst="rect">
            <a:avLst/>
          </a:prstGeom>
          <a:solidFill>
            <a:srgbClr val="02448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fontAlgn="auto" latinLnBrk="0">
              <a:spcBef>
                <a:spcPts val="0"/>
              </a:spcBef>
              <a:spcAft>
                <a:spcPts val="0"/>
              </a:spcAft>
              <a:defRPr sz="1200">
                <a:solidFill>
                  <a:prstClr val="white"/>
                </a:solidFill>
                <a:latin typeface="HDharmony M" pitchFamily="18" charset="-127"/>
                <a:ea typeface="HDharmony M" pitchFamily="18"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100" dirty="0">
                <a:latin typeface="微软雅黑" pitchFamily="34" charset="-122"/>
                <a:ea typeface="微软雅黑" pitchFamily="34" charset="-122"/>
              </a:rPr>
              <a:t>One-kit </a:t>
            </a:r>
            <a:r>
              <a:rPr lang="zh-CN" altLang="en-US" sz="1100" dirty="0" smtClean="0">
                <a:latin typeface="微软雅黑" pitchFamily="34" charset="-122"/>
                <a:ea typeface="微软雅黑" pitchFamily="34" charset="-122"/>
              </a:rPr>
              <a:t>管理界面</a:t>
            </a:r>
            <a:endParaRPr lang="zh-CN" altLang="en-US" sz="1100" dirty="0">
              <a:latin typeface="微软雅黑" pitchFamily="34" charset="-122"/>
              <a:ea typeface="微软雅黑" pitchFamily="34" charset="-122"/>
            </a:endParaRPr>
          </a:p>
        </p:txBody>
      </p:sp>
      <p:sp>
        <p:nvSpPr>
          <p:cNvPr id="13" name="矩形 77"/>
          <p:cNvSpPr/>
          <p:nvPr/>
        </p:nvSpPr>
        <p:spPr>
          <a:xfrm>
            <a:off x="326793" y="800101"/>
            <a:ext cx="9255875" cy="558165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微软雅黑" pitchFamily="34" charset="-122"/>
              <a:ea typeface="微软雅黑" pitchFamily="34" charset="-122"/>
            </a:endParaRPr>
          </a:p>
        </p:txBody>
      </p:sp>
      <p:sp>
        <p:nvSpPr>
          <p:cNvPr id="14" name="TextBox 13"/>
          <p:cNvSpPr txBox="1"/>
          <p:nvPr/>
        </p:nvSpPr>
        <p:spPr>
          <a:xfrm>
            <a:off x="273973" y="44625"/>
            <a:ext cx="4680756" cy="461665"/>
          </a:xfrm>
          <a:prstGeom prst="rect">
            <a:avLst/>
          </a:prstGeom>
          <a:noFill/>
        </p:spPr>
        <p:txBody>
          <a:bodyPr wrap="square" rtlCol="0">
            <a:spAutoFit/>
          </a:bodyPr>
          <a:lstStyle/>
          <a:p>
            <a:pPr>
              <a:spcBef>
                <a:spcPct val="50000"/>
              </a:spcBef>
            </a:pPr>
            <a:r>
              <a:rPr lang="en-US" altLang="ko-KR" sz="2400" b="1" dirty="0">
                <a:solidFill>
                  <a:srgbClr val="FFFFFF"/>
                </a:solidFill>
                <a:latin typeface="微软雅黑" pitchFamily="34" charset="-122"/>
                <a:ea typeface="微软雅黑" pitchFamily="34" charset="-122"/>
              </a:rPr>
              <a:t>GCS/GWMS SYSTEM</a:t>
            </a:r>
            <a:endParaRPr lang="ko-KR" altLang="en-US" sz="2400" b="1" dirty="0">
              <a:solidFill>
                <a:srgbClr val="FFFFFF"/>
              </a:solidFill>
              <a:latin typeface="微软雅黑" pitchFamily="34" charset="-122"/>
              <a:ea typeface="HDharmony M" pitchFamily="18" charset="-127"/>
            </a:endParaRPr>
          </a:p>
        </p:txBody>
      </p:sp>
      <p:sp>
        <p:nvSpPr>
          <p:cNvPr id="15" name="灯片编号占位符 4"/>
          <p:cNvSpPr>
            <a:spLocks noGrp="1"/>
          </p:cNvSpPr>
          <p:nvPr>
            <p:ph type="sldNum" sz="quarter" idx="10"/>
          </p:nvPr>
        </p:nvSpPr>
        <p:spPr>
          <a:xfrm>
            <a:off x="8310773" y="6407616"/>
            <a:ext cx="1463469" cy="457200"/>
          </a:xfrm>
        </p:spPr>
        <p:txBody>
          <a:bodyPr/>
          <a:lstStyle/>
          <a:p>
            <a:pPr>
              <a:defRPr/>
            </a:pPr>
            <a:fld id="{923128FF-01E0-473F-AD7A-342F7F7DF9A8}" type="slidenum">
              <a:rPr lang="en-US" altLang="ko-KR" sz="1100" smtClean="0">
                <a:latin typeface="微软雅黑" pitchFamily="34" charset="-122"/>
                <a:ea typeface="微软雅黑" pitchFamily="34" charset="-122"/>
              </a:rPr>
              <a:pPr>
                <a:defRPr/>
              </a:pPr>
              <a:t>23</a:t>
            </a:fld>
            <a:endParaRPr lang="en-US" altLang="ko-KR" sz="1100" dirty="0">
              <a:latin typeface="微软雅黑" pitchFamily="34" charset="-122"/>
              <a:ea typeface="微软雅黑" pitchFamily="34" charset="-122"/>
            </a:endParaRPr>
          </a:p>
        </p:txBody>
      </p:sp>
    </p:spTree>
    <p:extLst>
      <p:ext uri="{BB962C8B-B14F-4D97-AF65-F5344CB8AC3E}">
        <p14:creationId xmlns:p14="http://schemas.microsoft.com/office/powerpoint/2010/main" val="136793698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2" descr="C:\Users\quanlongxu\Desktop\IMG_684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837" y="874943"/>
            <a:ext cx="3822132" cy="245707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5"/>
          <p:cNvPicPr>
            <a:picLocks noChangeAspect="1" noChangeArrowheads="1"/>
          </p:cNvPicPr>
          <p:nvPr/>
        </p:nvPicPr>
        <p:blipFill>
          <a:blip r:embed="rId3">
            <a:extLst>
              <a:ext uri="{28A0092B-C50C-407E-A947-70E740481C1C}">
                <a14:useLocalDpi xmlns:a14="http://schemas.microsoft.com/office/drawing/2010/main" val="0"/>
              </a:ext>
            </a:extLst>
          </a:blip>
          <a:srcRect l="3333" t="17380" r="52737" b="46094"/>
          <a:stretch>
            <a:fillRect/>
          </a:stretch>
        </p:blipFill>
        <p:spPr bwMode="auto">
          <a:xfrm>
            <a:off x="5305825" y="874942"/>
            <a:ext cx="3788299" cy="2457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Picture 2" descr="C:\Users\quanlongxu\Desktop\IMG_683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5823" y="3645024"/>
            <a:ext cx="3788300" cy="2422916"/>
          </a:xfrm>
          <a:prstGeom prst="rect">
            <a:avLst/>
          </a:prstGeom>
          <a:noFill/>
          <a:extLst>
            <a:ext uri="{909E8E84-426E-40DD-AFC4-6F175D3DCCD1}">
              <a14:hiddenFill xmlns:a14="http://schemas.microsoft.com/office/drawing/2010/main">
                <a:solidFill>
                  <a:srgbClr val="FFFFFF"/>
                </a:solidFill>
              </a14:hiddenFill>
            </a:ext>
          </a:extLst>
        </p:spPr>
      </p:pic>
      <p:pic>
        <p:nvPicPr>
          <p:cNvPr id="113" name="图片 17"/>
          <p:cNvPicPr>
            <a:picLocks noChangeAspect="1"/>
          </p:cNvPicPr>
          <p:nvPr/>
        </p:nvPicPr>
        <p:blipFill rotWithShape="1">
          <a:blip r:embed="rId5" cstate="print">
            <a:extLst>
              <a:ext uri="{28A0092B-C50C-407E-A947-70E740481C1C}">
                <a14:useLocalDpi xmlns:a14="http://schemas.microsoft.com/office/drawing/2010/main"/>
              </a:ext>
            </a:extLst>
          </a:blip>
          <a:srcRect l="-1" r="10320"/>
          <a:stretch/>
        </p:blipFill>
        <p:spPr>
          <a:xfrm>
            <a:off x="703848" y="3645024"/>
            <a:ext cx="3786123" cy="2422916"/>
          </a:xfrm>
          <a:prstGeom prst="rect">
            <a:avLst/>
          </a:prstGeom>
          <a:noFill/>
          <a:ln>
            <a:noFill/>
          </a:ln>
        </p:spPr>
      </p:pic>
      <p:sp>
        <p:nvSpPr>
          <p:cNvPr id="114" name="TextBox 113"/>
          <p:cNvSpPr txBox="1"/>
          <p:nvPr/>
        </p:nvSpPr>
        <p:spPr>
          <a:xfrm>
            <a:off x="667838" y="874942"/>
            <a:ext cx="3276889" cy="276999"/>
          </a:xfrm>
          <a:prstGeom prst="rect">
            <a:avLst/>
          </a:prstGeom>
          <a:solidFill>
            <a:srgbClr val="02448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fontAlgn="auto" latinLnBrk="0">
              <a:spcBef>
                <a:spcPts val="0"/>
              </a:spcBef>
              <a:spcAft>
                <a:spcPts val="0"/>
              </a:spcAft>
              <a:defRPr sz="1200">
                <a:solidFill>
                  <a:prstClr val="white"/>
                </a:solidFill>
                <a:latin typeface="HDharmony M" pitchFamily="18" charset="-127"/>
                <a:ea typeface="HDharmony M" pitchFamily="18"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100" dirty="0">
                <a:latin typeface="微软雅黑" pitchFamily="34" charset="-122"/>
                <a:ea typeface="微软雅黑" pitchFamily="34" charset="-122"/>
              </a:rPr>
              <a:t>JIS </a:t>
            </a:r>
            <a:r>
              <a:rPr lang="ko-KR" altLang="en-US" sz="1100" dirty="0">
                <a:latin typeface="微软雅黑" pitchFamily="34" charset="-122"/>
                <a:ea typeface="微软雅黑" pitchFamily="34" charset="-122"/>
              </a:rPr>
              <a:t>管理界面</a:t>
            </a:r>
            <a:endParaRPr lang="zh-CN" altLang="en-US" sz="1100" dirty="0">
              <a:latin typeface="微软雅黑" pitchFamily="34" charset="-122"/>
              <a:ea typeface="微软雅黑" pitchFamily="34" charset="-122"/>
            </a:endParaRPr>
          </a:p>
        </p:txBody>
      </p:sp>
      <p:sp>
        <p:nvSpPr>
          <p:cNvPr id="115" name="TextBox 114"/>
          <p:cNvSpPr txBox="1"/>
          <p:nvPr/>
        </p:nvSpPr>
        <p:spPr>
          <a:xfrm>
            <a:off x="713958" y="3645027"/>
            <a:ext cx="3276889" cy="276999"/>
          </a:xfrm>
          <a:prstGeom prst="rect">
            <a:avLst/>
          </a:prstGeom>
          <a:solidFill>
            <a:srgbClr val="02448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fontAlgn="auto" latinLnBrk="0">
              <a:spcBef>
                <a:spcPts val="0"/>
              </a:spcBef>
              <a:spcAft>
                <a:spcPts val="0"/>
              </a:spcAft>
              <a:defRPr sz="1200">
                <a:solidFill>
                  <a:prstClr val="white"/>
                </a:solidFill>
                <a:latin typeface="HDharmony M" pitchFamily="18" charset="-127"/>
                <a:ea typeface="HDharmony M" pitchFamily="18"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100" dirty="0">
                <a:latin typeface="微软雅黑" pitchFamily="34" charset="-122"/>
                <a:ea typeface="微软雅黑" pitchFamily="34" charset="-122"/>
              </a:rPr>
              <a:t>读码设</a:t>
            </a:r>
            <a:r>
              <a:rPr lang="zh-CN" altLang="en-US" sz="1100" dirty="0" smtClean="0">
                <a:latin typeface="微软雅黑" pitchFamily="34" charset="-122"/>
                <a:ea typeface="微软雅黑" pitchFamily="34" charset="-122"/>
              </a:rPr>
              <a:t>备</a:t>
            </a:r>
            <a:endParaRPr lang="zh-CN" altLang="en-US" sz="1100" dirty="0">
              <a:latin typeface="微软雅黑" pitchFamily="34" charset="-122"/>
              <a:ea typeface="微软雅黑" pitchFamily="34" charset="-122"/>
            </a:endParaRPr>
          </a:p>
        </p:txBody>
      </p:sp>
      <p:sp>
        <p:nvSpPr>
          <p:cNvPr id="116" name="TextBox 115"/>
          <p:cNvSpPr txBox="1"/>
          <p:nvPr/>
        </p:nvSpPr>
        <p:spPr>
          <a:xfrm>
            <a:off x="5305825" y="878365"/>
            <a:ext cx="3276889" cy="276999"/>
          </a:xfrm>
          <a:prstGeom prst="rect">
            <a:avLst/>
          </a:prstGeom>
          <a:solidFill>
            <a:srgbClr val="02448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fontAlgn="auto" latinLnBrk="0">
              <a:spcBef>
                <a:spcPts val="0"/>
              </a:spcBef>
              <a:spcAft>
                <a:spcPts val="0"/>
              </a:spcAft>
              <a:defRPr sz="1200">
                <a:solidFill>
                  <a:prstClr val="white"/>
                </a:solidFill>
                <a:latin typeface="HDharmony M" pitchFamily="18" charset="-127"/>
                <a:ea typeface="HDharmony M" pitchFamily="18"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100" dirty="0">
                <a:latin typeface="微软雅黑" pitchFamily="34" charset="-122"/>
                <a:ea typeface="微软雅黑" pitchFamily="34" charset="-122"/>
              </a:rPr>
              <a:t>GCS </a:t>
            </a:r>
            <a:r>
              <a:rPr lang="ko-KR" altLang="en-US" sz="1100" dirty="0">
                <a:latin typeface="微软雅黑" pitchFamily="34" charset="-122"/>
                <a:ea typeface="微软雅黑" pitchFamily="34" charset="-122"/>
              </a:rPr>
              <a:t>管理界面</a:t>
            </a:r>
            <a:endParaRPr lang="zh-CN" altLang="en-US" sz="1100" dirty="0">
              <a:latin typeface="微软雅黑" pitchFamily="34" charset="-122"/>
              <a:ea typeface="微软雅黑" pitchFamily="34" charset="-122"/>
            </a:endParaRPr>
          </a:p>
        </p:txBody>
      </p:sp>
      <p:sp>
        <p:nvSpPr>
          <p:cNvPr id="117" name="TextBox 116"/>
          <p:cNvSpPr txBox="1"/>
          <p:nvPr/>
        </p:nvSpPr>
        <p:spPr>
          <a:xfrm>
            <a:off x="5302724" y="3645027"/>
            <a:ext cx="3276889" cy="276999"/>
          </a:xfrm>
          <a:prstGeom prst="rect">
            <a:avLst/>
          </a:prstGeom>
          <a:solidFill>
            <a:srgbClr val="02448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fontAlgn="auto" latinLnBrk="0">
              <a:spcBef>
                <a:spcPts val="0"/>
              </a:spcBef>
              <a:spcAft>
                <a:spcPts val="0"/>
              </a:spcAft>
              <a:defRPr sz="1200">
                <a:solidFill>
                  <a:prstClr val="white"/>
                </a:solidFill>
                <a:latin typeface="HDharmony M" pitchFamily="18" charset="-127"/>
                <a:ea typeface="HDharmony M" pitchFamily="18"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100" dirty="0">
                <a:latin typeface="微软雅黑" pitchFamily="34" charset="-122"/>
                <a:ea typeface="微软雅黑" pitchFamily="34" charset="-122"/>
              </a:rPr>
              <a:t>生产现况板</a:t>
            </a:r>
          </a:p>
        </p:txBody>
      </p:sp>
      <p:sp>
        <p:nvSpPr>
          <p:cNvPr id="13" name="矩形 77"/>
          <p:cNvSpPr/>
          <p:nvPr/>
        </p:nvSpPr>
        <p:spPr>
          <a:xfrm>
            <a:off x="326793" y="800101"/>
            <a:ext cx="9255875" cy="558165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微软雅黑" pitchFamily="34" charset="-122"/>
              <a:ea typeface="微软雅黑" pitchFamily="34" charset="-122"/>
            </a:endParaRPr>
          </a:p>
        </p:txBody>
      </p:sp>
      <p:sp>
        <p:nvSpPr>
          <p:cNvPr id="14" name="TextBox 13"/>
          <p:cNvSpPr txBox="1"/>
          <p:nvPr/>
        </p:nvSpPr>
        <p:spPr>
          <a:xfrm>
            <a:off x="273973" y="44625"/>
            <a:ext cx="4680756" cy="461665"/>
          </a:xfrm>
          <a:prstGeom prst="rect">
            <a:avLst/>
          </a:prstGeom>
          <a:noFill/>
        </p:spPr>
        <p:txBody>
          <a:bodyPr wrap="square" rtlCol="0">
            <a:spAutoFit/>
          </a:bodyPr>
          <a:lstStyle/>
          <a:p>
            <a:pPr>
              <a:spcBef>
                <a:spcPct val="50000"/>
              </a:spcBef>
            </a:pPr>
            <a:r>
              <a:rPr lang="zh-CN" altLang="en-US" sz="2400" dirty="0">
                <a:solidFill>
                  <a:srgbClr val="FFFFFF"/>
                </a:solidFill>
                <a:latin typeface="微软雅黑" pitchFamily="34" charset="-122"/>
                <a:ea typeface="微软雅黑" pitchFamily="34" charset="-122"/>
              </a:rPr>
              <a:t>系统管理</a:t>
            </a:r>
            <a:endParaRPr lang="ko-KR" altLang="en-US" sz="2400" dirty="0">
              <a:solidFill>
                <a:srgbClr val="FFFFFF"/>
              </a:solidFill>
              <a:latin typeface="微软雅黑" pitchFamily="34" charset="-122"/>
              <a:ea typeface="HDharmony M" pitchFamily="18" charset="-127"/>
            </a:endParaRPr>
          </a:p>
        </p:txBody>
      </p:sp>
      <p:sp>
        <p:nvSpPr>
          <p:cNvPr id="15" name="灯片编号占位符 4"/>
          <p:cNvSpPr>
            <a:spLocks noGrp="1"/>
          </p:cNvSpPr>
          <p:nvPr>
            <p:ph type="sldNum" sz="quarter" idx="10"/>
          </p:nvPr>
        </p:nvSpPr>
        <p:spPr>
          <a:xfrm>
            <a:off x="8310773" y="6407616"/>
            <a:ext cx="1463469" cy="457200"/>
          </a:xfrm>
        </p:spPr>
        <p:txBody>
          <a:bodyPr/>
          <a:lstStyle/>
          <a:p>
            <a:pPr>
              <a:defRPr/>
            </a:pPr>
            <a:fld id="{923128FF-01E0-473F-AD7A-342F7F7DF9A8}" type="slidenum">
              <a:rPr lang="en-US" altLang="ko-KR" sz="1100" smtClean="0">
                <a:latin typeface="微软雅黑" pitchFamily="34" charset="-122"/>
                <a:ea typeface="微软雅黑" pitchFamily="34" charset="-122"/>
              </a:rPr>
              <a:pPr>
                <a:defRPr/>
              </a:pPr>
              <a:t>24</a:t>
            </a:fld>
            <a:endParaRPr lang="en-US" altLang="ko-KR" sz="1100" dirty="0">
              <a:latin typeface="微软雅黑" pitchFamily="34" charset="-122"/>
              <a:ea typeface="微软雅黑" pitchFamily="34" charset="-122"/>
            </a:endParaRPr>
          </a:p>
        </p:txBody>
      </p:sp>
    </p:spTree>
    <p:extLst>
      <p:ext uri="{BB962C8B-B14F-4D97-AF65-F5344CB8AC3E}">
        <p14:creationId xmlns:p14="http://schemas.microsoft.com/office/powerpoint/2010/main" val="120139876"/>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13"/>
          <p:cNvSpPr>
            <a:spLocks noChangeArrowheads="1"/>
          </p:cNvSpPr>
          <p:nvPr/>
        </p:nvSpPr>
        <p:spPr bwMode="auto">
          <a:xfrm>
            <a:off x="238202" y="691991"/>
            <a:ext cx="9470884" cy="317343"/>
          </a:xfrm>
          <a:prstGeom prst="rect">
            <a:avLst/>
          </a:prstGeom>
          <a:noFill/>
          <a:ln w="9525">
            <a:noFill/>
            <a:miter lim="800000"/>
            <a:headEnd/>
            <a:tailEnd/>
          </a:ln>
        </p:spPr>
        <p:txBody>
          <a:bodyPr lIns="100913" tIns="50457" rIns="100913" bIns="50457">
            <a:spAutoFit/>
          </a:bodyPr>
          <a:lstStyle/>
          <a:p>
            <a:pPr fontAlgn="base">
              <a:spcBef>
                <a:spcPct val="0"/>
              </a:spcBef>
              <a:spcAft>
                <a:spcPct val="0"/>
              </a:spcAft>
            </a:pPr>
            <a:r>
              <a:rPr kumimoji="1" lang="zh-CN" altLang="en-US" sz="1400" dirty="0">
                <a:solidFill>
                  <a:prstClr val="black"/>
                </a:solidFill>
                <a:latin typeface="微软雅黑" pitchFamily="34" charset="-122"/>
                <a:ea typeface="微软雅黑" pitchFamily="34" charset="-122"/>
              </a:rPr>
              <a:t>为了客户最佳的</a:t>
            </a:r>
            <a:r>
              <a:rPr kumimoji="1" lang="en-US" altLang="zh-CN" sz="1400" dirty="0">
                <a:solidFill>
                  <a:prstClr val="black"/>
                </a:solidFill>
                <a:latin typeface="微软雅黑" pitchFamily="34" charset="-122"/>
                <a:ea typeface="微软雅黑" pitchFamily="34" charset="-122"/>
              </a:rPr>
              <a:t>SCM</a:t>
            </a:r>
            <a:r>
              <a:rPr kumimoji="1" lang="zh-CN" altLang="en-US" sz="1400" dirty="0">
                <a:solidFill>
                  <a:prstClr val="black"/>
                </a:solidFill>
                <a:latin typeface="微软雅黑" pitchFamily="34" charset="-122"/>
                <a:ea typeface="微软雅黑" pitchFamily="34" charset="-122"/>
              </a:rPr>
              <a:t>，履行对</a:t>
            </a:r>
            <a:r>
              <a:rPr kumimoji="1" lang="en-US" altLang="zh-CN" sz="1400" dirty="0">
                <a:solidFill>
                  <a:prstClr val="black"/>
                </a:solidFill>
                <a:latin typeface="微软雅黑" pitchFamily="34" charset="-122"/>
                <a:ea typeface="微软雅黑" pitchFamily="34" charset="-122"/>
              </a:rPr>
              <a:t>6</a:t>
            </a:r>
            <a:r>
              <a:rPr kumimoji="1" lang="zh-CN" altLang="en-US" sz="1400" dirty="0">
                <a:solidFill>
                  <a:prstClr val="black"/>
                </a:solidFill>
                <a:latin typeface="微软雅黑" pitchFamily="34" charset="-122"/>
                <a:ea typeface="微软雅黑" pitchFamily="34" charset="-122"/>
              </a:rPr>
              <a:t>种核心领域的咨询。</a:t>
            </a:r>
            <a:endParaRPr kumimoji="1" lang="en-US" altLang="ko-KR" sz="1400" dirty="0">
              <a:solidFill>
                <a:prstClr val="black"/>
              </a:solidFill>
              <a:latin typeface="微软雅黑" pitchFamily="34" charset="-122"/>
              <a:ea typeface="微软雅黑" pitchFamily="34" charset="-122"/>
            </a:endParaRPr>
          </a:p>
        </p:txBody>
      </p:sp>
      <p:cxnSp>
        <p:nvCxnSpPr>
          <p:cNvPr id="109" name="직선 연결선 108"/>
          <p:cNvCxnSpPr>
            <a:stCxn id="136" idx="6"/>
          </p:cNvCxnSpPr>
          <p:nvPr/>
        </p:nvCxnSpPr>
        <p:spPr>
          <a:xfrm>
            <a:off x="6832040" y="3679077"/>
            <a:ext cx="269961" cy="0"/>
          </a:xfrm>
          <a:prstGeom prst="line">
            <a:avLst/>
          </a:prstGeom>
          <a:noFill/>
          <a:ln w="12700" cap="rnd" cmpd="sng" algn="ctr">
            <a:solidFill>
              <a:sysClr val="window" lastClr="FFFFFF">
                <a:lumMod val="50000"/>
              </a:sysClr>
            </a:solidFill>
            <a:prstDash val="solid"/>
          </a:ln>
          <a:effectLst/>
        </p:spPr>
      </p:cxnSp>
      <p:cxnSp>
        <p:nvCxnSpPr>
          <p:cNvPr id="110" name="직선 연결선 109"/>
          <p:cNvCxnSpPr>
            <a:endCxn id="133" idx="5"/>
          </p:cNvCxnSpPr>
          <p:nvPr/>
        </p:nvCxnSpPr>
        <p:spPr>
          <a:xfrm flipH="1" flipV="1">
            <a:off x="6188325" y="4838551"/>
            <a:ext cx="770332" cy="398270"/>
          </a:xfrm>
          <a:prstGeom prst="line">
            <a:avLst/>
          </a:prstGeom>
          <a:noFill/>
          <a:ln w="12700" cap="rnd" cmpd="sng" algn="ctr">
            <a:solidFill>
              <a:sysClr val="window" lastClr="FFFFFF">
                <a:lumMod val="50000"/>
              </a:sysClr>
            </a:solidFill>
            <a:prstDash val="solid"/>
          </a:ln>
          <a:effectLst/>
        </p:spPr>
      </p:cxnSp>
      <p:cxnSp>
        <p:nvCxnSpPr>
          <p:cNvPr id="111" name="직선 연결선 34"/>
          <p:cNvCxnSpPr>
            <a:stCxn id="131" idx="1"/>
          </p:cNvCxnSpPr>
          <p:nvPr/>
        </p:nvCxnSpPr>
        <p:spPr>
          <a:xfrm flipH="1" flipV="1">
            <a:off x="2936653" y="1628800"/>
            <a:ext cx="920833" cy="496685"/>
          </a:xfrm>
          <a:prstGeom prst="line">
            <a:avLst/>
          </a:prstGeom>
          <a:noFill/>
          <a:ln w="12700" cap="rnd" cmpd="sng" algn="ctr">
            <a:solidFill>
              <a:sysClr val="window" lastClr="FFFFFF">
                <a:lumMod val="50000"/>
              </a:sysClr>
            </a:solidFill>
            <a:prstDash val="solid"/>
          </a:ln>
          <a:effectLst/>
        </p:spPr>
      </p:cxnSp>
      <p:cxnSp>
        <p:nvCxnSpPr>
          <p:cNvPr id="112" name="직선 연결선 111"/>
          <p:cNvCxnSpPr/>
          <p:nvPr/>
        </p:nvCxnSpPr>
        <p:spPr>
          <a:xfrm flipH="1">
            <a:off x="344544" y="1628800"/>
            <a:ext cx="2592107" cy="0"/>
          </a:xfrm>
          <a:prstGeom prst="line">
            <a:avLst/>
          </a:prstGeom>
          <a:noFill/>
          <a:ln w="12700" cap="rnd" cmpd="sng" algn="ctr">
            <a:solidFill>
              <a:sysClr val="window" lastClr="FFFFFF">
                <a:lumMod val="50000"/>
              </a:sysClr>
            </a:solidFill>
            <a:prstDash val="solid"/>
          </a:ln>
          <a:effectLst/>
        </p:spPr>
      </p:cxnSp>
      <p:cxnSp>
        <p:nvCxnSpPr>
          <p:cNvPr id="113" name="직선 연결선 112"/>
          <p:cNvCxnSpPr>
            <a:stCxn id="132" idx="7"/>
          </p:cNvCxnSpPr>
          <p:nvPr/>
        </p:nvCxnSpPr>
        <p:spPr>
          <a:xfrm flipV="1">
            <a:off x="6066334" y="1628803"/>
            <a:ext cx="900687" cy="496453"/>
          </a:xfrm>
          <a:prstGeom prst="line">
            <a:avLst/>
          </a:prstGeom>
          <a:noFill/>
          <a:ln w="12700" cap="rnd" cmpd="sng" algn="ctr">
            <a:solidFill>
              <a:sysClr val="window" lastClr="FFFFFF">
                <a:lumMod val="50000"/>
              </a:sysClr>
            </a:solidFill>
            <a:prstDash val="solid"/>
          </a:ln>
          <a:effectLst/>
        </p:spPr>
      </p:cxnSp>
      <p:cxnSp>
        <p:nvCxnSpPr>
          <p:cNvPr id="114" name="직선 연결선 113"/>
          <p:cNvCxnSpPr/>
          <p:nvPr/>
        </p:nvCxnSpPr>
        <p:spPr>
          <a:xfrm>
            <a:off x="6979339" y="1628800"/>
            <a:ext cx="2592106" cy="0"/>
          </a:xfrm>
          <a:prstGeom prst="line">
            <a:avLst/>
          </a:prstGeom>
          <a:noFill/>
          <a:ln w="12700" cap="rnd" cmpd="sng" algn="ctr">
            <a:solidFill>
              <a:sysClr val="window" lastClr="FFFFFF">
                <a:lumMod val="50000"/>
              </a:sysClr>
            </a:solidFill>
            <a:prstDash val="solid"/>
          </a:ln>
          <a:effectLst/>
        </p:spPr>
      </p:cxnSp>
      <p:cxnSp>
        <p:nvCxnSpPr>
          <p:cNvPr id="115" name="직선 연결선 114"/>
          <p:cNvCxnSpPr>
            <a:stCxn id="135" idx="3"/>
          </p:cNvCxnSpPr>
          <p:nvPr/>
        </p:nvCxnSpPr>
        <p:spPr>
          <a:xfrm flipH="1">
            <a:off x="2936653" y="4920431"/>
            <a:ext cx="669933" cy="308794"/>
          </a:xfrm>
          <a:prstGeom prst="line">
            <a:avLst/>
          </a:prstGeom>
          <a:noFill/>
          <a:ln w="12700" cap="rnd" cmpd="sng" algn="ctr">
            <a:solidFill>
              <a:sysClr val="window" lastClr="FFFFFF">
                <a:lumMod val="50000"/>
              </a:sysClr>
            </a:solidFill>
            <a:prstDash val="solid"/>
          </a:ln>
          <a:effectLst/>
        </p:spPr>
      </p:cxnSp>
      <p:cxnSp>
        <p:nvCxnSpPr>
          <p:cNvPr id="116" name="직선 연결선 115"/>
          <p:cNvCxnSpPr/>
          <p:nvPr/>
        </p:nvCxnSpPr>
        <p:spPr>
          <a:xfrm flipH="1">
            <a:off x="344547" y="5236820"/>
            <a:ext cx="2592106" cy="0"/>
          </a:xfrm>
          <a:prstGeom prst="line">
            <a:avLst/>
          </a:prstGeom>
          <a:noFill/>
          <a:ln w="12700" cap="rnd" cmpd="sng" algn="ctr">
            <a:solidFill>
              <a:sysClr val="window" lastClr="FFFFFF">
                <a:lumMod val="50000"/>
              </a:sysClr>
            </a:solidFill>
            <a:prstDash val="solid"/>
          </a:ln>
          <a:effectLst/>
        </p:spPr>
      </p:cxnSp>
      <p:sp>
        <p:nvSpPr>
          <p:cNvPr id="117" name="TextBox 116"/>
          <p:cNvSpPr txBox="1"/>
          <p:nvPr/>
        </p:nvSpPr>
        <p:spPr>
          <a:xfrm>
            <a:off x="344543" y="1957334"/>
            <a:ext cx="3052525" cy="430887"/>
          </a:xfrm>
          <a:prstGeom prst="rect">
            <a:avLst/>
          </a:prstGeom>
          <a:noFill/>
        </p:spPr>
        <p:txBody>
          <a:bodyPr wrap="square">
            <a:spAutoFit/>
          </a:bodyPr>
          <a:lstStyle>
            <a:defPPr>
              <a:defRPr lang="ko-KR"/>
            </a:defPPr>
            <a:lvl1pPr>
              <a:defRPr b="1">
                <a:solidFill>
                  <a:srgbClr val="E1DC1E"/>
                </a:solidFill>
                <a:latin typeface="HelveticaNeue MediumCond" pitchFamily="34" charset="0"/>
              </a:defRPr>
            </a:lvl1pPr>
          </a:lstStyle>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中长期</a:t>
            </a:r>
            <a:r>
              <a:rPr kumimoji="1" lang="en-US" altLang="zh-CN" sz="1100" b="0" dirty="0" smtClean="0">
                <a:solidFill>
                  <a:prstClr val="black">
                    <a:lumMod val="65000"/>
                    <a:lumOff val="35000"/>
                    <a:alpha val="99000"/>
                  </a:prstClr>
                </a:solidFill>
                <a:latin typeface="微软雅黑" pitchFamily="34" charset="-122"/>
                <a:ea typeface="微软雅黑" pitchFamily="34" charset="-122"/>
              </a:rPr>
              <a:t>SCM</a:t>
            </a:r>
            <a:r>
              <a:rPr kumimoji="1" lang="zh-CN" altLang="en-US" sz="1100" b="0" dirty="0" smtClean="0">
                <a:solidFill>
                  <a:prstClr val="black">
                    <a:lumMod val="65000"/>
                    <a:lumOff val="35000"/>
                    <a:alpha val="99000"/>
                  </a:prstClr>
                </a:solidFill>
                <a:latin typeface="微软雅黑" pitchFamily="34" charset="-122"/>
                <a:ea typeface="微软雅黑" pitchFamily="34" charset="-122"/>
              </a:rPr>
              <a:t>战略及实行战略</a:t>
            </a:r>
            <a:endParaRPr kumimoji="1" lang="en-US" altLang="zh-CN" sz="1100" b="0" dirty="0" smtClean="0">
              <a:solidFill>
                <a:prstClr val="black">
                  <a:lumMod val="65000"/>
                  <a:lumOff val="35000"/>
                  <a:alpha val="99000"/>
                </a:prstClr>
              </a:solidFill>
              <a:latin typeface="微软雅黑" pitchFamily="34" charset="-122"/>
              <a:ea typeface="微软雅黑" pitchFamily="34" charset="-122"/>
            </a:endParaRPr>
          </a:p>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设计物流运营流程及树立最佳方案</a:t>
            </a:r>
            <a:endParaRPr kumimoji="1" lang="en-US" altLang="ko-KR" sz="1100" b="0" dirty="0" smtClean="0">
              <a:solidFill>
                <a:prstClr val="black">
                  <a:lumMod val="65000"/>
                  <a:lumOff val="35000"/>
                  <a:alpha val="99000"/>
                </a:prstClr>
              </a:solidFill>
              <a:latin typeface="微软雅黑" pitchFamily="34" charset="-122"/>
              <a:ea typeface="微软雅黑" pitchFamily="34" charset="-122"/>
            </a:endParaRPr>
          </a:p>
        </p:txBody>
      </p:sp>
      <p:cxnSp>
        <p:nvCxnSpPr>
          <p:cNvPr id="118" name="직선 연결선 34"/>
          <p:cNvCxnSpPr/>
          <p:nvPr/>
        </p:nvCxnSpPr>
        <p:spPr>
          <a:xfrm flipV="1">
            <a:off x="2771499" y="3187688"/>
            <a:ext cx="4765" cy="1008000"/>
          </a:xfrm>
          <a:prstGeom prst="line">
            <a:avLst/>
          </a:prstGeom>
          <a:noFill/>
          <a:ln w="12700" cap="rnd" cmpd="sng" algn="ctr">
            <a:solidFill>
              <a:sysClr val="window" lastClr="FFFFFF">
                <a:lumMod val="50000"/>
              </a:sysClr>
            </a:solidFill>
            <a:prstDash val="solid"/>
          </a:ln>
          <a:effectLst/>
        </p:spPr>
      </p:cxnSp>
      <p:cxnSp>
        <p:nvCxnSpPr>
          <p:cNvPr id="119" name="직선 연결선 118"/>
          <p:cNvCxnSpPr>
            <a:stCxn id="134" idx="2"/>
          </p:cNvCxnSpPr>
          <p:nvPr/>
        </p:nvCxnSpPr>
        <p:spPr>
          <a:xfrm flipH="1">
            <a:off x="2776264" y="3679077"/>
            <a:ext cx="306486" cy="0"/>
          </a:xfrm>
          <a:prstGeom prst="line">
            <a:avLst/>
          </a:prstGeom>
          <a:noFill/>
          <a:ln w="12700" cap="rnd" cmpd="sng" algn="ctr">
            <a:solidFill>
              <a:sysClr val="window" lastClr="FFFFFF">
                <a:lumMod val="50000"/>
              </a:sysClr>
            </a:solidFill>
            <a:prstDash val="solid"/>
          </a:ln>
          <a:effectLst/>
        </p:spPr>
      </p:cxnSp>
      <p:cxnSp>
        <p:nvCxnSpPr>
          <p:cNvPr id="120" name="직선 연결선 119"/>
          <p:cNvCxnSpPr/>
          <p:nvPr/>
        </p:nvCxnSpPr>
        <p:spPr>
          <a:xfrm flipH="1">
            <a:off x="7101999" y="3187688"/>
            <a:ext cx="0" cy="1008000"/>
          </a:xfrm>
          <a:prstGeom prst="line">
            <a:avLst/>
          </a:prstGeom>
          <a:noFill/>
          <a:ln w="12700" cap="rnd" cmpd="sng" algn="ctr">
            <a:solidFill>
              <a:sysClr val="window" lastClr="FFFFFF">
                <a:lumMod val="50000"/>
              </a:sysClr>
            </a:solidFill>
            <a:prstDash val="solid"/>
          </a:ln>
          <a:effectLst/>
        </p:spPr>
      </p:cxnSp>
      <p:sp>
        <p:nvSpPr>
          <p:cNvPr id="121" name="TextBox 35"/>
          <p:cNvSpPr txBox="1">
            <a:spLocks noChangeArrowheads="1"/>
          </p:cNvSpPr>
          <p:nvPr/>
        </p:nvSpPr>
        <p:spPr bwMode="auto">
          <a:xfrm>
            <a:off x="344544" y="1628803"/>
            <a:ext cx="1644126" cy="307777"/>
          </a:xfrm>
          <a:prstGeom prst="rect">
            <a:avLst/>
          </a:prstGeom>
          <a:noFill/>
          <a:ln w="9525">
            <a:noFill/>
            <a:miter lim="800000"/>
            <a:headEnd/>
            <a:tailEnd/>
          </a:ln>
        </p:spPr>
        <p:txBody>
          <a:bodyPr wrap="square">
            <a:spAutoFit/>
          </a:bodyPr>
          <a:lstStyle/>
          <a:p>
            <a:pPr fontAlgn="base">
              <a:spcBef>
                <a:spcPct val="0"/>
              </a:spcBef>
              <a:spcAft>
                <a:spcPct val="0"/>
              </a:spcAft>
            </a:pPr>
            <a:r>
              <a:rPr kumimoji="1" lang="en-US" altLang="ko-KR" sz="1400" b="1" dirty="0">
                <a:solidFill>
                  <a:prstClr val="black"/>
                </a:solidFill>
                <a:latin typeface="微软雅黑" pitchFamily="34" charset="-122"/>
                <a:ea typeface="微软雅黑" pitchFamily="34" charset="-122"/>
              </a:rPr>
              <a:t>SCM </a:t>
            </a:r>
            <a:r>
              <a:rPr kumimoji="1" lang="zh-CN" altLang="en-US" sz="1400" b="1" dirty="0">
                <a:solidFill>
                  <a:prstClr val="black"/>
                </a:solidFill>
                <a:latin typeface="微软雅黑" pitchFamily="34" charset="-122"/>
                <a:ea typeface="微软雅黑" pitchFamily="34" charset="-122"/>
              </a:rPr>
              <a:t>战略</a:t>
            </a:r>
            <a:endParaRPr kumimoji="1" lang="ko-KR" altLang="en-US" sz="1400" b="1" dirty="0">
              <a:solidFill>
                <a:prstClr val="black"/>
              </a:solidFill>
              <a:latin typeface="微软雅黑" pitchFamily="34" charset="-122"/>
              <a:ea typeface="현대하모니 M" pitchFamily="18" charset="-127"/>
            </a:endParaRPr>
          </a:p>
        </p:txBody>
      </p:sp>
      <p:sp>
        <p:nvSpPr>
          <p:cNvPr id="122" name="TextBox 36"/>
          <p:cNvSpPr txBox="1">
            <a:spLocks noChangeArrowheads="1"/>
          </p:cNvSpPr>
          <p:nvPr/>
        </p:nvSpPr>
        <p:spPr bwMode="auto">
          <a:xfrm>
            <a:off x="7114382" y="1628800"/>
            <a:ext cx="1583035" cy="307777"/>
          </a:xfrm>
          <a:prstGeom prst="rect">
            <a:avLst/>
          </a:prstGeom>
          <a:noFill/>
          <a:ln w="9525">
            <a:noFill/>
            <a:miter lim="800000"/>
            <a:headEnd/>
            <a:tailEnd/>
          </a:ln>
        </p:spPr>
        <p:txBody>
          <a:bodyPr wrap="square">
            <a:spAutoFit/>
          </a:bodyPr>
          <a:lstStyle/>
          <a:p>
            <a:pPr fontAlgn="base">
              <a:spcBef>
                <a:spcPct val="0"/>
              </a:spcBef>
              <a:spcAft>
                <a:spcPct val="0"/>
              </a:spcAft>
            </a:pPr>
            <a:r>
              <a:rPr kumimoji="1" lang="zh-CN" altLang="en-US" sz="1400" b="1" dirty="0">
                <a:solidFill>
                  <a:prstClr val="black"/>
                </a:solidFill>
                <a:latin typeface="微软雅黑" pitchFamily="34" charset="-122"/>
                <a:ea typeface="微软雅黑" pitchFamily="34" charset="-122"/>
              </a:rPr>
              <a:t>运输管理</a:t>
            </a:r>
            <a:endParaRPr kumimoji="1" lang="ko-KR" altLang="en-US" sz="1400" b="1" dirty="0">
              <a:solidFill>
                <a:prstClr val="black"/>
              </a:solidFill>
              <a:latin typeface="微软雅黑" pitchFamily="34" charset="-122"/>
              <a:ea typeface="현대하모니 M" pitchFamily="18" charset="-127"/>
            </a:endParaRPr>
          </a:p>
        </p:txBody>
      </p:sp>
      <p:sp>
        <p:nvSpPr>
          <p:cNvPr id="123" name="TextBox 37"/>
          <p:cNvSpPr txBox="1">
            <a:spLocks noChangeArrowheads="1"/>
          </p:cNvSpPr>
          <p:nvPr/>
        </p:nvSpPr>
        <p:spPr bwMode="auto">
          <a:xfrm>
            <a:off x="344544" y="5228015"/>
            <a:ext cx="2403529" cy="307777"/>
          </a:xfrm>
          <a:prstGeom prst="rect">
            <a:avLst/>
          </a:prstGeom>
          <a:noFill/>
          <a:ln w="9525">
            <a:noFill/>
            <a:miter lim="800000"/>
            <a:headEnd/>
            <a:tailEnd/>
          </a:ln>
        </p:spPr>
        <p:txBody>
          <a:bodyPr wrap="square">
            <a:spAutoFit/>
          </a:bodyPr>
          <a:lstStyle/>
          <a:p>
            <a:pPr fontAlgn="base">
              <a:spcBef>
                <a:spcPct val="0"/>
              </a:spcBef>
              <a:spcAft>
                <a:spcPct val="0"/>
              </a:spcAft>
            </a:pPr>
            <a:r>
              <a:rPr kumimoji="1" lang="en-US" altLang="ko-KR" sz="1400" b="1" dirty="0">
                <a:solidFill>
                  <a:prstClr val="black"/>
                </a:solidFill>
                <a:latin typeface="微软雅黑" pitchFamily="34" charset="-122"/>
                <a:ea typeface="微软雅黑" pitchFamily="34" charset="-122"/>
              </a:rPr>
              <a:t>IT </a:t>
            </a:r>
            <a:r>
              <a:rPr kumimoji="1" lang="zh-CN" altLang="en-US" sz="1400" b="1" dirty="0">
                <a:solidFill>
                  <a:prstClr val="black"/>
                </a:solidFill>
                <a:latin typeface="微软雅黑" pitchFamily="34" charset="-122"/>
                <a:ea typeface="微软雅黑" pitchFamily="34" charset="-122"/>
              </a:rPr>
              <a:t>基础设施</a:t>
            </a:r>
            <a:endParaRPr kumimoji="1" lang="ko-KR" altLang="en-US" sz="1400" b="1" dirty="0">
              <a:solidFill>
                <a:prstClr val="black"/>
              </a:solidFill>
              <a:latin typeface="微软雅黑" pitchFamily="34" charset="-122"/>
              <a:ea typeface="현대하모니 M" pitchFamily="18" charset="-127"/>
            </a:endParaRPr>
          </a:p>
        </p:txBody>
      </p:sp>
      <p:sp>
        <p:nvSpPr>
          <p:cNvPr id="124" name="TextBox 38"/>
          <p:cNvSpPr txBox="1">
            <a:spLocks noChangeArrowheads="1"/>
          </p:cNvSpPr>
          <p:nvPr/>
        </p:nvSpPr>
        <p:spPr bwMode="auto">
          <a:xfrm>
            <a:off x="7114381" y="5228015"/>
            <a:ext cx="1751115" cy="307777"/>
          </a:xfrm>
          <a:prstGeom prst="rect">
            <a:avLst/>
          </a:prstGeom>
          <a:noFill/>
          <a:ln w="9525">
            <a:noFill/>
            <a:miter lim="800000"/>
            <a:headEnd/>
            <a:tailEnd/>
          </a:ln>
        </p:spPr>
        <p:txBody>
          <a:bodyPr wrap="square">
            <a:spAutoFit/>
          </a:bodyPr>
          <a:lstStyle/>
          <a:p>
            <a:pPr fontAlgn="base">
              <a:spcBef>
                <a:spcPct val="0"/>
              </a:spcBef>
              <a:spcAft>
                <a:spcPct val="0"/>
              </a:spcAft>
            </a:pPr>
            <a:r>
              <a:rPr kumimoji="1" lang="zh-CN" altLang="en-US" sz="1400" b="1" dirty="0">
                <a:solidFill>
                  <a:prstClr val="black"/>
                </a:solidFill>
                <a:latin typeface="微软雅黑" pitchFamily="34" charset="-122"/>
                <a:ea typeface="微软雅黑" pitchFamily="34" charset="-122"/>
              </a:rPr>
              <a:t>组织</a:t>
            </a:r>
            <a:r>
              <a:rPr kumimoji="1" lang="en-US" altLang="zh-CN" sz="1400" b="1" dirty="0">
                <a:solidFill>
                  <a:prstClr val="black"/>
                </a:solidFill>
                <a:latin typeface="微软雅黑" pitchFamily="34" charset="-122"/>
                <a:ea typeface="微软雅黑" pitchFamily="34" charset="-122"/>
              </a:rPr>
              <a:t>/</a:t>
            </a:r>
            <a:r>
              <a:rPr kumimoji="1" lang="zh-CN" altLang="en-US" sz="1400" b="1" dirty="0">
                <a:solidFill>
                  <a:prstClr val="black"/>
                </a:solidFill>
                <a:latin typeface="微软雅黑" pitchFamily="34" charset="-122"/>
                <a:ea typeface="微软雅黑" pitchFamily="34" charset="-122"/>
              </a:rPr>
              <a:t>成果管理</a:t>
            </a:r>
            <a:endParaRPr kumimoji="1" lang="ko-KR" altLang="en-US" sz="1400" b="1" dirty="0">
              <a:solidFill>
                <a:prstClr val="black"/>
              </a:solidFill>
              <a:latin typeface="微软雅黑" pitchFamily="34" charset="-122"/>
              <a:ea typeface="현대하모니 M" pitchFamily="18" charset="-127"/>
            </a:endParaRPr>
          </a:p>
        </p:txBody>
      </p:sp>
      <p:sp>
        <p:nvSpPr>
          <p:cNvPr id="125" name="TextBox 73"/>
          <p:cNvSpPr txBox="1">
            <a:spLocks noChangeArrowheads="1"/>
          </p:cNvSpPr>
          <p:nvPr/>
        </p:nvSpPr>
        <p:spPr bwMode="auto">
          <a:xfrm>
            <a:off x="344544" y="3212359"/>
            <a:ext cx="1746108" cy="307777"/>
          </a:xfrm>
          <a:prstGeom prst="rect">
            <a:avLst/>
          </a:prstGeom>
          <a:noFill/>
          <a:ln w="9525">
            <a:noFill/>
            <a:miter lim="800000"/>
            <a:headEnd/>
            <a:tailEnd/>
          </a:ln>
        </p:spPr>
        <p:txBody>
          <a:bodyPr wrap="square">
            <a:spAutoFit/>
          </a:bodyPr>
          <a:lstStyle/>
          <a:p>
            <a:pPr fontAlgn="base">
              <a:spcBef>
                <a:spcPct val="0"/>
              </a:spcBef>
              <a:spcAft>
                <a:spcPct val="0"/>
              </a:spcAft>
            </a:pPr>
            <a:r>
              <a:rPr kumimoji="1" lang="zh-CN" altLang="en-US" sz="1400" b="1" dirty="0">
                <a:solidFill>
                  <a:prstClr val="black"/>
                </a:solidFill>
                <a:latin typeface="微软雅黑" pitchFamily="34" charset="-122"/>
                <a:ea typeface="微软雅黑" pitchFamily="34" charset="-122"/>
              </a:rPr>
              <a:t>网络战略</a:t>
            </a:r>
            <a:endParaRPr kumimoji="1" lang="ko-KR" altLang="en-US" sz="1400" b="1" dirty="0">
              <a:solidFill>
                <a:prstClr val="black"/>
              </a:solidFill>
              <a:latin typeface="微软雅黑" pitchFamily="34" charset="-122"/>
              <a:ea typeface="현대하모니 M" pitchFamily="18" charset="-127"/>
            </a:endParaRPr>
          </a:p>
        </p:txBody>
      </p:sp>
      <p:sp>
        <p:nvSpPr>
          <p:cNvPr id="126" name="TextBox 81"/>
          <p:cNvSpPr txBox="1">
            <a:spLocks noChangeArrowheads="1"/>
          </p:cNvSpPr>
          <p:nvPr/>
        </p:nvSpPr>
        <p:spPr bwMode="auto">
          <a:xfrm>
            <a:off x="7114382" y="3212359"/>
            <a:ext cx="2603548" cy="307777"/>
          </a:xfrm>
          <a:prstGeom prst="rect">
            <a:avLst/>
          </a:prstGeom>
          <a:noFill/>
          <a:ln w="9525">
            <a:noFill/>
            <a:miter lim="800000"/>
            <a:headEnd/>
            <a:tailEnd/>
          </a:ln>
        </p:spPr>
        <p:txBody>
          <a:bodyPr wrap="square">
            <a:spAutoFit/>
          </a:bodyPr>
          <a:lstStyle/>
          <a:p>
            <a:pPr fontAlgn="base">
              <a:spcBef>
                <a:spcPct val="0"/>
              </a:spcBef>
              <a:spcAft>
                <a:spcPct val="0"/>
              </a:spcAft>
            </a:pPr>
            <a:r>
              <a:rPr kumimoji="1" lang="zh-CN" altLang="en-US" sz="1400" b="1" dirty="0">
                <a:solidFill>
                  <a:prstClr val="black"/>
                </a:solidFill>
                <a:latin typeface="微软雅黑" pitchFamily="34" charset="-122"/>
                <a:ea typeface="微软雅黑" pitchFamily="34" charset="-122"/>
              </a:rPr>
              <a:t>物流中心运营</a:t>
            </a:r>
            <a:r>
              <a:rPr kumimoji="1" lang="en-US" altLang="zh-CN" sz="1400" b="1" dirty="0">
                <a:solidFill>
                  <a:prstClr val="black"/>
                </a:solidFill>
                <a:latin typeface="微软雅黑" pitchFamily="34" charset="-122"/>
                <a:ea typeface="微软雅黑" pitchFamily="34" charset="-122"/>
              </a:rPr>
              <a:t>/</a:t>
            </a:r>
            <a:r>
              <a:rPr kumimoji="1" lang="zh-CN" altLang="en-US" sz="1400" b="1" dirty="0">
                <a:solidFill>
                  <a:prstClr val="black"/>
                </a:solidFill>
                <a:latin typeface="微软雅黑" pitchFamily="34" charset="-122"/>
                <a:ea typeface="微软雅黑" pitchFamily="34" charset="-122"/>
              </a:rPr>
              <a:t>库存管理</a:t>
            </a:r>
            <a:endParaRPr kumimoji="1" lang="ko-KR" altLang="en-US" sz="1400" b="1" dirty="0">
              <a:solidFill>
                <a:prstClr val="black"/>
              </a:solidFill>
              <a:latin typeface="微软雅黑" pitchFamily="34" charset="-122"/>
              <a:ea typeface="현대하모니 M" pitchFamily="18" charset="-127"/>
            </a:endParaRPr>
          </a:p>
        </p:txBody>
      </p:sp>
      <p:sp>
        <p:nvSpPr>
          <p:cNvPr id="127" name="TextBox 126"/>
          <p:cNvSpPr txBox="1"/>
          <p:nvPr/>
        </p:nvSpPr>
        <p:spPr>
          <a:xfrm>
            <a:off x="344543" y="3526611"/>
            <a:ext cx="2448392" cy="600164"/>
          </a:xfrm>
          <a:prstGeom prst="rect">
            <a:avLst/>
          </a:prstGeom>
          <a:noFill/>
        </p:spPr>
        <p:txBody>
          <a:bodyPr>
            <a:spAutoFit/>
          </a:bodyPr>
          <a:lstStyle>
            <a:defPPr>
              <a:defRPr lang="ko-KR"/>
            </a:defPPr>
            <a:lvl1pPr>
              <a:defRPr b="1">
                <a:solidFill>
                  <a:srgbClr val="E1DC1E"/>
                </a:solidFill>
                <a:latin typeface="HelveticaNeue MediumCond" pitchFamily="34" charset="0"/>
              </a:defRPr>
            </a:lvl1pPr>
          </a:lstStyle>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物流据点战略及网络最优化</a:t>
            </a:r>
            <a:endParaRPr kumimoji="1" lang="en-US" altLang="zh-CN" sz="1100" b="0" dirty="0" smtClean="0">
              <a:solidFill>
                <a:prstClr val="black">
                  <a:lumMod val="65000"/>
                  <a:lumOff val="35000"/>
                  <a:alpha val="99000"/>
                </a:prstClr>
              </a:solidFill>
              <a:latin typeface="微软雅黑" pitchFamily="34" charset="-122"/>
              <a:ea typeface="微软雅黑" pitchFamily="34" charset="-122"/>
            </a:endParaRPr>
          </a:p>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物流据点用地选定</a:t>
            </a:r>
            <a:endParaRPr kumimoji="1" lang="en-US" altLang="zh-CN" sz="1100" b="0" dirty="0" smtClean="0">
              <a:solidFill>
                <a:prstClr val="black">
                  <a:lumMod val="65000"/>
                  <a:lumOff val="35000"/>
                  <a:alpha val="99000"/>
                </a:prstClr>
              </a:solidFill>
              <a:latin typeface="微软雅黑" pitchFamily="34" charset="-122"/>
              <a:ea typeface="微软雅黑" pitchFamily="34" charset="-122"/>
            </a:endParaRPr>
          </a:p>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运输效率化及合理化方案</a:t>
            </a:r>
            <a:endParaRPr kumimoji="1" lang="en-US" altLang="ko-KR" sz="1100" b="0" dirty="0" smtClean="0">
              <a:solidFill>
                <a:prstClr val="black">
                  <a:lumMod val="65000"/>
                  <a:lumOff val="35000"/>
                  <a:alpha val="99000"/>
                </a:prstClr>
              </a:solidFill>
              <a:latin typeface="微软雅黑" pitchFamily="34" charset="-122"/>
              <a:ea typeface="微软雅黑" pitchFamily="34" charset="-122"/>
            </a:endParaRPr>
          </a:p>
        </p:txBody>
      </p:sp>
      <p:sp>
        <p:nvSpPr>
          <p:cNvPr id="128" name="TextBox 127"/>
          <p:cNvSpPr txBox="1"/>
          <p:nvPr/>
        </p:nvSpPr>
        <p:spPr>
          <a:xfrm>
            <a:off x="344543" y="5561316"/>
            <a:ext cx="2952784" cy="600164"/>
          </a:xfrm>
          <a:prstGeom prst="rect">
            <a:avLst/>
          </a:prstGeom>
          <a:noFill/>
        </p:spPr>
        <p:txBody>
          <a:bodyPr wrap="square">
            <a:spAutoFit/>
          </a:bodyPr>
          <a:lstStyle>
            <a:defPPr>
              <a:defRPr lang="ko-KR"/>
            </a:defPPr>
            <a:lvl1pPr>
              <a:defRPr b="1">
                <a:solidFill>
                  <a:srgbClr val="E1DC1E"/>
                </a:solidFill>
                <a:latin typeface="HelveticaNeue MediumCond" pitchFamily="34" charset="0"/>
              </a:defRPr>
            </a:lvl1pPr>
          </a:lstStyle>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物流系统分析</a:t>
            </a:r>
            <a:r>
              <a:rPr kumimoji="1" lang="en-US" altLang="zh-CN" sz="1100" b="0" dirty="0" smtClean="0">
                <a:solidFill>
                  <a:prstClr val="black">
                    <a:lumMod val="65000"/>
                    <a:lumOff val="35000"/>
                    <a:alpha val="99000"/>
                  </a:prstClr>
                </a:solidFill>
                <a:latin typeface="微软雅黑" pitchFamily="34" charset="-122"/>
                <a:ea typeface="微软雅黑" pitchFamily="34" charset="-122"/>
              </a:rPr>
              <a:t>/</a:t>
            </a:r>
            <a:r>
              <a:rPr kumimoji="1" lang="zh-CN" altLang="en-US" sz="1100" b="0" dirty="0" smtClean="0">
                <a:solidFill>
                  <a:prstClr val="black">
                    <a:lumMod val="65000"/>
                    <a:lumOff val="35000"/>
                    <a:alpha val="99000"/>
                  </a:prstClr>
                </a:solidFill>
                <a:latin typeface="微软雅黑" pitchFamily="34" charset="-122"/>
                <a:ea typeface="微软雅黑" pitchFamily="34" charset="-122"/>
              </a:rPr>
              <a:t>提案</a:t>
            </a:r>
            <a:r>
              <a:rPr kumimoji="1" lang="en-US" altLang="zh-CN" sz="1100" b="0" dirty="0" smtClean="0">
                <a:solidFill>
                  <a:prstClr val="black">
                    <a:lumMod val="65000"/>
                    <a:lumOff val="35000"/>
                    <a:alpha val="99000"/>
                  </a:prstClr>
                </a:solidFill>
                <a:latin typeface="微软雅黑" pitchFamily="34" charset="-122"/>
                <a:ea typeface="微软雅黑" pitchFamily="34" charset="-122"/>
              </a:rPr>
              <a:t>/</a:t>
            </a:r>
            <a:r>
              <a:rPr kumimoji="1" lang="zh-CN" altLang="en-US" sz="1100" b="0" dirty="0" smtClean="0">
                <a:solidFill>
                  <a:prstClr val="black">
                    <a:lumMod val="65000"/>
                    <a:lumOff val="35000"/>
                    <a:alpha val="99000"/>
                  </a:prstClr>
                </a:solidFill>
                <a:latin typeface="微软雅黑" pitchFamily="34" charset="-122"/>
                <a:ea typeface="微软雅黑" pitchFamily="34" charset="-122"/>
              </a:rPr>
              <a:t>结构设计</a:t>
            </a:r>
            <a:endParaRPr kumimoji="1" lang="en-US" altLang="zh-CN" sz="1100" b="0" dirty="0" smtClean="0">
              <a:solidFill>
                <a:prstClr val="black">
                  <a:lumMod val="65000"/>
                  <a:lumOff val="35000"/>
                  <a:alpha val="99000"/>
                </a:prstClr>
              </a:solidFill>
              <a:latin typeface="微软雅黑" pitchFamily="34" charset="-122"/>
              <a:ea typeface="微软雅黑" pitchFamily="34" charset="-122"/>
            </a:endParaRPr>
          </a:p>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物流系统</a:t>
            </a:r>
            <a:r>
              <a:rPr kumimoji="1" lang="en-US" altLang="zh-CN" sz="1100" b="0" dirty="0" smtClean="0">
                <a:solidFill>
                  <a:prstClr val="black">
                    <a:lumMod val="65000"/>
                    <a:lumOff val="35000"/>
                    <a:alpha val="99000"/>
                  </a:prstClr>
                </a:solidFill>
                <a:latin typeface="微软雅黑" pitchFamily="34" charset="-122"/>
                <a:ea typeface="微软雅黑" pitchFamily="34" charset="-122"/>
              </a:rPr>
              <a:t>Set-up/</a:t>
            </a:r>
            <a:r>
              <a:rPr kumimoji="1" lang="zh-CN" altLang="en-US" sz="1100" b="0" dirty="0" smtClean="0">
                <a:solidFill>
                  <a:prstClr val="black">
                    <a:lumMod val="65000"/>
                    <a:lumOff val="35000"/>
                    <a:alpha val="99000"/>
                  </a:prstClr>
                </a:solidFill>
                <a:latin typeface="微软雅黑" pitchFamily="34" charset="-122"/>
                <a:ea typeface="微软雅黑" pitchFamily="34" charset="-122"/>
              </a:rPr>
              <a:t>改善</a:t>
            </a:r>
            <a:endParaRPr kumimoji="1" lang="en-US" altLang="zh-CN" sz="1100" b="0" dirty="0" smtClean="0">
              <a:solidFill>
                <a:prstClr val="black">
                  <a:lumMod val="65000"/>
                  <a:lumOff val="35000"/>
                  <a:alpha val="99000"/>
                </a:prstClr>
              </a:solidFill>
              <a:latin typeface="微软雅黑" pitchFamily="34" charset="-122"/>
              <a:ea typeface="微软雅黑" pitchFamily="34" charset="-122"/>
            </a:endParaRPr>
          </a:p>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得出性能及机能改善方向</a:t>
            </a:r>
            <a:endParaRPr kumimoji="1" lang="en-US" altLang="ko-KR" sz="1100" b="0" dirty="0" smtClean="0">
              <a:solidFill>
                <a:prstClr val="black">
                  <a:lumMod val="65000"/>
                  <a:lumOff val="35000"/>
                  <a:alpha val="99000"/>
                </a:prstClr>
              </a:solidFill>
              <a:latin typeface="微软雅黑" pitchFamily="34" charset="-122"/>
              <a:ea typeface="微软雅黑" pitchFamily="34" charset="-122"/>
            </a:endParaRPr>
          </a:p>
        </p:txBody>
      </p:sp>
      <p:sp>
        <p:nvSpPr>
          <p:cNvPr id="129" name="TextBox 128"/>
          <p:cNvSpPr txBox="1"/>
          <p:nvPr/>
        </p:nvSpPr>
        <p:spPr>
          <a:xfrm>
            <a:off x="7114381" y="5566570"/>
            <a:ext cx="2448392" cy="600164"/>
          </a:xfrm>
          <a:prstGeom prst="rect">
            <a:avLst/>
          </a:prstGeom>
          <a:noFill/>
        </p:spPr>
        <p:txBody>
          <a:bodyPr>
            <a:spAutoFit/>
          </a:bodyPr>
          <a:lstStyle>
            <a:defPPr>
              <a:defRPr lang="ko-KR"/>
            </a:defPPr>
            <a:lvl1pPr>
              <a:defRPr b="1">
                <a:solidFill>
                  <a:srgbClr val="E1DC1E"/>
                </a:solidFill>
                <a:latin typeface="HelveticaNeue MediumCond" pitchFamily="34" charset="0"/>
              </a:defRPr>
            </a:lvl1pPr>
          </a:lstStyle>
          <a:p>
            <a:pPr marL="108000" indent="-108000" fontAlgn="base">
              <a:spcBef>
                <a:spcPct val="0"/>
              </a:spcBef>
              <a:spcAft>
                <a:spcPct val="0"/>
              </a:spcAft>
              <a:buFont typeface="Arial" panose="020B0604020202020204" pitchFamily="34" charset="0"/>
              <a:buChar char="•"/>
              <a:defRPr/>
            </a:pPr>
            <a:r>
              <a:rPr kumimoji="1" lang="en-US" altLang="ko-KR" sz="1100" b="0" dirty="0" smtClean="0">
                <a:solidFill>
                  <a:prstClr val="black">
                    <a:lumMod val="65000"/>
                    <a:lumOff val="35000"/>
                    <a:alpha val="99000"/>
                  </a:prstClr>
                </a:solidFill>
                <a:latin typeface="微软雅黑" pitchFamily="34" charset="-122"/>
                <a:ea typeface="微软雅黑" pitchFamily="34" charset="-122"/>
              </a:rPr>
              <a:t>SCM</a:t>
            </a:r>
            <a:r>
              <a:rPr kumimoji="1" lang="zh-CN" altLang="en-US" sz="1100" b="0" dirty="0" smtClean="0">
                <a:solidFill>
                  <a:prstClr val="black">
                    <a:lumMod val="65000"/>
                    <a:lumOff val="35000"/>
                    <a:alpha val="99000"/>
                  </a:prstClr>
                </a:solidFill>
                <a:latin typeface="微软雅黑" pitchFamily="34" charset="-122"/>
                <a:ea typeface="微软雅黑" pitchFamily="34" charset="-122"/>
              </a:rPr>
              <a:t>成果分析及管理</a:t>
            </a:r>
            <a:endParaRPr kumimoji="1" lang="en-US" altLang="zh-CN" sz="1100" b="0" dirty="0" smtClean="0">
              <a:solidFill>
                <a:prstClr val="black">
                  <a:lumMod val="65000"/>
                  <a:lumOff val="35000"/>
                  <a:alpha val="99000"/>
                </a:prstClr>
              </a:solidFill>
              <a:latin typeface="微软雅黑" pitchFamily="34" charset="-122"/>
              <a:ea typeface="微软雅黑" pitchFamily="34" charset="-122"/>
            </a:endParaRPr>
          </a:p>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物流</a:t>
            </a:r>
            <a:r>
              <a:rPr kumimoji="1" lang="en-US" altLang="zh-CN" sz="1100" b="0" dirty="0" smtClean="0">
                <a:solidFill>
                  <a:prstClr val="black">
                    <a:lumMod val="65000"/>
                    <a:lumOff val="35000"/>
                    <a:alpha val="99000"/>
                  </a:prstClr>
                </a:solidFill>
                <a:latin typeface="微软雅黑" pitchFamily="34" charset="-122"/>
                <a:ea typeface="微软雅黑" pitchFamily="34" charset="-122"/>
              </a:rPr>
              <a:t>KPI</a:t>
            </a:r>
            <a:r>
              <a:rPr kumimoji="1" lang="zh-CN" altLang="en-US" sz="1100" b="0" dirty="0" smtClean="0">
                <a:solidFill>
                  <a:prstClr val="black">
                    <a:lumMod val="65000"/>
                    <a:lumOff val="35000"/>
                    <a:alpha val="99000"/>
                  </a:prstClr>
                </a:solidFill>
                <a:latin typeface="微软雅黑" pitchFamily="34" charset="-122"/>
                <a:ea typeface="微软雅黑" pitchFamily="34" charset="-122"/>
              </a:rPr>
              <a:t>设定及测定</a:t>
            </a:r>
            <a:endParaRPr kumimoji="1" lang="en-US" altLang="zh-CN" sz="1100" b="0" dirty="0" smtClean="0">
              <a:solidFill>
                <a:prstClr val="black">
                  <a:lumMod val="65000"/>
                  <a:lumOff val="35000"/>
                  <a:alpha val="99000"/>
                </a:prstClr>
              </a:solidFill>
              <a:latin typeface="微软雅黑" pitchFamily="34" charset="-122"/>
              <a:ea typeface="微软雅黑" pitchFamily="34" charset="-122"/>
            </a:endParaRPr>
          </a:p>
          <a:p>
            <a:pPr marL="108000" indent="-10800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itchFamily="34" charset="-122"/>
                <a:ea typeface="微软雅黑" pitchFamily="34" charset="-122"/>
              </a:rPr>
              <a:t>物流</a:t>
            </a:r>
            <a:r>
              <a:rPr kumimoji="1" lang="zh-CN" altLang="en-US" sz="1100" b="0" dirty="0" smtClean="0">
                <a:solidFill>
                  <a:prstClr val="black">
                    <a:lumMod val="65000"/>
                    <a:lumOff val="35000"/>
                    <a:alpha val="99000"/>
                  </a:prstClr>
                </a:solidFill>
                <a:latin typeface="微软雅黑" pitchFamily="34" charset="-122"/>
                <a:ea typeface="微软雅黑" pitchFamily="34" charset="-122"/>
              </a:rPr>
              <a:t>费分析及节减</a:t>
            </a:r>
            <a:endParaRPr kumimoji="1" lang="en-US" altLang="ko-KR" sz="1100" b="0" dirty="0" smtClean="0">
              <a:solidFill>
                <a:prstClr val="black">
                  <a:lumMod val="65000"/>
                  <a:lumOff val="35000"/>
                  <a:alpha val="99000"/>
                </a:prstClr>
              </a:solidFill>
              <a:latin typeface="微软雅黑" pitchFamily="34" charset="-122"/>
              <a:ea typeface="微软雅黑" pitchFamily="34" charset="-122"/>
            </a:endParaRPr>
          </a:p>
        </p:txBody>
      </p:sp>
      <p:sp>
        <p:nvSpPr>
          <p:cNvPr id="130" name="TextBox 129"/>
          <p:cNvSpPr txBox="1"/>
          <p:nvPr/>
        </p:nvSpPr>
        <p:spPr>
          <a:xfrm>
            <a:off x="7114380" y="1957335"/>
            <a:ext cx="2448392" cy="769441"/>
          </a:xfrm>
          <a:prstGeom prst="rect">
            <a:avLst/>
          </a:prstGeom>
          <a:noFill/>
        </p:spPr>
        <p:txBody>
          <a:bodyPr>
            <a:spAutoFit/>
          </a:bodyPr>
          <a:lstStyle>
            <a:defPPr>
              <a:defRPr lang="ko-KR"/>
            </a:defPPr>
            <a:lvl1pPr>
              <a:defRPr b="1">
                <a:solidFill>
                  <a:srgbClr val="E1DC1E"/>
                </a:solidFill>
                <a:latin typeface="HelveticaNeue MediumCond" pitchFamily="34" charset="0"/>
              </a:defRPr>
            </a:lvl1pPr>
          </a:lstStyle>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国内</a:t>
            </a:r>
            <a:r>
              <a:rPr kumimoji="1" lang="en-US" altLang="zh-CN" sz="1100" b="0" dirty="0" smtClean="0">
                <a:solidFill>
                  <a:prstClr val="black">
                    <a:lumMod val="65000"/>
                    <a:lumOff val="35000"/>
                    <a:alpha val="99000"/>
                  </a:prstClr>
                </a:solidFill>
                <a:latin typeface="微软雅黑" pitchFamily="34" charset="-122"/>
                <a:ea typeface="微软雅黑" pitchFamily="34" charset="-122"/>
              </a:rPr>
              <a:t>/</a:t>
            </a:r>
            <a:r>
              <a:rPr kumimoji="1" lang="zh-CN" altLang="en-US" sz="1100" b="0" dirty="0" smtClean="0">
                <a:solidFill>
                  <a:prstClr val="black">
                    <a:lumMod val="65000"/>
                    <a:lumOff val="35000"/>
                    <a:alpha val="99000"/>
                  </a:prstClr>
                </a:solidFill>
                <a:latin typeface="微软雅黑" pitchFamily="34" charset="-122"/>
                <a:ea typeface="微软雅黑" pitchFamily="34" charset="-122"/>
              </a:rPr>
              <a:t>海外运输路线设计</a:t>
            </a:r>
            <a:endParaRPr kumimoji="1" lang="en-US" altLang="zh-CN" sz="1100" b="0" dirty="0" smtClean="0">
              <a:solidFill>
                <a:prstClr val="black">
                  <a:lumMod val="65000"/>
                  <a:lumOff val="35000"/>
                  <a:alpha val="99000"/>
                </a:prstClr>
              </a:solidFill>
              <a:latin typeface="微软雅黑" pitchFamily="34" charset="-122"/>
              <a:ea typeface="微软雅黑" pitchFamily="34" charset="-122"/>
            </a:endParaRPr>
          </a:p>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运输</a:t>
            </a:r>
            <a:r>
              <a:rPr kumimoji="1" lang="en-US" altLang="zh-CN" sz="1100" b="0" dirty="0" smtClean="0">
                <a:solidFill>
                  <a:prstClr val="black">
                    <a:lumMod val="65000"/>
                    <a:lumOff val="35000"/>
                    <a:alpha val="99000"/>
                  </a:prstClr>
                </a:solidFill>
                <a:latin typeface="微软雅黑" pitchFamily="34" charset="-122"/>
                <a:ea typeface="微软雅黑" pitchFamily="34" charset="-122"/>
              </a:rPr>
              <a:t>Mode</a:t>
            </a:r>
            <a:r>
              <a:rPr kumimoji="1" lang="zh-CN" altLang="en-US" sz="1100" b="0" dirty="0" smtClean="0">
                <a:solidFill>
                  <a:prstClr val="black">
                    <a:lumMod val="65000"/>
                    <a:lumOff val="35000"/>
                    <a:alpha val="99000"/>
                  </a:prstClr>
                </a:solidFill>
                <a:latin typeface="微软雅黑" pitchFamily="34" charset="-122"/>
                <a:ea typeface="微软雅黑" pitchFamily="34" charset="-122"/>
              </a:rPr>
              <a:t>选定、</a:t>
            </a:r>
            <a:r>
              <a:rPr kumimoji="1" lang="en-US" altLang="ko-KR" sz="1100" b="0" dirty="0" smtClean="0">
                <a:solidFill>
                  <a:prstClr val="black">
                    <a:lumMod val="65000"/>
                    <a:lumOff val="35000"/>
                    <a:alpha val="99000"/>
                  </a:prstClr>
                </a:solidFill>
                <a:latin typeface="微软雅黑" pitchFamily="34" charset="-122"/>
                <a:ea typeface="微软雅黑" pitchFamily="34" charset="-122"/>
              </a:rPr>
              <a:t>Scheduling</a:t>
            </a:r>
          </a:p>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运输效率化及合理化方案</a:t>
            </a:r>
            <a:endParaRPr kumimoji="1" lang="en-US" altLang="ko-KR" sz="1100" b="0" dirty="0" smtClean="0">
              <a:solidFill>
                <a:prstClr val="black">
                  <a:lumMod val="65000"/>
                  <a:lumOff val="35000"/>
                  <a:alpha val="99000"/>
                </a:prstClr>
              </a:solidFill>
              <a:latin typeface="微软雅黑" pitchFamily="34" charset="-122"/>
              <a:ea typeface="微软雅黑" pitchFamily="34" charset="-122"/>
            </a:endParaRPr>
          </a:p>
          <a:p>
            <a:pPr marL="108000" indent="-108000" fontAlgn="base">
              <a:spcBef>
                <a:spcPct val="0"/>
              </a:spcBef>
              <a:spcAft>
                <a:spcPct val="0"/>
              </a:spcAft>
              <a:buFont typeface="Arial" panose="020B0604020202020204" pitchFamily="34" charset="0"/>
              <a:buChar char="•"/>
              <a:defRPr/>
            </a:pPr>
            <a:endParaRPr kumimoji="1" lang="ko-KR" altLang="en-US" sz="1100" b="0" dirty="0">
              <a:solidFill>
                <a:prstClr val="black">
                  <a:lumMod val="65000"/>
                  <a:lumOff val="35000"/>
                  <a:alpha val="99000"/>
                </a:prstClr>
              </a:solidFill>
              <a:latin typeface="微软雅黑" pitchFamily="34" charset="-122"/>
              <a:ea typeface="현대하모니 L" panose="02020603020101020101" pitchFamily="18" charset="-127"/>
            </a:endParaRPr>
          </a:p>
        </p:txBody>
      </p:sp>
      <p:sp>
        <p:nvSpPr>
          <p:cNvPr id="131" name="타원 130"/>
          <p:cNvSpPr/>
          <p:nvPr/>
        </p:nvSpPr>
        <p:spPr>
          <a:xfrm>
            <a:off x="3836555" y="2104334"/>
            <a:ext cx="142921" cy="144430"/>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itchFamily="34" charset="-122"/>
              <a:ea typeface="맑은 고딕"/>
            </a:endParaRPr>
          </a:p>
        </p:txBody>
      </p:sp>
      <p:sp>
        <p:nvSpPr>
          <p:cNvPr id="132" name="타원 131"/>
          <p:cNvSpPr/>
          <p:nvPr/>
        </p:nvSpPr>
        <p:spPr>
          <a:xfrm>
            <a:off x="5944343" y="2104334"/>
            <a:ext cx="142921" cy="142842"/>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itchFamily="34" charset="-122"/>
              <a:ea typeface="맑은 고딕"/>
            </a:endParaRPr>
          </a:p>
        </p:txBody>
      </p:sp>
      <p:sp>
        <p:nvSpPr>
          <p:cNvPr id="133" name="타원 132"/>
          <p:cNvSpPr/>
          <p:nvPr/>
        </p:nvSpPr>
        <p:spPr>
          <a:xfrm>
            <a:off x="6066335" y="4715274"/>
            <a:ext cx="142921" cy="144429"/>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itchFamily="34" charset="-122"/>
              <a:ea typeface="맑은 고딕"/>
            </a:endParaRPr>
          </a:p>
        </p:txBody>
      </p:sp>
      <p:sp>
        <p:nvSpPr>
          <p:cNvPr id="134" name="타원 133"/>
          <p:cNvSpPr/>
          <p:nvPr/>
        </p:nvSpPr>
        <p:spPr>
          <a:xfrm>
            <a:off x="3082750" y="3607656"/>
            <a:ext cx="142921" cy="142842"/>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itchFamily="34" charset="-122"/>
              <a:ea typeface="맑은 고딕"/>
            </a:endParaRPr>
          </a:p>
        </p:txBody>
      </p:sp>
      <p:sp>
        <p:nvSpPr>
          <p:cNvPr id="135" name="타원 134"/>
          <p:cNvSpPr/>
          <p:nvPr/>
        </p:nvSpPr>
        <p:spPr>
          <a:xfrm>
            <a:off x="3585423" y="4797152"/>
            <a:ext cx="144509" cy="144430"/>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itchFamily="34" charset="-122"/>
              <a:ea typeface="맑은 고딕"/>
            </a:endParaRPr>
          </a:p>
        </p:txBody>
      </p:sp>
      <p:sp>
        <p:nvSpPr>
          <p:cNvPr id="136" name="타원 135"/>
          <p:cNvSpPr/>
          <p:nvPr/>
        </p:nvSpPr>
        <p:spPr>
          <a:xfrm>
            <a:off x="6689119" y="3607656"/>
            <a:ext cx="142921" cy="142842"/>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itchFamily="34" charset="-122"/>
              <a:ea typeface="맑은 고딕"/>
            </a:endParaRPr>
          </a:p>
        </p:txBody>
      </p:sp>
      <p:sp>
        <p:nvSpPr>
          <p:cNvPr id="137" name="TextBox 136"/>
          <p:cNvSpPr txBox="1"/>
          <p:nvPr/>
        </p:nvSpPr>
        <p:spPr>
          <a:xfrm>
            <a:off x="7114380" y="3526611"/>
            <a:ext cx="2791620" cy="600164"/>
          </a:xfrm>
          <a:prstGeom prst="rect">
            <a:avLst/>
          </a:prstGeom>
          <a:noFill/>
        </p:spPr>
        <p:txBody>
          <a:bodyPr wrap="square">
            <a:spAutoFit/>
          </a:bodyPr>
          <a:lstStyle>
            <a:defPPr>
              <a:defRPr lang="ko-KR"/>
            </a:defPPr>
            <a:lvl1pPr>
              <a:defRPr b="1">
                <a:solidFill>
                  <a:srgbClr val="E1DC1E"/>
                </a:solidFill>
                <a:latin typeface="HelveticaNeue MediumCond" pitchFamily="34" charset="0"/>
              </a:defRPr>
            </a:lvl1pPr>
          </a:lstStyle>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设计物流中心</a:t>
            </a:r>
            <a:r>
              <a:rPr kumimoji="1" lang="en-US" altLang="ko-KR" sz="1100" b="0" dirty="0" smtClean="0">
                <a:solidFill>
                  <a:prstClr val="black">
                    <a:lumMod val="65000"/>
                    <a:lumOff val="35000"/>
                    <a:alpha val="99000"/>
                  </a:prstClr>
                </a:solidFill>
                <a:latin typeface="微软雅黑" pitchFamily="34" charset="-122"/>
                <a:ea typeface="微软雅黑" pitchFamily="34" charset="-122"/>
              </a:rPr>
              <a:t>Lay-out</a:t>
            </a:r>
            <a:r>
              <a:rPr kumimoji="1" lang="zh-CN" altLang="en-US" sz="1100" b="0" dirty="0" smtClean="0">
                <a:solidFill>
                  <a:prstClr val="black">
                    <a:lumMod val="65000"/>
                    <a:lumOff val="35000"/>
                    <a:alpha val="99000"/>
                  </a:prstClr>
                </a:solidFill>
                <a:latin typeface="微软雅黑" pitchFamily="34" charset="-122"/>
                <a:ea typeface="微软雅黑" pitchFamily="34" charset="-122"/>
              </a:rPr>
              <a:t>、设计路线</a:t>
            </a:r>
            <a:endParaRPr kumimoji="1" lang="en-US" altLang="zh-CN" sz="1100" b="0" dirty="0" smtClean="0">
              <a:solidFill>
                <a:prstClr val="black">
                  <a:lumMod val="65000"/>
                  <a:lumOff val="35000"/>
                  <a:alpha val="99000"/>
                </a:prstClr>
              </a:solidFill>
              <a:latin typeface="微软雅黑" pitchFamily="34" charset="-122"/>
              <a:ea typeface="微软雅黑" pitchFamily="34" charset="-122"/>
            </a:endParaRPr>
          </a:p>
          <a:p>
            <a:pPr marL="108000" indent="-10800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itchFamily="34" charset="-122"/>
                <a:ea typeface="微软雅黑" pitchFamily="34" charset="-122"/>
              </a:rPr>
              <a:t>出</a:t>
            </a:r>
            <a:r>
              <a:rPr kumimoji="1" lang="zh-CN" altLang="en-US" sz="1100" b="0" dirty="0" smtClean="0">
                <a:solidFill>
                  <a:prstClr val="black">
                    <a:lumMod val="65000"/>
                    <a:lumOff val="35000"/>
                    <a:alpha val="99000"/>
                  </a:prstClr>
                </a:solidFill>
                <a:latin typeface="微软雅黑" pitchFamily="34" charset="-122"/>
                <a:ea typeface="微软雅黑" pitchFamily="34" charset="-122"/>
              </a:rPr>
              <a:t>入库及装卸效率化</a:t>
            </a:r>
            <a:endParaRPr kumimoji="1" lang="en-US" altLang="zh-CN" sz="1100" b="0" dirty="0" smtClean="0">
              <a:solidFill>
                <a:prstClr val="black">
                  <a:lumMod val="65000"/>
                  <a:lumOff val="35000"/>
                  <a:alpha val="99000"/>
                </a:prstClr>
              </a:solidFill>
              <a:latin typeface="微软雅黑" pitchFamily="34" charset="-122"/>
              <a:ea typeface="微软雅黑" pitchFamily="34" charset="-122"/>
            </a:endParaRPr>
          </a:p>
          <a:p>
            <a:pPr marL="108000" indent="-108000" fontAlgn="base">
              <a:spcBef>
                <a:spcPct val="0"/>
              </a:spcBef>
              <a:spcAft>
                <a:spcPct val="0"/>
              </a:spcAft>
              <a:buFont typeface="Arial" panose="020B0604020202020204" pitchFamily="34" charset="0"/>
              <a:buChar char="•"/>
              <a:defRPr/>
            </a:pPr>
            <a:r>
              <a:rPr kumimoji="1" lang="zh-CN" altLang="en-US" sz="1100" b="0" dirty="0" smtClean="0">
                <a:solidFill>
                  <a:prstClr val="black">
                    <a:lumMod val="65000"/>
                    <a:lumOff val="35000"/>
                    <a:alpha val="99000"/>
                  </a:prstClr>
                </a:solidFill>
                <a:latin typeface="微软雅黑" pitchFamily="34" charset="-122"/>
                <a:ea typeface="微软雅黑" pitchFamily="34" charset="-122"/>
              </a:rPr>
              <a:t>库存管理战略及库存缩减</a:t>
            </a:r>
            <a:endParaRPr kumimoji="1" lang="en-US" altLang="ko-KR" sz="1100" b="0" dirty="0" smtClean="0">
              <a:solidFill>
                <a:prstClr val="black">
                  <a:lumMod val="65000"/>
                  <a:lumOff val="35000"/>
                  <a:alpha val="99000"/>
                </a:prstClr>
              </a:solidFill>
              <a:latin typeface="微软雅黑" pitchFamily="34" charset="-122"/>
              <a:ea typeface="微软雅黑" pitchFamily="34" charset="-122"/>
            </a:endParaRPr>
          </a:p>
        </p:txBody>
      </p:sp>
      <p:cxnSp>
        <p:nvCxnSpPr>
          <p:cNvPr id="138" name="직선 연결선 137"/>
          <p:cNvCxnSpPr/>
          <p:nvPr/>
        </p:nvCxnSpPr>
        <p:spPr>
          <a:xfrm flipH="1">
            <a:off x="6979339" y="5236820"/>
            <a:ext cx="2592106" cy="0"/>
          </a:xfrm>
          <a:prstGeom prst="line">
            <a:avLst/>
          </a:prstGeom>
          <a:noFill/>
          <a:ln w="12700" cap="rnd" cmpd="sng" algn="ctr">
            <a:solidFill>
              <a:sysClr val="window" lastClr="FFFFFF">
                <a:lumMod val="50000"/>
              </a:sysClr>
            </a:solidFill>
            <a:prstDash val="solid"/>
          </a:ln>
          <a:effectLst/>
        </p:spPr>
      </p:cxnSp>
      <p:sp>
        <p:nvSpPr>
          <p:cNvPr id="139" name="갈매기형 수장 138"/>
          <p:cNvSpPr/>
          <p:nvPr/>
        </p:nvSpPr>
        <p:spPr>
          <a:xfrm flipH="1">
            <a:off x="4848598" y="1503452"/>
            <a:ext cx="174681" cy="176172"/>
          </a:xfrm>
          <a:prstGeom prst="chevron">
            <a:avLst/>
          </a:prstGeom>
          <a:solidFill>
            <a:srgbClr val="8BAA3C"/>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black"/>
              </a:solidFill>
              <a:latin typeface="微软雅黑" pitchFamily="34" charset="-122"/>
              <a:ea typeface="맑은 고딕"/>
            </a:endParaRPr>
          </a:p>
        </p:txBody>
      </p:sp>
      <p:sp>
        <p:nvSpPr>
          <p:cNvPr id="140" name="갈매기형 수장 139"/>
          <p:cNvSpPr/>
          <p:nvPr/>
        </p:nvSpPr>
        <p:spPr>
          <a:xfrm rot="7112820" flipH="1">
            <a:off x="6747551" y="4361557"/>
            <a:ext cx="176171" cy="176268"/>
          </a:xfrm>
          <a:prstGeom prst="chevron">
            <a:avLst/>
          </a:prstGeom>
          <a:solidFill>
            <a:srgbClr val="8BAA3C"/>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black"/>
              </a:solidFill>
              <a:latin typeface="微软雅黑" pitchFamily="34" charset="-122"/>
              <a:ea typeface="맑은 고딕"/>
            </a:endParaRPr>
          </a:p>
        </p:txBody>
      </p:sp>
      <p:sp>
        <p:nvSpPr>
          <p:cNvPr id="141" name="갈매기형 수장 29"/>
          <p:cNvSpPr/>
          <p:nvPr/>
        </p:nvSpPr>
        <p:spPr>
          <a:xfrm rot="15018453" flipH="1">
            <a:off x="2934399" y="4314050"/>
            <a:ext cx="177759" cy="176268"/>
          </a:xfrm>
          <a:prstGeom prst="chevron">
            <a:avLst/>
          </a:prstGeom>
          <a:solidFill>
            <a:srgbClr val="8BAA3C"/>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black"/>
              </a:solidFill>
              <a:latin typeface="微软雅黑" pitchFamily="34" charset="-122"/>
              <a:ea typeface="맑은 고딕"/>
            </a:endParaRPr>
          </a:p>
        </p:txBody>
      </p:sp>
      <p:sp>
        <p:nvSpPr>
          <p:cNvPr id="70" name="灯片编号占位符 6"/>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25</a:t>
            </a:fld>
            <a:endParaRPr lang="en-US" altLang="ko-KR" sz="1100" dirty="0">
              <a:latin typeface="微软雅黑" pitchFamily="34" charset="-122"/>
              <a:ea typeface="微软雅黑" pitchFamily="34" charset="-122"/>
            </a:endParaRPr>
          </a:p>
        </p:txBody>
      </p:sp>
      <p:sp>
        <p:nvSpPr>
          <p:cNvPr id="69" name="TextBox 68"/>
          <p:cNvSpPr txBox="1"/>
          <p:nvPr/>
        </p:nvSpPr>
        <p:spPr>
          <a:xfrm>
            <a:off x="273973" y="44625"/>
            <a:ext cx="4680756" cy="461665"/>
          </a:xfrm>
          <a:prstGeom prst="rect">
            <a:avLst/>
          </a:prstGeom>
          <a:noFill/>
        </p:spPr>
        <p:txBody>
          <a:bodyPr wrap="square" rtlCol="0">
            <a:spAutoFit/>
          </a:bodyPr>
          <a:lstStyle/>
          <a:p>
            <a:pPr>
              <a:spcBef>
                <a:spcPts val="600"/>
              </a:spcBef>
            </a:pPr>
            <a:r>
              <a:rPr lang="zh-CN" altLang="en-US" sz="2400" dirty="0">
                <a:solidFill>
                  <a:srgbClr val="FFFFFF"/>
                </a:solidFill>
                <a:latin typeface="微软雅黑" pitchFamily="34" charset="-122"/>
                <a:ea typeface="微软雅黑" pitchFamily="34" charset="-122"/>
              </a:rPr>
              <a:t>物流</a:t>
            </a:r>
            <a:r>
              <a:rPr lang="ko-KR" altLang="en-US" sz="2400" dirty="0">
                <a:solidFill>
                  <a:srgbClr val="FFFFFF"/>
                </a:solidFill>
                <a:latin typeface="微软雅黑" pitchFamily="34" charset="-122"/>
                <a:ea typeface="微软雅黑" pitchFamily="34" charset="-122"/>
              </a:rPr>
              <a:t>咨询</a:t>
            </a:r>
            <a:r>
              <a:rPr lang="en-US" altLang="ko-KR" sz="2400" dirty="0">
                <a:solidFill>
                  <a:srgbClr val="FFFFFF"/>
                </a:solidFill>
                <a:latin typeface="微软雅黑" pitchFamily="34" charset="-122"/>
                <a:ea typeface="微软雅黑" pitchFamily="34" charset="-122"/>
              </a:rPr>
              <a:t>-</a:t>
            </a:r>
            <a:r>
              <a:rPr lang="zh-CN" altLang="en-US" sz="2400" dirty="0">
                <a:solidFill>
                  <a:srgbClr val="FFFFFF"/>
                </a:solidFill>
                <a:latin typeface="微软雅黑" pitchFamily="34" charset="-122"/>
                <a:ea typeface="微软雅黑" pitchFamily="34" charset="-122"/>
              </a:rPr>
              <a:t>领域</a:t>
            </a:r>
            <a:endParaRPr lang="ko-KR" altLang="en-US" sz="2400" dirty="0">
              <a:solidFill>
                <a:srgbClr val="FFFFFF"/>
              </a:solidFill>
              <a:latin typeface="微软雅黑" pitchFamily="34" charset="-122"/>
              <a:ea typeface="微软雅黑" pitchFamily="34" charset="-122"/>
            </a:endParaRPr>
          </a:p>
        </p:txBody>
      </p:sp>
      <p:grpSp>
        <p:nvGrpSpPr>
          <p:cNvPr id="166" name="그룹 77"/>
          <p:cNvGrpSpPr/>
          <p:nvPr/>
        </p:nvGrpSpPr>
        <p:grpSpPr>
          <a:xfrm>
            <a:off x="3153304" y="1844824"/>
            <a:ext cx="3600578" cy="3600000"/>
            <a:chOff x="3152800" y="1845224"/>
            <a:chExt cx="3600000" cy="3600000"/>
          </a:xfrm>
        </p:grpSpPr>
        <p:grpSp>
          <p:nvGrpSpPr>
            <p:cNvPr id="167" name="그룹 78"/>
            <p:cNvGrpSpPr/>
            <p:nvPr/>
          </p:nvGrpSpPr>
          <p:grpSpPr>
            <a:xfrm rot="3600000">
              <a:off x="3152800" y="1845224"/>
              <a:ext cx="3600000" cy="3600000"/>
              <a:chOff x="4432633" y="1791716"/>
              <a:chExt cx="3600000" cy="3600000"/>
            </a:xfrm>
          </p:grpSpPr>
          <p:grpSp>
            <p:nvGrpSpPr>
              <p:cNvPr id="171" name="그룹 82"/>
              <p:cNvGrpSpPr/>
              <p:nvPr/>
            </p:nvGrpSpPr>
            <p:grpSpPr>
              <a:xfrm>
                <a:off x="4432633" y="1791716"/>
                <a:ext cx="3600000" cy="3600000"/>
                <a:chOff x="4886323" y="1791716"/>
                <a:chExt cx="3600000" cy="3600000"/>
              </a:xfrm>
            </p:grpSpPr>
            <p:sp>
              <p:nvSpPr>
                <p:cNvPr id="194" name="원형 105"/>
                <p:cNvSpPr/>
                <p:nvPr/>
              </p:nvSpPr>
              <p:spPr>
                <a:xfrm>
                  <a:off x="4886323" y="1791716"/>
                  <a:ext cx="3600000" cy="3600000"/>
                </a:xfrm>
                <a:prstGeom prst="pie">
                  <a:avLst>
                    <a:gd name="adj1" fmla="val 12602926"/>
                    <a:gd name="adj2" fmla="val 16200000"/>
                  </a:avLst>
                </a:prstGeom>
                <a:solidFill>
                  <a:srgbClr val="8CD7FF"/>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sp>
              <p:nvSpPr>
                <p:cNvPr id="195" name="원형 106"/>
                <p:cNvSpPr>
                  <a:spLocks noChangeAspect="1"/>
                </p:cNvSpPr>
                <p:nvPr/>
              </p:nvSpPr>
              <p:spPr>
                <a:xfrm>
                  <a:off x="5030323" y="1935716"/>
                  <a:ext cx="3312000" cy="3312000"/>
                </a:xfrm>
                <a:prstGeom prst="pie">
                  <a:avLst>
                    <a:gd name="adj1" fmla="val 12602926"/>
                    <a:gd name="adj2" fmla="val 16200000"/>
                  </a:avLst>
                </a:prstGeom>
                <a:solidFill>
                  <a:srgbClr val="A0E1FA"/>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sp>
              <p:nvSpPr>
                <p:cNvPr id="196" name="원형 107"/>
                <p:cNvSpPr>
                  <a:spLocks noChangeAspect="1"/>
                </p:cNvSpPr>
                <p:nvPr/>
              </p:nvSpPr>
              <p:spPr>
                <a:xfrm>
                  <a:off x="5786323" y="2691716"/>
                  <a:ext cx="1800000" cy="1800000"/>
                </a:xfrm>
                <a:prstGeom prst="pie">
                  <a:avLst>
                    <a:gd name="adj1" fmla="val 12602926"/>
                    <a:gd name="adj2" fmla="val 16200000"/>
                  </a:avLst>
                </a:prstGeom>
                <a:solidFill>
                  <a:srgbClr val="BEF0FF"/>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grpSp>
          <p:grpSp>
            <p:nvGrpSpPr>
              <p:cNvPr id="172" name="그룹 83"/>
              <p:cNvGrpSpPr/>
              <p:nvPr/>
            </p:nvGrpSpPr>
            <p:grpSpPr>
              <a:xfrm>
                <a:off x="4432633" y="1791716"/>
                <a:ext cx="3600000" cy="3600000"/>
                <a:chOff x="4886323" y="1791716"/>
                <a:chExt cx="3600000" cy="3600000"/>
              </a:xfrm>
            </p:grpSpPr>
            <p:sp>
              <p:nvSpPr>
                <p:cNvPr id="191" name="원형 102"/>
                <p:cNvSpPr/>
                <p:nvPr/>
              </p:nvSpPr>
              <p:spPr>
                <a:xfrm rot="3600000">
                  <a:off x="4886323" y="1791716"/>
                  <a:ext cx="3600000" cy="3600000"/>
                </a:xfrm>
                <a:prstGeom prst="pie">
                  <a:avLst>
                    <a:gd name="adj1" fmla="val 12602926"/>
                    <a:gd name="adj2" fmla="val 16200000"/>
                  </a:avLst>
                </a:prstGeom>
                <a:solidFill>
                  <a:srgbClr val="91B9D7"/>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sp>
              <p:nvSpPr>
                <p:cNvPr id="192" name="원형 103"/>
                <p:cNvSpPr>
                  <a:spLocks noChangeAspect="1"/>
                </p:cNvSpPr>
                <p:nvPr/>
              </p:nvSpPr>
              <p:spPr>
                <a:xfrm rot="3600000">
                  <a:off x="5030323" y="1935716"/>
                  <a:ext cx="3312000" cy="3312000"/>
                </a:xfrm>
                <a:prstGeom prst="pie">
                  <a:avLst>
                    <a:gd name="adj1" fmla="val 12602926"/>
                    <a:gd name="adj2" fmla="val 16200000"/>
                  </a:avLst>
                </a:prstGeom>
                <a:solidFill>
                  <a:srgbClr val="A5C8E1"/>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sp>
              <p:nvSpPr>
                <p:cNvPr id="193" name="원형 104"/>
                <p:cNvSpPr>
                  <a:spLocks noChangeAspect="1"/>
                </p:cNvSpPr>
                <p:nvPr/>
              </p:nvSpPr>
              <p:spPr>
                <a:xfrm rot="3600000">
                  <a:off x="5786323" y="2691716"/>
                  <a:ext cx="1800000" cy="1800000"/>
                </a:xfrm>
                <a:prstGeom prst="pie">
                  <a:avLst>
                    <a:gd name="adj1" fmla="val 12602926"/>
                    <a:gd name="adj2" fmla="val 16200000"/>
                  </a:avLst>
                </a:prstGeom>
                <a:solidFill>
                  <a:srgbClr val="CDE1F0"/>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grpSp>
          <p:grpSp>
            <p:nvGrpSpPr>
              <p:cNvPr id="173" name="그룹 84"/>
              <p:cNvGrpSpPr/>
              <p:nvPr/>
            </p:nvGrpSpPr>
            <p:grpSpPr>
              <a:xfrm>
                <a:off x="4432633" y="1791716"/>
                <a:ext cx="3600000" cy="3600000"/>
                <a:chOff x="4886323" y="1791716"/>
                <a:chExt cx="3600000" cy="3600000"/>
              </a:xfrm>
            </p:grpSpPr>
            <p:sp>
              <p:nvSpPr>
                <p:cNvPr id="188" name="원형 99"/>
                <p:cNvSpPr/>
                <p:nvPr/>
              </p:nvSpPr>
              <p:spPr>
                <a:xfrm rot="7200000">
                  <a:off x="4886323" y="1791716"/>
                  <a:ext cx="3600000" cy="3600000"/>
                </a:xfrm>
                <a:prstGeom prst="pie">
                  <a:avLst>
                    <a:gd name="adj1" fmla="val 12602926"/>
                    <a:gd name="adj2" fmla="val 16200000"/>
                  </a:avLst>
                </a:prstGeom>
                <a:solidFill>
                  <a:srgbClr val="4D4D4D">
                    <a:lumMod val="40000"/>
                    <a:lumOff val="60000"/>
                  </a:srgbClr>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black"/>
                    </a:solidFill>
                    <a:latin typeface="맑은 고딕"/>
                    <a:ea typeface="맑은 고딕"/>
                  </a:endParaRPr>
                </a:p>
              </p:txBody>
            </p:sp>
            <p:sp>
              <p:nvSpPr>
                <p:cNvPr id="189" name="원형 100"/>
                <p:cNvSpPr>
                  <a:spLocks noChangeAspect="1"/>
                </p:cNvSpPr>
                <p:nvPr/>
              </p:nvSpPr>
              <p:spPr>
                <a:xfrm rot="7200000">
                  <a:off x="5030323" y="1935716"/>
                  <a:ext cx="3312000" cy="3312000"/>
                </a:xfrm>
                <a:prstGeom prst="pie">
                  <a:avLst>
                    <a:gd name="adj1" fmla="val 12602926"/>
                    <a:gd name="adj2" fmla="val 16200000"/>
                  </a:avLst>
                </a:prstGeom>
                <a:solidFill>
                  <a:srgbClr val="DDDDDD">
                    <a:lumMod val="90000"/>
                  </a:srgbClr>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sp>
              <p:nvSpPr>
                <p:cNvPr id="190" name="원형 101"/>
                <p:cNvSpPr>
                  <a:spLocks noChangeAspect="1"/>
                </p:cNvSpPr>
                <p:nvPr/>
              </p:nvSpPr>
              <p:spPr>
                <a:xfrm rot="7200000">
                  <a:off x="5786323" y="2691716"/>
                  <a:ext cx="1800000" cy="1800000"/>
                </a:xfrm>
                <a:prstGeom prst="pie">
                  <a:avLst>
                    <a:gd name="adj1" fmla="val 12602926"/>
                    <a:gd name="adj2" fmla="val 16200000"/>
                  </a:avLst>
                </a:prstGeom>
                <a:solidFill>
                  <a:srgbClr val="4D4D4D">
                    <a:lumMod val="20000"/>
                    <a:lumOff val="80000"/>
                  </a:srgbClr>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grpSp>
          <p:grpSp>
            <p:nvGrpSpPr>
              <p:cNvPr id="174" name="그룹 85"/>
              <p:cNvGrpSpPr/>
              <p:nvPr/>
            </p:nvGrpSpPr>
            <p:grpSpPr>
              <a:xfrm>
                <a:off x="4432633" y="1791716"/>
                <a:ext cx="3600000" cy="3600000"/>
                <a:chOff x="4886324" y="1791716"/>
                <a:chExt cx="3600000" cy="3600000"/>
              </a:xfrm>
            </p:grpSpPr>
            <p:sp>
              <p:nvSpPr>
                <p:cNvPr id="185" name="원형 96"/>
                <p:cNvSpPr/>
                <p:nvPr/>
              </p:nvSpPr>
              <p:spPr>
                <a:xfrm rot="10800000">
                  <a:off x="4886324" y="1791716"/>
                  <a:ext cx="3600000" cy="3600000"/>
                </a:xfrm>
                <a:prstGeom prst="pie">
                  <a:avLst>
                    <a:gd name="adj1" fmla="val 12602926"/>
                    <a:gd name="adj2" fmla="val 16200000"/>
                  </a:avLst>
                </a:prstGeom>
                <a:solidFill>
                  <a:srgbClr val="8EB4E3"/>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black"/>
                    </a:solidFill>
                    <a:latin typeface="맑은 고딕"/>
                    <a:ea typeface="맑은 고딕"/>
                  </a:endParaRPr>
                </a:p>
              </p:txBody>
            </p:sp>
            <p:sp>
              <p:nvSpPr>
                <p:cNvPr id="186" name="원형 97"/>
                <p:cNvSpPr>
                  <a:spLocks noChangeAspect="1"/>
                </p:cNvSpPr>
                <p:nvPr/>
              </p:nvSpPr>
              <p:spPr>
                <a:xfrm rot="10800000">
                  <a:off x="5030324" y="1935716"/>
                  <a:ext cx="3312000" cy="3312000"/>
                </a:xfrm>
                <a:prstGeom prst="pie">
                  <a:avLst>
                    <a:gd name="adj1" fmla="val 12602926"/>
                    <a:gd name="adj2" fmla="val 16200000"/>
                  </a:avLst>
                </a:prstGeom>
                <a:solidFill>
                  <a:srgbClr val="BED2F0"/>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sp>
              <p:nvSpPr>
                <p:cNvPr id="187" name="원형 98"/>
                <p:cNvSpPr>
                  <a:spLocks noChangeAspect="1"/>
                </p:cNvSpPr>
                <p:nvPr/>
              </p:nvSpPr>
              <p:spPr>
                <a:xfrm rot="10800000">
                  <a:off x="5786324" y="2691716"/>
                  <a:ext cx="1800000" cy="1800000"/>
                </a:xfrm>
                <a:prstGeom prst="pie">
                  <a:avLst>
                    <a:gd name="adj1" fmla="val 12602926"/>
                    <a:gd name="adj2" fmla="val 16200000"/>
                  </a:avLst>
                </a:prstGeom>
                <a:solidFill>
                  <a:srgbClr val="DDE8F7"/>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grpSp>
          <p:grpSp>
            <p:nvGrpSpPr>
              <p:cNvPr id="175" name="그룹 86"/>
              <p:cNvGrpSpPr/>
              <p:nvPr/>
            </p:nvGrpSpPr>
            <p:grpSpPr>
              <a:xfrm>
                <a:off x="4432633" y="1791716"/>
                <a:ext cx="3600000" cy="3600000"/>
                <a:chOff x="4886323" y="1791716"/>
                <a:chExt cx="3600000" cy="3600000"/>
              </a:xfrm>
            </p:grpSpPr>
            <p:sp>
              <p:nvSpPr>
                <p:cNvPr id="182" name="원형 93"/>
                <p:cNvSpPr/>
                <p:nvPr/>
              </p:nvSpPr>
              <p:spPr>
                <a:xfrm rot="14400000">
                  <a:off x="4886323" y="1791716"/>
                  <a:ext cx="3600000" cy="3600000"/>
                </a:xfrm>
                <a:prstGeom prst="pie">
                  <a:avLst>
                    <a:gd name="adj1" fmla="val 12602926"/>
                    <a:gd name="adj2" fmla="val 16200000"/>
                  </a:avLst>
                </a:prstGeom>
                <a:solidFill>
                  <a:srgbClr val="649EFD"/>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black"/>
                    </a:solidFill>
                    <a:latin typeface="맑은 고딕"/>
                    <a:ea typeface="맑은 고딕"/>
                  </a:endParaRPr>
                </a:p>
              </p:txBody>
            </p:sp>
            <p:sp>
              <p:nvSpPr>
                <p:cNvPr id="183" name="원형 94"/>
                <p:cNvSpPr>
                  <a:spLocks noChangeAspect="1"/>
                </p:cNvSpPr>
                <p:nvPr/>
              </p:nvSpPr>
              <p:spPr>
                <a:xfrm rot="14400000">
                  <a:off x="5030323" y="1935716"/>
                  <a:ext cx="3312000" cy="3312000"/>
                </a:xfrm>
                <a:prstGeom prst="pie">
                  <a:avLst>
                    <a:gd name="adj1" fmla="val 12602926"/>
                    <a:gd name="adj2" fmla="val 16200000"/>
                  </a:avLst>
                </a:prstGeom>
                <a:solidFill>
                  <a:srgbClr val="8AB6FE"/>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sp>
              <p:nvSpPr>
                <p:cNvPr id="184" name="원형 95"/>
                <p:cNvSpPr>
                  <a:spLocks noChangeAspect="1"/>
                </p:cNvSpPr>
                <p:nvPr/>
              </p:nvSpPr>
              <p:spPr>
                <a:xfrm rot="14400000">
                  <a:off x="5786323" y="2691716"/>
                  <a:ext cx="1800000" cy="1800000"/>
                </a:xfrm>
                <a:prstGeom prst="pie">
                  <a:avLst>
                    <a:gd name="adj1" fmla="val 12602926"/>
                    <a:gd name="adj2" fmla="val 16200000"/>
                  </a:avLst>
                </a:prstGeom>
                <a:solidFill>
                  <a:srgbClr val="C6DBFE"/>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grpSp>
          <p:grpSp>
            <p:nvGrpSpPr>
              <p:cNvPr id="176" name="그룹 87"/>
              <p:cNvGrpSpPr/>
              <p:nvPr/>
            </p:nvGrpSpPr>
            <p:grpSpPr>
              <a:xfrm>
                <a:off x="4432633" y="1791716"/>
                <a:ext cx="3600000" cy="3600000"/>
                <a:chOff x="4886323" y="1791716"/>
                <a:chExt cx="3600000" cy="3600000"/>
              </a:xfrm>
            </p:grpSpPr>
            <p:sp>
              <p:nvSpPr>
                <p:cNvPr id="179" name="원형 90"/>
                <p:cNvSpPr/>
                <p:nvPr/>
              </p:nvSpPr>
              <p:spPr>
                <a:xfrm rot="18000000">
                  <a:off x="4886323" y="1791716"/>
                  <a:ext cx="3600000" cy="3600000"/>
                </a:xfrm>
                <a:prstGeom prst="pie">
                  <a:avLst>
                    <a:gd name="adj1" fmla="val 12602926"/>
                    <a:gd name="adj2" fmla="val 16200000"/>
                  </a:avLst>
                </a:prstGeom>
                <a:solidFill>
                  <a:srgbClr val="81C1FB"/>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sp>
              <p:nvSpPr>
                <p:cNvPr id="180" name="원형 91"/>
                <p:cNvSpPr>
                  <a:spLocks noChangeAspect="1"/>
                </p:cNvSpPr>
                <p:nvPr/>
              </p:nvSpPr>
              <p:spPr>
                <a:xfrm rot="18000000">
                  <a:off x="5030323" y="1935716"/>
                  <a:ext cx="3312000" cy="3312000"/>
                </a:xfrm>
                <a:prstGeom prst="pie">
                  <a:avLst>
                    <a:gd name="adj1" fmla="val 12602926"/>
                    <a:gd name="adj2" fmla="val 16200000"/>
                  </a:avLst>
                </a:prstGeom>
                <a:solidFill>
                  <a:srgbClr val="A2D1FC"/>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sp>
              <p:nvSpPr>
                <p:cNvPr id="181" name="원형 92"/>
                <p:cNvSpPr>
                  <a:spLocks noChangeAspect="1"/>
                </p:cNvSpPr>
                <p:nvPr/>
              </p:nvSpPr>
              <p:spPr>
                <a:xfrm rot="18000000">
                  <a:off x="5786323" y="2691716"/>
                  <a:ext cx="1800000" cy="1800000"/>
                </a:xfrm>
                <a:prstGeom prst="pie">
                  <a:avLst>
                    <a:gd name="adj1" fmla="val 12602926"/>
                    <a:gd name="adj2" fmla="val 16200000"/>
                  </a:avLst>
                </a:prstGeom>
                <a:solidFill>
                  <a:srgbClr val="CFE7FD"/>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맑은 고딕"/>
                    <a:ea typeface="맑은 고딕"/>
                  </a:endParaRPr>
                </a:p>
              </p:txBody>
            </p:sp>
          </p:grpSp>
          <p:sp>
            <p:nvSpPr>
              <p:cNvPr id="177" name="타원 88"/>
              <p:cNvSpPr/>
              <p:nvPr/>
            </p:nvSpPr>
            <p:spPr>
              <a:xfrm rot="21600000">
                <a:off x="5584457" y="2943794"/>
                <a:ext cx="1296352" cy="1295844"/>
              </a:xfrm>
              <a:prstGeom prst="ellipse">
                <a:avLst/>
              </a:prstGeom>
              <a:solidFill>
                <a:srgbClr val="8B9336"/>
              </a:solidFill>
              <a:ln w="25400" cap="flat" cmpd="sng" algn="ctr">
                <a:noFill/>
                <a:prstDash val="solid"/>
              </a:ln>
              <a:effectLst/>
            </p:spPr>
            <p:txBody>
              <a:bodyPr anchor="ctr"/>
              <a:lstStyle/>
              <a:p>
                <a:pPr algn="ctr" fontAlgn="base">
                  <a:spcBef>
                    <a:spcPct val="0"/>
                  </a:spcBef>
                  <a:spcAft>
                    <a:spcPct val="0"/>
                  </a:spcAft>
                  <a:defRPr/>
                </a:pPr>
                <a:endParaRPr kumimoji="1" lang="ko-KR" altLang="en-US" kern="0">
                  <a:solidFill>
                    <a:prstClr val="white"/>
                  </a:solidFill>
                  <a:latin typeface="맑은 고딕"/>
                  <a:ea typeface="맑은 고딕"/>
                </a:endParaRPr>
              </a:p>
            </p:txBody>
          </p:sp>
          <p:sp>
            <p:nvSpPr>
              <p:cNvPr id="178" name="타원 89"/>
              <p:cNvSpPr/>
              <p:nvPr/>
            </p:nvSpPr>
            <p:spPr>
              <a:xfrm rot="21600000">
                <a:off x="5944555" y="3303751"/>
                <a:ext cx="576156" cy="575931"/>
              </a:xfrm>
              <a:prstGeom prst="ellipse">
                <a:avLst/>
              </a:prstGeom>
              <a:solidFill>
                <a:srgbClr val="68682A"/>
              </a:solidFill>
              <a:ln w="25400" cap="flat" cmpd="sng" algn="ctr">
                <a:noFill/>
                <a:prstDash val="solid"/>
              </a:ln>
              <a:effectLst/>
            </p:spPr>
            <p:txBody>
              <a:bodyPr anchor="ctr"/>
              <a:lstStyle/>
              <a:p>
                <a:pPr algn="ctr" fontAlgn="base">
                  <a:spcBef>
                    <a:spcPct val="0"/>
                  </a:spcBef>
                  <a:spcAft>
                    <a:spcPct val="0"/>
                  </a:spcAft>
                  <a:defRPr/>
                </a:pPr>
                <a:endParaRPr kumimoji="1" lang="ko-KR" altLang="en-US" kern="0">
                  <a:solidFill>
                    <a:prstClr val="white"/>
                  </a:solidFill>
                  <a:latin typeface="맑은 고딕"/>
                  <a:ea typeface="맑은 고딕"/>
                </a:endParaRPr>
              </a:p>
            </p:txBody>
          </p:sp>
        </p:grpSp>
        <p:sp>
          <p:nvSpPr>
            <p:cNvPr id="168" name="TextBox 167"/>
            <p:cNvSpPr txBox="1"/>
            <p:nvPr/>
          </p:nvSpPr>
          <p:spPr>
            <a:xfrm rot="5400000">
              <a:off x="3621109" y="2313011"/>
              <a:ext cx="2663383" cy="2664427"/>
            </a:xfrm>
            <a:prstGeom prst="rect">
              <a:avLst/>
            </a:prstGeom>
            <a:noFill/>
          </p:spPr>
          <p:txBody>
            <a:bodyPr spcFirstLastPara="1" numCol="1">
              <a:prstTxWarp prst="textArchUp">
                <a:avLst>
                  <a:gd name="adj" fmla="val 9789820"/>
                </a:avLst>
              </a:prstTxWarp>
              <a:spAutoFit/>
            </a:bodyPr>
            <a:lstStyle>
              <a:defPPr>
                <a:defRPr lang="ko-KR"/>
              </a:defPPr>
              <a:lvl1pPr algn="ctr">
                <a:lnSpc>
                  <a:spcPct val="80000"/>
                </a:lnSpc>
                <a:defRPr sz="1200" b="1">
                  <a:ln>
                    <a:solidFill>
                      <a:schemeClr val="bg1">
                        <a:alpha val="82000"/>
                      </a:schemeClr>
                    </a:solidFill>
                  </a:ln>
                  <a:solidFill>
                    <a:schemeClr val="bg2">
                      <a:lumMod val="25000"/>
                    </a:schemeClr>
                  </a:solidFill>
                  <a:effectLst>
                    <a:outerShdw blurRad="63500" sx="105000" sy="105000" algn="ctr" rotWithShape="0">
                      <a:schemeClr val="bg1">
                        <a:alpha val="40000"/>
                      </a:schemeClr>
                    </a:outerShdw>
                  </a:effectLst>
                  <a:latin typeface="Arial Rounded MT Bold" panose="020F0704030504030204" pitchFamily="34" charset="0"/>
                  <a:ea typeface="-윤고딕330" pitchFamily="18" charset="-127"/>
                </a:defRPr>
              </a:lvl1pPr>
            </a:lstStyle>
            <a:p>
              <a:pPr fontAlgn="base">
                <a:spcBef>
                  <a:spcPct val="0"/>
                </a:spcBef>
                <a:spcAft>
                  <a:spcPct val="0"/>
                </a:spcAft>
                <a:defRPr/>
              </a:pPr>
              <a:r>
                <a:rPr kumimoji="1" lang="en-US" altLang="ko-KR" sz="1400" kern="0" spc="-50" dirty="0">
                  <a:ln>
                    <a:solidFill>
                      <a:prstClr val="white">
                        <a:alpha val="82000"/>
                      </a:prstClr>
                    </a:solidFill>
                  </a:ln>
                  <a:solidFill>
                    <a:srgbClr val="F8F8F8">
                      <a:lumMod val="25000"/>
                    </a:srgbClr>
                  </a:solidFill>
                  <a:effectLst>
                    <a:glow rad="63500">
                      <a:srgbClr val="DDDDDD">
                        <a:satMod val="175000"/>
                        <a:alpha val="40000"/>
                      </a:srgbClr>
                    </a:glow>
                  </a:effectLst>
                </a:rPr>
                <a:t>S C M   O p e r a t I o n s   &amp;   P r o c e s </a:t>
              </a:r>
              <a:r>
                <a:rPr kumimoji="1" lang="en-US" altLang="ko-KR" sz="1400" kern="0" spc="-50" dirty="0" err="1">
                  <a:ln>
                    <a:solidFill>
                      <a:prstClr val="white">
                        <a:alpha val="82000"/>
                      </a:prstClr>
                    </a:solidFill>
                  </a:ln>
                  <a:solidFill>
                    <a:srgbClr val="F8F8F8">
                      <a:lumMod val="25000"/>
                    </a:srgbClr>
                  </a:solidFill>
                  <a:effectLst>
                    <a:glow rad="63500">
                      <a:srgbClr val="DDDDDD">
                        <a:satMod val="175000"/>
                        <a:alpha val="40000"/>
                      </a:srgbClr>
                    </a:glow>
                  </a:effectLst>
                </a:rPr>
                <a:t>s</a:t>
              </a:r>
              <a:r>
                <a:rPr kumimoji="1" lang="en-US" altLang="ko-KR" sz="1400" kern="0" spc="-50" dirty="0">
                  <a:ln>
                    <a:solidFill>
                      <a:prstClr val="white">
                        <a:alpha val="82000"/>
                      </a:prstClr>
                    </a:solidFill>
                  </a:ln>
                  <a:solidFill>
                    <a:srgbClr val="F8F8F8">
                      <a:lumMod val="25000"/>
                    </a:srgbClr>
                  </a:solidFill>
                  <a:effectLst>
                    <a:glow rad="63500">
                      <a:srgbClr val="DDDDDD">
                        <a:satMod val="175000"/>
                        <a:alpha val="40000"/>
                      </a:srgbClr>
                    </a:glow>
                  </a:effectLst>
                </a:rPr>
                <a:t>   M a n a g e m e n t</a:t>
              </a:r>
              <a:endParaRPr kumimoji="1" lang="ko-KR" altLang="en-US" kern="0" spc="-50" dirty="0">
                <a:ln>
                  <a:solidFill>
                    <a:prstClr val="white">
                      <a:alpha val="82000"/>
                    </a:prstClr>
                  </a:solidFill>
                </a:ln>
                <a:solidFill>
                  <a:srgbClr val="F8F8F8">
                    <a:lumMod val="25000"/>
                  </a:srgbClr>
                </a:solidFill>
                <a:effectLst>
                  <a:glow rad="63500">
                    <a:srgbClr val="DDDDDD">
                      <a:satMod val="175000"/>
                      <a:alpha val="40000"/>
                    </a:srgbClr>
                  </a:glow>
                </a:effectLst>
              </a:endParaRPr>
            </a:p>
          </p:txBody>
        </p:sp>
        <p:sp>
          <p:nvSpPr>
            <p:cNvPr id="170" name="TextBox 169"/>
            <p:cNvSpPr txBox="1"/>
            <p:nvPr/>
          </p:nvSpPr>
          <p:spPr>
            <a:xfrm rot="16200000">
              <a:off x="3656234" y="2313011"/>
              <a:ext cx="2663383" cy="2664427"/>
            </a:xfrm>
            <a:prstGeom prst="rect">
              <a:avLst/>
            </a:prstGeom>
            <a:noFill/>
          </p:spPr>
          <p:txBody>
            <a:bodyPr spcFirstLastPara="1">
              <a:prstTxWarp prst="textArchUp">
                <a:avLst>
                  <a:gd name="adj" fmla="val 9789820"/>
                </a:avLst>
              </a:prstTxWarp>
              <a:spAutoFit/>
            </a:bodyPr>
            <a:lstStyle/>
            <a:p>
              <a:pPr algn="ctr" fontAlgn="base">
                <a:lnSpc>
                  <a:spcPct val="80000"/>
                </a:lnSpc>
                <a:spcBef>
                  <a:spcPct val="0"/>
                </a:spcBef>
                <a:spcAft>
                  <a:spcPct val="0"/>
                </a:spcAft>
                <a:defRPr/>
              </a:pPr>
              <a:r>
                <a:rPr kumimoji="1" lang="en-US" altLang="ko-KR" sz="1400" b="1" dirty="0">
                  <a:ln>
                    <a:solidFill>
                      <a:prstClr val="white">
                        <a:alpha val="82000"/>
                      </a:prstClr>
                    </a:solidFill>
                  </a:ln>
                  <a:solidFill>
                    <a:srgbClr val="F8F8F8">
                      <a:lumMod val="25000"/>
                    </a:srgbClr>
                  </a:solidFill>
                  <a:effectLst>
                    <a:glow rad="63500">
                      <a:srgbClr val="DDDDDD">
                        <a:satMod val="175000"/>
                        <a:alpha val="40000"/>
                      </a:srgbClr>
                    </a:glow>
                  </a:effectLst>
                  <a:latin typeface="Arial Rounded MT Bold" panose="020F0704030504030204" pitchFamily="34" charset="0"/>
                  <a:ea typeface="-윤고딕330" pitchFamily="18" charset="-127"/>
                </a:rPr>
                <a:t>S C M   S t r a t e g I c   P l a n n i n g </a:t>
              </a:r>
              <a:endParaRPr kumimoji="1" lang="ko-KR" altLang="en-US" sz="1400" b="1" dirty="0">
                <a:ln>
                  <a:solidFill>
                    <a:prstClr val="white">
                      <a:alpha val="82000"/>
                    </a:prstClr>
                  </a:solidFill>
                </a:ln>
                <a:solidFill>
                  <a:srgbClr val="F8F8F8">
                    <a:lumMod val="25000"/>
                  </a:srgbClr>
                </a:solidFill>
                <a:effectLst>
                  <a:glow rad="63500">
                    <a:srgbClr val="DDDDDD">
                      <a:satMod val="175000"/>
                      <a:alpha val="40000"/>
                    </a:srgbClr>
                  </a:glow>
                </a:effectLst>
                <a:latin typeface="Arial Rounded MT Bold" panose="020F0704030504030204" pitchFamily="34" charset="0"/>
                <a:ea typeface="-윤고딕330" pitchFamily="18" charset="-127"/>
              </a:endParaRPr>
            </a:p>
          </p:txBody>
        </p:sp>
      </p:grpSp>
      <p:sp>
        <p:nvSpPr>
          <p:cNvPr id="197" name="TextBox 196"/>
          <p:cNvSpPr txBox="1"/>
          <p:nvPr/>
        </p:nvSpPr>
        <p:spPr bwMode="auto">
          <a:xfrm>
            <a:off x="4088904" y="3429000"/>
            <a:ext cx="1859186" cy="369332"/>
          </a:xfrm>
          <a:prstGeom prst="rect">
            <a:avLst/>
          </a:prstGeom>
          <a:noFill/>
        </p:spPr>
        <p:txBody>
          <a:bodyPr>
            <a:spAutoFit/>
          </a:bodyPr>
          <a:lstStyle/>
          <a:p>
            <a:pPr algn="ctr">
              <a:defRPr/>
            </a:pPr>
            <a:r>
              <a:rPr kumimoji="1" lang="en-US" altLang="ko-KR"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ea typeface="微软雅黑" pitchFamily="34" charset="-122"/>
              </a:rPr>
              <a:t>SCM </a:t>
            </a:r>
            <a:r>
              <a:rPr kumimoji="1" lang="ko-KR" altLang="en-US"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rPr>
              <a:t>咨询</a:t>
            </a:r>
            <a:endParaRPr kumimoji="1" lang="en-US" altLang="ko-KR"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627351053"/>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bwMode="auto">
          <a:xfrm>
            <a:off x="3479143" y="1690746"/>
            <a:ext cx="3722542" cy="4175033"/>
          </a:xfrm>
          <a:prstGeom prst="rect">
            <a:avLst/>
          </a:prstGeom>
          <a:solidFill>
            <a:schemeClr val="bg1"/>
          </a:solidFill>
          <a:ln w="19050" cap="flat" cmpd="sng" algn="ctr">
            <a:solidFill>
              <a:schemeClr val="tx2">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algn="ctr" defTabSz="936625">
              <a:defRPr/>
            </a:pPr>
            <a:endParaRPr lang="ko-KR" altLang="en-US" sz="1100" kern="0" dirty="0">
              <a:solidFill>
                <a:srgbClr val="000000"/>
              </a:solidFill>
              <a:latin typeface="微软雅黑" pitchFamily="34" charset="-122"/>
              <a:ea typeface="현대하모니 L" panose="02020603020101020101" pitchFamily="18" charset="-127"/>
            </a:endParaRPr>
          </a:p>
        </p:txBody>
      </p:sp>
      <p:grpSp>
        <p:nvGrpSpPr>
          <p:cNvPr id="6" name="그룹 5"/>
          <p:cNvGrpSpPr/>
          <p:nvPr/>
        </p:nvGrpSpPr>
        <p:grpSpPr>
          <a:xfrm>
            <a:off x="748787" y="2563091"/>
            <a:ext cx="2443171" cy="2440708"/>
            <a:chOff x="439152" y="1868577"/>
            <a:chExt cx="3280798" cy="3573827"/>
          </a:xfrm>
        </p:grpSpPr>
        <p:sp>
          <p:nvSpPr>
            <p:cNvPr id="7" name="Rectangle 2"/>
            <p:cNvSpPr>
              <a:spLocks noChangeArrowheads="1"/>
            </p:cNvSpPr>
            <p:nvPr/>
          </p:nvSpPr>
          <p:spPr bwMode="blackWhite">
            <a:xfrm>
              <a:off x="1533894" y="1868577"/>
              <a:ext cx="1091314" cy="1191276"/>
            </a:xfrm>
            <a:prstGeom prst="rect">
              <a:avLst/>
            </a:prstGeom>
            <a:solidFill>
              <a:srgbClr val="FFFFFF"/>
            </a:solidFill>
            <a:ln w="12700">
              <a:solidFill>
                <a:srgbClr val="000000"/>
              </a:solidFill>
              <a:miter lim="800000"/>
              <a:headEnd type="none" w="sm" len="sm"/>
              <a:tailEnd type="none" w="sm" len="sm"/>
            </a:ln>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lang="ko-KR" altLang="en-US" sz="1200" kern="0">
                <a:solidFill>
                  <a:srgbClr val="000000"/>
                </a:solidFill>
                <a:latin typeface="微软雅黑" pitchFamily="34" charset="-122"/>
                <a:ea typeface="현대하모니 L" panose="02020603020101020101" pitchFamily="18" charset="-127"/>
              </a:endParaRPr>
            </a:p>
          </p:txBody>
        </p:sp>
        <p:sp>
          <p:nvSpPr>
            <p:cNvPr id="8" name="Rectangle 3"/>
            <p:cNvSpPr>
              <a:spLocks noChangeArrowheads="1"/>
            </p:cNvSpPr>
            <p:nvPr/>
          </p:nvSpPr>
          <p:spPr bwMode="blackWhite">
            <a:xfrm>
              <a:off x="2625208" y="1868577"/>
              <a:ext cx="1094742" cy="1191276"/>
            </a:xfrm>
            <a:prstGeom prst="rect">
              <a:avLst/>
            </a:prstGeom>
            <a:solidFill>
              <a:srgbClr val="FFFFFF"/>
            </a:solidFill>
            <a:ln w="12700">
              <a:solidFill>
                <a:srgbClr val="000000"/>
              </a:solidFill>
              <a:miter lim="800000"/>
              <a:headEnd type="none" w="sm" len="sm"/>
              <a:tailEnd type="none" w="sm" len="sm"/>
            </a:ln>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lang="ko-KR" altLang="en-US" sz="1200" kern="0">
                <a:solidFill>
                  <a:srgbClr val="000000"/>
                </a:solidFill>
                <a:latin typeface="微软雅黑" pitchFamily="34" charset="-122"/>
                <a:ea typeface="현대하모니 L" panose="02020603020101020101" pitchFamily="18" charset="-127"/>
              </a:endParaRPr>
            </a:p>
          </p:txBody>
        </p:sp>
        <p:sp>
          <p:nvSpPr>
            <p:cNvPr id="10" name="Rectangle 4"/>
            <p:cNvSpPr>
              <a:spLocks noChangeArrowheads="1"/>
            </p:cNvSpPr>
            <p:nvPr/>
          </p:nvSpPr>
          <p:spPr bwMode="blackWhite">
            <a:xfrm>
              <a:off x="439152" y="3059853"/>
              <a:ext cx="1094742" cy="1191276"/>
            </a:xfrm>
            <a:prstGeom prst="rect">
              <a:avLst/>
            </a:prstGeom>
            <a:solidFill>
              <a:srgbClr val="FFFFFF"/>
            </a:solidFill>
            <a:ln w="12700">
              <a:solidFill>
                <a:srgbClr val="000000"/>
              </a:solidFill>
              <a:miter lim="800000"/>
              <a:headEnd type="none" w="sm" len="sm"/>
              <a:tailEnd type="none" w="sm" len="sm"/>
            </a:ln>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lang="ko-KR" altLang="en-US" sz="1200" kern="0">
                <a:solidFill>
                  <a:srgbClr val="000000"/>
                </a:solidFill>
                <a:latin typeface="微软雅黑" pitchFamily="34" charset="-122"/>
                <a:ea typeface="현대하모니 L" panose="02020603020101020101" pitchFamily="18" charset="-127"/>
              </a:endParaRPr>
            </a:p>
          </p:txBody>
        </p:sp>
        <p:sp>
          <p:nvSpPr>
            <p:cNvPr id="11" name="Rectangle 5"/>
            <p:cNvSpPr>
              <a:spLocks noChangeArrowheads="1"/>
            </p:cNvSpPr>
            <p:nvPr/>
          </p:nvSpPr>
          <p:spPr bwMode="blackWhite">
            <a:xfrm>
              <a:off x="1533894" y="3059853"/>
              <a:ext cx="1091314" cy="1191276"/>
            </a:xfrm>
            <a:prstGeom prst="rect">
              <a:avLst/>
            </a:prstGeom>
            <a:solidFill>
              <a:srgbClr val="FFFFFF"/>
            </a:solidFill>
            <a:ln w="12700">
              <a:solidFill>
                <a:srgbClr val="000000"/>
              </a:solidFill>
              <a:miter lim="800000"/>
              <a:headEnd type="none" w="sm" len="sm"/>
              <a:tailEnd type="none" w="sm" len="sm"/>
            </a:ln>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lang="ko-KR" altLang="en-US" sz="1200" kern="0">
                <a:solidFill>
                  <a:srgbClr val="000000"/>
                </a:solidFill>
                <a:latin typeface="微软雅黑" pitchFamily="34" charset="-122"/>
                <a:ea typeface="현대하모니 L" panose="02020603020101020101" pitchFamily="18" charset="-127"/>
              </a:endParaRPr>
            </a:p>
          </p:txBody>
        </p:sp>
        <p:sp>
          <p:nvSpPr>
            <p:cNvPr id="12" name="Rectangle 6"/>
            <p:cNvSpPr>
              <a:spLocks noChangeArrowheads="1"/>
            </p:cNvSpPr>
            <p:nvPr/>
          </p:nvSpPr>
          <p:spPr bwMode="blackWhite">
            <a:xfrm>
              <a:off x="2625208" y="3059853"/>
              <a:ext cx="1094742" cy="1191276"/>
            </a:xfrm>
            <a:prstGeom prst="rect">
              <a:avLst/>
            </a:prstGeom>
            <a:solidFill>
              <a:srgbClr val="FFFFFF"/>
            </a:solidFill>
            <a:ln w="12700">
              <a:solidFill>
                <a:srgbClr val="000000"/>
              </a:solidFill>
              <a:miter lim="800000"/>
              <a:headEnd type="none" w="sm" len="sm"/>
              <a:tailEnd type="none" w="sm" len="sm"/>
            </a:ln>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lang="ko-KR" altLang="en-US" sz="1200" kern="0">
                <a:solidFill>
                  <a:srgbClr val="000000"/>
                </a:solidFill>
                <a:latin typeface="微软雅黑" pitchFamily="34" charset="-122"/>
                <a:ea typeface="현대하모니 L" panose="02020603020101020101" pitchFamily="18" charset="-127"/>
              </a:endParaRPr>
            </a:p>
          </p:txBody>
        </p:sp>
        <p:sp>
          <p:nvSpPr>
            <p:cNvPr id="13" name="Rectangle 7"/>
            <p:cNvSpPr>
              <a:spLocks noChangeArrowheads="1"/>
            </p:cNvSpPr>
            <p:nvPr/>
          </p:nvSpPr>
          <p:spPr bwMode="blackWhite">
            <a:xfrm>
              <a:off x="439152" y="4251128"/>
              <a:ext cx="1094742" cy="1191276"/>
            </a:xfrm>
            <a:prstGeom prst="rect">
              <a:avLst/>
            </a:prstGeom>
            <a:solidFill>
              <a:srgbClr val="FFFFFF"/>
            </a:solidFill>
            <a:ln w="12700">
              <a:solidFill>
                <a:srgbClr val="000000"/>
              </a:solidFill>
              <a:miter lim="800000"/>
              <a:headEnd type="none" w="sm" len="sm"/>
              <a:tailEnd type="none" w="sm" len="sm"/>
            </a:ln>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lang="ko-KR" altLang="en-US" sz="1200" kern="0">
                <a:solidFill>
                  <a:srgbClr val="000000"/>
                </a:solidFill>
                <a:latin typeface="微软雅黑" pitchFamily="34" charset="-122"/>
                <a:ea typeface="현대하모니 L" panose="02020603020101020101" pitchFamily="18" charset="-127"/>
              </a:endParaRPr>
            </a:p>
          </p:txBody>
        </p:sp>
        <p:sp>
          <p:nvSpPr>
            <p:cNvPr id="14" name="Rectangle 8"/>
            <p:cNvSpPr>
              <a:spLocks noChangeArrowheads="1"/>
            </p:cNvSpPr>
            <p:nvPr/>
          </p:nvSpPr>
          <p:spPr bwMode="blackWhite">
            <a:xfrm>
              <a:off x="1533894" y="4251128"/>
              <a:ext cx="1091314" cy="1191276"/>
            </a:xfrm>
            <a:prstGeom prst="rect">
              <a:avLst/>
            </a:prstGeom>
            <a:noFill/>
            <a:ln w="12700">
              <a:solidFill>
                <a:srgbClr val="000000"/>
              </a:solidFill>
              <a:miter lim="800000"/>
              <a:headEnd type="none" w="sm" len="sm"/>
              <a:tailEnd type="none" w="sm" len="sm"/>
            </a:ln>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lang="ko-KR" altLang="en-US" sz="1200" kern="0">
                <a:solidFill>
                  <a:srgbClr val="000000"/>
                </a:solidFill>
                <a:latin typeface="微软雅黑" pitchFamily="34" charset="-122"/>
                <a:ea typeface="현대하모니 L" panose="02020603020101020101" pitchFamily="18" charset="-127"/>
              </a:endParaRPr>
            </a:p>
          </p:txBody>
        </p:sp>
        <p:sp>
          <p:nvSpPr>
            <p:cNvPr id="15" name="Rectangle 9"/>
            <p:cNvSpPr>
              <a:spLocks noChangeArrowheads="1"/>
            </p:cNvSpPr>
            <p:nvPr/>
          </p:nvSpPr>
          <p:spPr bwMode="blackWhite">
            <a:xfrm>
              <a:off x="2625208" y="4251128"/>
              <a:ext cx="1094742" cy="1191276"/>
            </a:xfrm>
            <a:prstGeom prst="rect">
              <a:avLst/>
            </a:prstGeom>
            <a:solidFill>
              <a:srgbClr val="FFFFFF"/>
            </a:solidFill>
            <a:ln w="12700">
              <a:solidFill>
                <a:srgbClr val="000000"/>
              </a:solidFill>
              <a:miter lim="800000"/>
              <a:headEnd type="none" w="sm" len="sm"/>
              <a:tailEnd type="none" w="sm" len="sm"/>
            </a:ln>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lang="ko-KR" altLang="en-US" sz="1200" kern="0">
                <a:solidFill>
                  <a:srgbClr val="000000"/>
                </a:solidFill>
                <a:latin typeface="微软雅黑" pitchFamily="34" charset="-122"/>
                <a:ea typeface="현대하모니 L" panose="02020603020101020101" pitchFamily="18" charset="-127"/>
              </a:endParaRPr>
            </a:p>
          </p:txBody>
        </p:sp>
        <p:sp>
          <p:nvSpPr>
            <p:cNvPr id="16" name="Rectangle 10"/>
            <p:cNvSpPr>
              <a:spLocks noChangeArrowheads="1"/>
            </p:cNvSpPr>
            <p:nvPr/>
          </p:nvSpPr>
          <p:spPr bwMode="blackWhite">
            <a:xfrm>
              <a:off x="439152" y="1868577"/>
              <a:ext cx="1094742" cy="1191276"/>
            </a:xfrm>
            <a:prstGeom prst="rect">
              <a:avLst/>
            </a:prstGeom>
            <a:solidFill>
              <a:srgbClr val="FFFFFF"/>
            </a:solidFill>
            <a:ln w="12700">
              <a:solidFill>
                <a:srgbClr val="000000"/>
              </a:solidFill>
              <a:miter lim="800000"/>
              <a:headEnd type="none" w="sm" len="sm"/>
              <a:tailEnd type="none" w="sm" len="sm"/>
            </a:ln>
          </p:spPr>
          <p:txBody>
            <a:bodyPr wrap="none" anchor="ct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defRPr/>
              </a:pPr>
              <a:endParaRPr lang="ko-KR" altLang="en-US" sz="1200" kern="0">
                <a:solidFill>
                  <a:srgbClr val="000000"/>
                </a:solidFill>
                <a:latin typeface="微软雅黑" pitchFamily="34" charset="-122"/>
                <a:ea typeface="현대하모니 L" panose="02020603020101020101" pitchFamily="18" charset="-127"/>
              </a:endParaRPr>
            </a:p>
          </p:txBody>
        </p:sp>
      </p:grpSp>
      <p:sp>
        <p:nvSpPr>
          <p:cNvPr id="17" name="Line 20"/>
          <p:cNvSpPr>
            <a:spLocks noChangeShapeType="1"/>
          </p:cNvSpPr>
          <p:nvPr/>
        </p:nvSpPr>
        <p:spPr bwMode="blackWhite">
          <a:xfrm>
            <a:off x="766303" y="5241710"/>
            <a:ext cx="2412773" cy="0"/>
          </a:xfrm>
          <a:prstGeom prst="line">
            <a:avLst/>
          </a:prstGeom>
          <a:noFill/>
          <a:ln w="12700">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pPr>
              <a:defRPr/>
            </a:pPr>
            <a:endParaRPr lang="ko-KR" altLang="en-US" sz="1050" kern="0">
              <a:solidFill>
                <a:srgbClr val="000000"/>
              </a:solidFill>
              <a:latin typeface="微软雅黑" pitchFamily="34" charset="-122"/>
              <a:ea typeface="현대하모니 L" panose="02020603020101020101" pitchFamily="18" charset="-127"/>
            </a:endParaRPr>
          </a:p>
        </p:txBody>
      </p:sp>
      <p:sp>
        <p:nvSpPr>
          <p:cNvPr id="18" name="Line 21"/>
          <p:cNvSpPr>
            <a:spLocks noChangeShapeType="1"/>
          </p:cNvSpPr>
          <p:nvPr/>
        </p:nvSpPr>
        <p:spPr bwMode="blackWhite">
          <a:xfrm>
            <a:off x="508861" y="2605061"/>
            <a:ext cx="0" cy="2339458"/>
          </a:xfrm>
          <a:prstGeom prst="line">
            <a:avLst/>
          </a:prstGeom>
          <a:noFill/>
          <a:ln w="12700">
            <a:solidFill>
              <a:srgbClr val="000000"/>
            </a:solidFill>
            <a:round/>
            <a:headEnd type="triangle" w="sm" len="sm"/>
            <a:tailEnd type="none" w="sm" len="sm"/>
          </a:ln>
          <a:extLst>
            <a:ext uri="{909E8E84-426E-40DD-AFC4-6F175D3DCCD1}">
              <a14:hiddenFill xmlns:a14="http://schemas.microsoft.com/office/drawing/2010/main">
                <a:noFill/>
              </a14:hiddenFill>
            </a:ext>
          </a:extLst>
        </p:spPr>
        <p:txBody>
          <a:bodyPr wrap="none" anchor="ctr"/>
          <a:lstStyle/>
          <a:p>
            <a:pPr>
              <a:defRPr/>
            </a:pPr>
            <a:endParaRPr lang="ko-KR" altLang="en-US" sz="1050" kern="0">
              <a:solidFill>
                <a:srgbClr val="000000"/>
              </a:solidFill>
              <a:latin typeface="微软雅黑" pitchFamily="34" charset="-122"/>
              <a:ea typeface="현대하모니 L" panose="02020603020101020101" pitchFamily="18" charset="-127"/>
            </a:endParaRPr>
          </a:p>
        </p:txBody>
      </p:sp>
      <p:sp>
        <p:nvSpPr>
          <p:cNvPr id="19" name="Rectangle 32"/>
          <p:cNvSpPr>
            <a:spLocks noChangeArrowheads="1"/>
          </p:cNvSpPr>
          <p:nvPr/>
        </p:nvSpPr>
        <p:spPr bwMode="auto">
          <a:xfrm>
            <a:off x="1512101" y="5290571"/>
            <a:ext cx="95815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1">
            <a:spAutoFit/>
          </a:bodyPr>
          <a:lstStyle>
            <a:lvl1pPr defTabSz="787400" eaLnBrk="0" hangingPunct="0">
              <a:defRPr sz="1600">
                <a:solidFill>
                  <a:schemeClr val="tx1"/>
                </a:solidFill>
                <a:latin typeface="Arial" charset="0"/>
              </a:defRPr>
            </a:lvl1pPr>
            <a:lvl2pPr marL="742950" indent="-285750" defTabSz="787400" eaLnBrk="0" hangingPunct="0">
              <a:defRPr sz="1600">
                <a:solidFill>
                  <a:schemeClr val="tx1"/>
                </a:solidFill>
                <a:latin typeface="Arial" charset="0"/>
              </a:defRPr>
            </a:lvl2pPr>
            <a:lvl3pPr marL="1143000" indent="-228600" defTabSz="787400" eaLnBrk="0" hangingPunct="0">
              <a:defRPr sz="1600">
                <a:solidFill>
                  <a:schemeClr val="tx1"/>
                </a:solidFill>
                <a:latin typeface="Arial" charset="0"/>
              </a:defRPr>
            </a:lvl3pPr>
            <a:lvl4pPr marL="1600200" indent="-228600" defTabSz="787400" eaLnBrk="0" hangingPunct="0">
              <a:defRPr sz="1600">
                <a:solidFill>
                  <a:schemeClr val="tx1"/>
                </a:solidFill>
                <a:latin typeface="Arial" charset="0"/>
              </a:defRPr>
            </a:lvl4pPr>
            <a:lvl5pPr marL="2057400" indent="-228600" defTabSz="787400" eaLnBrk="0" hangingPunct="0">
              <a:defRPr sz="1600">
                <a:solidFill>
                  <a:schemeClr val="tx1"/>
                </a:solidFill>
                <a:latin typeface="Arial" charset="0"/>
              </a:defRPr>
            </a:lvl5pPr>
            <a:lvl6pPr marL="2514600" indent="-228600" defTabSz="787400" eaLnBrk="0" fontAlgn="base" hangingPunct="0">
              <a:spcBef>
                <a:spcPct val="0"/>
              </a:spcBef>
              <a:spcAft>
                <a:spcPct val="0"/>
              </a:spcAft>
              <a:defRPr sz="1600">
                <a:solidFill>
                  <a:schemeClr val="tx1"/>
                </a:solidFill>
                <a:latin typeface="Arial" charset="0"/>
              </a:defRPr>
            </a:lvl6pPr>
            <a:lvl7pPr marL="2971800" indent="-228600" defTabSz="787400" eaLnBrk="0" fontAlgn="base" hangingPunct="0">
              <a:spcBef>
                <a:spcPct val="0"/>
              </a:spcBef>
              <a:spcAft>
                <a:spcPct val="0"/>
              </a:spcAft>
              <a:defRPr sz="1600">
                <a:solidFill>
                  <a:schemeClr val="tx1"/>
                </a:solidFill>
                <a:latin typeface="Arial" charset="0"/>
              </a:defRPr>
            </a:lvl7pPr>
            <a:lvl8pPr marL="3429000" indent="-228600" defTabSz="787400" eaLnBrk="0" fontAlgn="base" hangingPunct="0">
              <a:spcBef>
                <a:spcPct val="0"/>
              </a:spcBef>
              <a:spcAft>
                <a:spcPct val="0"/>
              </a:spcAft>
              <a:defRPr sz="1600">
                <a:solidFill>
                  <a:schemeClr val="tx1"/>
                </a:solidFill>
                <a:latin typeface="Arial" charset="0"/>
              </a:defRPr>
            </a:lvl8pPr>
            <a:lvl9pPr marL="3886200" indent="-228600" defTabSz="787400" eaLnBrk="0" fontAlgn="base" hangingPunct="0">
              <a:spcBef>
                <a:spcPct val="0"/>
              </a:spcBef>
              <a:spcAft>
                <a:spcPct val="0"/>
              </a:spcAft>
              <a:defRPr sz="1600">
                <a:solidFill>
                  <a:schemeClr val="tx1"/>
                </a:solidFill>
                <a:latin typeface="Arial" charset="0"/>
              </a:defRPr>
            </a:lvl9pPr>
          </a:lstStyle>
          <a:p>
            <a:pPr algn="ctr" fontAlgn="base">
              <a:spcBef>
                <a:spcPct val="0"/>
              </a:spcBef>
              <a:spcAft>
                <a:spcPct val="0"/>
              </a:spcAft>
            </a:pPr>
            <a:r>
              <a:rPr kumimoji="1" lang="zh-CN" altLang="en-US" sz="1000" b="1" dirty="0">
                <a:solidFill>
                  <a:srgbClr val="000000"/>
                </a:solidFill>
                <a:latin typeface="微软雅黑" pitchFamily="34" charset="-122"/>
                <a:ea typeface="微软雅黑" pitchFamily="34" charset="-122"/>
              </a:rPr>
              <a:t>所</a:t>
            </a:r>
            <a:r>
              <a:rPr kumimoji="1" lang="zh-CN" altLang="en-US" sz="1000" b="1" dirty="0" smtClean="0">
                <a:solidFill>
                  <a:srgbClr val="000000"/>
                </a:solidFill>
                <a:latin typeface="微软雅黑" pitchFamily="34" charset="-122"/>
                <a:ea typeface="微软雅黑" pitchFamily="34" charset="-122"/>
              </a:rPr>
              <a:t>需时间</a:t>
            </a:r>
            <a:endParaRPr kumimoji="1" lang="en-US" altLang="ko-KR" sz="1000" b="1" dirty="0">
              <a:solidFill>
                <a:srgbClr val="000000"/>
              </a:solidFill>
              <a:latin typeface="微软雅黑" pitchFamily="34" charset="-122"/>
              <a:ea typeface="微软雅黑" pitchFamily="34" charset="-122"/>
            </a:endParaRPr>
          </a:p>
        </p:txBody>
      </p:sp>
      <p:sp>
        <p:nvSpPr>
          <p:cNvPr id="20" name="Rectangle 41"/>
          <p:cNvSpPr>
            <a:spLocks noChangeArrowheads="1"/>
          </p:cNvSpPr>
          <p:nvPr/>
        </p:nvSpPr>
        <p:spPr bwMode="auto">
          <a:xfrm rot="16200000">
            <a:off x="55858" y="3619178"/>
            <a:ext cx="615553" cy="2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nchor="b" anchorCtr="1">
            <a:spAutoFit/>
          </a:bodyPr>
          <a:lstStyle>
            <a:lvl1pPr defTabSz="787400" eaLnBrk="0" hangingPunct="0">
              <a:defRPr sz="1600">
                <a:solidFill>
                  <a:schemeClr val="tx1"/>
                </a:solidFill>
                <a:latin typeface="Arial" charset="0"/>
              </a:defRPr>
            </a:lvl1pPr>
            <a:lvl2pPr marL="742950" indent="-285750" defTabSz="787400" eaLnBrk="0" hangingPunct="0">
              <a:defRPr sz="1600">
                <a:solidFill>
                  <a:schemeClr val="tx1"/>
                </a:solidFill>
                <a:latin typeface="Arial" charset="0"/>
              </a:defRPr>
            </a:lvl2pPr>
            <a:lvl3pPr marL="1143000" indent="-228600" defTabSz="787400" eaLnBrk="0" hangingPunct="0">
              <a:defRPr sz="1600">
                <a:solidFill>
                  <a:schemeClr val="tx1"/>
                </a:solidFill>
                <a:latin typeface="Arial" charset="0"/>
              </a:defRPr>
            </a:lvl3pPr>
            <a:lvl4pPr marL="1600200" indent="-228600" defTabSz="787400" eaLnBrk="0" hangingPunct="0">
              <a:defRPr sz="1600">
                <a:solidFill>
                  <a:schemeClr val="tx1"/>
                </a:solidFill>
                <a:latin typeface="Arial" charset="0"/>
              </a:defRPr>
            </a:lvl4pPr>
            <a:lvl5pPr marL="2057400" indent="-228600" defTabSz="787400" eaLnBrk="0" hangingPunct="0">
              <a:defRPr sz="1600">
                <a:solidFill>
                  <a:schemeClr val="tx1"/>
                </a:solidFill>
                <a:latin typeface="Arial" charset="0"/>
              </a:defRPr>
            </a:lvl5pPr>
            <a:lvl6pPr marL="2514600" indent="-228600" defTabSz="787400" eaLnBrk="0" fontAlgn="base" hangingPunct="0">
              <a:spcBef>
                <a:spcPct val="0"/>
              </a:spcBef>
              <a:spcAft>
                <a:spcPct val="0"/>
              </a:spcAft>
              <a:defRPr sz="1600">
                <a:solidFill>
                  <a:schemeClr val="tx1"/>
                </a:solidFill>
                <a:latin typeface="Arial" charset="0"/>
              </a:defRPr>
            </a:lvl6pPr>
            <a:lvl7pPr marL="2971800" indent="-228600" defTabSz="787400" eaLnBrk="0" fontAlgn="base" hangingPunct="0">
              <a:spcBef>
                <a:spcPct val="0"/>
              </a:spcBef>
              <a:spcAft>
                <a:spcPct val="0"/>
              </a:spcAft>
              <a:defRPr sz="1600">
                <a:solidFill>
                  <a:schemeClr val="tx1"/>
                </a:solidFill>
                <a:latin typeface="Arial" charset="0"/>
              </a:defRPr>
            </a:lvl7pPr>
            <a:lvl8pPr marL="3429000" indent="-228600" defTabSz="787400" eaLnBrk="0" fontAlgn="base" hangingPunct="0">
              <a:spcBef>
                <a:spcPct val="0"/>
              </a:spcBef>
              <a:spcAft>
                <a:spcPct val="0"/>
              </a:spcAft>
              <a:defRPr sz="1600">
                <a:solidFill>
                  <a:schemeClr val="tx1"/>
                </a:solidFill>
                <a:latin typeface="Arial" charset="0"/>
              </a:defRPr>
            </a:lvl8pPr>
            <a:lvl9pPr marL="3886200" indent="-228600" defTabSz="7874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buSzPct val="120000"/>
            </a:pPr>
            <a:r>
              <a:rPr kumimoji="1" lang="zh-CN" altLang="en-US" sz="1000" b="1" dirty="0" smtClean="0">
                <a:solidFill>
                  <a:srgbClr val="000000"/>
                </a:solidFill>
                <a:latin typeface="微软雅黑" pitchFamily="34" charset="-122"/>
                <a:ea typeface="微软雅黑" pitchFamily="34" charset="-122"/>
              </a:rPr>
              <a:t>推进范围</a:t>
            </a:r>
            <a:endParaRPr kumimoji="1" lang="en-US" altLang="ko-KR" sz="1000" b="1" dirty="0" smtClean="0">
              <a:solidFill>
                <a:srgbClr val="000000"/>
              </a:solidFill>
              <a:latin typeface="微软雅黑" pitchFamily="34" charset="-122"/>
              <a:ea typeface="微软雅黑" pitchFamily="34" charset="-122"/>
            </a:endParaRPr>
          </a:p>
        </p:txBody>
      </p:sp>
      <p:sp>
        <p:nvSpPr>
          <p:cNvPr id="21" name="Rectangle 41"/>
          <p:cNvSpPr>
            <a:spLocks noChangeArrowheads="1"/>
          </p:cNvSpPr>
          <p:nvPr/>
        </p:nvSpPr>
        <p:spPr bwMode="auto">
          <a:xfrm rot="16200000">
            <a:off x="577492" y="4772850"/>
            <a:ext cx="107722" cy="12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nchor="b" anchorCtr="1">
            <a:spAutoFit/>
          </a:bodyPr>
          <a:lstStyle>
            <a:lvl1pPr defTabSz="787400" eaLnBrk="0" hangingPunct="0">
              <a:defRPr sz="1600">
                <a:solidFill>
                  <a:schemeClr val="tx1"/>
                </a:solidFill>
                <a:latin typeface="Arial" charset="0"/>
              </a:defRPr>
            </a:lvl1pPr>
            <a:lvl2pPr marL="742950" indent="-285750" defTabSz="787400" eaLnBrk="0" hangingPunct="0">
              <a:defRPr sz="1600">
                <a:solidFill>
                  <a:schemeClr val="tx1"/>
                </a:solidFill>
                <a:latin typeface="Arial" charset="0"/>
              </a:defRPr>
            </a:lvl2pPr>
            <a:lvl3pPr marL="1143000" indent="-228600" defTabSz="787400" eaLnBrk="0" hangingPunct="0">
              <a:defRPr sz="1600">
                <a:solidFill>
                  <a:schemeClr val="tx1"/>
                </a:solidFill>
                <a:latin typeface="Arial" charset="0"/>
              </a:defRPr>
            </a:lvl3pPr>
            <a:lvl4pPr marL="1600200" indent="-228600" defTabSz="787400" eaLnBrk="0" hangingPunct="0">
              <a:defRPr sz="1600">
                <a:solidFill>
                  <a:schemeClr val="tx1"/>
                </a:solidFill>
                <a:latin typeface="Arial" charset="0"/>
              </a:defRPr>
            </a:lvl4pPr>
            <a:lvl5pPr marL="2057400" indent="-228600" defTabSz="787400" eaLnBrk="0" hangingPunct="0">
              <a:defRPr sz="1600">
                <a:solidFill>
                  <a:schemeClr val="tx1"/>
                </a:solidFill>
                <a:latin typeface="Arial" charset="0"/>
              </a:defRPr>
            </a:lvl5pPr>
            <a:lvl6pPr marL="2514600" indent="-228600" defTabSz="787400" eaLnBrk="0" fontAlgn="base" hangingPunct="0">
              <a:spcBef>
                <a:spcPct val="0"/>
              </a:spcBef>
              <a:spcAft>
                <a:spcPct val="0"/>
              </a:spcAft>
              <a:defRPr sz="1600">
                <a:solidFill>
                  <a:schemeClr val="tx1"/>
                </a:solidFill>
                <a:latin typeface="Arial" charset="0"/>
              </a:defRPr>
            </a:lvl6pPr>
            <a:lvl7pPr marL="2971800" indent="-228600" defTabSz="787400" eaLnBrk="0" fontAlgn="base" hangingPunct="0">
              <a:spcBef>
                <a:spcPct val="0"/>
              </a:spcBef>
              <a:spcAft>
                <a:spcPct val="0"/>
              </a:spcAft>
              <a:defRPr sz="1600">
                <a:solidFill>
                  <a:schemeClr val="tx1"/>
                </a:solidFill>
                <a:latin typeface="Arial" charset="0"/>
              </a:defRPr>
            </a:lvl7pPr>
            <a:lvl8pPr marL="3429000" indent="-228600" defTabSz="787400" eaLnBrk="0" fontAlgn="base" hangingPunct="0">
              <a:spcBef>
                <a:spcPct val="0"/>
              </a:spcBef>
              <a:spcAft>
                <a:spcPct val="0"/>
              </a:spcAft>
              <a:defRPr sz="1600">
                <a:solidFill>
                  <a:schemeClr val="tx1"/>
                </a:solidFill>
                <a:latin typeface="Arial" charset="0"/>
              </a:defRPr>
            </a:lvl8pPr>
            <a:lvl9pPr marL="3886200" indent="-228600" defTabSz="7874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buSzPct val="120000"/>
            </a:pPr>
            <a:r>
              <a:rPr kumimoji="1" lang="ko-KR" altLang="en-US" sz="700" dirty="0" smtClean="0">
                <a:solidFill>
                  <a:srgbClr val="000000"/>
                </a:solidFill>
                <a:latin typeface="微软雅黑" pitchFamily="34" charset="-122"/>
                <a:ea typeface="현대하모니 L" panose="02020603020101020101" pitchFamily="18" charset="-127"/>
              </a:rPr>
              <a:t>低</a:t>
            </a:r>
            <a:endParaRPr kumimoji="1" lang="en-US" altLang="ko-KR" sz="700" dirty="0">
              <a:solidFill>
                <a:srgbClr val="000000"/>
              </a:solidFill>
              <a:latin typeface="微软雅黑" pitchFamily="34" charset="-122"/>
              <a:ea typeface="微软雅黑" pitchFamily="34" charset="-122"/>
            </a:endParaRPr>
          </a:p>
        </p:txBody>
      </p:sp>
      <p:sp>
        <p:nvSpPr>
          <p:cNvPr id="22" name="Rectangle 41"/>
          <p:cNvSpPr>
            <a:spLocks noChangeArrowheads="1"/>
          </p:cNvSpPr>
          <p:nvPr/>
        </p:nvSpPr>
        <p:spPr bwMode="auto">
          <a:xfrm rot="16200000">
            <a:off x="574478" y="2624166"/>
            <a:ext cx="107722" cy="12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nchor="b" anchorCtr="1">
            <a:spAutoFit/>
          </a:bodyPr>
          <a:lstStyle>
            <a:lvl1pPr defTabSz="787400" eaLnBrk="0" hangingPunct="0">
              <a:defRPr sz="1600">
                <a:solidFill>
                  <a:schemeClr val="tx1"/>
                </a:solidFill>
                <a:latin typeface="Arial" charset="0"/>
              </a:defRPr>
            </a:lvl1pPr>
            <a:lvl2pPr marL="742950" indent="-285750" defTabSz="787400" eaLnBrk="0" hangingPunct="0">
              <a:defRPr sz="1600">
                <a:solidFill>
                  <a:schemeClr val="tx1"/>
                </a:solidFill>
                <a:latin typeface="Arial" charset="0"/>
              </a:defRPr>
            </a:lvl2pPr>
            <a:lvl3pPr marL="1143000" indent="-228600" defTabSz="787400" eaLnBrk="0" hangingPunct="0">
              <a:defRPr sz="1600">
                <a:solidFill>
                  <a:schemeClr val="tx1"/>
                </a:solidFill>
                <a:latin typeface="Arial" charset="0"/>
              </a:defRPr>
            </a:lvl3pPr>
            <a:lvl4pPr marL="1600200" indent="-228600" defTabSz="787400" eaLnBrk="0" hangingPunct="0">
              <a:defRPr sz="1600">
                <a:solidFill>
                  <a:schemeClr val="tx1"/>
                </a:solidFill>
                <a:latin typeface="Arial" charset="0"/>
              </a:defRPr>
            </a:lvl4pPr>
            <a:lvl5pPr marL="2057400" indent="-228600" defTabSz="787400" eaLnBrk="0" hangingPunct="0">
              <a:defRPr sz="1600">
                <a:solidFill>
                  <a:schemeClr val="tx1"/>
                </a:solidFill>
                <a:latin typeface="Arial" charset="0"/>
              </a:defRPr>
            </a:lvl5pPr>
            <a:lvl6pPr marL="2514600" indent="-228600" defTabSz="787400" eaLnBrk="0" fontAlgn="base" hangingPunct="0">
              <a:spcBef>
                <a:spcPct val="0"/>
              </a:spcBef>
              <a:spcAft>
                <a:spcPct val="0"/>
              </a:spcAft>
              <a:defRPr sz="1600">
                <a:solidFill>
                  <a:schemeClr val="tx1"/>
                </a:solidFill>
                <a:latin typeface="Arial" charset="0"/>
              </a:defRPr>
            </a:lvl6pPr>
            <a:lvl7pPr marL="2971800" indent="-228600" defTabSz="787400" eaLnBrk="0" fontAlgn="base" hangingPunct="0">
              <a:spcBef>
                <a:spcPct val="0"/>
              </a:spcBef>
              <a:spcAft>
                <a:spcPct val="0"/>
              </a:spcAft>
              <a:defRPr sz="1600">
                <a:solidFill>
                  <a:schemeClr val="tx1"/>
                </a:solidFill>
                <a:latin typeface="Arial" charset="0"/>
              </a:defRPr>
            </a:lvl7pPr>
            <a:lvl8pPr marL="3429000" indent="-228600" defTabSz="787400" eaLnBrk="0" fontAlgn="base" hangingPunct="0">
              <a:spcBef>
                <a:spcPct val="0"/>
              </a:spcBef>
              <a:spcAft>
                <a:spcPct val="0"/>
              </a:spcAft>
              <a:defRPr sz="1600">
                <a:solidFill>
                  <a:schemeClr val="tx1"/>
                </a:solidFill>
                <a:latin typeface="Arial" charset="0"/>
              </a:defRPr>
            </a:lvl8pPr>
            <a:lvl9pPr marL="3886200" indent="-228600" defTabSz="7874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buSzPct val="120000"/>
            </a:pPr>
            <a:r>
              <a:rPr kumimoji="1" lang="ko-KR" altLang="en-US" sz="700" dirty="0" smtClean="0">
                <a:solidFill>
                  <a:srgbClr val="000000"/>
                </a:solidFill>
                <a:latin typeface="微软雅黑" pitchFamily="34" charset="-122"/>
                <a:ea typeface="현대하모니 L" panose="02020603020101020101" pitchFamily="18" charset="-127"/>
              </a:rPr>
              <a:t>高</a:t>
            </a:r>
            <a:endParaRPr kumimoji="1" lang="en-US" altLang="ko-KR" sz="700" dirty="0">
              <a:solidFill>
                <a:srgbClr val="000000"/>
              </a:solidFill>
              <a:latin typeface="微软雅黑" pitchFamily="34" charset="-122"/>
              <a:ea typeface="微软雅黑" pitchFamily="34" charset="-122"/>
            </a:endParaRPr>
          </a:p>
        </p:txBody>
      </p:sp>
      <p:sp>
        <p:nvSpPr>
          <p:cNvPr id="23" name="Rectangle 41"/>
          <p:cNvSpPr>
            <a:spLocks noChangeArrowheads="1"/>
          </p:cNvSpPr>
          <p:nvPr/>
        </p:nvSpPr>
        <p:spPr bwMode="auto">
          <a:xfrm rot="16200000">
            <a:off x="789899" y="5017959"/>
            <a:ext cx="107722" cy="21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nchor="b" anchorCtr="1">
            <a:spAutoFit/>
          </a:bodyPr>
          <a:lstStyle>
            <a:lvl1pPr defTabSz="787400" eaLnBrk="0" hangingPunct="0">
              <a:defRPr sz="1600">
                <a:solidFill>
                  <a:schemeClr val="tx1"/>
                </a:solidFill>
                <a:latin typeface="Arial" charset="0"/>
              </a:defRPr>
            </a:lvl1pPr>
            <a:lvl2pPr marL="742950" indent="-285750" defTabSz="787400" eaLnBrk="0" hangingPunct="0">
              <a:defRPr sz="1600">
                <a:solidFill>
                  <a:schemeClr val="tx1"/>
                </a:solidFill>
                <a:latin typeface="Arial" charset="0"/>
              </a:defRPr>
            </a:lvl2pPr>
            <a:lvl3pPr marL="1143000" indent="-228600" defTabSz="787400" eaLnBrk="0" hangingPunct="0">
              <a:defRPr sz="1600">
                <a:solidFill>
                  <a:schemeClr val="tx1"/>
                </a:solidFill>
                <a:latin typeface="Arial" charset="0"/>
              </a:defRPr>
            </a:lvl3pPr>
            <a:lvl4pPr marL="1600200" indent="-228600" defTabSz="787400" eaLnBrk="0" hangingPunct="0">
              <a:defRPr sz="1600">
                <a:solidFill>
                  <a:schemeClr val="tx1"/>
                </a:solidFill>
                <a:latin typeface="Arial" charset="0"/>
              </a:defRPr>
            </a:lvl4pPr>
            <a:lvl5pPr marL="2057400" indent="-228600" defTabSz="787400" eaLnBrk="0" hangingPunct="0">
              <a:defRPr sz="1600">
                <a:solidFill>
                  <a:schemeClr val="tx1"/>
                </a:solidFill>
                <a:latin typeface="Arial" charset="0"/>
              </a:defRPr>
            </a:lvl5pPr>
            <a:lvl6pPr marL="2514600" indent="-228600" defTabSz="787400" eaLnBrk="0" fontAlgn="base" hangingPunct="0">
              <a:spcBef>
                <a:spcPct val="0"/>
              </a:spcBef>
              <a:spcAft>
                <a:spcPct val="0"/>
              </a:spcAft>
              <a:defRPr sz="1600">
                <a:solidFill>
                  <a:schemeClr val="tx1"/>
                </a:solidFill>
                <a:latin typeface="Arial" charset="0"/>
              </a:defRPr>
            </a:lvl6pPr>
            <a:lvl7pPr marL="2971800" indent="-228600" defTabSz="787400" eaLnBrk="0" fontAlgn="base" hangingPunct="0">
              <a:spcBef>
                <a:spcPct val="0"/>
              </a:spcBef>
              <a:spcAft>
                <a:spcPct val="0"/>
              </a:spcAft>
              <a:defRPr sz="1600">
                <a:solidFill>
                  <a:schemeClr val="tx1"/>
                </a:solidFill>
                <a:latin typeface="Arial" charset="0"/>
              </a:defRPr>
            </a:lvl7pPr>
            <a:lvl8pPr marL="3429000" indent="-228600" defTabSz="787400" eaLnBrk="0" fontAlgn="base" hangingPunct="0">
              <a:spcBef>
                <a:spcPct val="0"/>
              </a:spcBef>
              <a:spcAft>
                <a:spcPct val="0"/>
              </a:spcAft>
              <a:defRPr sz="1600">
                <a:solidFill>
                  <a:schemeClr val="tx1"/>
                </a:solidFill>
                <a:latin typeface="Arial" charset="0"/>
              </a:defRPr>
            </a:lvl8pPr>
            <a:lvl9pPr marL="3886200" indent="-228600" defTabSz="7874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buSzPct val="120000"/>
            </a:pPr>
            <a:r>
              <a:rPr kumimoji="1" lang="ko-KR" altLang="en-US" sz="700" dirty="0" smtClean="0">
                <a:solidFill>
                  <a:srgbClr val="000000"/>
                </a:solidFill>
                <a:latin typeface="微软雅黑" pitchFamily="34" charset="-122"/>
                <a:ea typeface="현대하모니 L" panose="02020603020101020101" pitchFamily="18" charset="-127"/>
              </a:rPr>
              <a:t>低</a:t>
            </a:r>
            <a:endParaRPr kumimoji="1" lang="en-US" altLang="ko-KR" sz="700" dirty="0">
              <a:solidFill>
                <a:srgbClr val="000000"/>
              </a:solidFill>
              <a:latin typeface="微软雅黑" pitchFamily="34" charset="-122"/>
              <a:ea typeface="微软雅黑" pitchFamily="34" charset="-122"/>
            </a:endParaRPr>
          </a:p>
        </p:txBody>
      </p:sp>
      <p:sp>
        <p:nvSpPr>
          <p:cNvPr id="24" name="Rectangle 41"/>
          <p:cNvSpPr>
            <a:spLocks noChangeArrowheads="1"/>
          </p:cNvSpPr>
          <p:nvPr/>
        </p:nvSpPr>
        <p:spPr bwMode="auto">
          <a:xfrm rot="16200000">
            <a:off x="3033922" y="5019209"/>
            <a:ext cx="107722" cy="21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nchor="b" anchorCtr="1">
            <a:spAutoFit/>
          </a:bodyPr>
          <a:lstStyle>
            <a:lvl1pPr defTabSz="787400" eaLnBrk="0" hangingPunct="0">
              <a:defRPr sz="1600">
                <a:solidFill>
                  <a:schemeClr val="tx1"/>
                </a:solidFill>
                <a:latin typeface="Arial" charset="0"/>
              </a:defRPr>
            </a:lvl1pPr>
            <a:lvl2pPr marL="742950" indent="-285750" defTabSz="787400" eaLnBrk="0" hangingPunct="0">
              <a:defRPr sz="1600">
                <a:solidFill>
                  <a:schemeClr val="tx1"/>
                </a:solidFill>
                <a:latin typeface="Arial" charset="0"/>
              </a:defRPr>
            </a:lvl2pPr>
            <a:lvl3pPr marL="1143000" indent="-228600" defTabSz="787400" eaLnBrk="0" hangingPunct="0">
              <a:defRPr sz="1600">
                <a:solidFill>
                  <a:schemeClr val="tx1"/>
                </a:solidFill>
                <a:latin typeface="Arial" charset="0"/>
              </a:defRPr>
            </a:lvl3pPr>
            <a:lvl4pPr marL="1600200" indent="-228600" defTabSz="787400" eaLnBrk="0" hangingPunct="0">
              <a:defRPr sz="1600">
                <a:solidFill>
                  <a:schemeClr val="tx1"/>
                </a:solidFill>
                <a:latin typeface="Arial" charset="0"/>
              </a:defRPr>
            </a:lvl4pPr>
            <a:lvl5pPr marL="2057400" indent="-228600" defTabSz="787400" eaLnBrk="0" hangingPunct="0">
              <a:defRPr sz="1600">
                <a:solidFill>
                  <a:schemeClr val="tx1"/>
                </a:solidFill>
                <a:latin typeface="Arial" charset="0"/>
              </a:defRPr>
            </a:lvl5pPr>
            <a:lvl6pPr marL="2514600" indent="-228600" defTabSz="787400" eaLnBrk="0" fontAlgn="base" hangingPunct="0">
              <a:spcBef>
                <a:spcPct val="0"/>
              </a:spcBef>
              <a:spcAft>
                <a:spcPct val="0"/>
              </a:spcAft>
              <a:defRPr sz="1600">
                <a:solidFill>
                  <a:schemeClr val="tx1"/>
                </a:solidFill>
                <a:latin typeface="Arial" charset="0"/>
              </a:defRPr>
            </a:lvl6pPr>
            <a:lvl7pPr marL="2971800" indent="-228600" defTabSz="787400" eaLnBrk="0" fontAlgn="base" hangingPunct="0">
              <a:spcBef>
                <a:spcPct val="0"/>
              </a:spcBef>
              <a:spcAft>
                <a:spcPct val="0"/>
              </a:spcAft>
              <a:defRPr sz="1600">
                <a:solidFill>
                  <a:schemeClr val="tx1"/>
                </a:solidFill>
                <a:latin typeface="Arial" charset="0"/>
              </a:defRPr>
            </a:lvl7pPr>
            <a:lvl8pPr marL="3429000" indent="-228600" defTabSz="787400" eaLnBrk="0" fontAlgn="base" hangingPunct="0">
              <a:spcBef>
                <a:spcPct val="0"/>
              </a:spcBef>
              <a:spcAft>
                <a:spcPct val="0"/>
              </a:spcAft>
              <a:defRPr sz="1600">
                <a:solidFill>
                  <a:schemeClr val="tx1"/>
                </a:solidFill>
                <a:latin typeface="Arial" charset="0"/>
              </a:defRPr>
            </a:lvl8pPr>
            <a:lvl9pPr marL="3886200" indent="-228600" defTabSz="7874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buSzPct val="120000"/>
            </a:pPr>
            <a:r>
              <a:rPr kumimoji="1" lang="ko-KR" altLang="en-US" sz="700" dirty="0" smtClean="0">
                <a:solidFill>
                  <a:srgbClr val="000000"/>
                </a:solidFill>
                <a:latin typeface="微软雅黑" pitchFamily="34" charset="-122"/>
                <a:ea typeface="현대하모니 L" panose="02020603020101020101" pitchFamily="18" charset="-127"/>
              </a:rPr>
              <a:t>高</a:t>
            </a:r>
            <a:endParaRPr kumimoji="1" lang="en-US" altLang="ko-KR" sz="700" dirty="0">
              <a:solidFill>
                <a:srgbClr val="000000"/>
              </a:solidFill>
              <a:latin typeface="微软雅黑" pitchFamily="34" charset="-122"/>
              <a:ea typeface="微软雅黑" pitchFamily="34" charset="-122"/>
            </a:endParaRPr>
          </a:p>
        </p:txBody>
      </p:sp>
      <p:sp>
        <p:nvSpPr>
          <p:cNvPr id="25" name="오른쪽 화살표 24"/>
          <p:cNvSpPr/>
          <p:nvPr/>
        </p:nvSpPr>
        <p:spPr>
          <a:xfrm rot="5400000">
            <a:off x="3161849" y="2521767"/>
            <a:ext cx="1382043" cy="327757"/>
          </a:xfrm>
          <a:prstGeom prst="rightArrow">
            <a:avLst>
              <a:gd name="adj1" fmla="val 100000"/>
              <a:gd name="adj2" fmla="val 16116"/>
            </a:avLst>
          </a:prstGeom>
          <a:solidFill>
            <a:srgbClr val="09356B"/>
          </a:solidFill>
          <a:ln w="3175" cap="flat" cmpd="sng" algn="ctr">
            <a:solidFill>
              <a:srgbClr val="FFFFFF">
                <a:lumMod val="50000"/>
              </a:srgbClr>
            </a:solidFill>
            <a:prstDash val="solid"/>
          </a:ln>
          <a:effectLst/>
        </p:spPr>
        <p:txBody>
          <a:bodyPr vert="vert270" lIns="36000" rIns="36000" rtlCol="0" anchor="ctr"/>
          <a:lstStyle/>
          <a:p>
            <a:pPr algn="ctr">
              <a:lnSpc>
                <a:spcPct val="150000"/>
              </a:lnSpc>
              <a:defRPr/>
            </a:pPr>
            <a:r>
              <a:rPr lang="zh-CN" altLang="en-US" sz="900" kern="0" dirty="0">
                <a:solidFill>
                  <a:prstClr val="white"/>
                </a:solidFill>
                <a:latin typeface="微软雅黑" pitchFamily="34" charset="-122"/>
                <a:ea typeface="微软雅黑" pitchFamily="34" charset="-122"/>
              </a:rPr>
              <a:t>选择诊断</a:t>
            </a:r>
            <a:endParaRPr lang="en-US" altLang="ko-KR" sz="900" kern="0" dirty="0">
              <a:solidFill>
                <a:prstClr val="white"/>
              </a:solidFill>
              <a:latin typeface="微软雅黑" pitchFamily="34" charset="-122"/>
              <a:ea typeface="微软雅黑" pitchFamily="34" charset="-122"/>
            </a:endParaRPr>
          </a:p>
        </p:txBody>
      </p:sp>
      <p:sp>
        <p:nvSpPr>
          <p:cNvPr id="26" name="오른쪽 화살표 25"/>
          <p:cNvSpPr/>
          <p:nvPr/>
        </p:nvSpPr>
        <p:spPr>
          <a:xfrm rot="5400000">
            <a:off x="2728085" y="4390703"/>
            <a:ext cx="2244134" cy="322320"/>
          </a:xfrm>
          <a:prstGeom prst="rightArrow">
            <a:avLst>
              <a:gd name="adj1" fmla="val 100000"/>
              <a:gd name="adj2" fmla="val 16116"/>
            </a:avLst>
          </a:prstGeom>
          <a:solidFill>
            <a:srgbClr val="09356B"/>
          </a:solidFill>
          <a:ln w="3175" cap="flat" cmpd="sng" algn="ctr">
            <a:solidFill>
              <a:srgbClr val="FFFFFF">
                <a:lumMod val="50000"/>
              </a:srgbClr>
            </a:solidFill>
            <a:prstDash val="solid"/>
          </a:ln>
          <a:effectLst/>
        </p:spPr>
        <p:txBody>
          <a:bodyPr vert="vert270" lIns="36000" rIns="36000" rtlCol="0" anchor="ctr"/>
          <a:lstStyle/>
          <a:p>
            <a:pPr algn="ctr">
              <a:lnSpc>
                <a:spcPct val="150000"/>
              </a:lnSpc>
              <a:defRPr/>
            </a:pPr>
            <a:r>
              <a:rPr lang="zh-CN" altLang="en-US" sz="900" kern="0" dirty="0">
                <a:solidFill>
                  <a:prstClr val="white"/>
                </a:solidFill>
                <a:latin typeface="微软雅黑" pitchFamily="34" charset="-122"/>
                <a:ea typeface="微软雅黑" pitchFamily="34" charset="-122"/>
              </a:rPr>
              <a:t>综合诊断</a:t>
            </a:r>
            <a:endParaRPr lang="en-US" altLang="ko-KR" sz="900" kern="0" dirty="0">
              <a:solidFill>
                <a:prstClr val="white"/>
              </a:solidFill>
              <a:latin typeface="微软雅黑" pitchFamily="34" charset="-122"/>
              <a:ea typeface="微软雅黑" pitchFamily="34" charset="-122"/>
            </a:endParaRPr>
          </a:p>
        </p:txBody>
      </p:sp>
      <p:sp>
        <p:nvSpPr>
          <p:cNvPr id="27" name="자유형 26"/>
          <p:cNvSpPr/>
          <p:nvPr/>
        </p:nvSpPr>
        <p:spPr>
          <a:xfrm>
            <a:off x="1028799" y="2861966"/>
            <a:ext cx="2130202" cy="2002609"/>
          </a:xfrm>
          <a:custGeom>
            <a:avLst/>
            <a:gdLst>
              <a:gd name="connsiteX0" fmla="*/ 0 w 2463800"/>
              <a:gd name="connsiteY0" fmla="*/ 2438400 h 2438400"/>
              <a:gd name="connsiteX1" fmla="*/ 850900 w 2463800"/>
              <a:gd name="connsiteY1" fmla="*/ 787400 h 2438400"/>
              <a:gd name="connsiteX2" fmla="*/ 2463800 w 2463800"/>
              <a:gd name="connsiteY2" fmla="*/ 0 h 2438400"/>
              <a:gd name="connsiteX0" fmla="*/ 0 w 2314211"/>
              <a:gd name="connsiteY0" fmla="*/ 2462576 h 2462576"/>
              <a:gd name="connsiteX1" fmla="*/ 701311 w 2314211"/>
              <a:gd name="connsiteY1" fmla="*/ 787400 h 2462576"/>
              <a:gd name="connsiteX2" fmla="*/ 2314211 w 2314211"/>
              <a:gd name="connsiteY2" fmla="*/ 0 h 2462576"/>
              <a:gd name="connsiteX0" fmla="*/ 0 w 2314211"/>
              <a:gd name="connsiteY0" fmla="*/ 2462576 h 2462576"/>
              <a:gd name="connsiteX1" fmla="*/ 733365 w 2314211"/>
              <a:gd name="connsiteY1" fmla="*/ 859928 h 2462576"/>
              <a:gd name="connsiteX2" fmla="*/ 2314211 w 2314211"/>
              <a:gd name="connsiteY2" fmla="*/ 0 h 2462576"/>
              <a:gd name="connsiteX0" fmla="*/ 0 w 2314211"/>
              <a:gd name="connsiteY0" fmla="*/ 2462576 h 2462576"/>
              <a:gd name="connsiteX1" fmla="*/ 733365 w 2314211"/>
              <a:gd name="connsiteY1" fmla="*/ 859928 h 2462576"/>
              <a:gd name="connsiteX2" fmla="*/ 2314211 w 2314211"/>
              <a:gd name="connsiteY2" fmla="*/ 0 h 2462576"/>
              <a:gd name="connsiteX0" fmla="*/ 0 w 2314211"/>
              <a:gd name="connsiteY0" fmla="*/ 2462576 h 2462576"/>
              <a:gd name="connsiteX1" fmla="*/ 754735 w 2314211"/>
              <a:gd name="connsiteY1" fmla="*/ 944542 h 2462576"/>
              <a:gd name="connsiteX2" fmla="*/ 2314211 w 2314211"/>
              <a:gd name="connsiteY2" fmla="*/ 0 h 2462576"/>
            </a:gdLst>
            <a:ahLst/>
            <a:cxnLst>
              <a:cxn ang="0">
                <a:pos x="connsiteX0" y="connsiteY0"/>
              </a:cxn>
              <a:cxn ang="0">
                <a:pos x="connsiteX1" y="connsiteY1"/>
              </a:cxn>
              <a:cxn ang="0">
                <a:pos x="connsiteX2" y="connsiteY2"/>
              </a:cxn>
            </a:cxnLst>
            <a:rect l="l" t="t" r="r" b="b"/>
            <a:pathLst>
              <a:path w="2314211" h="2462576">
                <a:moveTo>
                  <a:pt x="0" y="2462576"/>
                </a:moveTo>
                <a:cubicBezTo>
                  <a:pt x="220133" y="1840276"/>
                  <a:pt x="344102" y="1350942"/>
                  <a:pt x="754735" y="944542"/>
                </a:cubicBezTo>
                <a:cubicBezTo>
                  <a:pt x="1304273" y="151333"/>
                  <a:pt x="1713077" y="190500"/>
                  <a:pt x="2314211" y="0"/>
                </a:cubicBezTo>
              </a:path>
            </a:pathLst>
          </a:custGeom>
          <a:noFill/>
          <a:ln w="177800" cap="flat" cmpd="sng" algn="ctr">
            <a:gradFill>
              <a:gsLst>
                <a:gs pos="100000">
                  <a:srgbClr val="002060"/>
                </a:gs>
                <a:gs pos="100000">
                  <a:srgbClr val="FFFFFF">
                    <a:tint val="44500"/>
                    <a:satMod val="160000"/>
                  </a:srgbClr>
                </a:gs>
              </a:gsLst>
              <a:lin ang="5400000" scaled="0"/>
            </a:gradFill>
            <a:prstDash val="solid"/>
            <a:tailEnd type="triangle" w="sm" len="sm"/>
          </a:ln>
          <a:effectLst/>
        </p:spPr>
        <p:txBody>
          <a:bodyPr rtlCol="0" anchor="ctr"/>
          <a:lstStyle/>
          <a:p>
            <a:pPr algn="ctr">
              <a:defRPr/>
            </a:pPr>
            <a:endParaRPr lang="ko-KR" altLang="en-US" sz="1050" kern="0">
              <a:solidFill>
                <a:srgbClr val="FFFFFF"/>
              </a:solidFill>
              <a:latin typeface="微软雅黑" pitchFamily="34" charset="-122"/>
              <a:ea typeface="현대하모니 L" panose="02020603020101020101" pitchFamily="18" charset="-127"/>
            </a:endParaRPr>
          </a:p>
        </p:txBody>
      </p:sp>
      <p:grpSp>
        <p:nvGrpSpPr>
          <p:cNvPr id="28" name="그룹 27"/>
          <p:cNvGrpSpPr/>
          <p:nvPr/>
        </p:nvGrpSpPr>
        <p:grpSpPr>
          <a:xfrm>
            <a:off x="2015115" y="2709825"/>
            <a:ext cx="740934" cy="703376"/>
            <a:chOff x="2542982" y="2310627"/>
            <a:chExt cx="900000" cy="900000"/>
          </a:xfrm>
        </p:grpSpPr>
        <p:sp>
          <p:nvSpPr>
            <p:cNvPr id="29" name="타원 28"/>
            <p:cNvSpPr/>
            <p:nvPr/>
          </p:nvSpPr>
          <p:spPr>
            <a:xfrm>
              <a:off x="2542982" y="2310627"/>
              <a:ext cx="900000" cy="900000"/>
            </a:xfrm>
            <a:prstGeom prst="ellipse">
              <a:avLst/>
            </a:prstGeom>
            <a:solidFill>
              <a:srgbClr val="FFFFFF"/>
            </a:solidFill>
            <a:ln w="76200" cap="flat" cmpd="sng" algn="ctr">
              <a:solidFill>
                <a:srgbClr val="0070C0"/>
              </a:solidFill>
              <a:prstDash val="solid"/>
              <a:round/>
              <a:headEnd type="none" w="med" len="med"/>
              <a:tailEnd type="none" w="med" len="med"/>
            </a:ln>
            <a:effectLst/>
          </p:spPr>
          <p:txBody>
            <a:bodyPr lIns="0" tIns="0" rIns="0" bIns="0" anchor="ctr"/>
            <a:lstStyle/>
            <a:p>
              <a:pPr algn="ctr" defTabSz="912813">
                <a:buFont typeface="-윤고딕130" pitchFamily="18" charset="-127"/>
                <a:buNone/>
                <a:defRPr/>
              </a:pPr>
              <a:endParaRPr lang="en-US" altLang="ko-KR" sz="1050" b="1" kern="0" dirty="0">
                <a:ln>
                  <a:solidFill>
                    <a:srgbClr val="FFFFFF">
                      <a:alpha val="0"/>
                    </a:srgbClr>
                  </a:solidFill>
                </a:ln>
                <a:solidFill>
                  <a:srgbClr val="FFFFFF"/>
                </a:solidFill>
                <a:latin typeface="微软雅黑" pitchFamily="34" charset="-122"/>
                <a:ea typeface="微软雅黑" pitchFamily="34" charset="-122"/>
              </a:endParaRPr>
            </a:p>
          </p:txBody>
        </p:sp>
        <p:sp>
          <p:nvSpPr>
            <p:cNvPr id="30" name="직사각형 29"/>
            <p:cNvSpPr/>
            <p:nvPr/>
          </p:nvSpPr>
          <p:spPr>
            <a:xfrm>
              <a:off x="2579832" y="2452913"/>
              <a:ext cx="825976" cy="472576"/>
            </a:xfrm>
            <a:prstGeom prst="rect">
              <a:avLst/>
            </a:prstGeom>
          </p:spPr>
          <p:txBody>
            <a:bodyPr wrap="none">
              <a:spAutoFit/>
            </a:bodyPr>
            <a:lstStyle/>
            <a:p>
              <a:pPr algn="ctr">
                <a:defRPr/>
              </a:pPr>
              <a:r>
                <a:rPr lang="zh-CN" altLang="en-US" sz="900" b="1" kern="0" dirty="0">
                  <a:solidFill>
                    <a:srgbClr val="000000"/>
                  </a:solidFill>
                  <a:latin typeface="微软雅黑" pitchFamily="34" charset="-122"/>
                  <a:ea typeface="微软雅黑" pitchFamily="34" charset="-122"/>
                </a:rPr>
                <a:t>树立</a:t>
              </a:r>
              <a:r>
                <a:rPr lang="en-US" altLang="ko-KR" sz="900" b="1" kern="0" dirty="0">
                  <a:solidFill>
                    <a:srgbClr val="000000"/>
                  </a:solidFill>
                  <a:latin typeface="微软雅黑" pitchFamily="34" charset="-122"/>
                  <a:ea typeface="微软雅黑" pitchFamily="34" charset="-122"/>
                </a:rPr>
                <a:t>SCM</a:t>
              </a:r>
            </a:p>
            <a:p>
              <a:pPr algn="ctr">
                <a:defRPr/>
              </a:pPr>
              <a:r>
                <a:rPr lang="zh-CN" altLang="en-US" sz="900" b="1" kern="0" dirty="0">
                  <a:solidFill>
                    <a:srgbClr val="000000"/>
                  </a:solidFill>
                  <a:latin typeface="微软雅黑" pitchFamily="34" charset="-122"/>
                  <a:ea typeface="微软雅黑" pitchFamily="34" charset="-122"/>
                </a:rPr>
                <a:t>统一战略</a:t>
              </a:r>
              <a:endParaRPr lang="en-US" altLang="ko-KR" sz="900" b="1" kern="0" dirty="0">
                <a:solidFill>
                  <a:srgbClr val="000000"/>
                </a:solidFill>
                <a:latin typeface="微软雅黑" pitchFamily="34" charset="-122"/>
                <a:ea typeface="微软雅黑" pitchFamily="34" charset="-122"/>
              </a:endParaRPr>
            </a:p>
          </p:txBody>
        </p:sp>
      </p:grpSp>
      <p:grpSp>
        <p:nvGrpSpPr>
          <p:cNvPr id="31" name="그룹 30"/>
          <p:cNvGrpSpPr/>
          <p:nvPr/>
        </p:nvGrpSpPr>
        <p:grpSpPr>
          <a:xfrm>
            <a:off x="1295211" y="3269663"/>
            <a:ext cx="878766" cy="703376"/>
            <a:chOff x="1801883" y="3074588"/>
            <a:chExt cx="1067423" cy="900000"/>
          </a:xfrm>
        </p:grpSpPr>
        <p:sp>
          <p:nvSpPr>
            <p:cNvPr id="32" name="타원 31"/>
            <p:cNvSpPr/>
            <p:nvPr/>
          </p:nvSpPr>
          <p:spPr>
            <a:xfrm>
              <a:off x="1868163" y="3074588"/>
              <a:ext cx="916824" cy="900000"/>
            </a:xfrm>
            <a:prstGeom prst="ellipse">
              <a:avLst/>
            </a:prstGeom>
            <a:solidFill>
              <a:srgbClr val="FFFFFF"/>
            </a:solidFill>
            <a:ln w="76200" cap="flat" cmpd="sng" algn="ctr">
              <a:solidFill>
                <a:srgbClr val="0070C0"/>
              </a:solidFill>
              <a:prstDash val="solid"/>
              <a:round/>
              <a:headEnd type="none" w="med" len="med"/>
              <a:tailEnd type="none" w="med" len="med"/>
            </a:ln>
            <a:effectLst/>
          </p:spPr>
          <p:txBody>
            <a:bodyPr lIns="0" tIns="0" rIns="0" bIns="0" anchor="ctr"/>
            <a:lstStyle/>
            <a:p>
              <a:pPr algn="ctr" defTabSz="912813">
                <a:buFont typeface="-윤고딕130" pitchFamily="18" charset="-127"/>
                <a:buNone/>
                <a:defRPr/>
              </a:pPr>
              <a:endParaRPr lang="en-US" altLang="ko-KR" sz="1050" b="1" kern="0" dirty="0">
                <a:ln>
                  <a:solidFill>
                    <a:srgbClr val="FFFFFF">
                      <a:alpha val="0"/>
                    </a:srgbClr>
                  </a:solidFill>
                </a:ln>
                <a:solidFill>
                  <a:srgbClr val="FFFFFF"/>
                </a:solidFill>
                <a:latin typeface="微软雅黑" pitchFamily="34" charset="-122"/>
                <a:ea typeface="微软雅黑" pitchFamily="34" charset="-122"/>
              </a:endParaRPr>
            </a:p>
          </p:txBody>
        </p:sp>
        <p:sp>
          <p:nvSpPr>
            <p:cNvPr id="33" name="직사각형 32"/>
            <p:cNvSpPr/>
            <p:nvPr/>
          </p:nvSpPr>
          <p:spPr>
            <a:xfrm>
              <a:off x="1801883" y="3227195"/>
              <a:ext cx="1067423" cy="472576"/>
            </a:xfrm>
            <a:prstGeom prst="rect">
              <a:avLst/>
            </a:prstGeom>
          </p:spPr>
          <p:txBody>
            <a:bodyPr wrap="none">
              <a:spAutoFit/>
            </a:bodyPr>
            <a:lstStyle/>
            <a:p>
              <a:pPr algn="ctr">
                <a:defRPr/>
              </a:pPr>
              <a:r>
                <a:rPr lang="zh-CN" altLang="en-US" sz="900" b="1" kern="0" dirty="0">
                  <a:solidFill>
                    <a:srgbClr val="000000"/>
                  </a:solidFill>
                  <a:latin typeface="微软雅黑" pitchFamily="34" charset="-122"/>
                  <a:ea typeface="微软雅黑" pitchFamily="34" charset="-122"/>
                </a:rPr>
                <a:t>树立物流</a:t>
              </a:r>
              <a:endParaRPr lang="en-US" altLang="ko-KR" sz="900" b="1" kern="0" dirty="0">
                <a:solidFill>
                  <a:srgbClr val="000000"/>
                </a:solidFill>
                <a:latin typeface="微软雅黑" pitchFamily="34" charset="-122"/>
                <a:ea typeface="微软雅黑" pitchFamily="34" charset="-122"/>
              </a:endParaRPr>
            </a:p>
            <a:p>
              <a:pPr algn="ctr">
                <a:defRPr/>
              </a:pPr>
              <a:r>
                <a:rPr lang="en-US" altLang="ko-KR" sz="900" b="1" kern="0" dirty="0">
                  <a:solidFill>
                    <a:srgbClr val="000000"/>
                  </a:solidFill>
                  <a:latin typeface="微软雅黑" pitchFamily="34" charset="-122"/>
                  <a:ea typeface="微软雅黑" pitchFamily="34" charset="-122"/>
                </a:rPr>
                <a:t>Master Plan</a:t>
              </a:r>
            </a:p>
          </p:txBody>
        </p:sp>
      </p:grpSp>
      <p:grpSp>
        <p:nvGrpSpPr>
          <p:cNvPr id="34" name="그룹 33"/>
          <p:cNvGrpSpPr/>
          <p:nvPr/>
        </p:nvGrpSpPr>
        <p:grpSpPr>
          <a:xfrm>
            <a:off x="858645" y="4061125"/>
            <a:ext cx="740933" cy="703376"/>
            <a:chOff x="981481" y="3985378"/>
            <a:chExt cx="900000" cy="900000"/>
          </a:xfrm>
        </p:grpSpPr>
        <p:sp>
          <p:nvSpPr>
            <p:cNvPr id="35" name="타원 34"/>
            <p:cNvSpPr/>
            <p:nvPr/>
          </p:nvSpPr>
          <p:spPr>
            <a:xfrm>
              <a:off x="981481" y="3985378"/>
              <a:ext cx="900000" cy="900000"/>
            </a:xfrm>
            <a:prstGeom prst="ellipse">
              <a:avLst/>
            </a:prstGeom>
            <a:solidFill>
              <a:srgbClr val="FFFFFF"/>
            </a:solidFill>
            <a:ln w="76200" cap="flat" cmpd="sng" algn="ctr">
              <a:solidFill>
                <a:srgbClr val="0070C0"/>
              </a:solidFill>
              <a:prstDash val="solid"/>
              <a:round/>
              <a:headEnd type="none" w="med" len="med"/>
              <a:tailEnd type="none" w="med" len="med"/>
            </a:ln>
            <a:effectLst/>
          </p:spPr>
          <p:txBody>
            <a:bodyPr lIns="0" tIns="0" rIns="0" bIns="0" anchor="ctr"/>
            <a:lstStyle/>
            <a:p>
              <a:pPr algn="ctr" defTabSz="912813">
                <a:buFont typeface="-윤고딕130" pitchFamily="18" charset="-127"/>
                <a:buNone/>
                <a:defRPr/>
              </a:pPr>
              <a:endParaRPr lang="en-US" altLang="ko-KR" sz="1050" b="1" kern="0" dirty="0">
                <a:ln>
                  <a:solidFill>
                    <a:srgbClr val="FFFFFF">
                      <a:alpha val="0"/>
                    </a:srgbClr>
                  </a:solidFill>
                </a:ln>
                <a:solidFill>
                  <a:srgbClr val="FFFFFF"/>
                </a:solidFill>
                <a:latin typeface="微软雅黑" pitchFamily="34" charset="-122"/>
                <a:ea typeface="微软雅黑" pitchFamily="34" charset="-122"/>
              </a:endParaRPr>
            </a:p>
          </p:txBody>
        </p:sp>
        <p:sp>
          <p:nvSpPr>
            <p:cNvPr id="36" name="직사각형 35"/>
            <p:cNvSpPr/>
            <p:nvPr/>
          </p:nvSpPr>
          <p:spPr>
            <a:xfrm>
              <a:off x="1110709" y="4163301"/>
              <a:ext cx="644894" cy="472576"/>
            </a:xfrm>
            <a:prstGeom prst="rect">
              <a:avLst/>
            </a:prstGeom>
          </p:spPr>
          <p:txBody>
            <a:bodyPr wrap="none">
              <a:spAutoFit/>
            </a:bodyPr>
            <a:lstStyle/>
            <a:p>
              <a:pPr algn="ctr" fontAlgn="base">
                <a:spcBef>
                  <a:spcPct val="0"/>
                </a:spcBef>
                <a:spcAft>
                  <a:spcPct val="0"/>
                </a:spcAft>
              </a:pPr>
              <a:r>
                <a:rPr kumimoji="1" lang="zh-CN" altLang="en-US" sz="900" b="1" dirty="0">
                  <a:solidFill>
                    <a:srgbClr val="000000"/>
                  </a:solidFill>
                  <a:latin typeface="微软雅黑" pitchFamily="34" charset="-122"/>
                  <a:ea typeface="微软雅黑" pitchFamily="34" charset="-122"/>
                </a:rPr>
                <a:t>物流</a:t>
              </a:r>
              <a:endParaRPr kumimoji="1" lang="en-US" altLang="zh-CN" sz="900" b="1" dirty="0">
                <a:solidFill>
                  <a:srgbClr val="000000"/>
                </a:solidFill>
                <a:latin typeface="微软雅黑" pitchFamily="34" charset="-122"/>
                <a:ea typeface="微软雅黑" pitchFamily="34" charset="-122"/>
              </a:endParaRPr>
            </a:p>
            <a:p>
              <a:pPr algn="ctr" fontAlgn="base">
                <a:spcBef>
                  <a:spcPct val="0"/>
                </a:spcBef>
                <a:spcAft>
                  <a:spcPct val="0"/>
                </a:spcAft>
              </a:pPr>
              <a:r>
                <a:rPr kumimoji="1" lang="zh-CN" altLang="en-US" sz="900" b="1" dirty="0">
                  <a:solidFill>
                    <a:srgbClr val="000000"/>
                  </a:solidFill>
                  <a:latin typeface="微软雅黑" pitchFamily="34" charset="-122"/>
                  <a:ea typeface="微软雅黑" pitchFamily="34" charset="-122"/>
                </a:rPr>
                <a:t>效率化</a:t>
              </a:r>
              <a:endParaRPr kumimoji="1" lang="en-US" altLang="ko-KR" sz="900" b="1" dirty="0">
                <a:solidFill>
                  <a:srgbClr val="000000"/>
                </a:solidFill>
                <a:latin typeface="微软雅黑" pitchFamily="34" charset="-122"/>
                <a:ea typeface="微软雅黑" pitchFamily="34" charset="-122"/>
              </a:endParaRPr>
            </a:p>
          </p:txBody>
        </p:sp>
      </p:grpSp>
      <p:sp>
        <p:nvSpPr>
          <p:cNvPr id="37" name="자유형 36"/>
          <p:cNvSpPr/>
          <p:nvPr/>
        </p:nvSpPr>
        <p:spPr bwMode="auto">
          <a:xfrm>
            <a:off x="3197032" y="1691649"/>
            <a:ext cx="272584" cy="4175033"/>
          </a:xfrm>
          <a:custGeom>
            <a:avLst/>
            <a:gdLst>
              <a:gd name="connsiteX0" fmla="*/ 373380 w 373380"/>
              <a:gd name="connsiteY0" fmla="*/ 0 h 5387340"/>
              <a:gd name="connsiteX1" fmla="*/ 373380 w 373380"/>
              <a:gd name="connsiteY1" fmla="*/ 5387340 h 5387340"/>
              <a:gd name="connsiteX2" fmla="*/ 0 w 373380"/>
              <a:gd name="connsiteY2" fmla="*/ 4259580 h 5387340"/>
              <a:gd name="connsiteX3" fmla="*/ 0 w 373380"/>
              <a:gd name="connsiteY3" fmla="*/ 1135380 h 5387340"/>
              <a:gd name="connsiteX4" fmla="*/ 373380 w 373380"/>
              <a:gd name="connsiteY4" fmla="*/ 0 h 538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5387340">
                <a:moveTo>
                  <a:pt x="373380" y="0"/>
                </a:moveTo>
                <a:lnTo>
                  <a:pt x="373380" y="5387340"/>
                </a:lnTo>
                <a:lnTo>
                  <a:pt x="0" y="4259580"/>
                </a:lnTo>
                <a:lnTo>
                  <a:pt x="0" y="1135380"/>
                </a:lnTo>
                <a:lnTo>
                  <a:pt x="373380" y="0"/>
                </a:lnTo>
                <a:close/>
              </a:path>
            </a:pathLst>
          </a:custGeom>
          <a:gradFill flip="none" rotWithShape="1">
            <a:gsLst>
              <a:gs pos="0">
                <a:srgbClr val="FFFFFF">
                  <a:shade val="30000"/>
                  <a:satMod val="115000"/>
                  <a:lumMod val="60000"/>
                  <a:alpha val="62000"/>
                </a:srgbClr>
              </a:gs>
              <a:gs pos="86000">
                <a:srgbClr val="FFFFFF">
                  <a:shade val="67500"/>
                  <a:satMod val="115000"/>
                </a:srgbClr>
              </a:gs>
              <a:gs pos="100000">
                <a:srgbClr val="FFFFFF">
                  <a:shade val="100000"/>
                  <a:satMod val="115000"/>
                </a:srgbClr>
              </a:gs>
            </a:gsLst>
            <a:lin ang="10800000" scaled="1"/>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36625">
              <a:defRPr/>
            </a:pPr>
            <a:endParaRPr lang="ko-KR" altLang="en-US" sz="1100" kern="0" dirty="0">
              <a:solidFill>
                <a:srgbClr val="000000"/>
              </a:solidFill>
              <a:latin typeface="微软雅黑" pitchFamily="34" charset="-122"/>
              <a:ea typeface="현대하모니 L" panose="02020603020101020101" pitchFamily="18" charset="-127"/>
            </a:endParaRPr>
          </a:p>
        </p:txBody>
      </p:sp>
      <p:graphicFrame>
        <p:nvGraphicFramePr>
          <p:cNvPr id="38" name="표 37"/>
          <p:cNvGraphicFramePr>
            <a:graphicFrameLocks noGrp="1"/>
          </p:cNvGraphicFramePr>
          <p:nvPr>
            <p:extLst>
              <p:ext uri="{D42A27DB-BD31-4B8C-83A1-F6EECF244321}">
                <p14:modId xmlns:p14="http://schemas.microsoft.com/office/powerpoint/2010/main" val="2524174901"/>
              </p:ext>
            </p:extLst>
          </p:nvPr>
        </p:nvGraphicFramePr>
        <p:xfrm>
          <a:off x="4122967" y="1983772"/>
          <a:ext cx="2875867" cy="3669986"/>
        </p:xfrm>
        <a:graphic>
          <a:graphicData uri="http://schemas.openxmlformats.org/drawingml/2006/table">
            <a:tbl>
              <a:tblPr firstRow="1" bandRow="1">
                <a:tableStyleId>{5940675A-B579-460E-94D1-54222C63F5DA}</a:tableStyleId>
              </a:tblPr>
              <a:tblGrid>
                <a:gridCol w="1069823"/>
                <a:gridCol w="609796"/>
                <a:gridCol w="1196248"/>
              </a:tblGrid>
              <a:tr h="274298">
                <a:tc>
                  <a:txBody>
                    <a:bodyPr/>
                    <a:lstStyle/>
                    <a:p>
                      <a:pPr algn="ctr" latinLnBrk="1"/>
                      <a:r>
                        <a:rPr lang="zh-CN" altLang="en-US" sz="1100" dirty="0" smtClean="0">
                          <a:solidFill>
                            <a:schemeClr val="bg1"/>
                          </a:solidFill>
                          <a:latin typeface="微软雅黑" pitchFamily="34" charset="-122"/>
                          <a:ea typeface="微软雅黑" pitchFamily="34" charset="-122"/>
                        </a:rPr>
                        <a:t>推进领域</a:t>
                      </a:r>
                      <a:endParaRPr lang="ko-KR" altLang="en-US" sz="1100" dirty="0">
                        <a:solidFill>
                          <a:schemeClr val="bg1"/>
                        </a:solidFill>
                        <a:latin typeface="微软雅黑" pitchFamily="34" charset="-122"/>
                        <a:ea typeface="현대하모니 L" panose="02020603020101020101" pitchFamily="18" charset="-127"/>
                      </a:endParaRPr>
                    </a:p>
                  </a:txBody>
                  <a:tcPr marL="91470" marR="91470" marT="45709" marB="45709" anchor="ctr">
                    <a:lnL w="12700" cap="flat" cmpd="sng" algn="ctr">
                      <a:noFill/>
                      <a:prstDash val="solid"/>
                      <a:round/>
                      <a:headEnd type="none" w="med" len="med"/>
                      <a:tailEnd type="none" w="med" len="med"/>
                    </a:lnL>
                    <a:solidFill>
                      <a:srgbClr val="09356B"/>
                    </a:solidFill>
                  </a:tcPr>
                </a:tc>
                <a:tc>
                  <a:txBody>
                    <a:bodyPr/>
                    <a:lstStyle/>
                    <a:p>
                      <a:pPr algn="ctr" latinLnBrk="1"/>
                      <a:r>
                        <a:rPr lang="zh-CN" altLang="en-US" sz="1100" dirty="0" smtClean="0">
                          <a:solidFill>
                            <a:schemeClr val="bg1"/>
                          </a:solidFill>
                          <a:latin typeface="微软雅黑" pitchFamily="34" charset="-122"/>
                          <a:ea typeface="微软雅黑" pitchFamily="34" charset="-122"/>
                        </a:rPr>
                        <a:t>期限</a:t>
                      </a:r>
                      <a:endParaRPr lang="ko-KR" altLang="en-US" sz="1100" dirty="0">
                        <a:solidFill>
                          <a:schemeClr val="bg1"/>
                        </a:solidFill>
                        <a:latin typeface="微软雅黑" pitchFamily="34" charset="-122"/>
                        <a:ea typeface="현대하모니 L" panose="02020603020101020101" pitchFamily="18" charset="-127"/>
                      </a:endParaRPr>
                    </a:p>
                  </a:txBody>
                  <a:tcPr marL="91470" marR="91470" marT="45709" marB="45709" anchor="ctr">
                    <a:solidFill>
                      <a:srgbClr val="09356B"/>
                    </a:solidFill>
                  </a:tcPr>
                </a:tc>
                <a:tc>
                  <a:txBody>
                    <a:bodyPr/>
                    <a:lstStyle/>
                    <a:p>
                      <a:pPr algn="ctr" latinLnBrk="1"/>
                      <a:r>
                        <a:rPr lang="zh-CN" altLang="en-US" sz="1100" dirty="0" smtClean="0">
                          <a:solidFill>
                            <a:schemeClr val="bg1"/>
                          </a:solidFill>
                          <a:latin typeface="微软雅黑" pitchFamily="34" charset="-122"/>
                          <a:ea typeface="微软雅黑" pitchFamily="34" charset="-122"/>
                        </a:rPr>
                        <a:t>主要范围</a:t>
                      </a:r>
                      <a:endParaRPr lang="ko-KR" altLang="en-US" sz="1100" dirty="0">
                        <a:solidFill>
                          <a:schemeClr val="bg1"/>
                        </a:solidFill>
                        <a:latin typeface="微软雅黑" pitchFamily="34" charset="-122"/>
                        <a:ea typeface="현대하모니 L" panose="02020603020101020101" pitchFamily="18" charset="-127"/>
                      </a:endParaRPr>
                    </a:p>
                  </a:txBody>
                  <a:tcPr marL="91470" marR="91470" marT="45709" marB="45709" anchor="ctr">
                    <a:lnR w="12700" cap="flat" cmpd="sng" algn="ctr">
                      <a:noFill/>
                      <a:prstDash val="solid"/>
                      <a:round/>
                      <a:headEnd type="none" w="med" len="med"/>
                      <a:tailEnd type="none" w="med" len="med"/>
                    </a:lnR>
                    <a:solidFill>
                      <a:srgbClr val="09356B"/>
                    </a:solidFill>
                  </a:tcPr>
                </a:tc>
              </a:tr>
              <a:tr h="1131896">
                <a:tc>
                  <a:txBody>
                    <a:bodyPr/>
                    <a:lstStyle/>
                    <a:p>
                      <a:pPr algn="ctr" latinLnBrk="0"/>
                      <a:r>
                        <a:rPr lang="ko-KR" altLang="en-US" sz="1100" b="1" kern="1200" dirty="0" smtClean="0">
                          <a:solidFill>
                            <a:schemeClr val="tx1"/>
                          </a:solidFill>
                          <a:latin typeface="微软雅黑" pitchFamily="34" charset="-122"/>
                          <a:ea typeface="宋体" pitchFamily="2" charset="-122"/>
                          <a:cs typeface="+mn-cs"/>
                        </a:rPr>
                        <a:t>物流效率化</a:t>
                      </a:r>
                      <a:endParaRPr lang="en-US" altLang="ko-KR" sz="1100" b="1" kern="1200" dirty="0" smtClean="0">
                        <a:solidFill>
                          <a:schemeClr val="tx1"/>
                        </a:solidFill>
                        <a:latin typeface="微软雅黑" pitchFamily="34" charset="-122"/>
                        <a:ea typeface="微软雅黑" pitchFamily="34" charset="-122"/>
                        <a:cs typeface="+mn-cs"/>
                      </a:endParaRPr>
                    </a:p>
                    <a:p>
                      <a:pPr algn="ctr" latinLnBrk="0"/>
                      <a:r>
                        <a:rPr lang="en-US" altLang="ko-KR" sz="1100" b="1" kern="1200" dirty="0" smtClean="0">
                          <a:solidFill>
                            <a:schemeClr val="tx1"/>
                          </a:solidFill>
                          <a:latin typeface="微软雅黑" pitchFamily="34" charset="-122"/>
                          <a:ea typeface="微软雅黑" pitchFamily="34" charset="-122"/>
                          <a:cs typeface="+mn-cs"/>
                        </a:rPr>
                        <a:t>(</a:t>
                      </a:r>
                      <a:r>
                        <a:rPr lang="zh-CN" altLang="en-US" sz="1100" b="1" kern="1200" dirty="0" smtClean="0">
                          <a:solidFill>
                            <a:schemeClr val="tx1"/>
                          </a:solidFill>
                          <a:latin typeface="微软雅黑" pitchFamily="34" charset="-122"/>
                          <a:ea typeface="微软雅黑" pitchFamily="34" charset="-122"/>
                          <a:cs typeface="+mn-cs"/>
                        </a:rPr>
                        <a:t>各主要领域</a:t>
                      </a:r>
                      <a:r>
                        <a:rPr lang="en-US" altLang="ko-KR" sz="1100" b="1" kern="1200" dirty="0" smtClean="0">
                          <a:solidFill>
                            <a:schemeClr val="tx1"/>
                          </a:solidFill>
                          <a:latin typeface="微软雅黑" pitchFamily="34" charset="-122"/>
                          <a:ea typeface="微软雅黑" pitchFamily="34" charset="-122"/>
                          <a:cs typeface="+mn-cs"/>
                        </a:rPr>
                        <a:t>)</a:t>
                      </a:r>
                      <a:endParaRPr lang="ko-KR" altLang="en-US" sz="1100" b="1" kern="1200" dirty="0">
                        <a:solidFill>
                          <a:schemeClr val="tx1"/>
                        </a:solidFill>
                        <a:latin typeface="微软雅黑" pitchFamily="34" charset="-122"/>
                        <a:ea typeface="宋体" pitchFamily="2" charset="-122"/>
                        <a:cs typeface="+mn-cs"/>
                      </a:endParaRPr>
                    </a:p>
                  </a:txBody>
                  <a:tcPr marL="91470" marR="91470" marT="45709" marB="45709" anchor="ctr">
                    <a:lnL w="12700" cap="flat" cmpd="sng" algn="ctr">
                      <a:noFill/>
                      <a:prstDash val="solid"/>
                      <a:round/>
                      <a:headEnd type="none" w="med" len="med"/>
                      <a:tailEnd type="none" w="med" len="med"/>
                    </a:lnL>
                  </a:tcPr>
                </a:tc>
                <a:tc>
                  <a:txBody>
                    <a:bodyPr/>
                    <a:lstStyle/>
                    <a:p>
                      <a:pPr algn="ctr" latinLnBrk="0"/>
                      <a:r>
                        <a:rPr lang="en-US" altLang="ko-KR" sz="1050" dirty="0" smtClean="0">
                          <a:latin typeface="微软雅黑" pitchFamily="34" charset="-122"/>
                          <a:ea typeface="微软雅黑" pitchFamily="34" charset="-122"/>
                        </a:rPr>
                        <a:t>1~3</a:t>
                      </a:r>
                    </a:p>
                    <a:p>
                      <a:pPr algn="ctr" latinLnBrk="0"/>
                      <a:r>
                        <a:rPr lang="ko-KR" altLang="en-US" sz="1050" dirty="0" smtClean="0">
                          <a:latin typeface="微软雅黑" pitchFamily="34" charset="-122"/>
                          <a:ea typeface="현대하모니 L" panose="02020603020101020101" pitchFamily="18" charset="-127"/>
                        </a:rPr>
                        <a:t>个月</a:t>
                      </a:r>
                      <a:endParaRPr lang="ko-KR" altLang="en-US" sz="1050" dirty="0">
                        <a:latin typeface="微软雅黑" pitchFamily="34" charset="-122"/>
                        <a:ea typeface="현대하모니 L" panose="02020603020101020101" pitchFamily="18" charset="-127"/>
                      </a:endParaRPr>
                    </a:p>
                  </a:txBody>
                  <a:tcPr marL="91470" marR="91470" marT="45709" marB="45709" anchor="ctr"/>
                </a:tc>
                <a:tc>
                  <a:txBody>
                    <a:bodyPr/>
                    <a:lstStyle/>
                    <a:p>
                      <a:pPr algn="ctr" latinLnBrk="0"/>
                      <a:r>
                        <a:rPr lang="zh-CN" altLang="en-US" sz="1050" dirty="0" smtClean="0">
                          <a:latin typeface="微软雅黑" pitchFamily="34" charset="-122"/>
                          <a:ea typeface="微软雅黑" pitchFamily="34" charset="-122"/>
                        </a:rPr>
                        <a:t>物流战略、运输、物流网络、保管、组织、外包、物流系统</a:t>
                      </a:r>
                      <a:endParaRPr lang="en-US" altLang="ko-KR" sz="1050" dirty="0" smtClean="0">
                        <a:latin typeface="微软雅黑" pitchFamily="34" charset="-122"/>
                        <a:ea typeface="微软雅黑" pitchFamily="34" charset="-122"/>
                      </a:endParaRPr>
                    </a:p>
                  </a:txBody>
                  <a:tcPr marL="91470" marR="91470" marT="45709" marB="45709" anchor="ctr">
                    <a:lnR w="12700" cap="flat" cmpd="sng" algn="ctr">
                      <a:noFill/>
                      <a:prstDash val="solid"/>
                      <a:round/>
                      <a:headEnd type="none" w="med" len="med"/>
                      <a:tailEnd type="none" w="med" len="med"/>
                    </a:lnR>
                  </a:tcPr>
                </a:tc>
              </a:tr>
              <a:tr h="1131896">
                <a:tc>
                  <a:txBody>
                    <a:bodyPr/>
                    <a:lstStyle/>
                    <a:p>
                      <a:pPr algn="ctr" latinLnBrk="0"/>
                      <a:r>
                        <a:rPr lang="zh-CN" altLang="en-US" sz="1100" b="1" kern="1200" dirty="0" smtClean="0">
                          <a:solidFill>
                            <a:schemeClr val="tx1"/>
                          </a:solidFill>
                          <a:latin typeface="微软雅黑" pitchFamily="34" charset="-122"/>
                          <a:ea typeface="微软雅黑" pitchFamily="34" charset="-122"/>
                          <a:cs typeface="+mn-cs"/>
                        </a:rPr>
                        <a:t>树立物流</a:t>
                      </a:r>
                      <a:endParaRPr lang="en-US" altLang="ko-KR" sz="1100" b="1" kern="1200" dirty="0" smtClean="0">
                        <a:solidFill>
                          <a:schemeClr val="tx1"/>
                        </a:solidFill>
                        <a:latin typeface="微软雅黑" pitchFamily="34" charset="-122"/>
                        <a:ea typeface="微软雅黑" pitchFamily="34" charset="-122"/>
                        <a:cs typeface="+mn-cs"/>
                      </a:endParaRPr>
                    </a:p>
                    <a:p>
                      <a:pPr algn="ctr" latinLnBrk="0"/>
                      <a:r>
                        <a:rPr lang="en-US" altLang="ko-KR" sz="1100" b="1" kern="1200" dirty="0" smtClean="0">
                          <a:solidFill>
                            <a:schemeClr val="tx1"/>
                          </a:solidFill>
                          <a:latin typeface="微软雅黑" pitchFamily="34" charset="-122"/>
                          <a:ea typeface="微软雅黑" pitchFamily="34" charset="-122"/>
                          <a:cs typeface="+mn-cs"/>
                        </a:rPr>
                        <a:t>Master Plan</a:t>
                      </a:r>
                    </a:p>
                  </a:txBody>
                  <a:tcPr marL="91470" marR="91470" marT="45709" marB="45709" anchor="ctr">
                    <a:lnL w="12700" cap="flat" cmpd="sng" algn="ctr">
                      <a:noFill/>
                      <a:prstDash val="solid"/>
                      <a:round/>
                      <a:headEnd type="none" w="med" len="med"/>
                      <a:tailEnd type="none" w="med" len="med"/>
                    </a:lnL>
                  </a:tcPr>
                </a:tc>
                <a:tc>
                  <a:txBody>
                    <a:bodyPr/>
                    <a:lstStyle/>
                    <a:p>
                      <a:pPr algn="ctr" latinLnBrk="0"/>
                      <a:r>
                        <a:rPr lang="en-US" altLang="ko-KR" sz="1050" dirty="0" smtClean="0">
                          <a:latin typeface="微软雅黑" pitchFamily="34" charset="-122"/>
                          <a:ea typeface="微软雅黑" pitchFamily="34" charset="-122"/>
                        </a:rPr>
                        <a:t>2~3</a:t>
                      </a:r>
                    </a:p>
                    <a:p>
                      <a:pPr algn="ctr" latinLnBrk="0"/>
                      <a:r>
                        <a:rPr lang="ko-KR" altLang="en-US" sz="1050" dirty="0" smtClean="0">
                          <a:latin typeface="微软雅黑" pitchFamily="34" charset="-122"/>
                          <a:ea typeface="현대하모니 L" panose="02020603020101020101" pitchFamily="18" charset="-127"/>
                        </a:rPr>
                        <a:t>个月</a:t>
                      </a:r>
                      <a:endParaRPr lang="ko-KR" altLang="en-US" sz="1050" dirty="0">
                        <a:latin typeface="微软雅黑" pitchFamily="34" charset="-122"/>
                        <a:ea typeface="현대하모니 L" panose="02020603020101020101" pitchFamily="18" charset="-127"/>
                      </a:endParaRPr>
                    </a:p>
                  </a:txBody>
                  <a:tcPr marL="91470" marR="91470" marT="45709" marB="45709" anchor="ctr"/>
                </a:tc>
                <a:tc>
                  <a:txBody>
                    <a:bodyPr/>
                    <a:lstStyle/>
                    <a:p>
                      <a:pPr algn="ctr" latinLnBrk="0"/>
                      <a:r>
                        <a:rPr lang="zh-CN" altLang="en-US" sz="1050" dirty="0" smtClean="0">
                          <a:latin typeface="微软雅黑" pitchFamily="34" charset="-122"/>
                          <a:ea typeface="微软雅黑" pitchFamily="34" charset="-122"/>
                        </a:rPr>
                        <a:t>分析物流各领域现况、得出推进课题、树立</a:t>
                      </a:r>
                      <a:endParaRPr lang="en-US" altLang="ko-KR" sz="1050" dirty="0" smtClean="0">
                        <a:latin typeface="微软雅黑" pitchFamily="34" charset="-122"/>
                        <a:ea typeface="微软雅黑" pitchFamily="34" charset="-122"/>
                      </a:endParaRPr>
                    </a:p>
                    <a:p>
                      <a:pPr algn="ctr" latinLnBrk="0"/>
                      <a:r>
                        <a:rPr lang="en-US" altLang="ko-KR" sz="1050" dirty="0" smtClean="0">
                          <a:latin typeface="微软雅黑" pitchFamily="34" charset="-122"/>
                          <a:ea typeface="微软雅黑" pitchFamily="34" charset="-122"/>
                        </a:rPr>
                        <a:t>Roadmap</a:t>
                      </a:r>
                      <a:endParaRPr lang="ko-KR" altLang="en-US" sz="1050" dirty="0">
                        <a:latin typeface="微软雅黑" pitchFamily="34" charset="-122"/>
                        <a:ea typeface="현대하모니 L" panose="02020603020101020101" pitchFamily="18" charset="-127"/>
                      </a:endParaRPr>
                    </a:p>
                  </a:txBody>
                  <a:tcPr marL="91470" marR="91470" marT="45709" marB="45709" anchor="ctr">
                    <a:lnR w="12700" cap="flat" cmpd="sng" algn="ctr">
                      <a:noFill/>
                      <a:prstDash val="solid"/>
                      <a:round/>
                      <a:headEnd type="none" w="med" len="med"/>
                      <a:tailEnd type="none" w="med" len="med"/>
                    </a:lnR>
                  </a:tcPr>
                </a:tc>
              </a:tr>
              <a:tr h="1131896">
                <a:tc>
                  <a:txBody>
                    <a:bodyPr/>
                    <a:lstStyle/>
                    <a:p>
                      <a:pPr algn="ctr" latinLnBrk="0"/>
                      <a:r>
                        <a:rPr lang="zh-CN" altLang="en-US" sz="1100" b="1" kern="1200" dirty="0" smtClean="0">
                          <a:solidFill>
                            <a:schemeClr val="tx1"/>
                          </a:solidFill>
                          <a:latin typeface="微软雅黑" pitchFamily="34" charset="-122"/>
                          <a:ea typeface="微软雅黑" pitchFamily="34" charset="-122"/>
                          <a:cs typeface="+mn-cs"/>
                        </a:rPr>
                        <a:t>树立</a:t>
                      </a:r>
                      <a:r>
                        <a:rPr lang="en-US" altLang="ko-KR" sz="1100" b="1" kern="1200" dirty="0" smtClean="0">
                          <a:solidFill>
                            <a:schemeClr val="tx1"/>
                          </a:solidFill>
                          <a:latin typeface="微软雅黑" pitchFamily="34" charset="-122"/>
                          <a:ea typeface="微软雅黑" pitchFamily="34" charset="-122"/>
                          <a:cs typeface="+mn-cs"/>
                        </a:rPr>
                        <a:t>SCM   </a:t>
                      </a:r>
                      <a:r>
                        <a:rPr lang="zh-CN" altLang="en-US" sz="1100" b="1" kern="1200" dirty="0" smtClean="0">
                          <a:solidFill>
                            <a:schemeClr val="tx1"/>
                          </a:solidFill>
                          <a:latin typeface="微软雅黑" pitchFamily="34" charset="-122"/>
                          <a:ea typeface="微软雅黑" pitchFamily="34" charset="-122"/>
                          <a:cs typeface="+mn-cs"/>
                        </a:rPr>
                        <a:t>统一战略</a:t>
                      </a:r>
                      <a:endParaRPr lang="ko-KR" altLang="en-US" sz="1100" b="1" kern="1200" dirty="0">
                        <a:solidFill>
                          <a:schemeClr val="tx1"/>
                        </a:solidFill>
                        <a:latin typeface="微软雅黑" pitchFamily="34" charset="-122"/>
                        <a:ea typeface="宋体" pitchFamily="2" charset="-122"/>
                        <a:cs typeface="+mn-cs"/>
                      </a:endParaRPr>
                    </a:p>
                  </a:txBody>
                  <a:tcPr marL="91470" marR="91470" marT="45709" marB="45709" anchor="ctr">
                    <a:lnL w="12700" cap="flat" cmpd="sng" algn="ctr">
                      <a:noFill/>
                      <a:prstDash val="solid"/>
                      <a:round/>
                      <a:headEnd type="none" w="med" len="med"/>
                      <a:tailEnd type="none" w="med" len="med"/>
                    </a:lnL>
                  </a:tcPr>
                </a:tc>
                <a:tc>
                  <a:txBody>
                    <a:bodyPr/>
                    <a:lstStyle/>
                    <a:p>
                      <a:pPr algn="ctr" latinLnBrk="0"/>
                      <a:r>
                        <a:rPr lang="en-US" altLang="ko-KR" sz="1050" dirty="0" smtClean="0">
                          <a:latin typeface="微软雅黑" pitchFamily="34" charset="-122"/>
                          <a:ea typeface="微软雅黑" pitchFamily="34" charset="-122"/>
                        </a:rPr>
                        <a:t>3~4</a:t>
                      </a:r>
                    </a:p>
                    <a:p>
                      <a:pPr algn="ctr" latinLnBrk="0"/>
                      <a:r>
                        <a:rPr lang="ko-KR" altLang="en-US" sz="1050" dirty="0" smtClean="0">
                          <a:latin typeface="微软雅黑" pitchFamily="34" charset="-122"/>
                          <a:ea typeface="현대하모니 L" panose="02020603020101020101" pitchFamily="18" charset="-127"/>
                        </a:rPr>
                        <a:t>个月</a:t>
                      </a:r>
                      <a:endParaRPr lang="ko-KR" altLang="en-US" sz="1050" dirty="0">
                        <a:latin typeface="微软雅黑" pitchFamily="34" charset="-122"/>
                        <a:ea typeface="현대하모니 L" panose="02020603020101020101" pitchFamily="18" charset="-127"/>
                      </a:endParaRPr>
                    </a:p>
                  </a:txBody>
                  <a:tcPr marL="91470" marR="91470" marT="45709" marB="45709" anchor="ctr"/>
                </a:tc>
                <a:tc>
                  <a:txBody>
                    <a:bodyPr/>
                    <a:lstStyle/>
                    <a:p>
                      <a:pPr algn="ctr" latinLnBrk="0"/>
                      <a:r>
                        <a:rPr lang="zh-CN" altLang="en-US" sz="1050" dirty="0" smtClean="0">
                          <a:latin typeface="微软雅黑" pitchFamily="34" charset="-122"/>
                          <a:ea typeface="微软雅黑" pitchFamily="34" charset="-122"/>
                        </a:rPr>
                        <a:t>树立</a:t>
                      </a:r>
                      <a:r>
                        <a:rPr lang="en-US" altLang="ko-KR" sz="1050" dirty="0" smtClean="0">
                          <a:latin typeface="微软雅黑" pitchFamily="34" charset="-122"/>
                          <a:ea typeface="微软雅黑" pitchFamily="34" charset="-122"/>
                        </a:rPr>
                        <a:t>SCM</a:t>
                      </a:r>
                      <a:r>
                        <a:rPr lang="zh-CN" altLang="en-US" sz="1050" dirty="0" smtClean="0">
                          <a:latin typeface="微软雅黑" pitchFamily="34" charset="-122"/>
                          <a:ea typeface="微软雅黑" pitchFamily="34" charset="-122"/>
                        </a:rPr>
                        <a:t>战略</a:t>
                      </a:r>
                      <a:endParaRPr lang="en-US" altLang="ko-KR" sz="1050" dirty="0" smtClean="0">
                        <a:latin typeface="微软雅黑" pitchFamily="34" charset="-122"/>
                        <a:ea typeface="微软雅黑" pitchFamily="34" charset="-122"/>
                      </a:endParaRPr>
                    </a:p>
                    <a:p>
                      <a:pPr algn="ctr" latinLnBrk="0"/>
                      <a:r>
                        <a:rPr lang="en-US" altLang="ko-KR" sz="1050" baseline="0" dirty="0" smtClean="0">
                          <a:latin typeface="微软雅黑" pitchFamily="34" charset="-122"/>
                          <a:ea typeface="微软雅黑" pitchFamily="34" charset="-122"/>
                        </a:rPr>
                        <a:t>(</a:t>
                      </a:r>
                      <a:r>
                        <a:rPr lang="zh-CN" altLang="en-US" sz="1050" baseline="0" dirty="0" smtClean="0">
                          <a:latin typeface="微软雅黑" pitchFamily="34" charset="-122"/>
                          <a:ea typeface="微软雅黑" pitchFamily="34" charset="-122"/>
                        </a:rPr>
                        <a:t>物流、采购、制造、</a:t>
                      </a:r>
                      <a:endParaRPr lang="en-US" altLang="ko-KR" sz="1050" baseline="0" dirty="0" smtClean="0">
                        <a:latin typeface="微软雅黑" pitchFamily="34" charset="-122"/>
                        <a:ea typeface="微软雅黑" pitchFamily="34" charset="-122"/>
                      </a:endParaRPr>
                    </a:p>
                    <a:p>
                      <a:pPr algn="ctr" latinLnBrk="0"/>
                      <a:r>
                        <a:rPr lang="en-US" altLang="ko-KR" sz="1050" baseline="0" dirty="0" smtClean="0">
                          <a:latin typeface="微软雅黑" pitchFamily="34" charset="-122"/>
                          <a:ea typeface="微软雅黑" pitchFamily="34" charset="-122"/>
                        </a:rPr>
                        <a:t>After market </a:t>
                      </a:r>
                      <a:r>
                        <a:rPr lang="zh-CN" altLang="en-US" sz="1050" baseline="0" dirty="0" smtClean="0">
                          <a:latin typeface="微软雅黑" pitchFamily="34" charset="-122"/>
                          <a:ea typeface="微软雅黑" pitchFamily="34" charset="-122"/>
                        </a:rPr>
                        <a:t>等</a:t>
                      </a:r>
                      <a:r>
                        <a:rPr lang="en-US" altLang="ko-KR" sz="1050" baseline="0" dirty="0" smtClean="0">
                          <a:latin typeface="微软雅黑" pitchFamily="34" charset="-122"/>
                          <a:ea typeface="微软雅黑" pitchFamily="34" charset="-122"/>
                        </a:rPr>
                        <a:t>)</a:t>
                      </a:r>
                      <a:endParaRPr lang="ko-KR" altLang="en-US" sz="1050" dirty="0">
                        <a:latin typeface="微软雅黑" pitchFamily="34" charset="-122"/>
                        <a:ea typeface="현대하모니 L" panose="02020603020101020101" pitchFamily="18" charset="-127"/>
                      </a:endParaRPr>
                    </a:p>
                  </a:txBody>
                  <a:tcPr marL="91470" marR="91470" marT="45709" marB="45709" anchor="ctr">
                    <a:lnR w="12700" cap="flat" cmpd="sng" algn="ctr">
                      <a:noFill/>
                      <a:prstDash val="solid"/>
                      <a:round/>
                      <a:headEnd type="none" w="med" len="med"/>
                      <a:tailEnd type="none" w="med" len="med"/>
                    </a:lnR>
                  </a:tcPr>
                </a:tc>
              </a:tr>
            </a:tbl>
          </a:graphicData>
        </a:graphic>
      </p:graphicFrame>
      <p:sp>
        <p:nvSpPr>
          <p:cNvPr id="39" name="Rectangle 313"/>
          <p:cNvSpPr>
            <a:spLocks noChangeArrowheads="1"/>
          </p:cNvSpPr>
          <p:nvPr/>
        </p:nvSpPr>
        <p:spPr bwMode="auto">
          <a:xfrm>
            <a:off x="238202" y="691990"/>
            <a:ext cx="9432772" cy="307777"/>
          </a:xfrm>
          <a:prstGeom prst="rect">
            <a:avLst/>
          </a:prstGeom>
          <a:noFill/>
          <a:ln w="9525">
            <a:noFill/>
            <a:miter lim="800000"/>
            <a:headEnd/>
            <a:tailEnd/>
          </a:ln>
        </p:spPr>
        <p:txBody>
          <a:bodyPr>
            <a:spAutoFit/>
          </a:bodyPr>
          <a:lstStyle/>
          <a:p>
            <a:pPr fontAlgn="base">
              <a:spcBef>
                <a:spcPts val="300"/>
              </a:spcBef>
              <a:spcAft>
                <a:spcPct val="0"/>
              </a:spcAft>
            </a:pPr>
            <a:r>
              <a:rPr kumimoji="1" lang="ko-KR" altLang="en-US" sz="1400" dirty="0">
                <a:solidFill>
                  <a:prstClr val="black"/>
                </a:solidFill>
                <a:latin typeface="微软雅黑" pitchFamily="34" charset="-122"/>
                <a:ea typeface="微软雅黑" pitchFamily="34" charset="-122"/>
              </a:rPr>
              <a:t>咨询</a:t>
            </a:r>
            <a:r>
              <a:rPr kumimoji="1" lang="zh-CN" altLang="en-US" sz="1400" dirty="0">
                <a:solidFill>
                  <a:prstClr val="black"/>
                </a:solidFill>
                <a:latin typeface="微软雅黑" pitchFamily="34" charset="-122"/>
                <a:ea typeface="微软雅黑" pitchFamily="34" charset="-122"/>
              </a:rPr>
              <a:t>项目根据接近方式及推进范围，分为物流效率化设计</a:t>
            </a:r>
            <a:r>
              <a:rPr kumimoji="1" lang="en-US" altLang="zh-CN" sz="1400" dirty="0">
                <a:solidFill>
                  <a:prstClr val="black"/>
                </a:solidFill>
                <a:latin typeface="微软雅黑" pitchFamily="34" charset="-122"/>
                <a:ea typeface="微软雅黑" pitchFamily="34" charset="-122"/>
              </a:rPr>
              <a:t>/</a:t>
            </a:r>
            <a:r>
              <a:rPr kumimoji="1" lang="zh-CN" altLang="en-US" sz="1400" dirty="0">
                <a:solidFill>
                  <a:prstClr val="black"/>
                </a:solidFill>
                <a:latin typeface="微软雅黑" pitchFamily="34" charset="-122"/>
                <a:ea typeface="微软雅黑" pitchFamily="34" charset="-122"/>
              </a:rPr>
              <a:t>实行、物流</a:t>
            </a:r>
            <a:r>
              <a:rPr kumimoji="1" lang="en-US" altLang="ko-KR" sz="1400" dirty="0">
                <a:solidFill>
                  <a:prstClr val="black"/>
                </a:solidFill>
                <a:latin typeface="微软雅黑" pitchFamily="34" charset="-122"/>
                <a:ea typeface="微软雅黑" pitchFamily="34" charset="-122"/>
              </a:rPr>
              <a:t>Master Plan </a:t>
            </a:r>
            <a:r>
              <a:rPr kumimoji="1" lang="zh-CN" altLang="en-US" sz="1400" dirty="0">
                <a:solidFill>
                  <a:prstClr val="black"/>
                </a:solidFill>
                <a:latin typeface="微软雅黑" pitchFamily="34" charset="-122"/>
                <a:ea typeface="微软雅黑" pitchFamily="34" charset="-122"/>
              </a:rPr>
              <a:t>树立及</a:t>
            </a:r>
            <a:r>
              <a:rPr kumimoji="1" lang="en-US" altLang="zh-CN" sz="1400" dirty="0">
                <a:solidFill>
                  <a:prstClr val="black"/>
                </a:solidFill>
                <a:latin typeface="微软雅黑" pitchFamily="34" charset="-122"/>
                <a:ea typeface="微软雅黑" pitchFamily="34" charset="-122"/>
              </a:rPr>
              <a:t>SCM</a:t>
            </a:r>
            <a:r>
              <a:rPr kumimoji="1" lang="zh-CN" altLang="en-US" sz="1400" dirty="0">
                <a:solidFill>
                  <a:prstClr val="black"/>
                </a:solidFill>
                <a:latin typeface="微软雅黑" pitchFamily="34" charset="-122"/>
                <a:ea typeface="微软雅黑" pitchFamily="34" charset="-122"/>
              </a:rPr>
              <a:t>统一战略树立而执行</a:t>
            </a:r>
            <a:endParaRPr kumimoji="1" lang="en-US" altLang="zh-CN" sz="1400" dirty="0">
              <a:solidFill>
                <a:prstClr val="black"/>
              </a:solidFill>
              <a:latin typeface="微软雅黑" pitchFamily="34" charset="-122"/>
              <a:ea typeface="微软雅黑" pitchFamily="34" charset="-122"/>
            </a:endParaRPr>
          </a:p>
        </p:txBody>
      </p:sp>
      <p:sp>
        <p:nvSpPr>
          <p:cNvPr id="40" name="이등변 삼각형 39"/>
          <p:cNvSpPr/>
          <p:nvPr/>
        </p:nvSpPr>
        <p:spPr bwMode="auto">
          <a:xfrm rot="5400000">
            <a:off x="6101039" y="3747232"/>
            <a:ext cx="2591400" cy="144047"/>
          </a:xfrm>
          <a:prstGeom prst="triangle">
            <a:avLst/>
          </a:prstGeom>
          <a:solidFill>
            <a:srgbClr val="000000">
              <a:lumMod val="65000"/>
              <a:lumOff val="35000"/>
            </a:srgb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36625">
              <a:defRPr/>
            </a:pPr>
            <a:endParaRPr lang="ko-KR" altLang="en-US" sz="1050" kern="0" dirty="0">
              <a:solidFill>
                <a:srgbClr val="FF0000"/>
              </a:solidFill>
              <a:latin typeface="微软雅黑" pitchFamily="34" charset="-122"/>
              <a:ea typeface="현대하모니 L" panose="02020603020101020101" pitchFamily="18" charset="-127"/>
            </a:endParaRPr>
          </a:p>
        </p:txBody>
      </p:sp>
      <p:sp>
        <p:nvSpPr>
          <p:cNvPr id="41" name="직사각형 5"/>
          <p:cNvSpPr>
            <a:spLocks noChangeArrowheads="1"/>
          </p:cNvSpPr>
          <p:nvPr/>
        </p:nvSpPr>
        <p:spPr bwMode="auto">
          <a:xfrm>
            <a:off x="7869952" y="2068990"/>
            <a:ext cx="921942" cy="317343"/>
          </a:xfrm>
          <a:prstGeom prst="rect">
            <a:avLst/>
          </a:prstGeom>
          <a:noFill/>
          <a:ln w="9525">
            <a:noFill/>
            <a:miter lim="800000"/>
            <a:headEnd/>
            <a:tailEnd/>
          </a:ln>
        </p:spPr>
        <p:txBody>
          <a:bodyPr wrap="none" lIns="100913" tIns="50457" rIns="100913" bIns="50457">
            <a:spAutoFit/>
          </a:bodyPr>
          <a:lstStyle/>
          <a:p>
            <a:pPr fontAlgn="base">
              <a:spcBef>
                <a:spcPct val="0"/>
              </a:spcBef>
              <a:spcAft>
                <a:spcPct val="0"/>
              </a:spcAft>
            </a:pPr>
            <a:r>
              <a:rPr lang="ko-KR" altLang="en-US" sz="1400" u="sng" dirty="0">
                <a:solidFill>
                  <a:prstClr val="black"/>
                </a:solidFill>
                <a:latin typeface="微软雅黑" pitchFamily="34" charset="-122"/>
                <a:ea typeface="微软雅黑" pitchFamily="34" charset="-122"/>
              </a:rPr>
              <a:t>咨询</a:t>
            </a:r>
            <a:r>
              <a:rPr lang="zh-CN" altLang="en-US" sz="1400" u="sng" dirty="0">
                <a:solidFill>
                  <a:prstClr val="black"/>
                </a:solidFill>
                <a:latin typeface="微软雅黑" pitchFamily="34" charset="-122"/>
                <a:ea typeface="微软雅黑" pitchFamily="34" charset="-122"/>
              </a:rPr>
              <a:t>目的</a:t>
            </a:r>
            <a:endParaRPr lang="ko-KR" altLang="en-US" sz="1400" u="sng" dirty="0">
              <a:solidFill>
                <a:prstClr val="black"/>
              </a:solidFill>
              <a:latin typeface="微软雅黑" pitchFamily="34" charset="-122"/>
              <a:ea typeface="微软雅黑" pitchFamily="34" charset="-122"/>
            </a:endParaRPr>
          </a:p>
        </p:txBody>
      </p:sp>
      <p:sp>
        <p:nvSpPr>
          <p:cNvPr id="42" name="직사각형 5"/>
          <p:cNvSpPr>
            <a:spLocks noChangeArrowheads="1"/>
          </p:cNvSpPr>
          <p:nvPr/>
        </p:nvSpPr>
        <p:spPr bwMode="auto">
          <a:xfrm>
            <a:off x="1334950" y="2067400"/>
            <a:ext cx="921942" cy="317343"/>
          </a:xfrm>
          <a:prstGeom prst="rect">
            <a:avLst/>
          </a:prstGeom>
          <a:noFill/>
          <a:ln w="9525">
            <a:noFill/>
            <a:miter lim="800000"/>
            <a:headEnd/>
            <a:tailEnd/>
          </a:ln>
        </p:spPr>
        <p:txBody>
          <a:bodyPr wrap="none" lIns="100913" tIns="50457" rIns="100913" bIns="50457">
            <a:spAutoFit/>
          </a:bodyPr>
          <a:lstStyle/>
          <a:p>
            <a:pPr fontAlgn="base">
              <a:spcBef>
                <a:spcPct val="0"/>
              </a:spcBef>
              <a:spcAft>
                <a:spcPct val="0"/>
              </a:spcAft>
            </a:pPr>
            <a:r>
              <a:rPr lang="ko-KR" altLang="en-US" sz="1400" u="sng" dirty="0">
                <a:solidFill>
                  <a:prstClr val="black"/>
                </a:solidFill>
                <a:latin typeface="微软雅黑" pitchFamily="34" charset="-122"/>
                <a:ea typeface="微软雅黑" pitchFamily="34" charset="-122"/>
              </a:rPr>
              <a:t>咨询</a:t>
            </a:r>
            <a:r>
              <a:rPr lang="zh-CN" altLang="en-US" sz="1400" u="sng" dirty="0">
                <a:solidFill>
                  <a:prstClr val="black"/>
                </a:solidFill>
                <a:latin typeface="微软雅黑" pitchFamily="34" charset="-122"/>
                <a:ea typeface="微软雅黑" pitchFamily="34" charset="-122"/>
              </a:rPr>
              <a:t>形态</a:t>
            </a:r>
            <a:endParaRPr lang="ko-KR" altLang="en-US" sz="1400" u="sng" dirty="0">
              <a:solidFill>
                <a:prstClr val="black"/>
              </a:solidFill>
              <a:latin typeface="微软雅黑" pitchFamily="34" charset="-122"/>
              <a:ea typeface="微软雅黑" pitchFamily="34" charset="-122"/>
            </a:endParaRPr>
          </a:p>
        </p:txBody>
      </p:sp>
      <p:sp>
        <p:nvSpPr>
          <p:cNvPr id="43" name="타원 42"/>
          <p:cNvSpPr/>
          <p:nvPr/>
        </p:nvSpPr>
        <p:spPr>
          <a:xfrm>
            <a:off x="4180133" y="2348880"/>
            <a:ext cx="216070" cy="215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en-US" altLang="ko-KR" sz="1100" b="1" dirty="0">
                <a:solidFill>
                  <a:prstClr val="white"/>
                </a:solidFill>
                <a:latin typeface="微软雅黑" pitchFamily="34" charset="-122"/>
                <a:ea typeface="微软雅黑" pitchFamily="34" charset="-122"/>
              </a:rPr>
              <a:t>1</a:t>
            </a:r>
            <a:endParaRPr kumimoji="1" lang="ko-KR" altLang="en-US" sz="1100" b="1" dirty="0">
              <a:solidFill>
                <a:prstClr val="white"/>
              </a:solidFill>
              <a:latin typeface="微软雅黑" pitchFamily="34" charset="-122"/>
              <a:ea typeface="현대하모니 L" panose="02020603020101020101" pitchFamily="18" charset="-127"/>
            </a:endParaRPr>
          </a:p>
        </p:txBody>
      </p:sp>
      <p:sp>
        <p:nvSpPr>
          <p:cNvPr id="44" name="타원 43"/>
          <p:cNvSpPr/>
          <p:nvPr/>
        </p:nvSpPr>
        <p:spPr>
          <a:xfrm>
            <a:off x="4189663" y="3501008"/>
            <a:ext cx="216070" cy="215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en-US" altLang="ko-KR" sz="1100" b="1" dirty="0">
                <a:solidFill>
                  <a:prstClr val="white"/>
                </a:solidFill>
                <a:latin typeface="微软雅黑" pitchFamily="34" charset="-122"/>
                <a:ea typeface="微软雅黑" pitchFamily="34" charset="-122"/>
              </a:rPr>
              <a:t>2</a:t>
            </a:r>
            <a:endParaRPr kumimoji="1" lang="ko-KR" altLang="en-US" sz="1100" b="1" dirty="0">
              <a:solidFill>
                <a:prstClr val="white"/>
              </a:solidFill>
              <a:latin typeface="微软雅黑" pitchFamily="34" charset="-122"/>
              <a:ea typeface="현대하모니 L" panose="02020603020101020101" pitchFamily="18" charset="-127"/>
            </a:endParaRPr>
          </a:p>
        </p:txBody>
      </p:sp>
      <p:sp>
        <p:nvSpPr>
          <p:cNvPr id="45" name="타원 44"/>
          <p:cNvSpPr/>
          <p:nvPr/>
        </p:nvSpPr>
        <p:spPr>
          <a:xfrm>
            <a:off x="4199190" y="4656647"/>
            <a:ext cx="216070" cy="215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en-US" altLang="ko-KR" sz="1100" b="1" dirty="0">
                <a:solidFill>
                  <a:prstClr val="white"/>
                </a:solidFill>
                <a:latin typeface="微软雅黑" pitchFamily="34" charset="-122"/>
                <a:ea typeface="微软雅黑" pitchFamily="34" charset="-122"/>
              </a:rPr>
              <a:t>3</a:t>
            </a:r>
            <a:endParaRPr kumimoji="1" lang="ko-KR" altLang="en-US" sz="1100" b="1" dirty="0">
              <a:solidFill>
                <a:prstClr val="white"/>
              </a:solidFill>
              <a:latin typeface="微软雅黑" pitchFamily="34" charset="-122"/>
              <a:ea typeface="현대하모니 L" panose="02020603020101020101" pitchFamily="18" charset="-127"/>
            </a:endParaRPr>
          </a:p>
        </p:txBody>
      </p:sp>
      <p:sp>
        <p:nvSpPr>
          <p:cNvPr id="46" name="TextBox 81"/>
          <p:cNvSpPr txBox="1">
            <a:spLocks noChangeArrowheads="1"/>
          </p:cNvSpPr>
          <p:nvPr/>
        </p:nvSpPr>
        <p:spPr bwMode="auto">
          <a:xfrm>
            <a:off x="7449277" y="2968259"/>
            <a:ext cx="2154787" cy="338554"/>
          </a:xfrm>
          <a:prstGeom prst="rect">
            <a:avLst/>
          </a:prstGeom>
          <a:noFill/>
          <a:ln w="9525">
            <a:noFill/>
            <a:miter lim="800000"/>
            <a:headEnd/>
            <a:tailEnd/>
          </a:ln>
        </p:spPr>
        <p:txBody>
          <a:bodyPr wrap="square">
            <a:spAutoFit/>
          </a:bodyPr>
          <a:lstStyle/>
          <a:p>
            <a:pPr fontAlgn="base">
              <a:spcBef>
                <a:spcPct val="0"/>
              </a:spcBef>
              <a:spcAft>
                <a:spcPct val="0"/>
              </a:spcAft>
            </a:pPr>
            <a:r>
              <a:rPr kumimoji="1" lang="en-US" altLang="ko-KR" sz="1600" b="1" i="1" dirty="0">
                <a:ln>
                  <a:solidFill>
                    <a:prstClr val="black">
                      <a:lumMod val="75000"/>
                      <a:lumOff val="25000"/>
                    </a:prstClr>
                  </a:solidFill>
                </a:ln>
                <a:solidFill>
                  <a:prstClr val="white"/>
                </a:solidFill>
                <a:effectLst>
                  <a:glow rad="139700">
                    <a:srgbClr val="969696">
                      <a:satMod val="175000"/>
                      <a:alpha val="40000"/>
                    </a:srgbClr>
                  </a:glow>
                  <a:outerShdw blurRad="50800" dist="38100" dir="2700000" algn="tl" rotWithShape="0">
                    <a:prstClr val="black">
                      <a:alpha val="40000"/>
                    </a:prstClr>
                  </a:outerShdw>
                </a:effectLst>
                <a:latin typeface="微软雅黑" pitchFamily="34" charset="-122"/>
                <a:ea typeface="微软雅黑" pitchFamily="34" charset="-122"/>
              </a:rPr>
              <a:t>1. SCM </a:t>
            </a:r>
            <a:r>
              <a:rPr kumimoji="1" lang="zh-CN" altLang="en-US" sz="1600" b="1" i="1" dirty="0">
                <a:ln>
                  <a:solidFill>
                    <a:prstClr val="black">
                      <a:lumMod val="75000"/>
                      <a:lumOff val="25000"/>
                    </a:prstClr>
                  </a:solidFill>
                </a:ln>
                <a:solidFill>
                  <a:prstClr val="white"/>
                </a:solidFill>
                <a:effectLst>
                  <a:glow rad="139700">
                    <a:srgbClr val="969696">
                      <a:satMod val="175000"/>
                      <a:alpha val="40000"/>
                    </a:srgbClr>
                  </a:glow>
                  <a:outerShdw blurRad="50800" dist="38100" dir="2700000" algn="tl" rotWithShape="0">
                    <a:prstClr val="black">
                      <a:alpha val="40000"/>
                    </a:prstClr>
                  </a:outerShdw>
                </a:effectLst>
                <a:latin typeface="微软雅黑" pitchFamily="34" charset="-122"/>
                <a:ea typeface="微软雅黑" pitchFamily="34" charset="-122"/>
              </a:rPr>
              <a:t>最优化</a:t>
            </a:r>
            <a:endParaRPr kumimoji="1" lang="ko-KR" altLang="en-US" sz="1600" b="1" i="1" dirty="0">
              <a:ln>
                <a:solidFill>
                  <a:prstClr val="black">
                    <a:lumMod val="75000"/>
                    <a:lumOff val="25000"/>
                  </a:prstClr>
                </a:solidFill>
              </a:ln>
              <a:solidFill>
                <a:prstClr val="white"/>
              </a:solidFill>
              <a:effectLst>
                <a:glow rad="139700">
                  <a:srgbClr val="969696">
                    <a:satMod val="175000"/>
                    <a:alpha val="40000"/>
                  </a:srgbClr>
                </a:glow>
                <a:outerShdw blurRad="50800" dist="38100" dir="2700000" algn="tl" rotWithShape="0">
                  <a:prstClr val="black">
                    <a:alpha val="40000"/>
                  </a:prstClr>
                </a:outerShdw>
              </a:effectLst>
              <a:latin typeface="微软雅黑" pitchFamily="34" charset="-122"/>
              <a:ea typeface="현대하모니 B" panose="02020603020101020101" pitchFamily="18" charset="-127"/>
            </a:endParaRPr>
          </a:p>
        </p:txBody>
      </p:sp>
      <p:sp>
        <p:nvSpPr>
          <p:cNvPr id="47" name="TextBox 81"/>
          <p:cNvSpPr txBox="1">
            <a:spLocks noChangeArrowheads="1"/>
          </p:cNvSpPr>
          <p:nvPr/>
        </p:nvSpPr>
        <p:spPr bwMode="auto">
          <a:xfrm>
            <a:off x="7449277" y="3635732"/>
            <a:ext cx="2344713" cy="338554"/>
          </a:xfrm>
          <a:prstGeom prst="rect">
            <a:avLst/>
          </a:prstGeom>
          <a:noFill/>
          <a:ln w="9525">
            <a:noFill/>
            <a:miter lim="800000"/>
            <a:headEnd/>
            <a:tailEnd/>
          </a:ln>
        </p:spPr>
        <p:txBody>
          <a:bodyPr wrap="square">
            <a:spAutoFit/>
          </a:bodyPr>
          <a:lstStyle/>
          <a:p>
            <a:pPr fontAlgn="base">
              <a:spcBef>
                <a:spcPct val="0"/>
              </a:spcBef>
              <a:spcAft>
                <a:spcPct val="0"/>
              </a:spcAft>
            </a:pPr>
            <a:r>
              <a:rPr kumimoji="1" lang="en-US" altLang="ko-KR" sz="1600" b="1" i="1" dirty="0">
                <a:ln>
                  <a:solidFill>
                    <a:prstClr val="black">
                      <a:lumMod val="75000"/>
                      <a:lumOff val="25000"/>
                    </a:prstClr>
                  </a:solidFill>
                </a:ln>
                <a:solidFill>
                  <a:prstClr val="white"/>
                </a:solidFill>
                <a:effectLst>
                  <a:glow rad="139700">
                    <a:srgbClr val="969696">
                      <a:satMod val="175000"/>
                      <a:alpha val="40000"/>
                    </a:srgbClr>
                  </a:glow>
                  <a:outerShdw blurRad="50800" dist="38100" dir="2700000" algn="tl" rotWithShape="0">
                    <a:prstClr val="black">
                      <a:alpha val="40000"/>
                    </a:prstClr>
                  </a:outerShdw>
                </a:effectLst>
                <a:latin typeface="微软雅黑" pitchFamily="34" charset="-122"/>
                <a:ea typeface="微软雅黑" pitchFamily="34" charset="-122"/>
              </a:rPr>
              <a:t>2. </a:t>
            </a:r>
            <a:r>
              <a:rPr kumimoji="1" lang="zh-CN" altLang="en-US" sz="1600" b="1" i="1" dirty="0">
                <a:ln>
                  <a:solidFill>
                    <a:prstClr val="black">
                      <a:lumMod val="75000"/>
                      <a:lumOff val="25000"/>
                    </a:prstClr>
                  </a:solidFill>
                </a:ln>
                <a:solidFill>
                  <a:prstClr val="white"/>
                </a:solidFill>
                <a:effectLst>
                  <a:glow rad="139700">
                    <a:srgbClr val="969696">
                      <a:satMod val="175000"/>
                      <a:alpha val="40000"/>
                    </a:srgbClr>
                  </a:glow>
                  <a:outerShdw blurRad="50800" dist="38100" dir="2700000" algn="tl" rotWithShape="0">
                    <a:prstClr val="black">
                      <a:alpha val="40000"/>
                    </a:prstClr>
                  </a:outerShdw>
                </a:effectLst>
                <a:latin typeface="微软雅黑" pitchFamily="34" charset="-122"/>
                <a:ea typeface="微软雅黑" pitchFamily="34" charset="-122"/>
              </a:rPr>
              <a:t>提高</a:t>
            </a:r>
            <a:r>
              <a:rPr kumimoji="1" lang="en-US" altLang="ko-KR" sz="1600" b="1" i="1" dirty="0">
                <a:ln>
                  <a:solidFill>
                    <a:prstClr val="black">
                      <a:lumMod val="75000"/>
                      <a:lumOff val="25000"/>
                    </a:prstClr>
                  </a:solidFill>
                </a:ln>
                <a:solidFill>
                  <a:prstClr val="white"/>
                </a:solidFill>
                <a:effectLst>
                  <a:glow rad="139700">
                    <a:srgbClr val="969696">
                      <a:satMod val="175000"/>
                      <a:alpha val="40000"/>
                    </a:srgbClr>
                  </a:glow>
                  <a:outerShdw blurRad="50800" dist="38100" dir="2700000" algn="tl" rotWithShape="0">
                    <a:prstClr val="black">
                      <a:alpha val="40000"/>
                    </a:prstClr>
                  </a:outerShdw>
                </a:effectLst>
                <a:latin typeface="微软雅黑" pitchFamily="34" charset="-122"/>
                <a:ea typeface="微软雅黑" pitchFamily="34" charset="-122"/>
              </a:rPr>
              <a:t>SCM </a:t>
            </a:r>
            <a:r>
              <a:rPr kumimoji="1" lang="zh-CN" altLang="en-US" sz="1600" b="1" i="1" dirty="0">
                <a:ln>
                  <a:solidFill>
                    <a:prstClr val="black">
                      <a:lumMod val="75000"/>
                      <a:lumOff val="25000"/>
                    </a:prstClr>
                  </a:solidFill>
                </a:ln>
                <a:solidFill>
                  <a:prstClr val="white"/>
                </a:solidFill>
                <a:effectLst>
                  <a:glow rad="139700">
                    <a:srgbClr val="969696">
                      <a:satMod val="175000"/>
                      <a:alpha val="40000"/>
                    </a:srgbClr>
                  </a:glow>
                  <a:outerShdw blurRad="50800" dist="38100" dir="2700000" algn="tl" rotWithShape="0">
                    <a:prstClr val="black">
                      <a:alpha val="40000"/>
                    </a:prstClr>
                  </a:outerShdw>
                </a:effectLst>
                <a:latin typeface="微软雅黑" pitchFamily="34" charset="-122"/>
                <a:ea typeface="微软雅黑" pitchFamily="34" charset="-122"/>
              </a:rPr>
              <a:t>竞争力</a:t>
            </a:r>
            <a:endParaRPr kumimoji="1" lang="en-US" altLang="ko-KR" sz="1600" b="1" i="1" dirty="0">
              <a:ln>
                <a:solidFill>
                  <a:prstClr val="black">
                    <a:lumMod val="75000"/>
                    <a:lumOff val="25000"/>
                  </a:prstClr>
                </a:solidFill>
              </a:ln>
              <a:solidFill>
                <a:prstClr val="white"/>
              </a:solidFill>
              <a:effectLst>
                <a:glow rad="139700">
                  <a:srgbClr val="969696">
                    <a:satMod val="175000"/>
                    <a:alpha val="40000"/>
                  </a:srgbClr>
                </a:glow>
                <a:outerShdw blurRad="50800" dist="38100" dir="2700000" algn="tl" rotWithShape="0">
                  <a:prstClr val="black">
                    <a:alpha val="40000"/>
                  </a:prstClr>
                </a:outerShdw>
              </a:effectLst>
              <a:latin typeface="微软雅黑" pitchFamily="34" charset="-122"/>
              <a:ea typeface="微软雅黑" pitchFamily="34" charset="-122"/>
            </a:endParaRPr>
          </a:p>
        </p:txBody>
      </p:sp>
      <p:sp>
        <p:nvSpPr>
          <p:cNvPr id="48" name="TextBox 81"/>
          <p:cNvSpPr txBox="1">
            <a:spLocks noChangeArrowheads="1"/>
          </p:cNvSpPr>
          <p:nvPr/>
        </p:nvSpPr>
        <p:spPr bwMode="auto">
          <a:xfrm>
            <a:off x="7449277" y="4288753"/>
            <a:ext cx="2154787" cy="338554"/>
          </a:xfrm>
          <a:prstGeom prst="rect">
            <a:avLst/>
          </a:prstGeom>
          <a:noFill/>
          <a:ln w="9525">
            <a:noFill/>
            <a:miter lim="800000"/>
            <a:headEnd/>
            <a:tailEnd/>
          </a:ln>
        </p:spPr>
        <p:txBody>
          <a:bodyPr wrap="square">
            <a:spAutoFit/>
          </a:bodyPr>
          <a:lstStyle/>
          <a:p>
            <a:pPr fontAlgn="base">
              <a:spcBef>
                <a:spcPct val="0"/>
              </a:spcBef>
              <a:spcAft>
                <a:spcPct val="0"/>
              </a:spcAft>
            </a:pPr>
            <a:r>
              <a:rPr kumimoji="1" lang="en-US" altLang="ko-KR" sz="1600" b="1" i="1" dirty="0">
                <a:ln>
                  <a:solidFill>
                    <a:prstClr val="black">
                      <a:lumMod val="75000"/>
                      <a:lumOff val="25000"/>
                    </a:prstClr>
                  </a:solidFill>
                </a:ln>
                <a:solidFill>
                  <a:prstClr val="white"/>
                </a:solidFill>
                <a:effectLst>
                  <a:glow rad="139700">
                    <a:srgbClr val="969696">
                      <a:satMod val="175000"/>
                      <a:alpha val="40000"/>
                    </a:srgbClr>
                  </a:glow>
                  <a:outerShdw blurRad="50800" dist="38100" dir="2700000" algn="tl" rotWithShape="0">
                    <a:prstClr val="black">
                      <a:alpha val="40000"/>
                    </a:prstClr>
                  </a:outerShdw>
                </a:effectLst>
                <a:latin typeface="微软雅黑" pitchFamily="34" charset="-122"/>
                <a:ea typeface="微软雅黑" pitchFamily="34" charset="-122"/>
              </a:rPr>
              <a:t>3. </a:t>
            </a:r>
            <a:r>
              <a:rPr kumimoji="1" lang="zh-CN" altLang="en-US" sz="1600" b="1" i="1" dirty="0">
                <a:ln>
                  <a:solidFill>
                    <a:prstClr val="black">
                      <a:lumMod val="75000"/>
                      <a:lumOff val="25000"/>
                    </a:prstClr>
                  </a:solidFill>
                </a:ln>
                <a:solidFill>
                  <a:prstClr val="white"/>
                </a:solidFill>
                <a:effectLst>
                  <a:glow rad="139700">
                    <a:srgbClr val="969696">
                      <a:satMod val="175000"/>
                      <a:alpha val="40000"/>
                    </a:srgbClr>
                  </a:glow>
                  <a:outerShdw blurRad="50800" dist="38100" dir="2700000" algn="tl" rotWithShape="0">
                    <a:prstClr val="black">
                      <a:alpha val="40000"/>
                    </a:prstClr>
                  </a:outerShdw>
                </a:effectLst>
                <a:latin typeface="微软雅黑" pitchFamily="34" charset="-122"/>
                <a:ea typeface="微软雅黑" pitchFamily="34" charset="-122"/>
              </a:rPr>
              <a:t>节减物流费用</a:t>
            </a:r>
            <a:endParaRPr kumimoji="1" lang="ko-KR" altLang="en-US" sz="1600" b="1" i="1" dirty="0">
              <a:ln>
                <a:solidFill>
                  <a:prstClr val="black">
                    <a:lumMod val="75000"/>
                    <a:lumOff val="25000"/>
                  </a:prstClr>
                </a:solidFill>
              </a:ln>
              <a:solidFill>
                <a:prstClr val="white"/>
              </a:solidFill>
              <a:effectLst>
                <a:glow rad="139700">
                  <a:srgbClr val="969696">
                    <a:satMod val="175000"/>
                    <a:alpha val="40000"/>
                  </a:srgbClr>
                </a:glow>
                <a:outerShdw blurRad="50800" dist="38100" dir="2700000" algn="tl" rotWithShape="0">
                  <a:prstClr val="black">
                    <a:alpha val="40000"/>
                  </a:prstClr>
                </a:outerShdw>
              </a:effectLst>
              <a:latin typeface="微软雅黑" pitchFamily="34" charset="-122"/>
              <a:ea typeface="현대하모니 B" panose="02020603020101020101" pitchFamily="18" charset="-127"/>
            </a:endParaRPr>
          </a:p>
        </p:txBody>
      </p:sp>
      <p:sp>
        <p:nvSpPr>
          <p:cNvPr id="49" name="灯片编号占位符 6"/>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26</a:t>
            </a:fld>
            <a:endParaRPr lang="en-US" altLang="ko-KR" sz="1100" dirty="0">
              <a:latin typeface="微软雅黑" pitchFamily="34" charset="-122"/>
              <a:ea typeface="微软雅黑" pitchFamily="34" charset="-122"/>
            </a:endParaRPr>
          </a:p>
        </p:txBody>
      </p:sp>
      <p:sp>
        <p:nvSpPr>
          <p:cNvPr id="50" name="TextBox 49"/>
          <p:cNvSpPr txBox="1"/>
          <p:nvPr/>
        </p:nvSpPr>
        <p:spPr>
          <a:xfrm>
            <a:off x="273973" y="44625"/>
            <a:ext cx="4680756" cy="461665"/>
          </a:xfrm>
          <a:prstGeom prst="rect">
            <a:avLst/>
          </a:prstGeom>
          <a:noFill/>
        </p:spPr>
        <p:txBody>
          <a:bodyPr wrap="square" rtlCol="0">
            <a:spAutoFit/>
          </a:bodyPr>
          <a:lstStyle/>
          <a:p>
            <a:pPr>
              <a:spcBef>
                <a:spcPts val="600"/>
              </a:spcBef>
            </a:pPr>
            <a:r>
              <a:rPr lang="zh-CN" altLang="en-US" sz="2400" dirty="0">
                <a:solidFill>
                  <a:srgbClr val="FFFFFF"/>
                </a:solidFill>
                <a:latin typeface="微软雅黑" pitchFamily="34" charset="-122"/>
                <a:ea typeface="微软雅黑" pitchFamily="34" charset="-122"/>
              </a:rPr>
              <a:t>物流</a:t>
            </a:r>
            <a:r>
              <a:rPr lang="ko-KR" altLang="en-US" sz="2400" dirty="0">
                <a:solidFill>
                  <a:srgbClr val="FFFFFF"/>
                </a:solidFill>
                <a:latin typeface="微软雅黑" pitchFamily="34" charset="-122"/>
                <a:ea typeface="微软雅黑" pitchFamily="34" charset="-122"/>
              </a:rPr>
              <a:t>咨询</a:t>
            </a:r>
            <a:r>
              <a:rPr lang="en-US" altLang="ko-KR" sz="2400" dirty="0">
                <a:solidFill>
                  <a:srgbClr val="FFFFFF"/>
                </a:solidFill>
                <a:latin typeface="微软雅黑" pitchFamily="34" charset="-122"/>
                <a:ea typeface="微软雅黑" pitchFamily="34" charset="-122"/>
              </a:rPr>
              <a:t>-</a:t>
            </a:r>
            <a:r>
              <a:rPr lang="zh-CN" altLang="en-US" sz="2400" dirty="0">
                <a:solidFill>
                  <a:srgbClr val="FFFFFF"/>
                </a:solidFill>
                <a:latin typeface="微软雅黑" pitchFamily="34" charset="-122"/>
                <a:ea typeface="微软雅黑" pitchFamily="34" charset="-122"/>
              </a:rPr>
              <a:t>方式</a:t>
            </a:r>
            <a:endParaRPr lang="ko-KR" altLang="en-US" sz="24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2059723078"/>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utoShape 18"/>
          <p:cNvSpPr>
            <a:spLocks noChangeArrowheads="1"/>
          </p:cNvSpPr>
          <p:nvPr/>
        </p:nvSpPr>
        <p:spPr bwMode="auto">
          <a:xfrm>
            <a:off x="6322162" y="1656968"/>
            <a:ext cx="3313653" cy="4116772"/>
          </a:xfrm>
          <a:prstGeom prst="roundRect">
            <a:avLst>
              <a:gd name="adj" fmla="val 4225"/>
            </a:avLst>
          </a:prstGeom>
          <a:solidFill>
            <a:srgbClr val="B2B2B2">
              <a:lumMod val="20000"/>
              <a:lumOff val="80000"/>
            </a:srgbClr>
          </a:solidFill>
          <a:ln w="12700">
            <a:solidFill>
              <a:srgbClr val="DDDDDD">
                <a:lumMod val="50000"/>
              </a:srgbClr>
            </a:solidFill>
            <a:round/>
            <a:headEnd/>
            <a:tailEnd/>
          </a:ln>
        </p:spPr>
        <p:txBody>
          <a:bodyPr wrap="none" anchor="ctr"/>
          <a:lstStyle/>
          <a:p>
            <a:pPr algn="ctr" fontAlgn="base">
              <a:spcBef>
                <a:spcPct val="0"/>
              </a:spcBef>
              <a:spcAft>
                <a:spcPct val="0"/>
              </a:spcAft>
              <a:defRPr/>
            </a:pPr>
            <a:endParaRPr lang="ko-KR" altLang="ko-KR" sz="1200" b="1" kern="0">
              <a:solidFill>
                <a:prstClr val="white"/>
              </a:solidFill>
              <a:latin typeface="微软雅黑" pitchFamily="34" charset="-122"/>
              <a:ea typeface="현대하모니 L" pitchFamily="18" charset="-127"/>
            </a:endParaRPr>
          </a:p>
        </p:txBody>
      </p:sp>
      <p:sp>
        <p:nvSpPr>
          <p:cNvPr id="68" name="AutoShape 18"/>
          <p:cNvSpPr>
            <a:spLocks noChangeArrowheads="1"/>
          </p:cNvSpPr>
          <p:nvPr/>
        </p:nvSpPr>
        <p:spPr bwMode="auto">
          <a:xfrm>
            <a:off x="271552" y="1656968"/>
            <a:ext cx="3313653" cy="4116772"/>
          </a:xfrm>
          <a:prstGeom prst="roundRect">
            <a:avLst>
              <a:gd name="adj" fmla="val 4225"/>
            </a:avLst>
          </a:prstGeom>
          <a:solidFill>
            <a:srgbClr val="B2B2B2">
              <a:lumMod val="20000"/>
              <a:lumOff val="80000"/>
            </a:srgbClr>
          </a:solidFill>
          <a:ln w="12700">
            <a:solidFill>
              <a:srgbClr val="DDDDDD">
                <a:lumMod val="50000"/>
              </a:srgbClr>
            </a:solidFill>
            <a:round/>
            <a:headEnd/>
            <a:tailEnd/>
          </a:ln>
        </p:spPr>
        <p:txBody>
          <a:bodyPr wrap="none" anchor="ctr"/>
          <a:lstStyle/>
          <a:p>
            <a:pPr algn="ctr" fontAlgn="base">
              <a:spcBef>
                <a:spcPct val="0"/>
              </a:spcBef>
              <a:spcAft>
                <a:spcPct val="0"/>
              </a:spcAft>
              <a:defRPr/>
            </a:pPr>
            <a:endParaRPr lang="ko-KR" altLang="ko-KR" sz="1200" b="1" kern="0">
              <a:solidFill>
                <a:prstClr val="white"/>
              </a:solidFill>
              <a:latin typeface="微软雅黑" pitchFamily="34" charset="-122"/>
              <a:ea typeface="현대하모니 L" pitchFamily="18" charset="-127"/>
            </a:endParaRPr>
          </a:p>
        </p:txBody>
      </p:sp>
      <p:sp>
        <p:nvSpPr>
          <p:cNvPr id="69" name="직사각형 68"/>
          <p:cNvSpPr/>
          <p:nvPr/>
        </p:nvSpPr>
        <p:spPr>
          <a:xfrm>
            <a:off x="6431223" y="1823119"/>
            <a:ext cx="3095526" cy="1864210"/>
          </a:xfrm>
          <a:prstGeom prst="rect">
            <a:avLst/>
          </a:prstGeom>
          <a:solidFill>
            <a:sysClr val="window" lastClr="FFFFFF"/>
          </a:solidFill>
          <a:ln w="12700" cap="flat" cmpd="sng" algn="ctr">
            <a:solidFill>
              <a:sysClr val="window" lastClr="FFFFFF">
                <a:lumMod val="65000"/>
              </a:sysClr>
            </a:solidFill>
            <a:prstDash val="solid"/>
          </a:ln>
          <a:effectLst/>
        </p:spPr>
        <p:txBody>
          <a:bodyPr anchor="b"/>
          <a:lstStyle/>
          <a:p>
            <a:pPr marL="171450" indent="-171450">
              <a:lnSpc>
                <a:spcPct val="150000"/>
              </a:lnSpc>
              <a:defRPr/>
            </a:pPr>
            <a:endParaRPr lang="ko-KR" altLang="en-US" sz="1100" kern="0" dirty="0">
              <a:solidFill>
                <a:prstClr val="black"/>
              </a:solidFill>
              <a:latin typeface="微软雅黑" pitchFamily="34" charset="-122"/>
              <a:ea typeface="현대하모니 M" pitchFamily="18" charset="-127"/>
            </a:endParaRPr>
          </a:p>
        </p:txBody>
      </p:sp>
      <p:sp>
        <p:nvSpPr>
          <p:cNvPr id="70" name="직사각형 69"/>
          <p:cNvSpPr/>
          <p:nvPr/>
        </p:nvSpPr>
        <p:spPr>
          <a:xfrm>
            <a:off x="385662" y="1823119"/>
            <a:ext cx="3085427" cy="1864210"/>
          </a:xfrm>
          <a:prstGeom prst="rect">
            <a:avLst/>
          </a:prstGeom>
          <a:solidFill>
            <a:sysClr val="window" lastClr="FFFFFF"/>
          </a:solidFill>
          <a:ln w="12700" cap="flat" cmpd="sng" algn="ctr">
            <a:solidFill>
              <a:sysClr val="window" lastClr="FFFFFF">
                <a:lumMod val="65000"/>
              </a:sysClr>
            </a:solidFill>
            <a:prstDash val="solid"/>
          </a:ln>
          <a:effectLst/>
        </p:spPr>
        <p:txBody>
          <a:bodyPr anchor="b"/>
          <a:lstStyle/>
          <a:p>
            <a:pPr marL="171450" indent="-171450" algn="ctr">
              <a:lnSpc>
                <a:spcPct val="150000"/>
              </a:lnSpc>
              <a:defRPr/>
            </a:pPr>
            <a:endParaRPr lang="ko-KR" altLang="en-US" sz="1100" kern="0" dirty="0">
              <a:solidFill>
                <a:prstClr val="black"/>
              </a:solidFill>
              <a:latin typeface="微软雅黑" pitchFamily="34" charset="-122"/>
              <a:ea typeface="현대하모니 M" pitchFamily="18" charset="-127"/>
            </a:endParaRPr>
          </a:p>
        </p:txBody>
      </p:sp>
      <p:graphicFrame>
        <p:nvGraphicFramePr>
          <p:cNvPr id="71" name="표 70"/>
          <p:cNvGraphicFramePr>
            <a:graphicFrameLocks noGrp="1"/>
          </p:cNvGraphicFramePr>
          <p:nvPr>
            <p:extLst>
              <p:ext uri="{D42A27DB-BD31-4B8C-83A1-F6EECF244321}">
                <p14:modId xmlns:p14="http://schemas.microsoft.com/office/powerpoint/2010/main" val="1697685121"/>
              </p:ext>
            </p:extLst>
          </p:nvPr>
        </p:nvGraphicFramePr>
        <p:xfrm>
          <a:off x="6548354" y="2310965"/>
          <a:ext cx="2871370" cy="1230502"/>
        </p:xfrm>
        <a:graphic>
          <a:graphicData uri="http://schemas.openxmlformats.org/drawingml/2006/table">
            <a:tbl>
              <a:tblPr/>
              <a:tblGrid>
                <a:gridCol w="638405"/>
                <a:gridCol w="2232965"/>
              </a:tblGrid>
              <a:tr h="295204">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1008063" rtl="0" eaLnBrk="1" fontAlgn="ctr" latinLnBrk="1" hangingPunct="1">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chemeClr val="bg1"/>
                          </a:solidFill>
                          <a:effectLst/>
                          <a:latin typeface="微软雅黑" pitchFamily="34" charset="-122"/>
                          <a:ea typeface="微软雅黑" pitchFamily="34" charset="-122"/>
                        </a:rPr>
                        <a:t>区分</a:t>
                      </a:r>
                      <a:endParaRPr kumimoji="0" lang="ko-KR" altLang="en-US" sz="900" b="0" i="0" u="none" strike="noStrike" cap="none" normalizeH="0" baseline="0" dirty="0" smtClean="0">
                        <a:ln>
                          <a:noFill/>
                        </a:ln>
                        <a:solidFill>
                          <a:schemeClr val="bg1"/>
                        </a:solidFill>
                        <a:effectLst/>
                        <a:latin typeface="微软雅黑" pitchFamily="34" charset="-122"/>
                        <a:ea typeface="현대하모니 L" pitchFamily="18" charset="-127"/>
                      </a:endParaRPr>
                    </a:p>
                  </a:txBody>
                  <a:tcPr marL="9530" marR="9530" marT="9525"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09356B"/>
                    </a:solidFill>
                  </a:tcPr>
                </a:tc>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1008063" rtl="0" eaLnBrk="1" fontAlgn="ctr" latinLnBrk="1" hangingPunct="1">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chemeClr val="bg1"/>
                          </a:solidFill>
                          <a:effectLst/>
                          <a:latin typeface="微软雅黑" pitchFamily="34" charset="-122"/>
                          <a:ea typeface="微软雅黑" pitchFamily="34" charset="-122"/>
                        </a:rPr>
                        <a:t>内容</a:t>
                      </a:r>
                      <a:endParaRPr kumimoji="0" lang="en-US" altLang="ko-KR" sz="9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9530" marR="9530" marT="9525"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09356B"/>
                    </a:solidFill>
                  </a:tcPr>
                </a:tc>
              </a:tr>
              <a:tr h="295204">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1008063" rtl="0" eaLnBrk="1" fontAlgn="ctr" latinLnBrk="1" hangingPunct="1">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rgbClr val="000000"/>
                          </a:solidFill>
                          <a:effectLst/>
                          <a:latin typeface="微软雅黑" pitchFamily="34" charset="-122"/>
                          <a:ea typeface="微软雅黑" pitchFamily="34" charset="-122"/>
                        </a:rPr>
                        <a:t>人力</a:t>
                      </a:r>
                      <a:endParaRPr kumimoji="0" lang="en-US" altLang="ko-KR" sz="9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9530" marR="9530" marT="9525"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1008063" rtl="0" eaLnBrk="1" fontAlgn="ctr" latinLnBrk="1" hangingPunct="1">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rgbClr val="000000"/>
                          </a:solidFill>
                          <a:effectLst/>
                          <a:latin typeface="微软雅黑" pitchFamily="34" charset="-122"/>
                          <a:ea typeface="微软雅黑" pitchFamily="34" charset="-122"/>
                        </a:rPr>
                        <a:t>硕</a:t>
                      </a:r>
                      <a:r>
                        <a:rPr kumimoji="0" lang="en-US" altLang="zh-CN" sz="900" b="0" i="0" u="none" strike="noStrike" cap="none" normalizeH="0" baseline="0" dirty="0" smtClean="0">
                          <a:ln>
                            <a:noFill/>
                          </a:ln>
                          <a:solidFill>
                            <a:srgbClr val="000000"/>
                          </a:solidFill>
                          <a:effectLst/>
                          <a:latin typeface="微软雅黑" pitchFamily="34" charset="-122"/>
                          <a:ea typeface="微软雅黑" pitchFamily="34" charset="-122"/>
                        </a:rPr>
                        <a:t>/</a:t>
                      </a:r>
                      <a:r>
                        <a:rPr kumimoji="0" lang="zh-CN" altLang="en-US" sz="900" b="0" i="0" u="none" strike="noStrike" cap="none" normalizeH="0" baseline="0" dirty="0" smtClean="0">
                          <a:ln>
                            <a:noFill/>
                          </a:ln>
                          <a:solidFill>
                            <a:srgbClr val="000000"/>
                          </a:solidFill>
                          <a:effectLst/>
                          <a:latin typeface="微软雅黑" pitchFamily="34" charset="-122"/>
                          <a:ea typeface="微软雅黑" pitchFamily="34" charset="-122"/>
                        </a:rPr>
                        <a:t>博士级，实务型专业人才</a:t>
                      </a:r>
                      <a:endParaRPr kumimoji="0" lang="en-US" altLang="ko-KR" sz="9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9530" marR="72024" marT="9525"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r>
              <a:tr h="640094">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1008063" rtl="0" eaLnBrk="1" fontAlgn="ctr" latinLnBrk="1" hangingPunct="1">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rgbClr val="000000"/>
                          </a:solidFill>
                          <a:effectLst/>
                          <a:latin typeface="微软雅黑" pitchFamily="34" charset="-122"/>
                          <a:ea typeface="微软雅黑" pitchFamily="34" charset="-122"/>
                        </a:rPr>
                        <a:t>范畴</a:t>
                      </a:r>
                      <a:endParaRPr kumimoji="0" lang="en-US" altLang="ko-KR" sz="9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9530" marR="9530" marT="9525"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1008063" rtl="0" eaLnBrk="1" fontAlgn="ctr" latinLnBrk="1" hangingPunct="1">
                        <a:lnSpc>
                          <a:spcPct val="100000"/>
                        </a:lnSpc>
                        <a:spcBef>
                          <a:spcPct val="0"/>
                        </a:spcBef>
                        <a:spcAft>
                          <a:spcPct val="0"/>
                        </a:spcAft>
                        <a:buClrTx/>
                        <a:buSzTx/>
                        <a:buFontTx/>
                        <a:buNone/>
                        <a:tabLst/>
                      </a:pPr>
                      <a:r>
                        <a:rPr kumimoji="0" lang="en-US" altLang="ko-KR" sz="900" b="0" i="0" u="none" strike="noStrike" cap="none" normalizeH="0" baseline="0" dirty="0" smtClean="0">
                          <a:ln>
                            <a:noFill/>
                          </a:ln>
                          <a:solidFill>
                            <a:srgbClr val="000000"/>
                          </a:solidFill>
                          <a:effectLst/>
                          <a:latin typeface="微软雅黑" pitchFamily="34" charset="-122"/>
                          <a:ea typeface="微软雅黑" pitchFamily="34" charset="-122"/>
                        </a:rPr>
                        <a:t> SCM</a:t>
                      </a:r>
                      <a:r>
                        <a:rPr kumimoji="0" lang="zh-CN" altLang="en-US" sz="900" b="0" i="0" u="none" strike="noStrike" cap="none" normalizeH="0" baseline="0" dirty="0" smtClean="0">
                          <a:ln>
                            <a:noFill/>
                          </a:ln>
                          <a:solidFill>
                            <a:srgbClr val="000000"/>
                          </a:solidFill>
                          <a:effectLst/>
                          <a:latin typeface="微软雅黑" pitchFamily="34" charset="-122"/>
                          <a:ea typeface="微软雅黑" pitchFamily="34" charset="-122"/>
                        </a:rPr>
                        <a:t>最优化、物流据点</a:t>
                      </a:r>
                      <a:r>
                        <a:rPr kumimoji="0" lang="en-US" altLang="zh-CN" sz="900" b="0" i="0" u="none" strike="noStrike" cap="none" normalizeH="0" baseline="0" dirty="0" smtClean="0">
                          <a:ln>
                            <a:noFill/>
                          </a:ln>
                          <a:solidFill>
                            <a:srgbClr val="000000"/>
                          </a:solidFill>
                          <a:effectLst/>
                          <a:latin typeface="微软雅黑" pitchFamily="34" charset="-122"/>
                          <a:ea typeface="微软雅黑" pitchFamily="34" charset="-122"/>
                        </a:rPr>
                        <a:t>/</a:t>
                      </a:r>
                      <a:r>
                        <a:rPr kumimoji="0" lang="en-US" altLang="ko-KR" sz="900" b="0" i="0" u="none" strike="noStrike" cap="none" normalizeH="0" baseline="0" dirty="0" smtClean="0">
                          <a:ln>
                            <a:noFill/>
                          </a:ln>
                          <a:solidFill>
                            <a:srgbClr val="000000"/>
                          </a:solidFill>
                          <a:effectLst/>
                          <a:latin typeface="微软雅黑" pitchFamily="34" charset="-122"/>
                          <a:ea typeface="微软雅黑" pitchFamily="34" charset="-122"/>
                        </a:rPr>
                        <a:t>Network</a:t>
                      </a:r>
                      <a:r>
                        <a:rPr kumimoji="0" lang="zh-CN" altLang="en-US" sz="900" b="0" i="0" u="none" strike="noStrike" cap="none" normalizeH="0" baseline="0" dirty="0" smtClean="0">
                          <a:ln>
                            <a:noFill/>
                          </a:ln>
                          <a:solidFill>
                            <a:srgbClr val="000000"/>
                          </a:solidFill>
                          <a:effectLst/>
                          <a:latin typeface="微软雅黑" pitchFamily="34" charset="-122"/>
                          <a:ea typeface="微软雅黑" pitchFamily="34" charset="-122"/>
                        </a:rPr>
                        <a:t>设计、国内</a:t>
                      </a:r>
                      <a:r>
                        <a:rPr kumimoji="0" lang="en-US" altLang="zh-CN" sz="900" b="0" i="0" u="none" strike="noStrike" cap="none" normalizeH="0" baseline="0" dirty="0" smtClean="0">
                          <a:ln>
                            <a:noFill/>
                          </a:ln>
                          <a:solidFill>
                            <a:srgbClr val="000000"/>
                          </a:solidFill>
                          <a:effectLst/>
                          <a:latin typeface="微软雅黑" pitchFamily="34" charset="-122"/>
                          <a:ea typeface="微软雅黑" pitchFamily="34" charset="-122"/>
                        </a:rPr>
                        <a:t>/</a:t>
                      </a:r>
                      <a:r>
                        <a:rPr kumimoji="0" lang="zh-CN" altLang="en-US" sz="900" b="0" i="0" u="none" strike="noStrike" cap="none" normalizeH="0" baseline="0" dirty="0" smtClean="0">
                          <a:ln>
                            <a:noFill/>
                          </a:ln>
                          <a:solidFill>
                            <a:srgbClr val="000000"/>
                          </a:solidFill>
                          <a:effectLst/>
                          <a:latin typeface="微软雅黑" pitchFamily="34" charset="-122"/>
                          <a:ea typeface="微软雅黑" pitchFamily="34" charset="-122"/>
                        </a:rPr>
                        <a:t>外运输设计、库存管理、物流中心运营管理等</a:t>
                      </a:r>
                      <a:endParaRPr kumimoji="0" lang="en-US" altLang="zh-CN" sz="9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9530" marR="72024" marT="9525"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r>
            </a:tbl>
          </a:graphicData>
        </a:graphic>
      </p:graphicFrame>
      <p:sp>
        <p:nvSpPr>
          <p:cNvPr id="72" name="직사각형 71"/>
          <p:cNvSpPr/>
          <p:nvPr/>
        </p:nvSpPr>
        <p:spPr>
          <a:xfrm>
            <a:off x="6431223" y="3765744"/>
            <a:ext cx="3095526" cy="1864210"/>
          </a:xfrm>
          <a:prstGeom prst="rect">
            <a:avLst/>
          </a:prstGeom>
          <a:solidFill>
            <a:sysClr val="window" lastClr="FFFFFF"/>
          </a:solidFill>
          <a:ln w="12700" cap="flat" cmpd="sng" algn="ctr">
            <a:solidFill>
              <a:sysClr val="window" lastClr="FFFFFF">
                <a:lumMod val="65000"/>
              </a:sysClr>
            </a:solidFill>
            <a:prstDash val="solid"/>
          </a:ln>
          <a:effectLst/>
        </p:spPr>
        <p:txBody>
          <a:bodyPr anchor="b"/>
          <a:lstStyle/>
          <a:p>
            <a:pPr marL="171450" indent="-171450">
              <a:lnSpc>
                <a:spcPct val="150000"/>
              </a:lnSpc>
              <a:defRPr/>
            </a:pPr>
            <a:endParaRPr lang="ko-KR" altLang="en-US" sz="1100" kern="0" dirty="0">
              <a:solidFill>
                <a:prstClr val="black"/>
              </a:solidFill>
              <a:latin typeface="微软雅黑" pitchFamily="34" charset="-122"/>
              <a:ea typeface="현대하모니 M" pitchFamily="18" charset="-127"/>
            </a:endParaRPr>
          </a:p>
        </p:txBody>
      </p:sp>
      <p:sp>
        <p:nvSpPr>
          <p:cNvPr id="73" name="직사각형 72"/>
          <p:cNvSpPr/>
          <p:nvPr/>
        </p:nvSpPr>
        <p:spPr>
          <a:xfrm>
            <a:off x="385662" y="3765744"/>
            <a:ext cx="3085427" cy="1864210"/>
          </a:xfrm>
          <a:prstGeom prst="rect">
            <a:avLst/>
          </a:prstGeom>
          <a:solidFill>
            <a:sysClr val="window" lastClr="FFFFFF"/>
          </a:solidFill>
          <a:ln w="12700" cap="flat" cmpd="sng" algn="ctr">
            <a:solidFill>
              <a:sysClr val="window" lastClr="FFFFFF">
                <a:lumMod val="65000"/>
              </a:sysClr>
            </a:solidFill>
            <a:prstDash val="solid"/>
          </a:ln>
          <a:effectLst/>
        </p:spPr>
        <p:txBody>
          <a:bodyPr anchor="b"/>
          <a:lstStyle/>
          <a:p>
            <a:pPr marL="171450" indent="-171450" algn="ctr">
              <a:lnSpc>
                <a:spcPct val="150000"/>
              </a:lnSpc>
              <a:defRPr/>
            </a:pPr>
            <a:endParaRPr lang="ko-KR" altLang="en-US" sz="1100" kern="0" dirty="0">
              <a:solidFill>
                <a:prstClr val="black"/>
              </a:solidFill>
              <a:latin typeface="微软雅黑" pitchFamily="34" charset="-122"/>
              <a:ea typeface="현대하모니 M" pitchFamily="18" charset="-127"/>
            </a:endParaRPr>
          </a:p>
        </p:txBody>
      </p:sp>
      <p:pic>
        <p:nvPicPr>
          <p:cNvPr id="74" name="Picture 4"/>
          <p:cNvPicPr preferRelativeResize="0">
            <a:picLocks noChangeArrowheads="1"/>
          </p:cNvPicPr>
          <p:nvPr/>
        </p:nvPicPr>
        <p:blipFill>
          <a:blip r:embed="rId2" cstate="print"/>
          <a:srcRect/>
          <a:stretch>
            <a:fillRect/>
          </a:stretch>
        </p:blipFill>
        <p:spPr bwMode="auto">
          <a:xfrm>
            <a:off x="703960" y="4208868"/>
            <a:ext cx="1224392" cy="932002"/>
          </a:xfrm>
          <a:prstGeom prst="rect">
            <a:avLst/>
          </a:prstGeom>
          <a:noFill/>
          <a:ln w="9525">
            <a:solidFill>
              <a:sysClr val="window" lastClr="FFFFFF">
                <a:lumMod val="85000"/>
              </a:sysClr>
            </a:solidFill>
            <a:miter lim="800000"/>
            <a:headEnd/>
            <a:tailEnd/>
          </a:ln>
          <a:effectLst>
            <a:outerShdw blurRad="50800" dist="38100" dir="2700000" algn="tl" rotWithShape="0">
              <a:prstClr val="black">
                <a:alpha val="40000"/>
              </a:prstClr>
            </a:outerShdw>
          </a:effectLst>
        </p:spPr>
      </p:pic>
      <p:pic>
        <p:nvPicPr>
          <p:cNvPr id="75" name="Picture 9"/>
          <p:cNvPicPr preferRelativeResize="0">
            <a:picLocks noChangeArrowheads="1"/>
          </p:cNvPicPr>
          <p:nvPr/>
        </p:nvPicPr>
        <p:blipFill>
          <a:blip r:embed="rId3" cstate="print"/>
          <a:srcRect/>
          <a:stretch>
            <a:fillRect/>
          </a:stretch>
        </p:blipFill>
        <p:spPr bwMode="auto">
          <a:xfrm>
            <a:off x="487866" y="4553970"/>
            <a:ext cx="1224392" cy="932002"/>
          </a:xfrm>
          <a:prstGeom prst="rect">
            <a:avLst/>
          </a:prstGeom>
          <a:noFill/>
          <a:ln w="9525">
            <a:solidFill>
              <a:sysClr val="window" lastClr="FFFFFF">
                <a:lumMod val="85000"/>
              </a:sysClr>
            </a:solidFill>
            <a:miter lim="800000"/>
            <a:headEnd/>
            <a:tailEnd/>
          </a:ln>
          <a:effectLst>
            <a:outerShdw blurRad="50800" dist="38100" dir="2700000" algn="tl" rotWithShape="0">
              <a:prstClr val="black">
                <a:alpha val="40000"/>
              </a:prstClr>
            </a:outerShdw>
          </a:effectLst>
        </p:spPr>
      </p:pic>
      <p:sp>
        <p:nvSpPr>
          <p:cNvPr id="76" name="직사각형 5"/>
          <p:cNvSpPr>
            <a:spLocks noChangeArrowheads="1"/>
          </p:cNvSpPr>
          <p:nvPr/>
        </p:nvSpPr>
        <p:spPr bwMode="auto">
          <a:xfrm>
            <a:off x="7721501" y="4254094"/>
            <a:ext cx="1500947" cy="225010"/>
          </a:xfrm>
          <a:prstGeom prst="rect">
            <a:avLst/>
          </a:prstGeom>
          <a:noFill/>
          <a:ln w="9525">
            <a:noFill/>
            <a:miter lim="800000"/>
            <a:headEnd/>
            <a:tailEnd/>
          </a:ln>
        </p:spPr>
        <p:txBody>
          <a:bodyPr wrap="none" lIns="100913" tIns="50457" rIns="100913" bIns="50457" anchor="ctr">
            <a:spAutoFit/>
          </a:bodyPr>
          <a:lstStyle/>
          <a:p>
            <a:pPr marL="72000" indent="-72000" fontAlgn="base">
              <a:spcBef>
                <a:spcPct val="0"/>
              </a:spcBef>
              <a:spcAft>
                <a:spcPct val="0"/>
              </a:spcAft>
              <a:buFont typeface="Wingdings" pitchFamily="2" charset="2"/>
              <a:buChar char="§"/>
            </a:pPr>
            <a:r>
              <a:rPr lang="en-US" altLang="ko-KR" sz="800" dirty="0">
                <a:solidFill>
                  <a:prstClr val="black"/>
                </a:solidFill>
                <a:latin typeface="微软雅黑" pitchFamily="34" charset="-122"/>
                <a:ea typeface="微软雅黑" pitchFamily="34" charset="-122"/>
              </a:rPr>
              <a:t>S </a:t>
            </a:r>
            <a:r>
              <a:rPr lang="zh-CN" altLang="en-US" sz="800" dirty="0">
                <a:solidFill>
                  <a:prstClr val="black"/>
                </a:solidFill>
                <a:latin typeface="微软雅黑" pitchFamily="34" charset="-122"/>
                <a:ea typeface="微软雅黑" pitchFamily="34" charset="-122"/>
              </a:rPr>
              <a:t>产业外</a:t>
            </a:r>
            <a:r>
              <a:rPr lang="en-US" altLang="zh-CN" sz="800" dirty="0">
                <a:solidFill>
                  <a:prstClr val="black"/>
                </a:solidFill>
                <a:latin typeface="微软雅黑" pitchFamily="34" charset="-122"/>
                <a:ea typeface="微软雅黑" pitchFamily="34" charset="-122"/>
              </a:rPr>
              <a:t>60</a:t>
            </a:r>
            <a:r>
              <a:rPr lang="zh-CN" altLang="en-US" sz="800" dirty="0">
                <a:solidFill>
                  <a:prstClr val="black"/>
                </a:solidFill>
                <a:latin typeface="微软雅黑" pitchFamily="34" charset="-122"/>
                <a:ea typeface="微软雅黑" pitchFamily="34" charset="-122"/>
              </a:rPr>
              <a:t>个公司执行</a:t>
            </a:r>
            <a:r>
              <a:rPr lang="en-US" altLang="zh-CN" sz="800" dirty="0">
                <a:solidFill>
                  <a:prstClr val="black"/>
                </a:solidFill>
                <a:latin typeface="微软雅黑" pitchFamily="34" charset="-122"/>
                <a:ea typeface="微软雅黑" pitchFamily="34" charset="-122"/>
              </a:rPr>
              <a:t>PJT</a:t>
            </a:r>
            <a:r>
              <a:rPr lang="en-US" altLang="ko-KR" sz="800" dirty="0">
                <a:solidFill>
                  <a:prstClr val="black"/>
                </a:solidFill>
                <a:latin typeface="微软雅黑" pitchFamily="34" charset="-122"/>
                <a:ea typeface="微软雅黑" pitchFamily="34" charset="-122"/>
              </a:rPr>
              <a:t> </a:t>
            </a:r>
          </a:p>
        </p:txBody>
      </p:sp>
      <p:sp>
        <p:nvSpPr>
          <p:cNvPr id="77" name="오각형 76"/>
          <p:cNvSpPr/>
          <p:nvPr/>
        </p:nvSpPr>
        <p:spPr>
          <a:xfrm>
            <a:off x="6591452" y="4241563"/>
            <a:ext cx="1154855" cy="253871"/>
          </a:xfrm>
          <a:prstGeom prst="homePlate">
            <a:avLst>
              <a:gd name="adj" fmla="val 26190"/>
            </a:avLst>
          </a:prstGeom>
          <a:solidFill>
            <a:srgbClr val="DDDDDD"/>
          </a:solidFill>
          <a:ln w="25400" cap="flat" cmpd="sng" algn="ctr">
            <a:solidFill>
              <a:srgbClr val="DDDDDD"/>
            </a:solidFill>
            <a:prstDash val="solid"/>
          </a:ln>
          <a:effectLst>
            <a:outerShdw blurRad="50800" dist="38100" dir="2700000" algn="tl" rotWithShape="0">
              <a:prstClr val="black">
                <a:alpha val="40000"/>
              </a:prstClr>
            </a:outerShdw>
          </a:effectLst>
        </p:spPr>
        <p:txBody>
          <a:bodyPr rtlCol="0" anchor="ctr"/>
          <a:lstStyle/>
          <a:p>
            <a:pPr algn="ctr" fontAlgn="base">
              <a:spcBef>
                <a:spcPct val="0"/>
              </a:spcBef>
              <a:spcAft>
                <a:spcPct val="0"/>
              </a:spcAft>
              <a:defRPr/>
            </a:pPr>
            <a:r>
              <a:rPr kumimoji="1" lang="zh-CN" altLang="en-US" sz="900" b="1" kern="0" dirty="0">
                <a:solidFill>
                  <a:srgbClr val="09356B"/>
                </a:solidFill>
                <a:latin typeface="微软雅黑" pitchFamily="34" charset="-122"/>
                <a:ea typeface="微软雅黑" pitchFamily="34" charset="-122"/>
              </a:rPr>
              <a:t>汽车</a:t>
            </a:r>
            <a:endParaRPr kumimoji="1" lang="en-US" altLang="zh-CN" sz="900" b="1" kern="0" dirty="0">
              <a:solidFill>
                <a:srgbClr val="09356B"/>
              </a:solidFill>
              <a:latin typeface="微软雅黑" pitchFamily="34" charset="-122"/>
              <a:ea typeface="微软雅黑" pitchFamily="34" charset="-122"/>
            </a:endParaRPr>
          </a:p>
          <a:p>
            <a:pPr algn="ctr" fontAlgn="base">
              <a:spcBef>
                <a:spcPct val="0"/>
              </a:spcBef>
              <a:spcAft>
                <a:spcPct val="0"/>
              </a:spcAft>
              <a:defRPr/>
            </a:pPr>
            <a:r>
              <a:rPr kumimoji="1" lang="zh-CN" altLang="en-US" sz="900" b="1" kern="0" dirty="0">
                <a:solidFill>
                  <a:srgbClr val="09356B"/>
                </a:solidFill>
                <a:latin typeface="微软雅黑" pitchFamily="34" charset="-122"/>
                <a:ea typeface="微软雅黑" pitchFamily="34" charset="-122"/>
              </a:rPr>
              <a:t>零部件</a:t>
            </a:r>
            <a:r>
              <a:rPr kumimoji="1" lang="en-US" altLang="zh-CN" sz="900" b="1" kern="0" dirty="0">
                <a:solidFill>
                  <a:srgbClr val="09356B"/>
                </a:solidFill>
                <a:latin typeface="微软雅黑" pitchFamily="34" charset="-122"/>
                <a:ea typeface="微软雅黑" pitchFamily="34" charset="-122"/>
              </a:rPr>
              <a:t>/</a:t>
            </a:r>
            <a:r>
              <a:rPr kumimoji="1" lang="zh-CN" altLang="en-US" sz="900" b="1" kern="0" dirty="0">
                <a:solidFill>
                  <a:srgbClr val="09356B"/>
                </a:solidFill>
                <a:latin typeface="微软雅黑" pitchFamily="34" charset="-122"/>
                <a:ea typeface="微软雅黑" pitchFamily="34" charset="-122"/>
              </a:rPr>
              <a:t>机械</a:t>
            </a:r>
            <a:endParaRPr kumimoji="1" lang="ko-KR" altLang="en-US" sz="900" b="1" kern="0" dirty="0">
              <a:solidFill>
                <a:srgbClr val="09356B"/>
              </a:solidFill>
              <a:latin typeface="微软雅黑" pitchFamily="34" charset="-122"/>
              <a:ea typeface="현대하모니 L" pitchFamily="18" charset="-127"/>
            </a:endParaRPr>
          </a:p>
        </p:txBody>
      </p:sp>
      <p:sp>
        <p:nvSpPr>
          <p:cNvPr id="78" name="오각형 77"/>
          <p:cNvSpPr/>
          <p:nvPr/>
        </p:nvSpPr>
        <p:spPr>
          <a:xfrm>
            <a:off x="6591452" y="4579427"/>
            <a:ext cx="1154855" cy="253871"/>
          </a:xfrm>
          <a:prstGeom prst="homePlate">
            <a:avLst>
              <a:gd name="adj" fmla="val 26190"/>
            </a:avLst>
          </a:prstGeom>
          <a:solidFill>
            <a:srgbClr val="DDDDDD"/>
          </a:solidFill>
          <a:ln w="25400" cap="flat" cmpd="sng" algn="ctr">
            <a:solidFill>
              <a:srgbClr val="DDDDDD"/>
            </a:solidFill>
            <a:prstDash val="solid"/>
          </a:ln>
          <a:effectLst>
            <a:outerShdw blurRad="50800" dist="38100" dir="2700000" algn="tl" rotWithShape="0">
              <a:prstClr val="black">
                <a:alpha val="40000"/>
              </a:prstClr>
            </a:outerShdw>
          </a:effectLst>
        </p:spPr>
        <p:txBody>
          <a:bodyPr rtlCol="0" anchor="ctr"/>
          <a:lstStyle/>
          <a:p>
            <a:pPr algn="ctr" fontAlgn="base">
              <a:spcBef>
                <a:spcPct val="0"/>
              </a:spcBef>
              <a:spcAft>
                <a:spcPct val="0"/>
              </a:spcAft>
              <a:defRPr/>
            </a:pPr>
            <a:r>
              <a:rPr kumimoji="1" lang="zh-CN" altLang="en-US" sz="900" b="1" kern="0" dirty="0">
                <a:solidFill>
                  <a:srgbClr val="09356B"/>
                </a:solidFill>
                <a:latin typeface="微软雅黑" pitchFamily="34" charset="-122"/>
                <a:ea typeface="微软雅黑" pitchFamily="34" charset="-122"/>
              </a:rPr>
              <a:t>钢铁</a:t>
            </a:r>
            <a:r>
              <a:rPr kumimoji="1" lang="en-US" altLang="zh-CN" sz="900" b="1" kern="0" dirty="0">
                <a:solidFill>
                  <a:srgbClr val="09356B"/>
                </a:solidFill>
                <a:latin typeface="微软雅黑" pitchFamily="34" charset="-122"/>
                <a:ea typeface="微软雅黑" pitchFamily="34" charset="-122"/>
              </a:rPr>
              <a:t>/</a:t>
            </a:r>
            <a:r>
              <a:rPr kumimoji="1" lang="zh-CN" altLang="en-US" sz="900" b="1" kern="0" dirty="0">
                <a:solidFill>
                  <a:srgbClr val="09356B"/>
                </a:solidFill>
                <a:latin typeface="微软雅黑" pitchFamily="34" charset="-122"/>
                <a:ea typeface="微软雅黑" pitchFamily="34" charset="-122"/>
              </a:rPr>
              <a:t>重工业</a:t>
            </a:r>
            <a:endParaRPr kumimoji="1" lang="en-US" altLang="ko-KR" sz="900" b="1" kern="0" dirty="0">
              <a:solidFill>
                <a:srgbClr val="09356B"/>
              </a:solidFill>
              <a:latin typeface="微软雅黑" pitchFamily="34" charset="-122"/>
              <a:ea typeface="微软雅黑" pitchFamily="34" charset="-122"/>
            </a:endParaRPr>
          </a:p>
        </p:txBody>
      </p:sp>
      <p:sp>
        <p:nvSpPr>
          <p:cNvPr id="79" name="오각형 78"/>
          <p:cNvSpPr/>
          <p:nvPr/>
        </p:nvSpPr>
        <p:spPr>
          <a:xfrm>
            <a:off x="6591452" y="4915386"/>
            <a:ext cx="1154855" cy="253871"/>
          </a:xfrm>
          <a:prstGeom prst="homePlate">
            <a:avLst>
              <a:gd name="adj" fmla="val 26190"/>
            </a:avLst>
          </a:prstGeom>
          <a:solidFill>
            <a:srgbClr val="DDDDDD"/>
          </a:solidFill>
          <a:ln w="25400" cap="flat" cmpd="sng" algn="ctr">
            <a:solidFill>
              <a:srgbClr val="DDDDDD"/>
            </a:solidFill>
            <a:prstDash val="solid"/>
          </a:ln>
          <a:effectLst>
            <a:outerShdw blurRad="50800" dist="38100" dir="2700000" algn="tl" rotWithShape="0">
              <a:prstClr val="black">
                <a:alpha val="40000"/>
              </a:prstClr>
            </a:outerShdw>
          </a:effectLst>
        </p:spPr>
        <p:txBody>
          <a:bodyPr rtlCol="0" anchor="ctr"/>
          <a:lstStyle/>
          <a:p>
            <a:pPr algn="ctr" fontAlgn="base">
              <a:spcBef>
                <a:spcPct val="0"/>
              </a:spcBef>
              <a:spcAft>
                <a:spcPct val="0"/>
              </a:spcAft>
              <a:defRPr/>
            </a:pPr>
            <a:r>
              <a:rPr kumimoji="1" lang="zh-CN" altLang="en-US" sz="900" b="1" kern="0" dirty="0">
                <a:solidFill>
                  <a:srgbClr val="09356B"/>
                </a:solidFill>
                <a:latin typeface="微软雅黑" pitchFamily="34" charset="-122"/>
                <a:ea typeface="微软雅黑" pitchFamily="34" charset="-122"/>
              </a:rPr>
              <a:t>工业材料</a:t>
            </a:r>
            <a:r>
              <a:rPr kumimoji="1" lang="en-US" altLang="ko-KR" sz="900" b="1" kern="0" dirty="0">
                <a:solidFill>
                  <a:srgbClr val="09356B"/>
                </a:solidFill>
                <a:latin typeface="微软雅黑" pitchFamily="34" charset="-122"/>
                <a:ea typeface="微软雅黑" pitchFamily="34" charset="-122"/>
              </a:rPr>
              <a:t>/</a:t>
            </a:r>
            <a:r>
              <a:rPr kumimoji="1" lang="zh-CN" altLang="en-US" sz="900" b="1" kern="0" dirty="0">
                <a:solidFill>
                  <a:srgbClr val="09356B"/>
                </a:solidFill>
                <a:latin typeface="微软雅黑" pitchFamily="34" charset="-122"/>
                <a:ea typeface="微软雅黑" pitchFamily="34" charset="-122"/>
              </a:rPr>
              <a:t>化学</a:t>
            </a:r>
            <a:endParaRPr kumimoji="1" lang="ko-KR" altLang="en-US" sz="900" b="1" kern="0" dirty="0">
              <a:solidFill>
                <a:srgbClr val="09356B"/>
              </a:solidFill>
              <a:latin typeface="微软雅黑" pitchFamily="34" charset="-122"/>
              <a:ea typeface="宋体" pitchFamily="2" charset="-122"/>
            </a:endParaRPr>
          </a:p>
        </p:txBody>
      </p:sp>
      <p:sp>
        <p:nvSpPr>
          <p:cNvPr id="80" name="오각형 79"/>
          <p:cNvSpPr/>
          <p:nvPr/>
        </p:nvSpPr>
        <p:spPr>
          <a:xfrm>
            <a:off x="6591452" y="5251345"/>
            <a:ext cx="1154855" cy="253871"/>
          </a:xfrm>
          <a:prstGeom prst="homePlate">
            <a:avLst>
              <a:gd name="adj" fmla="val 26190"/>
            </a:avLst>
          </a:prstGeom>
          <a:solidFill>
            <a:srgbClr val="DDDDDD"/>
          </a:solidFill>
          <a:ln w="25400" cap="flat" cmpd="sng" algn="ctr">
            <a:solidFill>
              <a:srgbClr val="DDDDDD"/>
            </a:solidFill>
            <a:prstDash val="solid"/>
          </a:ln>
          <a:effectLst>
            <a:outerShdw blurRad="50800" dist="38100" dir="2700000" algn="tl" rotWithShape="0">
              <a:prstClr val="black">
                <a:alpha val="40000"/>
              </a:prstClr>
            </a:outerShdw>
          </a:effectLst>
        </p:spPr>
        <p:txBody>
          <a:bodyPr rtlCol="0" anchor="ctr"/>
          <a:lstStyle/>
          <a:p>
            <a:pPr algn="ctr" fontAlgn="base">
              <a:spcBef>
                <a:spcPct val="0"/>
              </a:spcBef>
              <a:spcAft>
                <a:spcPct val="0"/>
              </a:spcAft>
              <a:defRPr/>
            </a:pPr>
            <a:r>
              <a:rPr kumimoji="1" lang="en-US" altLang="ko-KR" sz="900" b="1" kern="0" dirty="0">
                <a:solidFill>
                  <a:srgbClr val="09356B"/>
                </a:solidFill>
                <a:latin typeface="微软雅黑" pitchFamily="34" charset="-122"/>
                <a:ea typeface="微软雅黑" pitchFamily="34" charset="-122"/>
              </a:rPr>
              <a:t>CPG</a:t>
            </a:r>
            <a:r>
              <a:rPr kumimoji="1" lang="zh-CN" altLang="en-US" sz="900" b="1" kern="0" dirty="0">
                <a:solidFill>
                  <a:srgbClr val="09356B"/>
                </a:solidFill>
                <a:latin typeface="微软雅黑" pitchFamily="34" charset="-122"/>
                <a:ea typeface="微软雅黑" pitchFamily="34" charset="-122"/>
              </a:rPr>
              <a:t>流通</a:t>
            </a:r>
            <a:r>
              <a:rPr kumimoji="1" lang="en-US" altLang="zh-CN" sz="900" b="1" kern="0" dirty="0">
                <a:solidFill>
                  <a:srgbClr val="09356B"/>
                </a:solidFill>
                <a:latin typeface="微软雅黑" pitchFamily="34" charset="-122"/>
                <a:ea typeface="微软雅黑" pitchFamily="34" charset="-122"/>
              </a:rPr>
              <a:t>/</a:t>
            </a:r>
            <a:r>
              <a:rPr kumimoji="1" lang="zh-CN" altLang="en-US" sz="900" b="1" kern="0" dirty="0">
                <a:solidFill>
                  <a:srgbClr val="09356B"/>
                </a:solidFill>
                <a:latin typeface="微软雅黑" pitchFamily="34" charset="-122"/>
                <a:ea typeface="微软雅黑" pitchFamily="34" charset="-122"/>
              </a:rPr>
              <a:t>禁止</a:t>
            </a:r>
            <a:endParaRPr kumimoji="1" lang="ko-KR" altLang="en-US" sz="900" b="1" kern="0" dirty="0">
              <a:solidFill>
                <a:srgbClr val="09356B"/>
              </a:solidFill>
              <a:latin typeface="微软雅黑" pitchFamily="34" charset="-122"/>
              <a:ea typeface="현대하모니 L" pitchFamily="18" charset="-127"/>
            </a:endParaRPr>
          </a:p>
        </p:txBody>
      </p:sp>
      <p:sp>
        <p:nvSpPr>
          <p:cNvPr id="81" name="직사각형 5"/>
          <p:cNvSpPr>
            <a:spLocks noChangeArrowheads="1"/>
          </p:cNvSpPr>
          <p:nvPr/>
        </p:nvSpPr>
        <p:spPr bwMode="auto">
          <a:xfrm>
            <a:off x="451740" y="1903711"/>
            <a:ext cx="2953274" cy="271177"/>
          </a:xfrm>
          <a:prstGeom prst="rect">
            <a:avLst/>
          </a:prstGeom>
          <a:noFill/>
          <a:ln w="9525">
            <a:noFill/>
            <a:miter lim="800000"/>
            <a:headEnd/>
            <a:tailEnd/>
          </a:ln>
        </p:spPr>
        <p:txBody>
          <a:bodyPr wrap="square" lIns="100913" tIns="50457" rIns="100913" bIns="50457">
            <a:spAutoFit/>
          </a:bodyPr>
          <a:lstStyle/>
          <a:p>
            <a:pPr algn="ctr" fontAlgn="base">
              <a:spcBef>
                <a:spcPct val="0"/>
              </a:spcBef>
              <a:spcAft>
                <a:spcPct val="0"/>
              </a:spcAft>
            </a:pPr>
            <a:r>
              <a:rPr lang="zh-CN" altLang="en-US" sz="1050" u="sng" dirty="0">
                <a:solidFill>
                  <a:prstClr val="black"/>
                </a:solidFill>
                <a:latin typeface="微软雅黑" pitchFamily="34" charset="-122"/>
                <a:ea typeface="微软雅黑" pitchFamily="34" charset="-122"/>
              </a:rPr>
              <a:t>为达成目的活用体系化的咨询方法论</a:t>
            </a:r>
            <a:endParaRPr lang="en-US" altLang="ko-KR" sz="1050" u="sng" dirty="0">
              <a:solidFill>
                <a:prstClr val="black"/>
              </a:solidFill>
              <a:latin typeface="微软雅黑" pitchFamily="34" charset="-122"/>
              <a:ea typeface="微软雅黑" pitchFamily="34" charset="-122"/>
            </a:endParaRPr>
          </a:p>
        </p:txBody>
      </p:sp>
      <p:sp>
        <p:nvSpPr>
          <p:cNvPr id="82" name="직사각형 5"/>
          <p:cNvSpPr>
            <a:spLocks noChangeArrowheads="1"/>
          </p:cNvSpPr>
          <p:nvPr/>
        </p:nvSpPr>
        <p:spPr bwMode="auto">
          <a:xfrm>
            <a:off x="318967" y="3855758"/>
            <a:ext cx="3229602" cy="271177"/>
          </a:xfrm>
          <a:prstGeom prst="rect">
            <a:avLst/>
          </a:prstGeom>
          <a:noFill/>
          <a:ln w="9525">
            <a:noFill/>
            <a:miter lim="800000"/>
            <a:headEnd/>
            <a:tailEnd/>
          </a:ln>
        </p:spPr>
        <p:txBody>
          <a:bodyPr wrap="square" lIns="100913" tIns="50457" rIns="100913" bIns="50457">
            <a:spAutoFit/>
          </a:bodyPr>
          <a:lstStyle/>
          <a:p>
            <a:pPr algn="ctr" fontAlgn="base">
              <a:spcBef>
                <a:spcPct val="0"/>
              </a:spcBef>
              <a:spcAft>
                <a:spcPct val="0"/>
              </a:spcAft>
            </a:pPr>
            <a:r>
              <a:rPr lang="zh-CN" altLang="en-US" sz="1050" u="sng" dirty="0">
                <a:solidFill>
                  <a:prstClr val="black"/>
                </a:solidFill>
                <a:latin typeface="微软雅黑" pitchFamily="34" charset="-122"/>
                <a:ea typeface="微软雅黑" pitchFamily="34" charset="-122"/>
              </a:rPr>
              <a:t>拥有客观</a:t>
            </a:r>
            <a:r>
              <a:rPr lang="en-US" altLang="zh-CN" sz="1050" u="sng" dirty="0">
                <a:solidFill>
                  <a:prstClr val="black"/>
                </a:solidFill>
                <a:latin typeface="微软雅黑" pitchFamily="34" charset="-122"/>
                <a:ea typeface="微软雅黑" pitchFamily="34" charset="-122"/>
              </a:rPr>
              <a:t>/</a:t>
            </a:r>
            <a:r>
              <a:rPr lang="zh-CN" altLang="en-US" sz="1050" u="sng" dirty="0">
                <a:solidFill>
                  <a:prstClr val="black"/>
                </a:solidFill>
                <a:latin typeface="微软雅黑" pitchFamily="34" charset="-122"/>
                <a:ea typeface="微软雅黑" pitchFamily="34" charset="-122"/>
              </a:rPr>
              <a:t>理论接近问题及分析的</a:t>
            </a:r>
            <a:r>
              <a:rPr lang="en-US" altLang="zh-CN" sz="1050" u="sng" dirty="0">
                <a:solidFill>
                  <a:prstClr val="black"/>
                </a:solidFill>
                <a:latin typeface="微软雅黑" pitchFamily="34" charset="-122"/>
                <a:ea typeface="微软雅黑" pitchFamily="34" charset="-122"/>
              </a:rPr>
              <a:t>Tool</a:t>
            </a:r>
          </a:p>
        </p:txBody>
      </p:sp>
      <p:sp>
        <p:nvSpPr>
          <p:cNvPr id="83" name="직사각형 5"/>
          <p:cNvSpPr>
            <a:spLocks noChangeArrowheads="1"/>
          </p:cNvSpPr>
          <p:nvPr/>
        </p:nvSpPr>
        <p:spPr bwMode="auto">
          <a:xfrm>
            <a:off x="6502351" y="1898411"/>
            <a:ext cx="2953274" cy="271177"/>
          </a:xfrm>
          <a:prstGeom prst="rect">
            <a:avLst/>
          </a:prstGeom>
          <a:noFill/>
          <a:ln w="9525">
            <a:noFill/>
            <a:miter lim="800000"/>
            <a:headEnd/>
            <a:tailEnd/>
          </a:ln>
        </p:spPr>
        <p:txBody>
          <a:bodyPr wrap="square" lIns="100913" tIns="50457" rIns="100913" bIns="50457">
            <a:spAutoFit/>
          </a:bodyPr>
          <a:lstStyle/>
          <a:p>
            <a:pPr algn="ctr" fontAlgn="base">
              <a:spcBef>
                <a:spcPct val="0"/>
              </a:spcBef>
              <a:spcAft>
                <a:spcPct val="0"/>
              </a:spcAft>
            </a:pPr>
            <a:r>
              <a:rPr lang="zh-CN" altLang="en-US" sz="1050" u="sng" dirty="0">
                <a:solidFill>
                  <a:prstClr val="black"/>
                </a:solidFill>
                <a:latin typeface="微软雅黑" pitchFamily="34" charset="-122"/>
                <a:ea typeface="微软雅黑" pitchFamily="34" charset="-122"/>
              </a:rPr>
              <a:t>拥有理论与实务兼备的专业人才</a:t>
            </a:r>
            <a:endParaRPr lang="en-US" altLang="ko-KR" sz="1050" u="sng" dirty="0">
              <a:solidFill>
                <a:prstClr val="black"/>
              </a:solidFill>
              <a:latin typeface="微软雅黑" pitchFamily="34" charset="-122"/>
              <a:ea typeface="微软雅黑" pitchFamily="34" charset="-122"/>
            </a:endParaRPr>
          </a:p>
        </p:txBody>
      </p:sp>
      <p:sp>
        <p:nvSpPr>
          <p:cNvPr id="84" name="직사각형 5"/>
          <p:cNvSpPr>
            <a:spLocks noChangeArrowheads="1"/>
          </p:cNvSpPr>
          <p:nvPr/>
        </p:nvSpPr>
        <p:spPr bwMode="auto">
          <a:xfrm>
            <a:off x="6394985" y="3865381"/>
            <a:ext cx="3168004" cy="271177"/>
          </a:xfrm>
          <a:prstGeom prst="rect">
            <a:avLst/>
          </a:prstGeom>
          <a:noFill/>
          <a:ln w="9525">
            <a:noFill/>
            <a:miter lim="800000"/>
            <a:headEnd/>
            <a:tailEnd/>
          </a:ln>
        </p:spPr>
        <p:txBody>
          <a:bodyPr wrap="square" lIns="100913" tIns="50457" rIns="100913" bIns="50457">
            <a:spAutoFit/>
          </a:bodyPr>
          <a:lstStyle/>
          <a:p>
            <a:pPr algn="ctr" fontAlgn="base">
              <a:spcBef>
                <a:spcPct val="0"/>
              </a:spcBef>
              <a:spcAft>
                <a:spcPct val="0"/>
              </a:spcAft>
            </a:pPr>
            <a:r>
              <a:rPr lang="zh-CN" altLang="en-US" sz="1050" u="sng" dirty="0">
                <a:solidFill>
                  <a:prstClr val="black"/>
                </a:solidFill>
                <a:latin typeface="微软雅黑" pitchFamily="34" charset="-122"/>
                <a:ea typeface="微软雅黑" pitchFamily="34" charset="-122"/>
              </a:rPr>
              <a:t>累积多种产业群的</a:t>
            </a:r>
            <a:r>
              <a:rPr lang="en-US" altLang="zh-CN" sz="1050" u="sng" dirty="0">
                <a:solidFill>
                  <a:prstClr val="black"/>
                </a:solidFill>
                <a:latin typeface="微软雅黑" pitchFamily="34" charset="-122"/>
                <a:ea typeface="微软雅黑" pitchFamily="34" charset="-122"/>
              </a:rPr>
              <a:t>SCM/</a:t>
            </a:r>
            <a:r>
              <a:rPr lang="zh-CN" altLang="en-US" sz="1050" u="sng" dirty="0">
                <a:solidFill>
                  <a:prstClr val="black"/>
                </a:solidFill>
                <a:latin typeface="微软雅黑" pitchFamily="34" charset="-122"/>
                <a:ea typeface="微软雅黑" pitchFamily="34" charset="-122"/>
              </a:rPr>
              <a:t>咨询</a:t>
            </a:r>
            <a:r>
              <a:rPr lang="en-US" altLang="ko-KR" sz="1050" u="sng" dirty="0">
                <a:solidFill>
                  <a:prstClr val="black"/>
                </a:solidFill>
                <a:latin typeface="微软雅黑" pitchFamily="34" charset="-122"/>
                <a:ea typeface="微软雅黑" pitchFamily="34" charset="-122"/>
              </a:rPr>
              <a:t>Know-How</a:t>
            </a:r>
          </a:p>
        </p:txBody>
      </p:sp>
      <p:pic>
        <p:nvPicPr>
          <p:cNvPr id="85" name="Picture 1"/>
          <p:cNvPicPr>
            <a:picLocks noChangeArrowheads="1"/>
          </p:cNvPicPr>
          <p:nvPr/>
        </p:nvPicPr>
        <p:blipFill>
          <a:blip r:embed="rId4" cstate="print"/>
          <a:srcRect t="7110" b="7250"/>
          <a:stretch>
            <a:fillRect/>
          </a:stretch>
        </p:blipFill>
        <p:spPr bwMode="auto">
          <a:xfrm>
            <a:off x="2144582" y="4208772"/>
            <a:ext cx="1224392" cy="93200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6" name="Picture 3"/>
          <p:cNvPicPr>
            <a:picLocks noChangeArrowheads="1"/>
          </p:cNvPicPr>
          <p:nvPr/>
        </p:nvPicPr>
        <p:blipFill>
          <a:blip r:embed="rId5" cstate="print"/>
          <a:srcRect t="7172" b="7188"/>
          <a:stretch>
            <a:fillRect/>
          </a:stretch>
        </p:blipFill>
        <p:spPr bwMode="auto">
          <a:xfrm>
            <a:off x="1928488" y="4553874"/>
            <a:ext cx="1224392" cy="93200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7" name="AutoShape 4"/>
          <p:cNvSpPr>
            <a:spLocks noChangeArrowheads="1"/>
          </p:cNvSpPr>
          <p:nvPr/>
        </p:nvSpPr>
        <p:spPr bwMode="gray">
          <a:xfrm>
            <a:off x="4697741" y="2872148"/>
            <a:ext cx="519108" cy="460376"/>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88" name="AutoShape 5"/>
          <p:cNvSpPr>
            <a:spLocks noChangeArrowheads="1"/>
          </p:cNvSpPr>
          <p:nvPr/>
        </p:nvSpPr>
        <p:spPr bwMode="gray">
          <a:xfrm>
            <a:off x="4697741" y="2829210"/>
            <a:ext cx="519108" cy="461427"/>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89" name="AutoShape 6"/>
          <p:cNvSpPr>
            <a:spLocks noChangeArrowheads="1"/>
          </p:cNvSpPr>
          <p:nvPr/>
        </p:nvSpPr>
        <p:spPr bwMode="gray">
          <a:xfrm>
            <a:off x="4697741" y="2783497"/>
            <a:ext cx="519108" cy="460376"/>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90" name="AutoShape 25"/>
          <p:cNvSpPr>
            <a:spLocks noChangeArrowheads="1"/>
          </p:cNvSpPr>
          <p:nvPr/>
        </p:nvSpPr>
        <p:spPr bwMode="gray">
          <a:xfrm>
            <a:off x="5785746" y="3767415"/>
            <a:ext cx="519108" cy="460377"/>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91" name="AutoShape 26"/>
          <p:cNvSpPr>
            <a:spLocks noChangeArrowheads="1"/>
          </p:cNvSpPr>
          <p:nvPr/>
        </p:nvSpPr>
        <p:spPr bwMode="gray">
          <a:xfrm>
            <a:off x="5785746" y="3724471"/>
            <a:ext cx="519108" cy="461428"/>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92" name="AutoShape 27"/>
          <p:cNvSpPr>
            <a:spLocks noChangeArrowheads="1"/>
          </p:cNvSpPr>
          <p:nvPr/>
        </p:nvSpPr>
        <p:spPr bwMode="gray">
          <a:xfrm>
            <a:off x="5785746" y="3678762"/>
            <a:ext cx="519108" cy="460377"/>
          </a:xfrm>
          <a:prstGeom prst="diamond">
            <a:avLst/>
          </a:prstGeom>
          <a:gradFill rotWithShape="1">
            <a:gsLst>
              <a:gs pos="0">
                <a:srgbClr val="B2B2B2"/>
              </a:gs>
              <a:gs pos="100000">
                <a:srgbClr val="B7B7B7"/>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93" name="AutoShape 36"/>
          <p:cNvSpPr>
            <a:spLocks noChangeArrowheads="1"/>
          </p:cNvSpPr>
          <p:nvPr/>
        </p:nvSpPr>
        <p:spPr bwMode="gray">
          <a:xfrm>
            <a:off x="3615266" y="3767415"/>
            <a:ext cx="519108" cy="460377"/>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94" name="AutoShape 37"/>
          <p:cNvSpPr>
            <a:spLocks noChangeArrowheads="1"/>
          </p:cNvSpPr>
          <p:nvPr/>
        </p:nvSpPr>
        <p:spPr bwMode="gray">
          <a:xfrm>
            <a:off x="3615266" y="3724471"/>
            <a:ext cx="519108" cy="461428"/>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95" name="AutoShape 38"/>
          <p:cNvSpPr>
            <a:spLocks noChangeArrowheads="1"/>
          </p:cNvSpPr>
          <p:nvPr/>
        </p:nvSpPr>
        <p:spPr bwMode="gray">
          <a:xfrm>
            <a:off x="3615266" y="3678762"/>
            <a:ext cx="519108" cy="460377"/>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96" name="AutoShape 47"/>
          <p:cNvSpPr>
            <a:spLocks noChangeArrowheads="1"/>
          </p:cNvSpPr>
          <p:nvPr/>
        </p:nvSpPr>
        <p:spPr bwMode="gray">
          <a:xfrm>
            <a:off x="4697743" y="4659753"/>
            <a:ext cx="519108" cy="460376"/>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97" name="AutoShape 48"/>
          <p:cNvSpPr>
            <a:spLocks noChangeArrowheads="1"/>
          </p:cNvSpPr>
          <p:nvPr/>
        </p:nvSpPr>
        <p:spPr bwMode="gray">
          <a:xfrm>
            <a:off x="4697743" y="4616812"/>
            <a:ext cx="519108" cy="461428"/>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98" name="AutoShape 49"/>
          <p:cNvSpPr>
            <a:spLocks noChangeArrowheads="1"/>
          </p:cNvSpPr>
          <p:nvPr/>
        </p:nvSpPr>
        <p:spPr bwMode="gray">
          <a:xfrm>
            <a:off x="4697743" y="4562334"/>
            <a:ext cx="519108" cy="460376"/>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grpSp>
        <p:nvGrpSpPr>
          <p:cNvPr id="99" name="그룹 98"/>
          <p:cNvGrpSpPr/>
          <p:nvPr/>
        </p:nvGrpSpPr>
        <p:grpSpPr>
          <a:xfrm>
            <a:off x="3352488" y="2162980"/>
            <a:ext cx="3195867" cy="3107018"/>
            <a:chOff x="3351411" y="2781722"/>
            <a:chExt cx="3194843" cy="2880320"/>
          </a:xfrm>
        </p:grpSpPr>
        <p:grpSp>
          <p:nvGrpSpPr>
            <p:cNvPr id="100" name="그룹 99"/>
            <p:cNvGrpSpPr/>
            <p:nvPr/>
          </p:nvGrpSpPr>
          <p:grpSpPr>
            <a:xfrm>
              <a:off x="4944175" y="2785620"/>
              <a:ext cx="1599223" cy="1569754"/>
              <a:chOff x="4944175" y="2785620"/>
              <a:chExt cx="1599223" cy="1569754"/>
            </a:xfrm>
          </p:grpSpPr>
          <p:sp>
            <p:nvSpPr>
              <p:cNvPr id="117" name="AutoShape 8"/>
              <p:cNvSpPr>
                <a:spLocks noChangeArrowheads="1"/>
              </p:cNvSpPr>
              <p:nvPr/>
            </p:nvSpPr>
            <p:spPr bwMode="gray">
              <a:xfrm>
                <a:off x="4946940" y="3042861"/>
                <a:ext cx="1595536" cy="1312513"/>
              </a:xfrm>
              <a:prstGeom prst="diamond">
                <a:avLst/>
              </a:prstGeom>
              <a:solidFill>
                <a:srgbClr val="99CCFF"/>
              </a:solidFill>
              <a:ln w="9525">
                <a:miter lim="800000"/>
                <a:headEnd/>
                <a:tailEnd/>
              </a:ln>
              <a:scene3d>
                <a:camera prst="legacyObliqueBottom"/>
                <a:lightRig rig="legacyFlat2" dir="t"/>
              </a:scene3d>
              <a:sp3d extrusionH="227000" prstMaterial="legacyMatte">
                <a:bevelB w="13500" h="13500" prst="angle"/>
                <a:extrusionClr>
                  <a:srgbClr val="8EB4E3"/>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118" name="AutoShape 9"/>
              <p:cNvSpPr>
                <a:spLocks noChangeArrowheads="1"/>
              </p:cNvSpPr>
              <p:nvPr/>
            </p:nvSpPr>
            <p:spPr bwMode="gray">
              <a:xfrm>
                <a:off x="4947862" y="2903522"/>
                <a:ext cx="1595536" cy="1312513"/>
              </a:xfrm>
              <a:prstGeom prst="diamond">
                <a:avLst/>
              </a:prstGeom>
              <a:solidFill>
                <a:srgbClr val="5292F0"/>
              </a:solidFill>
              <a:ln w="9525">
                <a:miter lim="800000"/>
                <a:headEnd/>
                <a:tailEnd/>
              </a:ln>
              <a:scene3d>
                <a:camera prst="legacyObliqueBottom"/>
                <a:lightRig rig="legacyFlat2" dir="t"/>
              </a:scene3d>
              <a:sp3d extrusionH="227000" prstMaterial="legacyMatte">
                <a:bevelT w="13500" h="13500" prst="angle"/>
                <a:bevelB w="13500" h="13500" prst="angle"/>
                <a:extrusionClr>
                  <a:srgbClr val="DDDDDD">
                    <a:lumMod val="90000"/>
                  </a:srgbClr>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119" name="AutoShape 10"/>
              <p:cNvSpPr>
                <a:spLocks noChangeArrowheads="1"/>
              </p:cNvSpPr>
              <p:nvPr/>
            </p:nvSpPr>
            <p:spPr bwMode="gray">
              <a:xfrm>
                <a:off x="4944175" y="2785620"/>
                <a:ext cx="1595536" cy="1312513"/>
              </a:xfrm>
              <a:prstGeom prst="diamond">
                <a:avLst/>
              </a:prstGeom>
              <a:solidFill>
                <a:srgbClr val="99CC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0070C0"/>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grpSp>
        <p:grpSp>
          <p:nvGrpSpPr>
            <p:cNvPr id="101" name="그룹 100"/>
            <p:cNvGrpSpPr/>
            <p:nvPr/>
          </p:nvGrpSpPr>
          <p:grpSpPr>
            <a:xfrm>
              <a:off x="3351411" y="2781722"/>
              <a:ext cx="1598302" cy="1560011"/>
              <a:chOff x="3351411" y="2781722"/>
              <a:chExt cx="1598302" cy="1560011"/>
            </a:xfrm>
          </p:grpSpPr>
          <p:sp>
            <p:nvSpPr>
              <p:cNvPr id="114" name="AutoShape 12"/>
              <p:cNvSpPr>
                <a:spLocks noChangeArrowheads="1"/>
              </p:cNvSpPr>
              <p:nvPr/>
            </p:nvSpPr>
            <p:spPr bwMode="ltGray">
              <a:xfrm>
                <a:off x="3353254" y="3029219"/>
                <a:ext cx="1595537" cy="1312514"/>
              </a:xfrm>
              <a:prstGeom prst="diamond">
                <a:avLst/>
              </a:prstGeom>
              <a:solidFill>
                <a:srgbClr val="CCEC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4D4D4D"/>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115" name="AutoShape 13"/>
              <p:cNvSpPr>
                <a:spLocks noChangeArrowheads="1"/>
              </p:cNvSpPr>
              <p:nvPr/>
            </p:nvSpPr>
            <p:spPr bwMode="ltGray">
              <a:xfrm>
                <a:off x="3354176" y="2899624"/>
                <a:ext cx="1595537" cy="1312514"/>
              </a:xfrm>
              <a:prstGeom prst="diamond">
                <a:avLst/>
              </a:prstGeom>
              <a:solidFill>
                <a:srgbClr val="CC99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00B0F0"/>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116" name="AutoShape 14"/>
              <p:cNvSpPr>
                <a:spLocks noChangeArrowheads="1"/>
              </p:cNvSpPr>
              <p:nvPr/>
            </p:nvSpPr>
            <p:spPr bwMode="ltGray">
              <a:xfrm>
                <a:off x="3351411" y="2781722"/>
                <a:ext cx="1595537" cy="1312514"/>
              </a:xfrm>
              <a:prstGeom prst="diamond">
                <a:avLst/>
              </a:prstGeom>
              <a:solidFill>
                <a:srgbClr val="8EB4E3"/>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ECFF"/>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grpSp>
        <p:grpSp>
          <p:nvGrpSpPr>
            <p:cNvPr id="102" name="그룹 101"/>
            <p:cNvGrpSpPr/>
            <p:nvPr/>
          </p:nvGrpSpPr>
          <p:grpSpPr>
            <a:xfrm>
              <a:off x="4946026" y="4098133"/>
              <a:ext cx="1597381" cy="1563909"/>
              <a:chOff x="4946026" y="4098133"/>
              <a:chExt cx="1597381" cy="1563909"/>
            </a:xfrm>
          </p:grpSpPr>
          <p:sp>
            <p:nvSpPr>
              <p:cNvPr id="111" name="AutoShape 29"/>
              <p:cNvSpPr>
                <a:spLocks noChangeArrowheads="1"/>
              </p:cNvSpPr>
              <p:nvPr/>
            </p:nvSpPr>
            <p:spPr bwMode="gray">
              <a:xfrm>
                <a:off x="4946948" y="4349528"/>
                <a:ext cx="1595538" cy="1312514"/>
              </a:xfrm>
              <a:prstGeom prst="diamond">
                <a:avLst/>
              </a:prstGeom>
              <a:solidFill>
                <a:srgbClr val="CCFF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808080">
                    <a:lumMod val="20000"/>
                    <a:lumOff val="80000"/>
                  </a:srgbClr>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112" name="AutoShape 30"/>
              <p:cNvSpPr>
                <a:spLocks noChangeArrowheads="1"/>
              </p:cNvSpPr>
              <p:nvPr/>
            </p:nvSpPr>
            <p:spPr bwMode="gray">
              <a:xfrm>
                <a:off x="4947869" y="4222856"/>
                <a:ext cx="1595538" cy="1312514"/>
              </a:xfrm>
              <a:prstGeom prst="diamond">
                <a:avLst/>
              </a:prstGeom>
              <a:solidFill>
                <a:srgbClr val="33CCFF"/>
              </a:solidFill>
              <a:ln w="9525">
                <a:miter lim="800000"/>
                <a:headEnd/>
                <a:tailEnd/>
              </a:ln>
              <a:scene3d>
                <a:camera prst="legacyObliqueBottom"/>
                <a:lightRig rig="legacyFlat2" dir="t"/>
              </a:scene3d>
              <a:sp3d extrusionH="227000" prstMaterial="legacyMatte">
                <a:bevelT w="13500" h="13500" prst="angle"/>
                <a:bevelB w="13500" h="13500" prst="angle"/>
                <a:extrusionClr>
                  <a:sysClr val="window" lastClr="FFFFFF">
                    <a:lumMod val="75000"/>
                  </a:sysClr>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113" name="AutoShape 31"/>
              <p:cNvSpPr>
                <a:spLocks noChangeArrowheads="1"/>
              </p:cNvSpPr>
              <p:nvPr/>
            </p:nvSpPr>
            <p:spPr bwMode="gray">
              <a:xfrm>
                <a:off x="4946026" y="4098133"/>
                <a:ext cx="1595538" cy="1312514"/>
              </a:xfrm>
              <a:prstGeom prst="diamond">
                <a:avLst/>
              </a:prstGeom>
              <a:solidFill>
                <a:srgbClr val="000000">
                  <a:lumMod val="50000"/>
                  <a:lumOff val="50000"/>
                </a:srgbClr>
              </a:solidFill>
              <a:ln w="9525">
                <a:miter lim="800000"/>
                <a:headEnd/>
                <a:tailEnd/>
              </a:ln>
              <a:scene3d>
                <a:camera prst="legacyObliqueBottom"/>
                <a:lightRig rig="legacyFlat2" dir="t"/>
              </a:scene3d>
              <a:sp3d extrusionH="227000" prstMaterial="legacyMatte">
                <a:bevelT w="13500" h="13500" prst="angle"/>
                <a:bevelB w="13500" h="13500" prst="angle"/>
                <a:extrusionClr>
                  <a:srgbClr val="4D4D4D"/>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grpSp>
        <p:grpSp>
          <p:nvGrpSpPr>
            <p:cNvPr id="103" name="그룹 102"/>
            <p:cNvGrpSpPr/>
            <p:nvPr/>
          </p:nvGrpSpPr>
          <p:grpSpPr>
            <a:xfrm>
              <a:off x="3351412" y="4096184"/>
              <a:ext cx="1596458" cy="1558063"/>
              <a:chOff x="3351412" y="4096184"/>
              <a:chExt cx="1596458" cy="1558063"/>
            </a:xfrm>
          </p:grpSpPr>
          <p:sp>
            <p:nvSpPr>
              <p:cNvPr id="108" name="AutoShape 40"/>
              <p:cNvSpPr>
                <a:spLocks noChangeArrowheads="1"/>
              </p:cNvSpPr>
              <p:nvPr/>
            </p:nvSpPr>
            <p:spPr bwMode="gray">
              <a:xfrm>
                <a:off x="3351412" y="4341732"/>
                <a:ext cx="1595536" cy="1312515"/>
              </a:xfrm>
              <a:prstGeom prst="diamond">
                <a:avLst/>
              </a:prstGeom>
              <a:solidFill>
                <a:srgbClr val="CCFFCC"/>
              </a:solidFill>
              <a:ln w="9525">
                <a:miter lim="800000"/>
                <a:headEnd/>
                <a:tailEnd/>
              </a:ln>
              <a:scene3d>
                <a:camera prst="legacyObliqueBottom"/>
                <a:lightRig rig="legacyFlat2" dir="t"/>
              </a:scene3d>
              <a:sp3d extrusionH="227000" prstMaterial="legacyMatte">
                <a:bevelT w="13500" h="13500" prst="angle"/>
                <a:bevelB w="13500" h="13500" prst="angle"/>
                <a:extrusionClr>
                  <a:srgbClr val="8EB4E3"/>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109" name="AutoShape 41"/>
              <p:cNvSpPr>
                <a:spLocks noChangeArrowheads="1"/>
              </p:cNvSpPr>
              <p:nvPr/>
            </p:nvSpPr>
            <p:spPr bwMode="gray">
              <a:xfrm>
                <a:off x="3352334" y="4214086"/>
                <a:ext cx="1595536" cy="1312515"/>
              </a:xfrm>
              <a:prstGeom prst="diamond">
                <a:avLst/>
              </a:prstGeom>
              <a:solidFill>
                <a:srgbClr val="66FF66"/>
              </a:solidFill>
              <a:ln w="9525">
                <a:miter lim="800000"/>
                <a:headEnd/>
                <a:tailEnd/>
              </a:ln>
              <a:scene3d>
                <a:camera prst="legacyObliqueBottom"/>
                <a:lightRig rig="legacyFlat2" dir="t"/>
              </a:scene3d>
              <a:sp3d extrusionH="227000" prstMaterial="legacyMatte">
                <a:bevelT w="13500" h="13500" prst="angle"/>
                <a:bevelB w="13500" h="13500" prst="angle"/>
                <a:extrusionClr>
                  <a:srgbClr val="0070C0"/>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sp>
            <p:nvSpPr>
              <p:cNvPr id="110" name="AutoShape 42"/>
              <p:cNvSpPr>
                <a:spLocks noChangeArrowheads="1"/>
              </p:cNvSpPr>
              <p:nvPr/>
            </p:nvSpPr>
            <p:spPr bwMode="gray">
              <a:xfrm>
                <a:off x="3351412" y="4096184"/>
                <a:ext cx="1595536" cy="1312515"/>
              </a:xfrm>
              <a:prstGeom prst="diamond">
                <a:avLst/>
              </a:prstGeom>
              <a:solidFill>
                <a:srgbClr val="0E51A2"/>
              </a:solidFill>
              <a:ln w="9525">
                <a:miter lim="800000"/>
                <a:headEnd/>
                <a:tailEnd/>
              </a:ln>
              <a:scene3d>
                <a:camera prst="legacyObliqueBottom"/>
                <a:lightRig rig="legacyFlat2" dir="t"/>
              </a:scene3d>
              <a:sp3d extrusionH="227000" prstMaterial="legacyMatte">
                <a:bevelT w="13500" h="13500" prst="angle"/>
                <a:bevelB w="13500" h="13500" prst="angle"/>
                <a:extrusionClr>
                  <a:srgbClr val="0F56AD"/>
                </a:extrusionClr>
              </a:sp3d>
            </p:spPr>
            <p:txBody>
              <a:bodyPr wrap="none" anchor="ctr">
                <a:flatTx/>
              </a:bodyPr>
              <a:lstStyle/>
              <a:p>
                <a:pPr fontAlgn="base">
                  <a:spcBef>
                    <a:spcPct val="0"/>
                  </a:spcBef>
                  <a:spcAft>
                    <a:spcPct val="0"/>
                  </a:spcAft>
                  <a:defRPr/>
                </a:pPr>
                <a:endParaRPr lang="ko-KR" altLang="ko-KR" sz="1600" kern="0">
                  <a:solidFill>
                    <a:prstClr val="black"/>
                  </a:solidFill>
                  <a:latin typeface="微软雅黑" pitchFamily="34" charset="-122"/>
                </a:endParaRPr>
              </a:p>
            </p:txBody>
          </p:sp>
        </p:grpSp>
        <p:sp>
          <p:nvSpPr>
            <p:cNvPr id="104" name="TextBox 103"/>
            <p:cNvSpPr txBox="1"/>
            <p:nvPr/>
          </p:nvSpPr>
          <p:spPr bwMode="auto">
            <a:xfrm>
              <a:off x="3353254" y="3304014"/>
              <a:ext cx="1596459" cy="285321"/>
            </a:xfrm>
            <a:prstGeom prst="rect">
              <a:avLst/>
            </a:prstGeom>
            <a:noFill/>
          </p:spPr>
          <p:txBody>
            <a:bodyPr wrap="square">
              <a:spAutoFit/>
            </a:bodyPr>
            <a:lstStyle/>
            <a:p>
              <a:pPr algn="ctr">
                <a:defRPr/>
              </a:pPr>
              <a:r>
                <a:rPr kumimoji="1" lang="ko-KR" altLang="en-US" sz="1400"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ea typeface="현대하모니 L" pitchFamily="18" charset="-127"/>
                </a:rPr>
                <a:t>咨询</a:t>
              </a:r>
              <a:r>
                <a:rPr kumimoji="1" lang="zh-CN" altLang="en-US" sz="1400"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ea typeface="微软雅黑" pitchFamily="34" charset="-122"/>
                </a:rPr>
                <a:t>方法论</a:t>
              </a:r>
              <a:endParaRPr kumimoji="1" lang="en-US" altLang="ko-KR" sz="1400"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ea typeface="微软雅黑" pitchFamily="34" charset="-122"/>
              </a:endParaRPr>
            </a:p>
          </p:txBody>
        </p:sp>
        <p:sp>
          <p:nvSpPr>
            <p:cNvPr id="105" name="TextBox 104"/>
            <p:cNvSpPr txBox="1"/>
            <p:nvPr/>
          </p:nvSpPr>
          <p:spPr bwMode="auto">
            <a:xfrm>
              <a:off x="3354175" y="4609648"/>
              <a:ext cx="1592772" cy="285321"/>
            </a:xfrm>
            <a:prstGeom prst="rect">
              <a:avLst/>
            </a:prstGeom>
            <a:noFill/>
          </p:spPr>
          <p:txBody>
            <a:bodyPr wrap="square">
              <a:spAutoFit/>
            </a:bodyPr>
            <a:lstStyle/>
            <a:p>
              <a:pPr algn="ctr">
                <a:defRPr/>
              </a:pPr>
              <a:r>
                <a:rPr kumimoji="1" lang="zh-CN" altLang="en-US" sz="1400"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ea typeface="微软雅黑" pitchFamily="34" charset="-122"/>
                </a:rPr>
                <a:t>分析</a:t>
              </a:r>
              <a:r>
                <a:rPr kumimoji="1" lang="ko-KR" altLang="en-US" sz="1400"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ea typeface="현대하모니 L" pitchFamily="18" charset="-127"/>
                </a:rPr>
                <a:t> </a:t>
              </a:r>
              <a:r>
                <a:rPr kumimoji="1" lang="en-US" altLang="ko-KR" sz="1400"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ea typeface="微软雅黑" pitchFamily="34" charset="-122"/>
                </a:rPr>
                <a:t>Tool</a:t>
              </a:r>
            </a:p>
          </p:txBody>
        </p:sp>
        <p:sp>
          <p:nvSpPr>
            <p:cNvPr id="106" name="TextBox 105"/>
            <p:cNvSpPr txBox="1"/>
            <p:nvPr/>
          </p:nvSpPr>
          <p:spPr bwMode="auto">
            <a:xfrm>
              <a:off x="4946026" y="4610801"/>
              <a:ext cx="1600228" cy="285321"/>
            </a:xfrm>
            <a:prstGeom prst="rect">
              <a:avLst/>
            </a:prstGeom>
            <a:noFill/>
          </p:spPr>
          <p:txBody>
            <a:bodyPr wrap="square">
              <a:spAutoFit/>
            </a:bodyPr>
            <a:lstStyle/>
            <a:p>
              <a:pPr algn="ctr">
                <a:defRPr/>
              </a:pPr>
              <a:r>
                <a:rPr kumimoji="1" lang="en-US" altLang="ko-KR" sz="1400"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ea typeface="微软雅黑" pitchFamily="34" charset="-122"/>
                </a:rPr>
                <a:t>Know-How</a:t>
              </a:r>
            </a:p>
          </p:txBody>
        </p:sp>
        <p:sp>
          <p:nvSpPr>
            <p:cNvPr id="107" name="TextBox 106"/>
            <p:cNvSpPr txBox="1"/>
            <p:nvPr/>
          </p:nvSpPr>
          <p:spPr bwMode="auto">
            <a:xfrm>
              <a:off x="4947870" y="3307911"/>
              <a:ext cx="1598384" cy="285321"/>
            </a:xfrm>
            <a:prstGeom prst="rect">
              <a:avLst/>
            </a:prstGeom>
            <a:noFill/>
          </p:spPr>
          <p:txBody>
            <a:bodyPr wrap="square">
              <a:spAutoFit/>
            </a:bodyPr>
            <a:lstStyle/>
            <a:p>
              <a:pPr algn="ctr">
                <a:defRPr/>
              </a:pPr>
              <a:r>
                <a:rPr kumimoji="1" lang="zh-CN" altLang="en-US" sz="1400"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ea typeface="微软雅黑" pitchFamily="34" charset="-122"/>
                </a:rPr>
                <a:t>专业人才</a:t>
              </a:r>
              <a:endParaRPr kumimoji="1" lang="en-US" altLang="ko-KR" sz="1400"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itchFamily="34" charset="-122"/>
                <a:ea typeface="微软雅黑" pitchFamily="34" charset="-122"/>
              </a:endParaRPr>
            </a:p>
          </p:txBody>
        </p:sp>
      </p:grpSp>
      <p:sp>
        <p:nvSpPr>
          <p:cNvPr id="120" name="직사각형 5"/>
          <p:cNvSpPr>
            <a:spLocks noChangeArrowheads="1"/>
          </p:cNvSpPr>
          <p:nvPr/>
        </p:nvSpPr>
        <p:spPr bwMode="auto">
          <a:xfrm>
            <a:off x="7721500" y="4591958"/>
            <a:ext cx="1593921" cy="225010"/>
          </a:xfrm>
          <a:prstGeom prst="rect">
            <a:avLst/>
          </a:prstGeom>
          <a:noFill/>
          <a:ln w="9525">
            <a:noFill/>
            <a:miter lim="800000"/>
            <a:headEnd/>
            <a:tailEnd/>
          </a:ln>
        </p:spPr>
        <p:txBody>
          <a:bodyPr wrap="none" lIns="100913" tIns="50457" rIns="100913" bIns="50457" anchor="ctr">
            <a:spAutoFit/>
          </a:bodyPr>
          <a:lstStyle/>
          <a:p>
            <a:pPr marL="72000" indent="-72000" fontAlgn="base">
              <a:spcBef>
                <a:spcPct val="0"/>
              </a:spcBef>
              <a:spcAft>
                <a:spcPct val="0"/>
              </a:spcAft>
              <a:buFont typeface="Wingdings" pitchFamily="2" charset="2"/>
              <a:buChar char="§"/>
            </a:pPr>
            <a:r>
              <a:rPr lang="en-US" altLang="ko-KR" sz="800" dirty="0">
                <a:solidFill>
                  <a:prstClr val="black"/>
                </a:solidFill>
                <a:latin typeface="微软雅黑" pitchFamily="34" charset="-122"/>
                <a:ea typeface="微软雅黑" pitchFamily="34" charset="-122"/>
              </a:rPr>
              <a:t>H </a:t>
            </a:r>
            <a:r>
              <a:rPr lang="zh-CN" altLang="en-US" sz="800" dirty="0">
                <a:solidFill>
                  <a:prstClr val="black"/>
                </a:solidFill>
                <a:latin typeface="微软雅黑" pitchFamily="34" charset="-122"/>
                <a:ea typeface="微软雅黑" pitchFamily="34" charset="-122"/>
              </a:rPr>
              <a:t>重工业外</a:t>
            </a:r>
            <a:r>
              <a:rPr lang="en-US" altLang="zh-CN" sz="800" dirty="0">
                <a:solidFill>
                  <a:prstClr val="black"/>
                </a:solidFill>
                <a:latin typeface="微软雅黑" pitchFamily="34" charset="-122"/>
                <a:ea typeface="微软雅黑" pitchFamily="34" charset="-122"/>
              </a:rPr>
              <a:t>25</a:t>
            </a:r>
            <a:r>
              <a:rPr lang="zh-CN" altLang="en-US" sz="800" dirty="0">
                <a:solidFill>
                  <a:prstClr val="black"/>
                </a:solidFill>
                <a:latin typeface="微软雅黑" pitchFamily="34" charset="-122"/>
                <a:ea typeface="微软雅黑" pitchFamily="34" charset="-122"/>
              </a:rPr>
              <a:t>个公司执行</a:t>
            </a:r>
            <a:r>
              <a:rPr lang="en-US" altLang="zh-CN" sz="800" dirty="0">
                <a:solidFill>
                  <a:prstClr val="black"/>
                </a:solidFill>
                <a:latin typeface="微软雅黑" pitchFamily="34" charset="-122"/>
                <a:ea typeface="微软雅黑" pitchFamily="34" charset="-122"/>
              </a:rPr>
              <a:t>PJT</a:t>
            </a:r>
            <a:endParaRPr lang="en-US" altLang="ko-KR" sz="800" dirty="0">
              <a:solidFill>
                <a:prstClr val="black"/>
              </a:solidFill>
              <a:latin typeface="微软雅黑" pitchFamily="34" charset="-122"/>
              <a:ea typeface="微软雅黑" pitchFamily="34" charset="-122"/>
            </a:endParaRPr>
          </a:p>
        </p:txBody>
      </p:sp>
      <p:sp>
        <p:nvSpPr>
          <p:cNvPr id="121" name="직사각형 5"/>
          <p:cNvSpPr>
            <a:spLocks noChangeArrowheads="1"/>
          </p:cNvSpPr>
          <p:nvPr/>
        </p:nvSpPr>
        <p:spPr bwMode="auto">
          <a:xfrm>
            <a:off x="7721502" y="4927917"/>
            <a:ext cx="1476902" cy="225010"/>
          </a:xfrm>
          <a:prstGeom prst="rect">
            <a:avLst/>
          </a:prstGeom>
          <a:noFill/>
          <a:ln w="9525">
            <a:noFill/>
            <a:miter lim="800000"/>
            <a:headEnd/>
            <a:tailEnd/>
          </a:ln>
        </p:spPr>
        <p:txBody>
          <a:bodyPr wrap="none" lIns="100913" tIns="50457" rIns="100913" bIns="50457" anchor="ctr">
            <a:spAutoFit/>
          </a:bodyPr>
          <a:lstStyle/>
          <a:p>
            <a:pPr marL="72000" indent="-72000" fontAlgn="base">
              <a:spcBef>
                <a:spcPct val="0"/>
              </a:spcBef>
              <a:spcAft>
                <a:spcPct val="0"/>
              </a:spcAft>
              <a:buFont typeface="Wingdings" pitchFamily="2" charset="2"/>
              <a:buChar char="§"/>
            </a:pPr>
            <a:r>
              <a:rPr lang="en-US" altLang="ko-KR" sz="800" dirty="0">
                <a:solidFill>
                  <a:prstClr val="black"/>
                </a:solidFill>
                <a:latin typeface="微软雅黑" pitchFamily="34" charset="-122"/>
                <a:ea typeface="微软雅黑" pitchFamily="34" charset="-122"/>
              </a:rPr>
              <a:t>K </a:t>
            </a:r>
            <a:r>
              <a:rPr lang="zh-CN" altLang="en-US" sz="800" dirty="0">
                <a:solidFill>
                  <a:prstClr val="black"/>
                </a:solidFill>
                <a:latin typeface="微软雅黑" pitchFamily="34" charset="-122"/>
                <a:ea typeface="微软雅黑" pitchFamily="34" charset="-122"/>
              </a:rPr>
              <a:t>化学外</a:t>
            </a:r>
            <a:r>
              <a:rPr lang="en-US" altLang="zh-CN" sz="800" dirty="0">
                <a:solidFill>
                  <a:prstClr val="black"/>
                </a:solidFill>
                <a:latin typeface="微软雅黑" pitchFamily="34" charset="-122"/>
                <a:ea typeface="微软雅黑" pitchFamily="34" charset="-122"/>
              </a:rPr>
              <a:t>17</a:t>
            </a:r>
            <a:r>
              <a:rPr lang="zh-CN" altLang="en-US" sz="800" dirty="0">
                <a:solidFill>
                  <a:prstClr val="black"/>
                </a:solidFill>
                <a:latin typeface="微软雅黑" pitchFamily="34" charset="-122"/>
                <a:ea typeface="微软雅黑" pitchFamily="34" charset="-122"/>
              </a:rPr>
              <a:t>个公司执行</a:t>
            </a:r>
            <a:r>
              <a:rPr lang="en-US" altLang="zh-CN" sz="800" dirty="0">
                <a:solidFill>
                  <a:prstClr val="black"/>
                </a:solidFill>
                <a:latin typeface="微软雅黑" pitchFamily="34" charset="-122"/>
                <a:ea typeface="微软雅黑" pitchFamily="34" charset="-122"/>
              </a:rPr>
              <a:t>PJT</a:t>
            </a:r>
            <a:endParaRPr lang="en-US" altLang="ko-KR" sz="800" dirty="0">
              <a:solidFill>
                <a:prstClr val="black"/>
              </a:solidFill>
              <a:latin typeface="微软雅黑" pitchFamily="34" charset="-122"/>
              <a:ea typeface="微软雅黑" pitchFamily="34" charset="-122"/>
            </a:endParaRPr>
          </a:p>
        </p:txBody>
      </p:sp>
      <p:sp>
        <p:nvSpPr>
          <p:cNvPr id="122" name="직사각형 5"/>
          <p:cNvSpPr>
            <a:spLocks noChangeArrowheads="1"/>
          </p:cNvSpPr>
          <p:nvPr/>
        </p:nvSpPr>
        <p:spPr bwMode="auto">
          <a:xfrm>
            <a:off x="7721503" y="5263878"/>
            <a:ext cx="1464078" cy="225010"/>
          </a:xfrm>
          <a:prstGeom prst="rect">
            <a:avLst/>
          </a:prstGeom>
          <a:noFill/>
          <a:ln w="9525">
            <a:noFill/>
            <a:miter lim="800000"/>
            <a:headEnd/>
            <a:tailEnd/>
          </a:ln>
        </p:spPr>
        <p:txBody>
          <a:bodyPr wrap="none" lIns="100913" tIns="50457" rIns="100913" bIns="50457" anchor="ctr">
            <a:spAutoFit/>
          </a:bodyPr>
          <a:lstStyle/>
          <a:p>
            <a:pPr marL="72000" indent="-72000" fontAlgn="base">
              <a:spcBef>
                <a:spcPct val="0"/>
              </a:spcBef>
              <a:spcAft>
                <a:spcPct val="0"/>
              </a:spcAft>
              <a:buFont typeface="Wingdings" pitchFamily="2" charset="2"/>
              <a:buChar char="§"/>
            </a:pPr>
            <a:r>
              <a:rPr lang="en-US" altLang="ko-KR" sz="800" dirty="0">
                <a:solidFill>
                  <a:prstClr val="black"/>
                </a:solidFill>
                <a:latin typeface="微软雅黑" pitchFamily="34" charset="-122"/>
                <a:ea typeface="微软雅黑" pitchFamily="34" charset="-122"/>
              </a:rPr>
              <a:t>L </a:t>
            </a:r>
            <a:r>
              <a:rPr lang="zh-CN" altLang="en-US" sz="800" dirty="0">
                <a:solidFill>
                  <a:prstClr val="black"/>
                </a:solidFill>
                <a:latin typeface="微软雅黑" pitchFamily="34" charset="-122"/>
                <a:ea typeface="微软雅黑" pitchFamily="34" charset="-122"/>
              </a:rPr>
              <a:t>商场外</a:t>
            </a:r>
            <a:r>
              <a:rPr lang="en-US" altLang="zh-CN" sz="800" dirty="0">
                <a:solidFill>
                  <a:prstClr val="black"/>
                </a:solidFill>
                <a:latin typeface="微软雅黑" pitchFamily="34" charset="-122"/>
                <a:ea typeface="微软雅黑" pitchFamily="34" charset="-122"/>
              </a:rPr>
              <a:t>17</a:t>
            </a:r>
            <a:r>
              <a:rPr lang="zh-CN" altLang="en-US" sz="800" dirty="0">
                <a:solidFill>
                  <a:prstClr val="black"/>
                </a:solidFill>
                <a:latin typeface="微软雅黑" pitchFamily="34" charset="-122"/>
                <a:ea typeface="微软雅黑" pitchFamily="34" charset="-122"/>
              </a:rPr>
              <a:t>个公司执行</a:t>
            </a:r>
            <a:r>
              <a:rPr lang="en-US" altLang="zh-CN" sz="800" dirty="0">
                <a:solidFill>
                  <a:prstClr val="black"/>
                </a:solidFill>
                <a:latin typeface="微软雅黑" pitchFamily="34" charset="-122"/>
                <a:ea typeface="微软雅黑" pitchFamily="34" charset="-122"/>
              </a:rPr>
              <a:t>PJT</a:t>
            </a:r>
            <a:endParaRPr lang="en-US" altLang="ko-KR" sz="800" dirty="0">
              <a:solidFill>
                <a:prstClr val="black"/>
              </a:solidFill>
              <a:latin typeface="微软雅黑" pitchFamily="34" charset="-122"/>
              <a:ea typeface="微软雅黑" pitchFamily="34" charset="-122"/>
            </a:endParaRPr>
          </a:p>
        </p:txBody>
      </p:sp>
      <p:pic>
        <p:nvPicPr>
          <p:cNvPr id="123" name="Picture 2" descr="http://blogfiles.naver.net/20130827_78/arsnplus2_1377568563341DWXkU_JPEG/%B0%A3%C6%C7_3.jp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31821"/>
          <a:stretch/>
        </p:blipFill>
        <p:spPr bwMode="auto">
          <a:xfrm>
            <a:off x="3993946" y="3512696"/>
            <a:ext cx="1787323" cy="413101"/>
          </a:xfrm>
          <a:prstGeom prst="rect">
            <a:avLst/>
          </a:prstGeom>
          <a:noFill/>
          <a:effectLst>
            <a:outerShdw blurRad="101600" sx="110000" sy="110000" algn="ctr" rotWithShape="0">
              <a:sysClr val="windowText" lastClr="000000">
                <a:lumMod val="75000"/>
                <a:lumOff val="25000"/>
                <a:alpha val="95000"/>
              </a:sysClr>
            </a:outerShdw>
          </a:effectLst>
          <a:extLst>
            <a:ext uri="{909E8E84-426E-40DD-AFC4-6F175D3DCCD1}">
              <a14:hiddenFill xmlns:a14="http://schemas.microsoft.com/office/drawing/2010/main">
                <a:solidFill>
                  <a:srgbClr val="FFFFFF"/>
                </a:solidFill>
              </a14:hiddenFill>
            </a:ext>
          </a:extLst>
        </p:spPr>
      </p:pic>
      <p:sp>
        <p:nvSpPr>
          <p:cNvPr id="124" name="직사각형 5"/>
          <p:cNvSpPr>
            <a:spLocks noChangeArrowheads="1"/>
          </p:cNvSpPr>
          <p:nvPr/>
        </p:nvSpPr>
        <p:spPr bwMode="auto">
          <a:xfrm>
            <a:off x="4089423" y="1462371"/>
            <a:ext cx="1426889" cy="317343"/>
          </a:xfrm>
          <a:prstGeom prst="rect">
            <a:avLst/>
          </a:prstGeom>
          <a:noFill/>
          <a:ln w="9525">
            <a:noFill/>
            <a:miter lim="800000"/>
            <a:headEnd/>
            <a:tailEnd/>
          </a:ln>
        </p:spPr>
        <p:txBody>
          <a:bodyPr wrap="none" lIns="100913" tIns="50457" rIns="100913" bIns="50457">
            <a:spAutoFit/>
          </a:bodyPr>
          <a:lstStyle/>
          <a:p>
            <a:pPr fontAlgn="base">
              <a:spcBef>
                <a:spcPct val="0"/>
              </a:spcBef>
              <a:spcAft>
                <a:spcPct val="0"/>
              </a:spcAft>
            </a:pPr>
            <a:r>
              <a:rPr lang="en-US" altLang="ko-KR" sz="1400" u="sng" dirty="0">
                <a:solidFill>
                  <a:prstClr val="black"/>
                </a:solidFill>
                <a:latin typeface="微软雅黑" pitchFamily="34" charset="-122"/>
                <a:ea typeface="微软雅黑" pitchFamily="34" charset="-122"/>
              </a:rPr>
              <a:t> SCM</a:t>
            </a:r>
            <a:r>
              <a:rPr lang="ko-KR" altLang="en-US" sz="1400" u="sng" dirty="0">
                <a:solidFill>
                  <a:prstClr val="black"/>
                </a:solidFill>
                <a:latin typeface="微软雅黑" pitchFamily="34" charset="-122"/>
                <a:ea typeface="微软雅黑" pitchFamily="34" charset="-122"/>
              </a:rPr>
              <a:t>咨询</a:t>
            </a:r>
            <a:r>
              <a:rPr lang="zh-CN" altLang="en-US" sz="1400" u="sng" dirty="0">
                <a:solidFill>
                  <a:prstClr val="black"/>
                </a:solidFill>
                <a:latin typeface="微软雅黑" pitchFamily="34" charset="-122"/>
                <a:ea typeface="微软雅黑" pitchFamily="34" charset="-122"/>
              </a:rPr>
              <a:t>体系</a:t>
            </a:r>
            <a:r>
              <a:rPr lang="ko-KR" altLang="en-US" sz="1400" u="sng" dirty="0">
                <a:solidFill>
                  <a:prstClr val="black"/>
                </a:solidFill>
                <a:latin typeface="微软雅黑" pitchFamily="34" charset="-122"/>
                <a:ea typeface="微软雅黑" pitchFamily="34" charset="-122"/>
              </a:rPr>
              <a:t> </a:t>
            </a:r>
          </a:p>
        </p:txBody>
      </p:sp>
      <p:sp>
        <p:nvSpPr>
          <p:cNvPr id="125" name="Rectangle 313"/>
          <p:cNvSpPr>
            <a:spLocks noChangeArrowheads="1"/>
          </p:cNvSpPr>
          <p:nvPr/>
        </p:nvSpPr>
        <p:spPr bwMode="auto">
          <a:xfrm>
            <a:off x="238202" y="691991"/>
            <a:ext cx="9432772" cy="307777"/>
          </a:xfrm>
          <a:prstGeom prst="rect">
            <a:avLst/>
          </a:prstGeom>
          <a:noFill/>
          <a:ln w="9525">
            <a:noFill/>
            <a:miter lim="800000"/>
            <a:headEnd/>
            <a:tailEnd/>
          </a:ln>
        </p:spPr>
        <p:txBody>
          <a:bodyPr>
            <a:spAutoFit/>
          </a:bodyPr>
          <a:lstStyle/>
          <a:p>
            <a:pPr fontAlgn="base">
              <a:spcBef>
                <a:spcPts val="300"/>
              </a:spcBef>
              <a:spcAft>
                <a:spcPct val="0"/>
              </a:spcAft>
            </a:pPr>
            <a:r>
              <a:rPr kumimoji="1" lang="zh-CN" altLang="en-US" sz="1400" dirty="0">
                <a:solidFill>
                  <a:prstClr val="black"/>
                </a:solidFill>
                <a:latin typeface="微软雅黑" pitchFamily="34" charset="-122"/>
                <a:ea typeface="微软雅黑" pitchFamily="34" charset="-122"/>
              </a:rPr>
              <a:t>以</a:t>
            </a:r>
            <a:r>
              <a:rPr kumimoji="1" lang="ko-KR" altLang="en-US" sz="1400" dirty="0">
                <a:solidFill>
                  <a:prstClr val="black"/>
                </a:solidFill>
                <a:latin typeface="微软雅黑" pitchFamily="34" charset="-122"/>
                <a:ea typeface="微软雅黑" pitchFamily="34" charset="-122"/>
              </a:rPr>
              <a:t>咨询</a:t>
            </a:r>
            <a:r>
              <a:rPr kumimoji="1" lang="zh-CN" altLang="en-US" sz="1400" dirty="0">
                <a:solidFill>
                  <a:prstClr val="black"/>
                </a:solidFill>
                <a:latin typeface="微软雅黑" pitchFamily="34" charset="-122"/>
                <a:ea typeface="微软雅黑" pitchFamily="34" charset="-122"/>
              </a:rPr>
              <a:t>方法论、分析</a:t>
            </a:r>
            <a:r>
              <a:rPr kumimoji="1" lang="en-US" altLang="zh-CN" sz="1400" dirty="0">
                <a:solidFill>
                  <a:prstClr val="black"/>
                </a:solidFill>
                <a:latin typeface="微软雅黑" pitchFamily="34" charset="-122"/>
                <a:ea typeface="微软雅黑" pitchFamily="34" charset="-122"/>
              </a:rPr>
              <a:t>Tool</a:t>
            </a:r>
            <a:r>
              <a:rPr kumimoji="1" lang="zh-CN" altLang="en-US" sz="1400" dirty="0">
                <a:solidFill>
                  <a:prstClr val="black"/>
                </a:solidFill>
                <a:latin typeface="微软雅黑" pitchFamily="34" charset="-122"/>
                <a:ea typeface="微软雅黑" pitchFamily="34" charset="-122"/>
              </a:rPr>
              <a:t>、专业人员及</a:t>
            </a:r>
            <a:r>
              <a:rPr kumimoji="1" lang="en-US" altLang="ko-KR" sz="1400" dirty="0">
                <a:solidFill>
                  <a:prstClr val="black"/>
                </a:solidFill>
                <a:latin typeface="微软雅黑" pitchFamily="34" charset="-122"/>
                <a:ea typeface="微软雅黑" pitchFamily="34" charset="-122"/>
              </a:rPr>
              <a:t>Know-How</a:t>
            </a:r>
            <a:r>
              <a:rPr kumimoji="1" lang="zh-CN" altLang="en-US" sz="1400" dirty="0">
                <a:solidFill>
                  <a:prstClr val="black"/>
                </a:solidFill>
                <a:latin typeface="微软雅黑" pitchFamily="34" charset="-122"/>
                <a:ea typeface="微软雅黑" pitchFamily="34" charset="-122"/>
              </a:rPr>
              <a:t>为基础，完成体系化、专业化的咨询</a:t>
            </a:r>
            <a:endParaRPr kumimoji="1" lang="en-US" altLang="ko-KR" sz="1400" dirty="0">
              <a:solidFill>
                <a:prstClr val="black"/>
              </a:solidFill>
              <a:latin typeface="微软雅黑" pitchFamily="34" charset="-122"/>
              <a:ea typeface="微软雅黑" pitchFamily="34" charset="-122"/>
            </a:endParaRPr>
          </a:p>
        </p:txBody>
      </p:sp>
      <p:pic>
        <p:nvPicPr>
          <p:cNvPr id="12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68106" y="2726379"/>
            <a:ext cx="1678896" cy="85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7"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6135" y="2289928"/>
            <a:ext cx="1678896" cy="85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灯片编号占位符 6"/>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27</a:t>
            </a:fld>
            <a:endParaRPr lang="en-US" altLang="ko-KR" sz="1100" dirty="0">
              <a:latin typeface="微软雅黑" pitchFamily="34" charset="-122"/>
              <a:ea typeface="微软雅黑" pitchFamily="34" charset="-122"/>
            </a:endParaRPr>
          </a:p>
        </p:txBody>
      </p:sp>
      <p:sp>
        <p:nvSpPr>
          <p:cNvPr id="65" name="TextBox 64"/>
          <p:cNvSpPr txBox="1"/>
          <p:nvPr/>
        </p:nvSpPr>
        <p:spPr>
          <a:xfrm>
            <a:off x="273973" y="44625"/>
            <a:ext cx="4680756" cy="461665"/>
          </a:xfrm>
          <a:prstGeom prst="rect">
            <a:avLst/>
          </a:prstGeom>
          <a:noFill/>
        </p:spPr>
        <p:txBody>
          <a:bodyPr wrap="square" rtlCol="0">
            <a:spAutoFit/>
          </a:bodyPr>
          <a:lstStyle/>
          <a:p>
            <a:pPr>
              <a:spcBef>
                <a:spcPts val="600"/>
              </a:spcBef>
            </a:pPr>
            <a:r>
              <a:rPr lang="zh-CN" altLang="en-US" sz="2400" dirty="0">
                <a:solidFill>
                  <a:srgbClr val="FFFFFF"/>
                </a:solidFill>
                <a:latin typeface="微软雅黑" pitchFamily="34" charset="-122"/>
                <a:ea typeface="微软雅黑" pitchFamily="34" charset="-122"/>
              </a:rPr>
              <a:t>物流</a:t>
            </a:r>
            <a:r>
              <a:rPr lang="ko-KR" altLang="en-US" sz="2400" dirty="0">
                <a:solidFill>
                  <a:srgbClr val="FFFFFF"/>
                </a:solidFill>
                <a:latin typeface="微软雅黑" pitchFamily="34" charset="-122"/>
                <a:ea typeface="微软雅黑" pitchFamily="34" charset="-122"/>
              </a:rPr>
              <a:t>咨询</a:t>
            </a:r>
            <a:r>
              <a:rPr lang="en-US" altLang="ko-KR" sz="2400" dirty="0">
                <a:solidFill>
                  <a:srgbClr val="FFFFFF"/>
                </a:solidFill>
                <a:latin typeface="微软雅黑" pitchFamily="34" charset="-122"/>
                <a:ea typeface="微软雅黑" pitchFamily="34" charset="-122"/>
              </a:rPr>
              <a:t>-</a:t>
            </a:r>
            <a:r>
              <a:rPr lang="zh-CN" altLang="en-US" sz="2400" dirty="0">
                <a:solidFill>
                  <a:srgbClr val="FFFFFF"/>
                </a:solidFill>
                <a:latin typeface="微软雅黑" pitchFamily="34" charset="-122"/>
                <a:ea typeface="微软雅黑" pitchFamily="34" charset="-122"/>
              </a:rPr>
              <a:t>体系</a:t>
            </a:r>
            <a:endParaRPr lang="ko-KR" altLang="en-US" sz="24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2467383702"/>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모서리가 둥근 직사각형 65"/>
          <p:cNvSpPr/>
          <p:nvPr/>
        </p:nvSpPr>
        <p:spPr>
          <a:xfrm>
            <a:off x="271508" y="1410107"/>
            <a:ext cx="4609250" cy="935045"/>
          </a:xfrm>
          <a:prstGeom prst="roundRect">
            <a:avLst>
              <a:gd name="adj" fmla="val 6291"/>
            </a:avLst>
          </a:prstGeom>
          <a:solidFill>
            <a:schemeClr val="bg1"/>
          </a:solid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600" dirty="0">
              <a:solidFill>
                <a:prstClr val="white"/>
              </a:solidFill>
              <a:latin typeface="微软雅黑" pitchFamily="34" charset="-122"/>
            </a:endParaRPr>
          </a:p>
        </p:txBody>
      </p:sp>
      <p:sp>
        <p:nvSpPr>
          <p:cNvPr id="128" name="모서리가 둥근 직사각형 127"/>
          <p:cNvSpPr/>
          <p:nvPr/>
        </p:nvSpPr>
        <p:spPr>
          <a:xfrm>
            <a:off x="343623" y="1483002"/>
            <a:ext cx="863738" cy="465861"/>
          </a:xfrm>
          <a:prstGeom prst="roundRect">
            <a:avLst>
              <a:gd name="adj" fmla="val 12029"/>
            </a:avLst>
          </a:prstGeom>
          <a:solidFill>
            <a:schemeClr val="bg1">
              <a:lumMod val="8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kumimoji="1" lang="ko-KR" altLang="en-US" sz="1050" b="1" dirty="0">
                <a:solidFill>
                  <a:prstClr val="black"/>
                </a:solidFill>
                <a:latin typeface="微软雅黑" pitchFamily="34" charset="-122"/>
                <a:ea typeface="微软雅黑" pitchFamily="34" charset="-122"/>
              </a:rPr>
              <a:t>客户</a:t>
            </a:r>
            <a:endParaRPr kumimoji="1" lang="en-US" altLang="ko-KR" sz="1050" b="1" dirty="0">
              <a:solidFill>
                <a:prstClr val="black"/>
              </a:solidFill>
              <a:latin typeface="微软雅黑" pitchFamily="34" charset="-122"/>
              <a:ea typeface="微软雅黑" pitchFamily="34" charset="-122"/>
            </a:endParaRPr>
          </a:p>
          <a:p>
            <a:pPr algn="ctr" fontAlgn="base">
              <a:spcBef>
                <a:spcPct val="0"/>
              </a:spcBef>
              <a:spcAft>
                <a:spcPct val="0"/>
              </a:spcAft>
              <a:defRPr/>
            </a:pPr>
            <a:r>
              <a:rPr kumimoji="1" lang="en-US" altLang="ko-KR" sz="1050" b="1" dirty="0">
                <a:solidFill>
                  <a:prstClr val="black"/>
                </a:solidFill>
                <a:latin typeface="微软雅黑" pitchFamily="34" charset="-122"/>
                <a:ea typeface="微软雅黑" pitchFamily="34" charset="-122"/>
              </a:rPr>
              <a:t>Needs</a:t>
            </a:r>
          </a:p>
        </p:txBody>
      </p:sp>
      <p:sp>
        <p:nvSpPr>
          <p:cNvPr id="129" name="모서리가 둥근 직사각형 128"/>
          <p:cNvSpPr/>
          <p:nvPr/>
        </p:nvSpPr>
        <p:spPr>
          <a:xfrm>
            <a:off x="5025249" y="1410107"/>
            <a:ext cx="4607663" cy="935045"/>
          </a:xfrm>
          <a:prstGeom prst="roundRect">
            <a:avLst>
              <a:gd name="adj" fmla="val 6291"/>
            </a:avLst>
          </a:prstGeom>
          <a:solidFill>
            <a:schemeClr val="bg1"/>
          </a:solid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600" dirty="0">
              <a:solidFill>
                <a:prstClr val="white"/>
              </a:solidFill>
              <a:latin typeface="微软雅黑" pitchFamily="34" charset="-122"/>
            </a:endParaRPr>
          </a:p>
        </p:txBody>
      </p:sp>
      <p:sp>
        <p:nvSpPr>
          <p:cNvPr id="130" name="모서리가 둥근 직사각형 129"/>
          <p:cNvSpPr/>
          <p:nvPr/>
        </p:nvSpPr>
        <p:spPr>
          <a:xfrm>
            <a:off x="5096693" y="1483002"/>
            <a:ext cx="865327" cy="465861"/>
          </a:xfrm>
          <a:prstGeom prst="roundRect">
            <a:avLst>
              <a:gd name="adj" fmla="val 12029"/>
            </a:avLst>
          </a:prstGeom>
          <a:solidFill>
            <a:schemeClr val="bg1">
              <a:lumMod val="8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kumimoji="1" lang="ko-KR" altLang="en-US" sz="1050" b="1" dirty="0">
                <a:solidFill>
                  <a:prstClr val="black"/>
                </a:solidFill>
                <a:latin typeface="微软雅黑" pitchFamily="34" charset="-122"/>
                <a:ea typeface="微软雅黑" pitchFamily="34" charset="-122"/>
              </a:rPr>
              <a:t>客户</a:t>
            </a:r>
            <a:endParaRPr kumimoji="1" lang="en-US" altLang="ko-KR" sz="1050" b="1" dirty="0">
              <a:solidFill>
                <a:prstClr val="black"/>
              </a:solidFill>
              <a:latin typeface="微软雅黑" pitchFamily="34" charset="-122"/>
              <a:ea typeface="微软雅黑" pitchFamily="34" charset="-122"/>
            </a:endParaRPr>
          </a:p>
          <a:p>
            <a:pPr algn="ctr" fontAlgn="base">
              <a:spcBef>
                <a:spcPct val="0"/>
              </a:spcBef>
              <a:spcAft>
                <a:spcPct val="0"/>
              </a:spcAft>
              <a:defRPr/>
            </a:pPr>
            <a:r>
              <a:rPr kumimoji="1" lang="zh-CN" altLang="en-US" sz="1050" b="1" dirty="0">
                <a:solidFill>
                  <a:prstClr val="black"/>
                </a:solidFill>
                <a:latin typeface="微软雅黑" pitchFamily="34" charset="-122"/>
                <a:ea typeface="微软雅黑" pitchFamily="34" charset="-122"/>
              </a:rPr>
              <a:t>介绍</a:t>
            </a:r>
            <a:endParaRPr kumimoji="1" lang="en-US" altLang="ko-KR" sz="1050" b="1" dirty="0">
              <a:solidFill>
                <a:prstClr val="black"/>
              </a:solidFill>
              <a:latin typeface="微软雅黑" pitchFamily="34" charset="-122"/>
              <a:ea typeface="微软雅黑" pitchFamily="34" charset="-122"/>
            </a:endParaRPr>
          </a:p>
        </p:txBody>
      </p:sp>
      <p:sp>
        <p:nvSpPr>
          <p:cNvPr id="131" name="모서리가 둥근 직사각형 130"/>
          <p:cNvSpPr/>
          <p:nvPr/>
        </p:nvSpPr>
        <p:spPr>
          <a:xfrm>
            <a:off x="5024576" y="2416383"/>
            <a:ext cx="4608330" cy="2803086"/>
          </a:xfrm>
          <a:prstGeom prst="roundRect">
            <a:avLst>
              <a:gd name="adj" fmla="val 3213"/>
            </a:avLst>
          </a:prstGeom>
          <a:solidFill>
            <a:schemeClr val="bg1"/>
          </a:solid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600" dirty="0">
              <a:solidFill>
                <a:prstClr val="white"/>
              </a:solidFill>
              <a:latin typeface="微软雅黑" pitchFamily="34" charset="-122"/>
            </a:endParaRPr>
          </a:p>
        </p:txBody>
      </p:sp>
      <p:sp>
        <p:nvSpPr>
          <p:cNvPr id="132" name="모서리가 둥근 직사각형 131"/>
          <p:cNvSpPr/>
          <p:nvPr/>
        </p:nvSpPr>
        <p:spPr>
          <a:xfrm>
            <a:off x="271514" y="2416457"/>
            <a:ext cx="4609249" cy="2803086"/>
          </a:xfrm>
          <a:prstGeom prst="roundRect">
            <a:avLst>
              <a:gd name="adj" fmla="val 3213"/>
            </a:avLst>
          </a:prstGeom>
          <a:solidFill>
            <a:schemeClr val="bg1"/>
          </a:solid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600" dirty="0">
              <a:solidFill>
                <a:prstClr val="white"/>
              </a:solidFill>
              <a:latin typeface="微软雅黑" pitchFamily="34" charset="-122"/>
            </a:endParaRPr>
          </a:p>
        </p:txBody>
      </p:sp>
      <p:sp>
        <p:nvSpPr>
          <p:cNvPr id="133" name="모서리가 둥근 직사각형 132"/>
          <p:cNvSpPr/>
          <p:nvPr/>
        </p:nvSpPr>
        <p:spPr>
          <a:xfrm>
            <a:off x="271507" y="5290855"/>
            <a:ext cx="9361400" cy="1079085"/>
          </a:xfrm>
          <a:prstGeom prst="roundRect">
            <a:avLst>
              <a:gd name="adj" fmla="val 8711"/>
            </a:avLst>
          </a:prstGeom>
          <a:solidFill>
            <a:schemeClr val="bg1"/>
          </a:solid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600" dirty="0">
              <a:solidFill>
                <a:prstClr val="white"/>
              </a:solidFill>
              <a:latin typeface="微软雅黑" pitchFamily="34" charset="-122"/>
            </a:endParaRPr>
          </a:p>
        </p:txBody>
      </p:sp>
      <p:sp>
        <p:nvSpPr>
          <p:cNvPr id="134" name="모서리가 둥근 직사각형 133"/>
          <p:cNvSpPr/>
          <p:nvPr/>
        </p:nvSpPr>
        <p:spPr>
          <a:xfrm>
            <a:off x="343623" y="2486323"/>
            <a:ext cx="863738" cy="465861"/>
          </a:xfrm>
          <a:prstGeom prst="roundRect">
            <a:avLst>
              <a:gd name="adj" fmla="val 12029"/>
            </a:avLst>
          </a:prstGeom>
          <a:solidFill>
            <a:schemeClr val="bg1">
              <a:lumMod val="8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kumimoji="1" lang="zh-CN" altLang="en-US" sz="1050" b="1" dirty="0">
                <a:solidFill>
                  <a:prstClr val="black"/>
                </a:solidFill>
                <a:latin typeface="微软雅黑" pitchFamily="34" charset="-122"/>
                <a:ea typeface="微软雅黑" pitchFamily="34" charset="-122"/>
              </a:rPr>
              <a:t>议题</a:t>
            </a:r>
            <a:r>
              <a:rPr kumimoji="1" lang="en-US" altLang="zh-CN" sz="1050" b="1" dirty="0">
                <a:solidFill>
                  <a:prstClr val="black"/>
                </a:solidFill>
                <a:latin typeface="微软雅黑" pitchFamily="34" charset="-122"/>
                <a:ea typeface="微软雅黑" pitchFamily="34" charset="-122"/>
              </a:rPr>
              <a:t>/</a:t>
            </a:r>
            <a:r>
              <a:rPr kumimoji="1" lang="zh-CN" altLang="en-US" sz="1050" b="1" dirty="0">
                <a:solidFill>
                  <a:prstClr val="black"/>
                </a:solidFill>
                <a:latin typeface="微软雅黑" pitchFamily="34" charset="-122"/>
                <a:ea typeface="微软雅黑" pitchFamily="34" charset="-122"/>
              </a:rPr>
              <a:t>问题点</a:t>
            </a:r>
            <a:endParaRPr kumimoji="1" lang="en-US" altLang="ko-KR" sz="1050" b="1" dirty="0">
              <a:solidFill>
                <a:prstClr val="black"/>
              </a:solidFill>
              <a:latin typeface="微软雅黑" pitchFamily="34" charset="-122"/>
              <a:ea typeface="微软雅黑" pitchFamily="34" charset="-122"/>
            </a:endParaRPr>
          </a:p>
          <a:p>
            <a:pPr algn="ctr" fontAlgn="base">
              <a:spcBef>
                <a:spcPct val="0"/>
              </a:spcBef>
              <a:spcAft>
                <a:spcPct val="0"/>
              </a:spcAft>
              <a:defRPr/>
            </a:pPr>
            <a:r>
              <a:rPr kumimoji="1" lang="en-US" altLang="ko-KR" sz="1050" b="1" dirty="0">
                <a:solidFill>
                  <a:prstClr val="black"/>
                </a:solidFill>
                <a:latin typeface="微软雅黑" pitchFamily="34" charset="-122"/>
                <a:ea typeface="微软雅黑" pitchFamily="34" charset="-122"/>
              </a:rPr>
              <a:t>(AS-IS)</a:t>
            </a:r>
          </a:p>
        </p:txBody>
      </p:sp>
      <p:sp>
        <p:nvSpPr>
          <p:cNvPr id="135" name="모서리가 둥근 직사각형 134"/>
          <p:cNvSpPr/>
          <p:nvPr/>
        </p:nvSpPr>
        <p:spPr>
          <a:xfrm>
            <a:off x="5097564" y="2486323"/>
            <a:ext cx="863738" cy="465861"/>
          </a:xfrm>
          <a:prstGeom prst="roundRect">
            <a:avLst>
              <a:gd name="adj" fmla="val 12029"/>
            </a:avLst>
          </a:prstGeom>
          <a:solidFill>
            <a:schemeClr val="bg1">
              <a:lumMod val="8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kumimoji="1" lang="ko-KR" altLang="en-US" sz="1050" b="1" dirty="0">
                <a:solidFill>
                  <a:prstClr val="black"/>
                </a:solidFill>
                <a:latin typeface="微软雅黑" pitchFamily="34" charset="-122"/>
                <a:ea typeface="微软雅黑" pitchFamily="34" charset="-122"/>
              </a:rPr>
              <a:t>改善方案</a:t>
            </a:r>
            <a:endParaRPr kumimoji="1" lang="en-US" altLang="ko-KR" sz="1050" b="1" dirty="0">
              <a:solidFill>
                <a:prstClr val="black"/>
              </a:solidFill>
              <a:latin typeface="微软雅黑" pitchFamily="34" charset="-122"/>
              <a:ea typeface="微软雅黑" pitchFamily="34" charset="-122"/>
            </a:endParaRPr>
          </a:p>
          <a:p>
            <a:pPr algn="ctr" fontAlgn="base">
              <a:spcBef>
                <a:spcPct val="0"/>
              </a:spcBef>
              <a:spcAft>
                <a:spcPct val="0"/>
              </a:spcAft>
              <a:defRPr/>
            </a:pPr>
            <a:r>
              <a:rPr kumimoji="1" lang="en-US" altLang="ko-KR" sz="1050" b="1" dirty="0">
                <a:solidFill>
                  <a:prstClr val="black"/>
                </a:solidFill>
                <a:latin typeface="微软雅黑" pitchFamily="34" charset="-122"/>
                <a:ea typeface="微软雅黑" pitchFamily="34" charset="-122"/>
              </a:rPr>
              <a:t>(TO-BE)</a:t>
            </a:r>
          </a:p>
        </p:txBody>
      </p:sp>
      <p:sp>
        <p:nvSpPr>
          <p:cNvPr id="136" name="모서리가 둥근 직사각형 135"/>
          <p:cNvSpPr/>
          <p:nvPr/>
        </p:nvSpPr>
        <p:spPr>
          <a:xfrm>
            <a:off x="343623" y="5363745"/>
            <a:ext cx="863738" cy="465861"/>
          </a:xfrm>
          <a:prstGeom prst="roundRect">
            <a:avLst>
              <a:gd name="adj" fmla="val 12029"/>
            </a:avLst>
          </a:prstGeom>
          <a:solidFill>
            <a:schemeClr val="bg1">
              <a:lumMod val="8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kumimoji="1" lang="ko-KR" altLang="en-US" sz="1050" b="1" dirty="0">
                <a:solidFill>
                  <a:prstClr val="black"/>
                </a:solidFill>
                <a:latin typeface="微软雅黑" pitchFamily="34" charset="-122"/>
                <a:ea typeface="微软雅黑" pitchFamily="34" charset="-122"/>
              </a:rPr>
              <a:t>改善效果</a:t>
            </a:r>
            <a:endParaRPr kumimoji="1" lang="en-US" altLang="ko-KR" sz="1050" b="1" dirty="0">
              <a:solidFill>
                <a:prstClr val="black"/>
              </a:solidFill>
              <a:latin typeface="微软雅黑" pitchFamily="34" charset="-122"/>
              <a:ea typeface="微软雅黑" pitchFamily="34" charset="-122"/>
            </a:endParaRPr>
          </a:p>
        </p:txBody>
      </p:sp>
      <p:sp>
        <p:nvSpPr>
          <p:cNvPr id="137" name="Rectangle 313"/>
          <p:cNvSpPr>
            <a:spLocks noChangeArrowheads="1"/>
          </p:cNvSpPr>
          <p:nvPr/>
        </p:nvSpPr>
        <p:spPr bwMode="auto">
          <a:xfrm>
            <a:off x="238208" y="620689"/>
            <a:ext cx="9432772"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10000"/>
              </a:lnSpc>
              <a:spcBef>
                <a:spcPct val="0"/>
              </a:spcBef>
              <a:spcAft>
                <a:spcPct val="0"/>
              </a:spcAft>
            </a:pPr>
            <a:r>
              <a:rPr kumimoji="1" lang="zh-CN" altLang="en-US" sz="1600" dirty="0">
                <a:solidFill>
                  <a:prstClr val="black"/>
                </a:solidFill>
                <a:latin typeface="微软雅黑" pitchFamily="34" charset="-122"/>
                <a:ea typeface="微软雅黑" pitchFamily="34" charset="-122"/>
              </a:rPr>
              <a:t>生产汽车零部件的</a:t>
            </a:r>
            <a:r>
              <a:rPr kumimoji="1" lang="en-US" altLang="zh-CN" sz="1600" dirty="0">
                <a:solidFill>
                  <a:prstClr val="black"/>
                </a:solidFill>
                <a:latin typeface="微软雅黑" pitchFamily="34" charset="-122"/>
                <a:ea typeface="微软雅黑" pitchFamily="34" charset="-122"/>
              </a:rPr>
              <a:t>A</a:t>
            </a:r>
            <a:r>
              <a:rPr kumimoji="1" lang="zh-CN" altLang="en-US" sz="1600" dirty="0">
                <a:solidFill>
                  <a:prstClr val="black"/>
                </a:solidFill>
                <a:latin typeface="微软雅黑" pitchFamily="34" charset="-122"/>
                <a:ea typeface="微软雅黑" pitchFamily="34" charset="-122"/>
              </a:rPr>
              <a:t>公司通过重新设计工厂物流，扩大了保管能力（成品增加</a:t>
            </a:r>
            <a:r>
              <a:rPr kumimoji="1" lang="en-US" altLang="zh-CN" sz="1600" dirty="0">
                <a:solidFill>
                  <a:prstClr val="black"/>
                </a:solidFill>
                <a:latin typeface="微软雅黑" pitchFamily="34" charset="-122"/>
                <a:ea typeface="微软雅黑" pitchFamily="34" charset="-122"/>
              </a:rPr>
              <a:t>280%</a:t>
            </a:r>
            <a:r>
              <a:rPr kumimoji="1" lang="zh-CN" altLang="en-US" sz="1600" dirty="0">
                <a:solidFill>
                  <a:prstClr val="black"/>
                </a:solidFill>
                <a:latin typeface="微软雅黑" pitchFamily="34" charset="-122"/>
                <a:ea typeface="微软雅黑" pitchFamily="34" charset="-122"/>
              </a:rPr>
              <a:t>、原材料增加</a:t>
            </a:r>
            <a:r>
              <a:rPr kumimoji="1" lang="en-US" altLang="zh-CN" sz="1600" dirty="0">
                <a:solidFill>
                  <a:prstClr val="black"/>
                </a:solidFill>
                <a:latin typeface="微软雅黑" pitchFamily="34" charset="-122"/>
                <a:ea typeface="微软雅黑" pitchFamily="34" charset="-122"/>
              </a:rPr>
              <a:t>69%</a:t>
            </a:r>
            <a:r>
              <a:rPr kumimoji="1" lang="zh-CN" altLang="en-US" sz="1600" dirty="0">
                <a:solidFill>
                  <a:prstClr val="black"/>
                </a:solidFill>
                <a:latin typeface="微软雅黑" pitchFamily="34" charset="-122"/>
                <a:ea typeface="微软雅黑" pitchFamily="34" charset="-122"/>
              </a:rPr>
              <a:t>）及构建了稳定的物流对应体系</a:t>
            </a:r>
            <a:endParaRPr kumimoji="1" lang="en-US" altLang="ko-KR" sz="1600" dirty="0">
              <a:solidFill>
                <a:prstClr val="black"/>
              </a:solidFill>
              <a:latin typeface="微软雅黑" pitchFamily="34" charset="-122"/>
              <a:ea typeface="微软雅黑" pitchFamily="34" charset="-122"/>
            </a:endParaRPr>
          </a:p>
        </p:txBody>
      </p:sp>
      <p:pic>
        <p:nvPicPr>
          <p:cNvPr id="138" name="그림 1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1297" y="3169334"/>
            <a:ext cx="2639666" cy="2020303"/>
          </a:xfrm>
          <a:prstGeom prst="rect">
            <a:avLst/>
          </a:prstGeom>
        </p:spPr>
      </p:pic>
      <p:sp>
        <p:nvSpPr>
          <p:cNvPr id="139" name="직사각형 21"/>
          <p:cNvSpPr>
            <a:spLocks noChangeArrowheads="1"/>
          </p:cNvSpPr>
          <p:nvPr/>
        </p:nvSpPr>
        <p:spPr bwMode="auto">
          <a:xfrm>
            <a:off x="1286593" y="1572182"/>
            <a:ext cx="3546457" cy="449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nchor="ctr">
            <a:spAutoFit/>
          </a:bodyPr>
          <a:lstStyle/>
          <a:p>
            <a:pPr marL="108000" indent="-108000" fontAlgn="base">
              <a:spcBef>
                <a:spcPts val="30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仓库保管 </a:t>
            </a:r>
            <a:r>
              <a:rPr kumimoji="1" lang="en-US" altLang="ko-KR" sz="1100" dirty="0">
                <a:solidFill>
                  <a:prstClr val="black"/>
                </a:solidFill>
                <a:latin typeface="微软雅黑" pitchFamily="34" charset="-122"/>
                <a:ea typeface="微软雅黑" pitchFamily="34" charset="-122"/>
              </a:rPr>
              <a:t>Location </a:t>
            </a:r>
            <a:r>
              <a:rPr kumimoji="1" lang="zh-CN" altLang="en-US" sz="1100" dirty="0">
                <a:solidFill>
                  <a:prstClr val="black"/>
                </a:solidFill>
                <a:latin typeface="微软雅黑" pitchFamily="34" charset="-122"/>
                <a:ea typeface="微软雅黑" pitchFamily="34" charset="-122"/>
              </a:rPr>
              <a:t>及</a:t>
            </a:r>
            <a:r>
              <a:rPr kumimoji="1" lang="ko-KR" altLang="en-US" sz="1100" dirty="0">
                <a:solidFill>
                  <a:prstClr val="black"/>
                </a:solidFill>
                <a:latin typeface="微软雅黑" pitchFamily="34" charset="-122"/>
                <a:ea typeface="微软雅黑" pitchFamily="34" charset="-122"/>
              </a:rPr>
              <a:t> </a:t>
            </a:r>
            <a:r>
              <a:rPr kumimoji="1" lang="en-US" altLang="ko-KR" sz="1100" dirty="0">
                <a:solidFill>
                  <a:prstClr val="black"/>
                </a:solidFill>
                <a:latin typeface="微软雅黑" pitchFamily="34" charset="-122"/>
                <a:ea typeface="微软雅黑" pitchFamily="34" charset="-122"/>
              </a:rPr>
              <a:t>Layout/</a:t>
            </a:r>
            <a:r>
              <a:rPr kumimoji="1" lang="zh-CN" altLang="en-US" sz="1100" dirty="0">
                <a:solidFill>
                  <a:prstClr val="black"/>
                </a:solidFill>
                <a:latin typeface="微软雅黑" pitchFamily="34" charset="-122"/>
                <a:ea typeface="微软雅黑" pitchFamily="34" charset="-122"/>
              </a:rPr>
              <a:t>库存运营计划</a:t>
            </a:r>
            <a:endParaRPr kumimoji="1" lang="en-US" altLang="ko-KR" sz="1100" dirty="0">
              <a:solidFill>
                <a:prstClr val="black"/>
              </a:solidFill>
              <a:latin typeface="微软雅黑" pitchFamily="34" charset="-122"/>
              <a:ea typeface="微软雅黑" pitchFamily="34" charset="-122"/>
            </a:endParaRPr>
          </a:p>
          <a:p>
            <a:pPr marL="108000" indent="-108000" fontAlgn="base">
              <a:spcBef>
                <a:spcPts val="30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车辆出入库</a:t>
            </a:r>
            <a:r>
              <a:rPr kumimoji="1" lang="en-US" altLang="zh-CN" sz="1100" dirty="0">
                <a:solidFill>
                  <a:prstClr val="black"/>
                </a:solidFill>
                <a:latin typeface="微软雅黑" pitchFamily="34" charset="-122"/>
                <a:ea typeface="微软雅黑" pitchFamily="34" charset="-122"/>
              </a:rPr>
              <a:t> </a:t>
            </a:r>
            <a:r>
              <a:rPr kumimoji="1" lang="en-US" altLang="ko-KR" sz="1100" dirty="0">
                <a:solidFill>
                  <a:prstClr val="black"/>
                </a:solidFill>
                <a:latin typeface="微软雅黑" pitchFamily="34" charset="-122"/>
                <a:ea typeface="微软雅黑" pitchFamily="34" charset="-122"/>
              </a:rPr>
              <a:t>Schedule </a:t>
            </a:r>
            <a:r>
              <a:rPr kumimoji="1" lang="zh-CN" altLang="en-US" sz="1100" dirty="0">
                <a:solidFill>
                  <a:prstClr val="black"/>
                </a:solidFill>
                <a:latin typeface="微软雅黑" pitchFamily="34" charset="-122"/>
                <a:ea typeface="微软雅黑" pitchFamily="34" charset="-122"/>
              </a:rPr>
              <a:t>及动线重新设计</a:t>
            </a:r>
            <a:endParaRPr kumimoji="1" lang="ko-KR" altLang="en-US" sz="1100" dirty="0">
              <a:solidFill>
                <a:prstClr val="black"/>
              </a:solidFill>
              <a:latin typeface="微软雅黑" pitchFamily="34" charset="-122"/>
              <a:ea typeface="微软雅黑" pitchFamily="34" charset="-122"/>
            </a:endParaRPr>
          </a:p>
        </p:txBody>
      </p:sp>
      <p:graphicFrame>
        <p:nvGraphicFramePr>
          <p:cNvPr id="140" name="표 139"/>
          <p:cNvGraphicFramePr>
            <a:graphicFrameLocks noGrp="1"/>
          </p:cNvGraphicFramePr>
          <p:nvPr>
            <p:extLst>
              <p:ext uri="{D42A27DB-BD31-4B8C-83A1-F6EECF244321}">
                <p14:modId xmlns:p14="http://schemas.microsoft.com/office/powerpoint/2010/main" val="1010960629"/>
              </p:ext>
            </p:extLst>
          </p:nvPr>
        </p:nvGraphicFramePr>
        <p:xfrm>
          <a:off x="1318380" y="5346917"/>
          <a:ext cx="8223808" cy="951412"/>
        </p:xfrm>
        <a:graphic>
          <a:graphicData uri="http://schemas.openxmlformats.org/drawingml/2006/table">
            <a:tbl>
              <a:tblPr firstRow="1" bandRow="1">
                <a:tableStyleId>{5940675A-B579-460E-94D1-54222C63F5DA}</a:tableStyleId>
              </a:tblPr>
              <a:tblGrid>
                <a:gridCol w="4648733"/>
                <a:gridCol w="3575075"/>
              </a:tblGrid>
              <a:tr h="254726">
                <a:tc>
                  <a:txBody>
                    <a:bodyPr/>
                    <a:lstStyle/>
                    <a:p>
                      <a:pPr algn="ctr" latinLnBrk="1"/>
                      <a:r>
                        <a:rPr lang="ko-KR" altLang="en-US" sz="1100" b="0" u="none" kern="1200" dirty="0" smtClean="0">
                          <a:solidFill>
                            <a:schemeClr val="tx1"/>
                          </a:solidFill>
                          <a:latin typeface="微软雅黑" pitchFamily="34" charset="-122"/>
                          <a:ea typeface="微软雅黑" pitchFamily="34" charset="-122"/>
                          <a:cs typeface="+mn-cs"/>
                        </a:rPr>
                        <a:t>定量效果</a:t>
                      </a:r>
                      <a:endParaRPr lang="ko-KR" altLang="en-US" sz="1100" b="0" u="none" kern="1200" dirty="0">
                        <a:solidFill>
                          <a:schemeClr val="tx1"/>
                        </a:solidFill>
                        <a:latin typeface="微软雅黑" pitchFamily="34" charset="-122"/>
                        <a:ea typeface="微软雅黑" pitchFamily="34" charset="-122"/>
                        <a:cs typeface="+mn-cs"/>
                      </a:endParaRPr>
                    </a:p>
                  </a:txBody>
                  <a:tcPr marL="72035" marR="72035" marT="35923" marB="35923"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zh-CN" altLang="en-US" sz="1100" b="0" u="none" kern="1200" dirty="0" smtClean="0">
                          <a:solidFill>
                            <a:schemeClr val="tx1"/>
                          </a:solidFill>
                          <a:latin typeface="微软雅黑" pitchFamily="34" charset="-122"/>
                          <a:ea typeface="微软雅黑" pitchFamily="34" charset="-122"/>
                          <a:cs typeface="+mn-cs"/>
                        </a:rPr>
                        <a:t>定性效果</a:t>
                      </a:r>
                      <a:endParaRPr lang="ko-KR" altLang="en-US" sz="1100" b="0" u="none" kern="1200" dirty="0">
                        <a:solidFill>
                          <a:schemeClr val="tx1"/>
                        </a:solidFill>
                        <a:latin typeface="微软雅黑" pitchFamily="34" charset="-122"/>
                        <a:ea typeface="微软雅黑" pitchFamily="34" charset="-122"/>
                        <a:cs typeface="+mn-cs"/>
                      </a:endParaRPr>
                    </a:p>
                  </a:txBody>
                  <a:tcPr marL="72035" marR="72035" marT="35923" marB="35923"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r>
              <a:tr h="696686">
                <a:tc>
                  <a:txBody>
                    <a:bodyPr/>
                    <a:lstStyle/>
                    <a:p>
                      <a:pPr>
                        <a:lnSpc>
                          <a:spcPct val="100000"/>
                        </a:lnSpc>
                        <a:spcBef>
                          <a:spcPts val="0"/>
                        </a:spcBef>
                        <a:spcAft>
                          <a:spcPts val="300"/>
                        </a:spcAft>
                        <a:buFont typeface="Wingdings" pitchFamily="2" charset="2"/>
                        <a:buChar char="§"/>
                      </a:pPr>
                      <a:r>
                        <a:rPr lang="zh-CN" altLang="en-US" sz="1050" b="0" u="none" dirty="0" smtClean="0">
                          <a:latin typeface="微软雅黑" pitchFamily="34" charset="-122"/>
                          <a:ea typeface="微软雅黑" pitchFamily="34" charset="-122"/>
                        </a:rPr>
                        <a:t>构建工厂内</a:t>
                      </a:r>
                      <a:r>
                        <a:rPr lang="en-US" altLang="zh-CN" sz="1050" b="0" u="none" dirty="0" smtClean="0">
                          <a:latin typeface="微软雅黑" pitchFamily="34" charset="-122"/>
                          <a:ea typeface="微软雅黑" pitchFamily="34" charset="-122"/>
                        </a:rPr>
                        <a:t>AS/RS</a:t>
                      </a:r>
                      <a:r>
                        <a:rPr lang="zh-CN" altLang="en-US" sz="1050" b="0" u="none" dirty="0" smtClean="0">
                          <a:latin typeface="微软雅黑" pitchFamily="34" charset="-122"/>
                          <a:ea typeface="微软雅黑" pitchFamily="34" charset="-122"/>
                        </a:rPr>
                        <a:t>，对比现有成品保管能力增加</a:t>
                      </a:r>
                      <a:r>
                        <a:rPr lang="en-US" altLang="zh-CN" sz="1050" b="0" u="none" dirty="0" smtClean="0">
                          <a:latin typeface="微软雅黑" pitchFamily="34" charset="-122"/>
                          <a:ea typeface="微软雅黑" pitchFamily="34" charset="-122"/>
                        </a:rPr>
                        <a:t>280%</a:t>
                      </a:r>
                      <a:endParaRPr lang="en-US" altLang="ko-KR" sz="1050" b="0" u="none" dirty="0" smtClean="0">
                        <a:latin typeface="微软雅黑" pitchFamily="34" charset="-122"/>
                        <a:ea typeface="微软雅黑" pitchFamily="34" charset="-122"/>
                      </a:endParaRPr>
                    </a:p>
                    <a:p>
                      <a:pPr marL="0" marR="0" indent="0" algn="l" defTabSz="957743" rtl="0" eaLnBrk="1" fontAlgn="auto" latinLnBrk="1" hangingPunct="1">
                        <a:lnSpc>
                          <a:spcPct val="100000"/>
                        </a:lnSpc>
                        <a:spcBef>
                          <a:spcPts val="0"/>
                        </a:spcBef>
                        <a:spcAft>
                          <a:spcPts val="300"/>
                        </a:spcAft>
                        <a:buClrTx/>
                        <a:buSzTx/>
                        <a:buFont typeface="Wingdings" pitchFamily="2" charset="2"/>
                        <a:buChar char="§"/>
                        <a:tabLst/>
                        <a:defRPr/>
                      </a:pPr>
                      <a:r>
                        <a:rPr lang="zh-CN" altLang="en-US" sz="1050" b="0" u="none" dirty="0" smtClean="0">
                          <a:latin typeface="微软雅黑" pitchFamily="34" charset="-122"/>
                          <a:ea typeface="微软雅黑" pitchFamily="34" charset="-122"/>
                        </a:rPr>
                        <a:t>通过新设厂外仓库，对比现有原材料保管能力增加</a:t>
                      </a:r>
                      <a:r>
                        <a:rPr lang="en-US" altLang="zh-CN" sz="1050" b="0" u="none" dirty="0" smtClean="0">
                          <a:latin typeface="微软雅黑" pitchFamily="34" charset="-122"/>
                          <a:ea typeface="微软雅黑" pitchFamily="34" charset="-122"/>
                        </a:rPr>
                        <a:t>69%</a:t>
                      </a:r>
                      <a:endParaRPr lang="en-US" altLang="ko-KR" sz="1050" b="0" u="none" dirty="0" smtClean="0">
                        <a:latin typeface="微软雅黑" pitchFamily="34" charset="-122"/>
                        <a:ea typeface="微软雅黑" pitchFamily="34" charset="-122"/>
                      </a:endParaRPr>
                    </a:p>
                    <a:p>
                      <a:pPr marL="0" marR="0" indent="0" algn="l" defTabSz="957743" rtl="0" eaLnBrk="1" fontAlgn="auto" latinLnBrk="1" hangingPunct="1">
                        <a:lnSpc>
                          <a:spcPct val="100000"/>
                        </a:lnSpc>
                        <a:spcBef>
                          <a:spcPts val="0"/>
                        </a:spcBef>
                        <a:spcAft>
                          <a:spcPts val="300"/>
                        </a:spcAft>
                        <a:buClrTx/>
                        <a:buSzTx/>
                        <a:buFont typeface="Wingdings" pitchFamily="2" charset="2"/>
                        <a:buChar char="§"/>
                        <a:tabLst/>
                        <a:defRPr/>
                      </a:pPr>
                      <a:r>
                        <a:rPr lang="zh-CN" altLang="en-US" sz="1050" b="0" u="none" dirty="0" smtClean="0">
                          <a:latin typeface="微软雅黑" pitchFamily="34" charset="-122"/>
                          <a:ea typeface="微软雅黑" pitchFamily="34" charset="-122"/>
                        </a:rPr>
                        <a:t>车辆运营计划重新设计后扩大工厂内车辆容纳能力、改善装卸混乱度</a:t>
                      </a:r>
                      <a:endParaRPr lang="en-US" altLang="ko-KR" sz="1050" b="0" u="none" dirty="0" smtClean="0">
                        <a:latin typeface="微软雅黑" pitchFamily="34" charset="-122"/>
                        <a:ea typeface="微软雅黑" pitchFamily="34" charset="-122"/>
                      </a:endParaRPr>
                    </a:p>
                  </a:txBody>
                  <a:tcPr marL="36006" marR="0" marT="35923" marB="35923"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90000" marR="0" indent="-90000" algn="l" defTabSz="914400" rtl="0" eaLnBrk="1" fontAlgn="auto" latinLnBrk="0" hangingPunct="1">
                        <a:lnSpc>
                          <a:spcPct val="100000"/>
                        </a:lnSpc>
                        <a:spcBef>
                          <a:spcPts val="0"/>
                        </a:spcBef>
                        <a:spcAft>
                          <a:spcPts val="300"/>
                        </a:spcAft>
                        <a:buClrTx/>
                        <a:buSzTx/>
                        <a:buFont typeface="Wingdings" pitchFamily="2" charset="2"/>
                        <a:buChar char="§"/>
                        <a:tabLst/>
                        <a:defRPr/>
                      </a:pPr>
                      <a:r>
                        <a:rPr lang="zh-CN" altLang="en-US" sz="1050" dirty="0" smtClean="0">
                          <a:latin typeface="微软雅黑" pitchFamily="34" charset="-122"/>
                          <a:ea typeface="微软雅黑" pitchFamily="34" charset="-122"/>
                        </a:rPr>
                        <a:t>应对增加</a:t>
                      </a:r>
                      <a:r>
                        <a:rPr lang="en-US" altLang="zh-CN" sz="1050" dirty="0" smtClean="0">
                          <a:latin typeface="微软雅黑" pitchFamily="34" charset="-122"/>
                          <a:ea typeface="微软雅黑" pitchFamily="34" charset="-122"/>
                        </a:rPr>
                        <a:t>84</a:t>
                      </a:r>
                      <a:r>
                        <a:rPr lang="zh-CN" altLang="en-US" sz="1050" dirty="0" smtClean="0">
                          <a:latin typeface="微软雅黑" pitchFamily="34" charset="-122"/>
                          <a:ea typeface="微软雅黑" pitchFamily="34" charset="-122"/>
                        </a:rPr>
                        <a:t>万台产量，构建稳定的物流应对体系</a:t>
                      </a:r>
                      <a:endParaRPr lang="en-US" altLang="ko-KR" sz="1050" b="0" u="none" dirty="0" smtClean="0">
                        <a:latin typeface="微软雅黑" pitchFamily="34" charset="-122"/>
                        <a:ea typeface="微软雅黑" pitchFamily="34" charset="-122"/>
                      </a:endParaRPr>
                    </a:p>
                    <a:p>
                      <a:pPr marL="90000" marR="0" indent="-90000" algn="l" defTabSz="914400" rtl="0" eaLnBrk="1" fontAlgn="auto" latinLnBrk="0" hangingPunct="1">
                        <a:lnSpc>
                          <a:spcPct val="100000"/>
                        </a:lnSpc>
                        <a:spcBef>
                          <a:spcPts val="0"/>
                        </a:spcBef>
                        <a:spcAft>
                          <a:spcPts val="300"/>
                        </a:spcAft>
                        <a:buClrTx/>
                        <a:buSzTx/>
                        <a:buFont typeface="Wingdings" pitchFamily="2" charset="2"/>
                        <a:buChar char="§"/>
                        <a:tabLst/>
                        <a:defRPr/>
                      </a:pPr>
                      <a:r>
                        <a:rPr lang="zh-CN" altLang="en-US" sz="1050" b="0" u="none" kern="1200" dirty="0" smtClean="0">
                          <a:solidFill>
                            <a:schemeClr val="tx1"/>
                          </a:solidFill>
                          <a:latin typeface="微软雅黑" pitchFamily="34" charset="-122"/>
                          <a:ea typeface="微软雅黑" pitchFamily="34" charset="-122"/>
                          <a:cs typeface="+mn-cs"/>
                        </a:rPr>
                        <a:t>装卸场内追加构建</a:t>
                      </a:r>
                      <a:r>
                        <a:rPr lang="en-US" altLang="zh-CN" sz="1050" b="0" u="none" kern="1200" dirty="0" smtClean="0">
                          <a:solidFill>
                            <a:schemeClr val="tx1"/>
                          </a:solidFill>
                          <a:latin typeface="微软雅黑" pitchFamily="34" charset="-122"/>
                          <a:ea typeface="微软雅黑" pitchFamily="34" charset="-122"/>
                          <a:cs typeface="+mn-cs"/>
                        </a:rPr>
                        <a:t>160</a:t>
                      </a:r>
                      <a:r>
                        <a:rPr lang="zh-CN" altLang="en-US" sz="1050" b="0" u="none" kern="1200" dirty="0" smtClean="0">
                          <a:solidFill>
                            <a:schemeClr val="tx1"/>
                          </a:solidFill>
                          <a:latin typeface="微软雅黑" pitchFamily="34" charset="-122"/>
                          <a:ea typeface="微软雅黑" pitchFamily="34" charset="-122"/>
                          <a:cs typeface="+mn-cs"/>
                        </a:rPr>
                        <a:t>坪伞篷改善装卸环境</a:t>
                      </a:r>
                      <a:endParaRPr lang="en-US" altLang="ko-KR" sz="1050" b="0" u="none" kern="1200" dirty="0" smtClean="0">
                        <a:solidFill>
                          <a:schemeClr val="tx1"/>
                        </a:solidFill>
                        <a:latin typeface="微软雅黑" pitchFamily="34" charset="-122"/>
                        <a:ea typeface="微软雅黑" pitchFamily="34" charset="-122"/>
                        <a:cs typeface="+mn-cs"/>
                      </a:endParaRPr>
                    </a:p>
                    <a:p>
                      <a:pPr marL="90000" marR="0" indent="-90000" algn="l" defTabSz="914400" rtl="0" eaLnBrk="1" fontAlgn="auto" latinLnBrk="0" hangingPunct="1">
                        <a:lnSpc>
                          <a:spcPct val="100000"/>
                        </a:lnSpc>
                        <a:spcBef>
                          <a:spcPts val="0"/>
                        </a:spcBef>
                        <a:spcAft>
                          <a:spcPts val="300"/>
                        </a:spcAft>
                        <a:buClrTx/>
                        <a:buSzTx/>
                        <a:buFont typeface="Wingdings" pitchFamily="2" charset="2"/>
                        <a:buChar char="§"/>
                        <a:tabLst/>
                        <a:defRPr/>
                      </a:pPr>
                      <a:r>
                        <a:rPr lang="zh-CN" altLang="en-US" sz="1050" b="0" u="none" dirty="0" smtClean="0">
                          <a:latin typeface="微软雅黑" pitchFamily="34" charset="-122"/>
                          <a:ea typeface="微软雅黑" pitchFamily="34" charset="-122"/>
                        </a:rPr>
                        <a:t>充分确保工厂内成品保管空间，将品质</a:t>
                      </a:r>
                      <a:r>
                        <a:rPr lang="en-US" altLang="zh-CN" sz="1050" b="0" u="none" dirty="0" smtClean="0">
                          <a:latin typeface="微软雅黑" pitchFamily="34" charset="-122"/>
                          <a:ea typeface="微软雅黑" pitchFamily="34" charset="-122"/>
                        </a:rPr>
                        <a:t>RISK</a:t>
                      </a:r>
                      <a:r>
                        <a:rPr lang="zh-CN" altLang="en-US" sz="1050" b="0" u="none" dirty="0" smtClean="0">
                          <a:latin typeface="微软雅黑" pitchFamily="34" charset="-122"/>
                          <a:ea typeface="微软雅黑" pitchFamily="34" charset="-122"/>
                        </a:rPr>
                        <a:t>最小化</a:t>
                      </a:r>
                      <a:endParaRPr lang="en-US" altLang="ko-KR" sz="1050" b="0" u="none" dirty="0" smtClean="0">
                        <a:latin typeface="微软雅黑" pitchFamily="34" charset="-122"/>
                        <a:ea typeface="微软雅黑" pitchFamily="34" charset="-122"/>
                      </a:endParaRPr>
                    </a:p>
                  </a:txBody>
                  <a:tcPr marL="36006" marR="0" marT="35923" marB="35923"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r>
            </a:tbl>
          </a:graphicData>
        </a:graphic>
      </p:graphicFrame>
      <p:sp>
        <p:nvSpPr>
          <p:cNvPr id="141" name="직사각형 21"/>
          <p:cNvSpPr>
            <a:spLocks noChangeArrowheads="1"/>
          </p:cNvSpPr>
          <p:nvPr/>
        </p:nvSpPr>
        <p:spPr bwMode="auto">
          <a:xfrm>
            <a:off x="1286594" y="2508823"/>
            <a:ext cx="3547213" cy="58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nchor="ctr">
            <a:spAutoFit/>
          </a:bodyPr>
          <a:lstStyle/>
          <a:p>
            <a:pPr marL="108000" indent="-108000" fontAlgn="base">
              <a:spcBef>
                <a:spcPct val="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生产量的增加</a:t>
            </a:r>
            <a:endParaRPr kumimoji="1" lang="en-US" altLang="ko-KR" sz="1100" dirty="0">
              <a:solidFill>
                <a:prstClr val="black"/>
              </a:solidFill>
              <a:latin typeface="微软雅黑" pitchFamily="34" charset="-122"/>
              <a:ea typeface="微软雅黑" pitchFamily="34" charset="-122"/>
            </a:endParaRPr>
          </a:p>
          <a:p>
            <a:pPr marL="108000" indent="-108000" fontAlgn="base">
              <a:spcBef>
                <a:spcPct val="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工厂物流空间不足（仓库</a:t>
            </a:r>
            <a:r>
              <a:rPr kumimoji="1" lang="en-US" altLang="zh-CN" sz="1100" dirty="0">
                <a:solidFill>
                  <a:prstClr val="black"/>
                </a:solidFill>
                <a:latin typeface="微软雅黑" pitchFamily="34" charset="-122"/>
                <a:ea typeface="微软雅黑" pitchFamily="34" charset="-122"/>
              </a:rPr>
              <a:t>/</a:t>
            </a:r>
            <a:r>
              <a:rPr kumimoji="1" lang="zh-CN" altLang="en-US" sz="1100" dirty="0">
                <a:solidFill>
                  <a:prstClr val="black"/>
                </a:solidFill>
                <a:latin typeface="微软雅黑" pitchFamily="34" charset="-122"/>
                <a:ea typeface="微软雅黑" pitchFamily="34" charset="-122"/>
              </a:rPr>
              <a:t>装卸场）</a:t>
            </a:r>
            <a:endParaRPr kumimoji="1" lang="en-US" altLang="zh-CN" sz="1100" dirty="0">
              <a:solidFill>
                <a:prstClr val="black"/>
              </a:solidFill>
              <a:latin typeface="微软雅黑" pitchFamily="34" charset="-122"/>
              <a:ea typeface="微软雅黑" pitchFamily="34" charset="-122"/>
            </a:endParaRPr>
          </a:p>
          <a:p>
            <a:pPr marL="108000" indent="-108000" fontAlgn="base">
              <a:spcBef>
                <a:spcPct val="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需要工厂物流最优化设计</a:t>
            </a:r>
            <a:endParaRPr kumimoji="1" lang="en-US" altLang="ko-KR" sz="1100" dirty="0">
              <a:solidFill>
                <a:prstClr val="black"/>
              </a:solidFill>
              <a:latin typeface="微软雅黑" pitchFamily="34" charset="-122"/>
              <a:ea typeface="微软雅黑" pitchFamily="34" charset="-122"/>
            </a:endParaRPr>
          </a:p>
        </p:txBody>
      </p:sp>
      <p:sp>
        <p:nvSpPr>
          <p:cNvPr id="142" name="직사각형 21"/>
          <p:cNvSpPr>
            <a:spLocks noChangeArrowheads="1"/>
          </p:cNvSpPr>
          <p:nvPr/>
        </p:nvSpPr>
        <p:spPr bwMode="auto">
          <a:xfrm>
            <a:off x="6023797" y="2501710"/>
            <a:ext cx="3765740" cy="595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nchor="ctr">
            <a:spAutoFit/>
          </a:bodyPr>
          <a:lstStyle/>
          <a:p>
            <a:pPr marL="108000" indent="-108000" fontAlgn="base">
              <a:spcBef>
                <a:spcPct val="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确保保管空间</a:t>
            </a:r>
            <a:r>
              <a:rPr kumimoji="1" lang="ko-KR" altLang="en-US" sz="1100" dirty="0">
                <a:solidFill>
                  <a:prstClr val="black"/>
                </a:solidFill>
                <a:latin typeface="微软雅黑" pitchFamily="34" charset="-122"/>
                <a:ea typeface="현대하모니 M" panose="02020603020101020101" pitchFamily="18" charset="-127"/>
              </a:rPr>
              <a:t> </a:t>
            </a:r>
            <a:endParaRPr kumimoji="1" lang="en-US" altLang="ko-KR" sz="1100" dirty="0">
              <a:solidFill>
                <a:prstClr val="black"/>
              </a:solidFill>
              <a:latin typeface="微软雅黑" pitchFamily="34" charset="-122"/>
              <a:ea typeface="微软雅黑" pitchFamily="34" charset="-122"/>
            </a:endParaRPr>
          </a:p>
          <a:p>
            <a:pPr fontAlgn="base">
              <a:spcBef>
                <a:spcPct val="0"/>
              </a:spcBef>
              <a:spcAft>
                <a:spcPct val="0"/>
              </a:spcAft>
            </a:pPr>
            <a:r>
              <a:rPr kumimoji="1" lang="en-US" altLang="ko-KR" sz="1100" dirty="0">
                <a:solidFill>
                  <a:prstClr val="black"/>
                </a:solidFill>
                <a:latin typeface="微软雅黑" pitchFamily="34" charset="-122"/>
                <a:ea typeface="微软雅黑" pitchFamily="34" charset="-122"/>
              </a:rPr>
              <a:t>  </a:t>
            </a:r>
            <a:r>
              <a:rPr kumimoji="1" lang="en-US" altLang="ko-KR" sz="1050" dirty="0">
                <a:solidFill>
                  <a:prstClr val="black"/>
                </a:solidFill>
                <a:latin typeface="微软雅黑" pitchFamily="34" charset="-122"/>
                <a:ea typeface="微软雅黑" pitchFamily="34" charset="-122"/>
              </a:rPr>
              <a:t>- </a:t>
            </a:r>
            <a:r>
              <a:rPr kumimoji="1" lang="zh-CN" altLang="en-US" sz="1050" dirty="0">
                <a:solidFill>
                  <a:prstClr val="black"/>
                </a:solidFill>
                <a:latin typeface="微软雅黑" pitchFamily="34" charset="-122"/>
                <a:ea typeface="微软雅黑" pitchFamily="34" charset="-122"/>
              </a:rPr>
              <a:t>成品：工厂内构建</a:t>
            </a:r>
            <a:r>
              <a:rPr kumimoji="1" lang="en-US" altLang="ko-KR" sz="1050" dirty="0">
                <a:solidFill>
                  <a:prstClr val="black"/>
                </a:solidFill>
                <a:latin typeface="微软雅黑" pitchFamily="34" charset="-122"/>
                <a:ea typeface="微软雅黑" pitchFamily="34" charset="-122"/>
              </a:rPr>
              <a:t>AS/RS</a:t>
            </a:r>
            <a:r>
              <a:rPr kumimoji="1" lang="zh-CN" altLang="en-US" sz="1050" dirty="0">
                <a:solidFill>
                  <a:prstClr val="black"/>
                </a:solidFill>
                <a:latin typeface="微软雅黑" pitchFamily="34" charset="-122"/>
                <a:ea typeface="微软雅黑" pitchFamily="34" charset="-122"/>
              </a:rPr>
              <a:t>，原材料：厂外仓库运营</a:t>
            </a:r>
            <a:endParaRPr kumimoji="1" lang="en-US" altLang="ko-KR" sz="1050" dirty="0">
              <a:solidFill>
                <a:prstClr val="black"/>
              </a:solidFill>
              <a:latin typeface="微软雅黑" pitchFamily="34" charset="-122"/>
              <a:ea typeface="微软雅黑" pitchFamily="34" charset="-122"/>
            </a:endParaRPr>
          </a:p>
          <a:p>
            <a:pPr marL="108000" indent="-108000" fontAlgn="base">
              <a:spcBef>
                <a:spcPct val="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装卸混乱度改善</a:t>
            </a:r>
            <a:endParaRPr kumimoji="1" lang="ko-KR" altLang="en-US" sz="1100" dirty="0">
              <a:solidFill>
                <a:prstClr val="black"/>
              </a:solidFill>
              <a:latin typeface="微软雅黑" pitchFamily="34" charset="-122"/>
              <a:ea typeface="현대하모니 M" panose="02020603020101020101" pitchFamily="18" charset="-127"/>
            </a:endParaRPr>
          </a:p>
        </p:txBody>
      </p:sp>
      <p:pic>
        <p:nvPicPr>
          <p:cNvPr id="143" name="그림 1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600" y="3069005"/>
            <a:ext cx="2561751" cy="2151309"/>
          </a:xfrm>
          <a:prstGeom prst="rect">
            <a:avLst/>
          </a:prstGeom>
        </p:spPr>
      </p:pic>
      <p:sp>
        <p:nvSpPr>
          <p:cNvPr id="144" name="타원 143"/>
          <p:cNvSpPr/>
          <p:nvPr/>
        </p:nvSpPr>
        <p:spPr>
          <a:xfrm>
            <a:off x="5209715" y="3927697"/>
            <a:ext cx="504243" cy="503067"/>
          </a:xfrm>
          <a:prstGeom prst="ellipse">
            <a:avLst/>
          </a:prstGeom>
          <a:solidFill>
            <a:schemeClr val="bg1">
              <a:lumMod val="8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base">
              <a:spcBef>
                <a:spcPct val="0"/>
              </a:spcBef>
              <a:spcAft>
                <a:spcPct val="0"/>
              </a:spcAft>
            </a:pPr>
            <a:r>
              <a:rPr kumimoji="1" lang="en-US" altLang="ko-KR" sz="1000" dirty="0">
                <a:solidFill>
                  <a:prstClr val="black"/>
                </a:solidFill>
                <a:latin typeface="微软雅黑" pitchFamily="34" charset="-122"/>
                <a:ea typeface="微软雅黑" pitchFamily="34" charset="-122"/>
              </a:rPr>
              <a:t>A</a:t>
            </a:r>
            <a:r>
              <a:rPr kumimoji="1" lang="zh-CN" altLang="en-US" sz="1000" dirty="0">
                <a:solidFill>
                  <a:prstClr val="black"/>
                </a:solidFill>
                <a:latin typeface="微软雅黑" pitchFamily="34" charset="-122"/>
                <a:ea typeface="微软雅黑" pitchFamily="34" charset="-122"/>
              </a:rPr>
              <a:t>公司</a:t>
            </a:r>
            <a:endParaRPr kumimoji="1" lang="en-US" altLang="ko-KR" sz="1000" dirty="0">
              <a:solidFill>
                <a:prstClr val="black"/>
              </a:solidFill>
              <a:latin typeface="微软雅黑" pitchFamily="34" charset="-122"/>
              <a:ea typeface="微软雅黑" pitchFamily="34" charset="-122"/>
            </a:endParaRPr>
          </a:p>
          <a:p>
            <a:pPr algn="ctr" fontAlgn="base">
              <a:spcBef>
                <a:spcPct val="0"/>
              </a:spcBef>
              <a:spcAft>
                <a:spcPct val="0"/>
              </a:spcAft>
            </a:pPr>
            <a:r>
              <a:rPr kumimoji="1" lang="zh-CN" altLang="en-US" sz="1000" dirty="0">
                <a:solidFill>
                  <a:prstClr val="black"/>
                </a:solidFill>
                <a:latin typeface="微软雅黑" pitchFamily="34" charset="-122"/>
                <a:ea typeface="微软雅黑" pitchFamily="34" charset="-122"/>
              </a:rPr>
              <a:t>工厂</a:t>
            </a:r>
            <a:endParaRPr kumimoji="1" lang="ko-KR" altLang="en-US" sz="1000" dirty="0">
              <a:solidFill>
                <a:prstClr val="black"/>
              </a:solidFill>
              <a:latin typeface="微软雅黑" pitchFamily="34" charset="-122"/>
              <a:ea typeface="微软雅黑" pitchFamily="34" charset="-122"/>
            </a:endParaRPr>
          </a:p>
        </p:txBody>
      </p:sp>
      <p:sp>
        <p:nvSpPr>
          <p:cNvPr id="145" name="타원 144"/>
          <p:cNvSpPr/>
          <p:nvPr/>
        </p:nvSpPr>
        <p:spPr>
          <a:xfrm>
            <a:off x="5207289" y="4575770"/>
            <a:ext cx="504243" cy="503067"/>
          </a:xfrm>
          <a:prstGeom prst="ellipse">
            <a:avLst/>
          </a:prstGeom>
          <a:solidFill>
            <a:schemeClr val="bg1">
              <a:lumMod val="8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base">
              <a:spcBef>
                <a:spcPct val="0"/>
              </a:spcBef>
              <a:spcAft>
                <a:spcPct val="0"/>
              </a:spcAft>
            </a:pPr>
            <a:r>
              <a:rPr kumimoji="1" lang="ko-KR" altLang="en-US" sz="1000" dirty="0">
                <a:solidFill>
                  <a:prstClr val="black"/>
                </a:solidFill>
                <a:latin typeface="微软雅黑" pitchFamily="34" charset="-122"/>
                <a:ea typeface="微软雅黑" pitchFamily="34" charset="-122"/>
              </a:rPr>
              <a:t>客户</a:t>
            </a:r>
            <a:endParaRPr kumimoji="1" lang="en-US" altLang="ko-KR" sz="1000" dirty="0">
              <a:solidFill>
                <a:prstClr val="black"/>
              </a:solidFill>
              <a:latin typeface="微软雅黑" pitchFamily="34" charset="-122"/>
              <a:ea typeface="微软雅黑" pitchFamily="34" charset="-122"/>
            </a:endParaRPr>
          </a:p>
          <a:p>
            <a:pPr algn="ctr" fontAlgn="base">
              <a:spcBef>
                <a:spcPct val="0"/>
              </a:spcBef>
              <a:spcAft>
                <a:spcPct val="0"/>
              </a:spcAft>
            </a:pPr>
            <a:r>
              <a:rPr kumimoji="1" lang="zh-CN" altLang="en-US" sz="1000" dirty="0">
                <a:solidFill>
                  <a:prstClr val="black"/>
                </a:solidFill>
                <a:latin typeface="微软雅黑" pitchFamily="34" charset="-122"/>
                <a:ea typeface="微软雅黑" pitchFamily="34" charset="-122"/>
              </a:rPr>
              <a:t>公司</a:t>
            </a:r>
            <a:endParaRPr kumimoji="1" lang="ko-KR" altLang="en-US" sz="1000" dirty="0">
              <a:solidFill>
                <a:prstClr val="black"/>
              </a:solidFill>
              <a:latin typeface="微软雅黑" pitchFamily="34" charset="-122"/>
              <a:ea typeface="현대하모니 L" pitchFamily="18" charset="-127"/>
            </a:endParaRPr>
          </a:p>
        </p:txBody>
      </p:sp>
      <p:sp>
        <p:nvSpPr>
          <p:cNvPr id="146" name="타원 145"/>
          <p:cNvSpPr/>
          <p:nvPr/>
        </p:nvSpPr>
        <p:spPr>
          <a:xfrm>
            <a:off x="5207289" y="3279623"/>
            <a:ext cx="504243" cy="503067"/>
          </a:xfrm>
          <a:prstGeom prst="ellipse">
            <a:avLst/>
          </a:prstGeom>
          <a:solidFill>
            <a:schemeClr val="bg1">
              <a:lumMod val="8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base">
              <a:spcBef>
                <a:spcPct val="0"/>
              </a:spcBef>
              <a:spcAft>
                <a:spcPct val="0"/>
              </a:spcAft>
            </a:pPr>
            <a:r>
              <a:rPr kumimoji="1" lang="zh-CN" altLang="en-US" sz="1000" dirty="0">
                <a:solidFill>
                  <a:prstClr val="black"/>
                </a:solidFill>
                <a:latin typeface="微软雅黑" pitchFamily="34" charset="-122"/>
                <a:ea typeface="微软雅黑" pitchFamily="34" charset="-122"/>
              </a:rPr>
              <a:t>供给处</a:t>
            </a:r>
            <a:endParaRPr kumimoji="1" lang="ko-KR" altLang="en-US" sz="1000" dirty="0">
              <a:solidFill>
                <a:prstClr val="black"/>
              </a:solidFill>
              <a:latin typeface="微软雅黑" pitchFamily="34" charset="-122"/>
              <a:ea typeface="微软雅黑" pitchFamily="34" charset="-122"/>
            </a:endParaRPr>
          </a:p>
        </p:txBody>
      </p:sp>
      <p:sp>
        <p:nvSpPr>
          <p:cNvPr id="147" name="모서리가 둥근 직사각형 146"/>
          <p:cNvSpPr/>
          <p:nvPr/>
        </p:nvSpPr>
        <p:spPr bwMode="auto">
          <a:xfrm>
            <a:off x="5629827" y="4418232"/>
            <a:ext cx="511867" cy="196699"/>
          </a:xfrm>
          <a:prstGeom prst="roundRect">
            <a:avLst/>
          </a:prstGeom>
          <a:solidFill>
            <a:schemeClr val="accent1">
              <a:lumMod val="75000"/>
            </a:schemeClr>
          </a:solidFill>
          <a:ln w="12700">
            <a:solidFill>
              <a:schemeClr val="tx1">
                <a:lumMod val="75000"/>
                <a:lumOff val="25000"/>
              </a:schemeClr>
            </a:solidFill>
            <a:round/>
            <a:headEnd/>
            <a:tailEnd/>
          </a:ln>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kumimoji="1" lang="en-US" altLang="ko-KR" sz="1000" b="1" dirty="0">
                <a:solidFill>
                  <a:prstClr val="white"/>
                </a:solidFill>
                <a:latin typeface="微软雅黑" pitchFamily="34" charset="-122"/>
                <a:ea typeface="微软雅黑" pitchFamily="34" charset="-122"/>
              </a:rPr>
              <a:t>AS/RS</a:t>
            </a:r>
            <a:endParaRPr kumimoji="1" lang="ko-KR" altLang="en-US" sz="1000" b="1" dirty="0">
              <a:solidFill>
                <a:prstClr val="white"/>
              </a:solidFill>
              <a:latin typeface="微软雅黑" pitchFamily="34" charset="-122"/>
              <a:ea typeface="현대하모니 L" pitchFamily="18" charset="-127"/>
            </a:endParaRPr>
          </a:p>
        </p:txBody>
      </p:sp>
      <p:sp>
        <p:nvSpPr>
          <p:cNvPr id="148" name="타원 147"/>
          <p:cNvSpPr/>
          <p:nvPr/>
        </p:nvSpPr>
        <p:spPr>
          <a:xfrm>
            <a:off x="5938168" y="3640655"/>
            <a:ext cx="504243" cy="503067"/>
          </a:xfrm>
          <a:prstGeom prst="ellipse">
            <a:avLst/>
          </a:prstGeom>
          <a:solidFill>
            <a:schemeClr val="tx1">
              <a:lumMod val="65000"/>
              <a:lumOff val="3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base">
              <a:spcBef>
                <a:spcPct val="0"/>
              </a:spcBef>
              <a:spcAft>
                <a:spcPct val="0"/>
              </a:spcAft>
            </a:pPr>
            <a:r>
              <a:rPr kumimoji="1" lang="zh-CN" altLang="en-US" sz="1000" b="1" dirty="0">
                <a:solidFill>
                  <a:prstClr val="white"/>
                </a:solidFill>
                <a:latin typeface="微软雅黑" pitchFamily="34" charset="-122"/>
                <a:ea typeface="微软雅黑" pitchFamily="34" charset="-122"/>
              </a:rPr>
              <a:t>厂外</a:t>
            </a:r>
            <a:endParaRPr kumimoji="1" lang="en-US" altLang="ko-KR" sz="1000" b="1" dirty="0">
              <a:solidFill>
                <a:prstClr val="white"/>
              </a:solidFill>
              <a:latin typeface="微软雅黑" pitchFamily="34" charset="-122"/>
              <a:ea typeface="微软雅黑" pitchFamily="34" charset="-122"/>
            </a:endParaRPr>
          </a:p>
          <a:p>
            <a:pPr algn="ctr" fontAlgn="base">
              <a:spcBef>
                <a:spcPct val="0"/>
              </a:spcBef>
              <a:spcAft>
                <a:spcPct val="0"/>
              </a:spcAft>
            </a:pPr>
            <a:r>
              <a:rPr kumimoji="1" lang="zh-CN" altLang="en-US" sz="1000" b="1" dirty="0">
                <a:solidFill>
                  <a:prstClr val="white"/>
                </a:solidFill>
                <a:latin typeface="微软雅黑" pitchFamily="34" charset="-122"/>
                <a:ea typeface="微软雅黑" pitchFamily="34" charset="-122"/>
              </a:rPr>
              <a:t>仓库</a:t>
            </a:r>
            <a:endParaRPr kumimoji="1" lang="ko-KR" altLang="en-US" sz="1000" b="1" dirty="0">
              <a:solidFill>
                <a:prstClr val="white"/>
              </a:solidFill>
              <a:latin typeface="微软雅黑" pitchFamily="34" charset="-122"/>
              <a:ea typeface="현대하모니 L" pitchFamily="18" charset="-127"/>
            </a:endParaRPr>
          </a:p>
        </p:txBody>
      </p:sp>
      <p:cxnSp>
        <p:nvCxnSpPr>
          <p:cNvPr id="149" name="꺾인 연결선 148"/>
          <p:cNvCxnSpPr>
            <a:stCxn id="146" idx="6"/>
            <a:endCxn id="148" idx="0"/>
          </p:cNvCxnSpPr>
          <p:nvPr/>
        </p:nvCxnSpPr>
        <p:spPr>
          <a:xfrm>
            <a:off x="5711535" y="3531162"/>
            <a:ext cx="478758" cy="109495"/>
          </a:xfrm>
          <a:prstGeom prst="bentConnector2">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0" name="꺾인 연결선 149"/>
          <p:cNvCxnSpPr>
            <a:stCxn id="148" idx="4"/>
            <a:endCxn id="144" idx="6"/>
          </p:cNvCxnSpPr>
          <p:nvPr/>
        </p:nvCxnSpPr>
        <p:spPr>
          <a:xfrm rot="5400000">
            <a:off x="5934368" y="3923309"/>
            <a:ext cx="35510" cy="476332"/>
          </a:xfrm>
          <a:prstGeom prst="bentConnector2">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51" name="Picture 2"/>
          <p:cNvPicPr preferRelativeResize="0">
            <a:picLocks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56019" y="4529446"/>
            <a:ext cx="1227107" cy="5724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4"/>
          <p:cNvPicPr preferRelativeResize="0">
            <a:picLocks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58400" y="3920641"/>
            <a:ext cx="1227107" cy="5724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 name="Picture 5"/>
          <p:cNvPicPr preferRelativeResize="0">
            <a:picLocks noChangeArrowheads="1"/>
          </p:cNvPicPr>
          <p:nvPr/>
        </p:nvPicPr>
        <p:blipFill>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58400" y="3311835"/>
            <a:ext cx="1227107" cy="5724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4" name="표 153"/>
          <p:cNvGraphicFramePr>
            <a:graphicFrameLocks noGrp="1"/>
          </p:cNvGraphicFramePr>
          <p:nvPr>
            <p:extLst>
              <p:ext uri="{D42A27DB-BD31-4B8C-83A1-F6EECF244321}">
                <p14:modId xmlns:p14="http://schemas.microsoft.com/office/powerpoint/2010/main" val="2671864053"/>
              </p:ext>
            </p:extLst>
          </p:nvPr>
        </p:nvGraphicFramePr>
        <p:xfrm>
          <a:off x="6210599" y="1510518"/>
          <a:ext cx="3135717" cy="734223"/>
        </p:xfrm>
        <a:graphic>
          <a:graphicData uri="http://schemas.openxmlformats.org/drawingml/2006/table">
            <a:tbl>
              <a:tblPr firstRow="1" bandRow="1">
                <a:tableStyleId>{5940675A-B579-460E-94D1-54222C63F5DA}</a:tableStyleId>
              </a:tblPr>
              <a:tblGrid>
                <a:gridCol w="903049"/>
                <a:gridCol w="2232668"/>
              </a:tblGrid>
              <a:tr h="379170">
                <a:tc>
                  <a:txBody>
                    <a:bodyPr/>
                    <a:lstStyle/>
                    <a:p>
                      <a:pPr algn="ctr" latinLnBrk="1"/>
                      <a:r>
                        <a:rPr lang="zh-CN" altLang="en-US" sz="1100" kern="1200" dirty="0" smtClean="0">
                          <a:solidFill>
                            <a:schemeClr val="tx1"/>
                          </a:solidFill>
                          <a:latin typeface="微软雅黑" pitchFamily="34" charset="-122"/>
                          <a:ea typeface="微软雅黑" pitchFamily="34" charset="-122"/>
                          <a:cs typeface="+mn-cs"/>
                        </a:rPr>
                        <a:t>营业额</a:t>
                      </a:r>
                      <a:endParaRPr lang="ko-KR" altLang="en-US" sz="1100" kern="1200" dirty="0">
                        <a:solidFill>
                          <a:schemeClr val="tx1"/>
                        </a:solidFill>
                        <a:latin typeface="微软雅黑" pitchFamily="34" charset="-122"/>
                        <a:ea typeface="微软雅黑" pitchFamily="34" charset="-122"/>
                        <a:cs typeface="+mn-cs"/>
                      </a:endParaRPr>
                    </a:p>
                  </a:txBody>
                  <a:tcPr marL="72012" marR="72012" marT="35923" marB="35923" anchor="ctr">
                    <a:lnL w="12700" cmpd="sng">
                      <a:noFill/>
                    </a:lnL>
                    <a:solidFill>
                      <a:schemeClr val="bg1">
                        <a:lumMod val="85000"/>
                      </a:schemeClr>
                    </a:solidFill>
                  </a:tcPr>
                </a:tc>
                <a:tc>
                  <a:txBody>
                    <a:bodyPr/>
                    <a:lstStyle/>
                    <a:p>
                      <a:pPr algn="ctr" latinLnBrk="1"/>
                      <a:r>
                        <a:rPr lang="en-US" altLang="ko-KR" sz="1100" dirty="0" smtClean="0">
                          <a:latin typeface="微软雅黑" pitchFamily="34" charset="-122"/>
                          <a:ea typeface="微软雅黑" pitchFamily="34" charset="-122"/>
                        </a:rPr>
                        <a:t>4,667</a:t>
                      </a:r>
                      <a:r>
                        <a:rPr lang="zh-CN" altLang="en-US" sz="1100" dirty="0" smtClean="0">
                          <a:latin typeface="微软雅黑" pitchFamily="34" charset="-122"/>
                          <a:ea typeface="微软雅黑" pitchFamily="34" charset="-122"/>
                        </a:rPr>
                        <a:t>亿</a:t>
                      </a:r>
                      <a:r>
                        <a:rPr lang="en-US" altLang="ko-KR" sz="1100" dirty="0" smtClean="0">
                          <a:latin typeface="微软雅黑" pitchFamily="34" charset="-122"/>
                          <a:ea typeface="微软雅黑" pitchFamily="34" charset="-122"/>
                        </a:rPr>
                        <a:t>(2014</a:t>
                      </a:r>
                      <a:r>
                        <a:rPr lang="zh-CN" altLang="en-US" sz="1100" dirty="0" smtClean="0">
                          <a:latin typeface="微软雅黑" pitchFamily="34" charset="-122"/>
                          <a:ea typeface="微软雅黑" pitchFamily="34" charset="-122"/>
                        </a:rPr>
                        <a:t>年</a:t>
                      </a:r>
                      <a:r>
                        <a:rPr lang="en-US" altLang="ko-KR" sz="1100" dirty="0" smtClean="0">
                          <a:latin typeface="微软雅黑" pitchFamily="34" charset="-122"/>
                          <a:ea typeface="微软雅黑" pitchFamily="34" charset="-122"/>
                        </a:rPr>
                        <a:t>)</a:t>
                      </a:r>
                      <a:endParaRPr lang="ko-KR" altLang="en-US" sz="1100" dirty="0">
                        <a:latin typeface="微软雅黑" pitchFamily="34" charset="-122"/>
                        <a:ea typeface="현대하모니 L" pitchFamily="18" charset="-127"/>
                      </a:endParaRPr>
                    </a:p>
                  </a:txBody>
                  <a:tcPr marL="72035" marR="72035" marT="35923" marB="35923" anchor="ctr">
                    <a:lnR w="12700" cmpd="sng">
                      <a:noFill/>
                    </a:lnR>
                    <a:solidFill>
                      <a:schemeClr val="bg1"/>
                    </a:solidFill>
                  </a:tcPr>
                </a:tc>
              </a:tr>
              <a:tr h="355053">
                <a:tc>
                  <a:txBody>
                    <a:bodyPr/>
                    <a:lstStyle/>
                    <a:p>
                      <a:pPr marL="0" indent="0" algn="ctr" defTabSz="914400" rtl="0" eaLnBrk="1" latinLnBrk="0" hangingPunct="1">
                        <a:spcBef>
                          <a:spcPts val="300"/>
                        </a:spcBef>
                        <a:buFont typeface="Wingdings" pitchFamily="2" charset="2"/>
                        <a:buNone/>
                      </a:pPr>
                      <a:r>
                        <a:rPr lang="zh-CN" altLang="en-US" sz="1100" kern="1200" dirty="0" smtClean="0">
                          <a:solidFill>
                            <a:schemeClr val="tx1"/>
                          </a:solidFill>
                          <a:latin typeface="微软雅黑" pitchFamily="34" charset="-122"/>
                          <a:ea typeface="微软雅黑" pitchFamily="34" charset="-122"/>
                          <a:cs typeface="+mn-cs"/>
                        </a:rPr>
                        <a:t>主要产品</a:t>
                      </a:r>
                      <a:endParaRPr lang="ko-KR" altLang="en-US" sz="1100" kern="1200" dirty="0" smtClean="0">
                        <a:solidFill>
                          <a:schemeClr val="tx1"/>
                        </a:solidFill>
                        <a:latin typeface="微软雅黑" pitchFamily="34" charset="-122"/>
                        <a:ea typeface="현대하모니 L" pitchFamily="18" charset="-127"/>
                        <a:cs typeface="+mn-cs"/>
                      </a:endParaRPr>
                    </a:p>
                  </a:txBody>
                  <a:tcPr marL="72012" marR="72012" marT="35923" marB="35923" anchor="ctr">
                    <a:lnL w="12700" cmpd="sng">
                      <a:noFill/>
                    </a:lnL>
                    <a:solidFill>
                      <a:schemeClr val="bg1">
                        <a:lumMod val="85000"/>
                      </a:schemeClr>
                    </a:solidFill>
                  </a:tcPr>
                </a:tc>
                <a:tc>
                  <a:txBody>
                    <a:bodyPr/>
                    <a:lstStyle/>
                    <a:p>
                      <a:pPr marL="0" marR="0" indent="0" algn="ctr" defTabSz="914400" rtl="0" eaLnBrk="1" fontAlgn="auto" latinLnBrk="0" hangingPunct="1">
                        <a:lnSpc>
                          <a:spcPct val="100000"/>
                        </a:lnSpc>
                        <a:spcBef>
                          <a:spcPts val="300"/>
                        </a:spcBef>
                        <a:spcAft>
                          <a:spcPts val="0"/>
                        </a:spcAft>
                        <a:buClrTx/>
                        <a:buSzTx/>
                        <a:buFont typeface="Wingdings" pitchFamily="2" charset="2"/>
                        <a:buNone/>
                        <a:tabLst/>
                        <a:defRPr/>
                      </a:pPr>
                      <a:r>
                        <a:rPr lang="en-US" altLang="ko-KR" sz="1100" kern="1200" dirty="0" smtClean="0">
                          <a:solidFill>
                            <a:schemeClr val="tx1"/>
                          </a:solidFill>
                          <a:latin typeface="微软雅黑" pitchFamily="34" charset="-122"/>
                          <a:ea typeface="微软雅黑" pitchFamily="34" charset="-122"/>
                          <a:cs typeface="+mn-cs"/>
                        </a:rPr>
                        <a:t>Double </a:t>
                      </a:r>
                      <a:r>
                        <a:rPr lang="en-US" altLang="ko-KR" sz="1100" kern="1200" dirty="0" err="1" smtClean="0">
                          <a:solidFill>
                            <a:schemeClr val="tx1"/>
                          </a:solidFill>
                          <a:latin typeface="微软雅黑" pitchFamily="34" charset="-122"/>
                          <a:ea typeface="微软雅黑" pitchFamily="34" charset="-122"/>
                          <a:cs typeface="+mn-cs"/>
                        </a:rPr>
                        <a:t>Clutch,Actuator</a:t>
                      </a:r>
                      <a:r>
                        <a:rPr lang="en-US" altLang="ko-KR" sz="1100" kern="1200" dirty="0" smtClean="0">
                          <a:solidFill>
                            <a:schemeClr val="tx1"/>
                          </a:solidFill>
                          <a:latin typeface="微软雅黑" pitchFamily="34" charset="-122"/>
                          <a:ea typeface="微软雅黑" pitchFamily="34" charset="-122"/>
                          <a:cs typeface="+mn-cs"/>
                        </a:rPr>
                        <a:t> </a:t>
                      </a:r>
                      <a:r>
                        <a:rPr lang="zh-CN" altLang="en-US" sz="1100" kern="1200" dirty="0" smtClean="0">
                          <a:solidFill>
                            <a:schemeClr val="tx1"/>
                          </a:solidFill>
                          <a:latin typeface="微软雅黑" pitchFamily="34" charset="-122"/>
                          <a:ea typeface="微软雅黑" pitchFamily="34" charset="-122"/>
                          <a:cs typeface="+mn-cs"/>
                        </a:rPr>
                        <a:t>等</a:t>
                      </a:r>
                      <a:endParaRPr lang="ko-KR" altLang="en-US" sz="1100" kern="1200" dirty="0" smtClean="0">
                        <a:solidFill>
                          <a:schemeClr val="tx1"/>
                        </a:solidFill>
                        <a:latin typeface="微软雅黑" pitchFamily="34" charset="-122"/>
                        <a:ea typeface="현대하모니 L" pitchFamily="18" charset="-127"/>
                        <a:cs typeface="+mn-cs"/>
                      </a:endParaRPr>
                    </a:p>
                  </a:txBody>
                  <a:tcPr marL="72035" marR="72035" marT="35923" marB="35923" anchor="ctr">
                    <a:lnR w="12700" cmpd="sng">
                      <a:noFill/>
                    </a:lnR>
                    <a:solidFill>
                      <a:schemeClr val="bg1"/>
                    </a:solidFill>
                  </a:tcPr>
                </a:tc>
              </a:tr>
            </a:tbl>
          </a:graphicData>
        </a:graphic>
      </p:graphicFrame>
      <p:sp>
        <p:nvSpPr>
          <p:cNvPr id="33" name="灯片编号占位符 2"/>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28</a:t>
            </a:fld>
            <a:endParaRPr lang="en-US" altLang="ko-KR" sz="1100" dirty="0">
              <a:latin typeface="微软雅黑" pitchFamily="34" charset="-122"/>
              <a:ea typeface="微软雅黑" pitchFamily="34" charset="-122"/>
            </a:endParaRPr>
          </a:p>
        </p:txBody>
      </p:sp>
      <p:sp>
        <p:nvSpPr>
          <p:cNvPr id="32" name="TextBox 31"/>
          <p:cNvSpPr txBox="1"/>
          <p:nvPr/>
        </p:nvSpPr>
        <p:spPr>
          <a:xfrm>
            <a:off x="273973" y="44625"/>
            <a:ext cx="4680756" cy="461665"/>
          </a:xfrm>
          <a:prstGeom prst="rect">
            <a:avLst/>
          </a:prstGeom>
          <a:noFill/>
        </p:spPr>
        <p:txBody>
          <a:bodyPr wrap="square" rtlCol="0">
            <a:spAutoFit/>
          </a:bodyPr>
          <a:lstStyle/>
          <a:p>
            <a:pPr>
              <a:spcBef>
                <a:spcPts val="600"/>
              </a:spcBef>
            </a:pPr>
            <a:r>
              <a:rPr lang="zh-CN" altLang="en-US" sz="2400" dirty="0">
                <a:solidFill>
                  <a:srgbClr val="FFFFFF"/>
                </a:solidFill>
                <a:latin typeface="微软雅黑" pitchFamily="34" charset="-122"/>
                <a:ea typeface="微软雅黑" pitchFamily="34" charset="-122"/>
              </a:rPr>
              <a:t>物流</a:t>
            </a:r>
            <a:r>
              <a:rPr lang="ko-KR" altLang="en-US" sz="2400" dirty="0">
                <a:solidFill>
                  <a:srgbClr val="FFFFFF"/>
                </a:solidFill>
                <a:latin typeface="微软雅黑" pitchFamily="34" charset="-122"/>
                <a:ea typeface="微软雅黑" pitchFamily="34" charset="-122"/>
              </a:rPr>
              <a:t>咨询</a:t>
            </a:r>
            <a:r>
              <a:rPr lang="en-US" altLang="ko-KR" sz="2400" dirty="0">
                <a:solidFill>
                  <a:srgbClr val="FFFFFF"/>
                </a:solidFill>
                <a:latin typeface="微软雅黑" pitchFamily="34" charset="-122"/>
                <a:ea typeface="微软雅黑" pitchFamily="34" charset="-122"/>
              </a:rPr>
              <a:t>-</a:t>
            </a:r>
            <a:r>
              <a:rPr lang="zh-CN" altLang="en-US" sz="2400" dirty="0">
                <a:solidFill>
                  <a:srgbClr val="FFFFFF"/>
                </a:solidFill>
                <a:latin typeface="微软雅黑" pitchFamily="34" charset="-122"/>
                <a:ea typeface="微软雅黑" pitchFamily="34" charset="-122"/>
              </a:rPr>
              <a:t>事例</a:t>
            </a:r>
            <a:r>
              <a:rPr lang="en-US" altLang="ko-KR" sz="2400" dirty="0">
                <a:solidFill>
                  <a:srgbClr val="FFFFFF"/>
                </a:solidFill>
                <a:latin typeface="微软雅黑" pitchFamily="34" charset="-122"/>
                <a:ea typeface="微软雅黑" pitchFamily="34" charset="-122"/>
              </a:rPr>
              <a:t>(1/2)</a:t>
            </a:r>
            <a:endParaRPr lang="ko-KR" altLang="en-US" sz="24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959176340"/>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271508" y="1410107"/>
            <a:ext cx="4609250" cy="935045"/>
          </a:xfrm>
          <a:prstGeom prst="roundRect">
            <a:avLst>
              <a:gd name="adj" fmla="val 6291"/>
            </a:avLst>
          </a:prstGeom>
          <a:solidFill>
            <a:schemeClr val="bg1"/>
          </a:solid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600" dirty="0">
              <a:solidFill>
                <a:prstClr val="white"/>
              </a:solidFill>
              <a:latin typeface="微软雅黑" pitchFamily="34" charset="-122"/>
            </a:endParaRPr>
          </a:p>
        </p:txBody>
      </p:sp>
      <p:sp>
        <p:nvSpPr>
          <p:cNvPr id="6" name="모서리가 둥근 직사각형 5"/>
          <p:cNvSpPr/>
          <p:nvPr/>
        </p:nvSpPr>
        <p:spPr>
          <a:xfrm>
            <a:off x="343623" y="1483002"/>
            <a:ext cx="863738" cy="465861"/>
          </a:xfrm>
          <a:prstGeom prst="roundRect">
            <a:avLst>
              <a:gd name="adj" fmla="val 12029"/>
            </a:avLst>
          </a:prstGeom>
          <a:solidFill>
            <a:schemeClr val="bg1">
              <a:lumMod val="8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kumimoji="1" lang="ko-KR" altLang="en-US" sz="1050" b="1" dirty="0">
                <a:solidFill>
                  <a:prstClr val="black"/>
                </a:solidFill>
                <a:latin typeface="微软雅黑" pitchFamily="34" charset="-122"/>
                <a:ea typeface="微软雅黑" pitchFamily="34" charset="-122"/>
              </a:rPr>
              <a:t>客户</a:t>
            </a:r>
            <a:endParaRPr kumimoji="1" lang="en-US" altLang="ko-KR" sz="1050" b="1" dirty="0">
              <a:solidFill>
                <a:prstClr val="black"/>
              </a:solidFill>
              <a:latin typeface="微软雅黑" pitchFamily="34" charset="-122"/>
              <a:ea typeface="微软雅黑" pitchFamily="34" charset="-122"/>
            </a:endParaRPr>
          </a:p>
          <a:p>
            <a:pPr algn="ctr" fontAlgn="base">
              <a:spcBef>
                <a:spcPct val="0"/>
              </a:spcBef>
              <a:spcAft>
                <a:spcPct val="0"/>
              </a:spcAft>
              <a:defRPr/>
            </a:pPr>
            <a:r>
              <a:rPr kumimoji="1" lang="en-US" altLang="ko-KR" sz="1050" b="1" dirty="0">
                <a:solidFill>
                  <a:prstClr val="black"/>
                </a:solidFill>
                <a:latin typeface="微软雅黑" pitchFamily="34" charset="-122"/>
                <a:ea typeface="微软雅黑" pitchFamily="34" charset="-122"/>
              </a:rPr>
              <a:t>Needs</a:t>
            </a:r>
          </a:p>
        </p:txBody>
      </p:sp>
      <p:sp>
        <p:nvSpPr>
          <p:cNvPr id="7" name="모서리가 둥근 직사각형 6"/>
          <p:cNvSpPr/>
          <p:nvPr/>
        </p:nvSpPr>
        <p:spPr>
          <a:xfrm>
            <a:off x="5025249" y="1410107"/>
            <a:ext cx="4607663" cy="935045"/>
          </a:xfrm>
          <a:prstGeom prst="roundRect">
            <a:avLst>
              <a:gd name="adj" fmla="val 6291"/>
            </a:avLst>
          </a:prstGeom>
          <a:solidFill>
            <a:schemeClr val="bg1"/>
          </a:solid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600" dirty="0">
              <a:solidFill>
                <a:prstClr val="white"/>
              </a:solidFill>
              <a:latin typeface="微软雅黑" pitchFamily="34" charset="-122"/>
            </a:endParaRPr>
          </a:p>
        </p:txBody>
      </p:sp>
      <p:sp>
        <p:nvSpPr>
          <p:cNvPr id="8" name="모서리가 둥근 직사각형 7"/>
          <p:cNvSpPr/>
          <p:nvPr/>
        </p:nvSpPr>
        <p:spPr>
          <a:xfrm>
            <a:off x="5096693" y="1483002"/>
            <a:ext cx="865327" cy="465861"/>
          </a:xfrm>
          <a:prstGeom prst="roundRect">
            <a:avLst>
              <a:gd name="adj" fmla="val 12029"/>
            </a:avLst>
          </a:prstGeom>
          <a:solidFill>
            <a:schemeClr val="bg1">
              <a:lumMod val="8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kumimoji="1" lang="ko-KR" altLang="en-US" sz="1050" b="1" dirty="0">
                <a:solidFill>
                  <a:prstClr val="black"/>
                </a:solidFill>
                <a:latin typeface="微软雅黑" pitchFamily="34" charset="-122"/>
                <a:ea typeface="微软雅黑" pitchFamily="34" charset="-122"/>
              </a:rPr>
              <a:t>客户</a:t>
            </a:r>
            <a:endParaRPr kumimoji="1" lang="en-US" altLang="ko-KR" sz="1050" b="1" dirty="0">
              <a:solidFill>
                <a:prstClr val="black"/>
              </a:solidFill>
              <a:latin typeface="微软雅黑" pitchFamily="34" charset="-122"/>
              <a:ea typeface="微软雅黑" pitchFamily="34" charset="-122"/>
            </a:endParaRPr>
          </a:p>
          <a:p>
            <a:pPr algn="ctr" fontAlgn="base">
              <a:spcBef>
                <a:spcPct val="0"/>
              </a:spcBef>
              <a:spcAft>
                <a:spcPct val="0"/>
              </a:spcAft>
              <a:defRPr/>
            </a:pPr>
            <a:r>
              <a:rPr kumimoji="1" lang="zh-CN" altLang="en-US" sz="1050" b="1" dirty="0">
                <a:solidFill>
                  <a:prstClr val="black"/>
                </a:solidFill>
                <a:latin typeface="微软雅黑" pitchFamily="34" charset="-122"/>
                <a:ea typeface="微软雅黑" pitchFamily="34" charset="-122"/>
              </a:rPr>
              <a:t>介绍</a:t>
            </a:r>
            <a:endParaRPr kumimoji="1" lang="en-US" altLang="ko-KR" sz="1050" b="1" dirty="0">
              <a:solidFill>
                <a:prstClr val="black"/>
              </a:solidFill>
              <a:latin typeface="微软雅黑" pitchFamily="34" charset="-122"/>
              <a:ea typeface="微软雅黑" pitchFamily="34" charset="-122"/>
            </a:endParaRPr>
          </a:p>
        </p:txBody>
      </p:sp>
      <p:sp>
        <p:nvSpPr>
          <p:cNvPr id="10" name="모서리가 둥근 직사각형 9"/>
          <p:cNvSpPr/>
          <p:nvPr/>
        </p:nvSpPr>
        <p:spPr>
          <a:xfrm>
            <a:off x="5024576" y="2416383"/>
            <a:ext cx="4608330" cy="2803086"/>
          </a:xfrm>
          <a:prstGeom prst="roundRect">
            <a:avLst>
              <a:gd name="adj" fmla="val 3213"/>
            </a:avLst>
          </a:prstGeom>
          <a:solidFill>
            <a:schemeClr val="bg1"/>
          </a:solid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600" dirty="0">
              <a:solidFill>
                <a:prstClr val="white"/>
              </a:solidFill>
              <a:latin typeface="微软雅黑" pitchFamily="34" charset="-122"/>
            </a:endParaRPr>
          </a:p>
        </p:txBody>
      </p:sp>
      <p:sp>
        <p:nvSpPr>
          <p:cNvPr id="11" name="모서리가 둥근 직사각형 10"/>
          <p:cNvSpPr/>
          <p:nvPr/>
        </p:nvSpPr>
        <p:spPr>
          <a:xfrm>
            <a:off x="271514" y="2416457"/>
            <a:ext cx="4609249" cy="2803086"/>
          </a:xfrm>
          <a:prstGeom prst="roundRect">
            <a:avLst>
              <a:gd name="adj" fmla="val 3213"/>
            </a:avLst>
          </a:prstGeom>
          <a:solidFill>
            <a:schemeClr val="bg1"/>
          </a:solid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600" dirty="0">
              <a:solidFill>
                <a:prstClr val="white"/>
              </a:solidFill>
              <a:latin typeface="微软雅黑" pitchFamily="34" charset="-122"/>
            </a:endParaRPr>
          </a:p>
        </p:txBody>
      </p:sp>
      <p:sp>
        <p:nvSpPr>
          <p:cNvPr id="12" name="모서리가 둥근 직사각형 11"/>
          <p:cNvSpPr/>
          <p:nvPr/>
        </p:nvSpPr>
        <p:spPr>
          <a:xfrm>
            <a:off x="271507" y="5290855"/>
            <a:ext cx="9361400" cy="1079085"/>
          </a:xfrm>
          <a:prstGeom prst="roundRect">
            <a:avLst>
              <a:gd name="adj" fmla="val 8711"/>
            </a:avLst>
          </a:prstGeom>
          <a:solidFill>
            <a:schemeClr val="bg1"/>
          </a:solid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600" dirty="0">
              <a:solidFill>
                <a:prstClr val="white"/>
              </a:solidFill>
              <a:latin typeface="微软雅黑" pitchFamily="34" charset="-122"/>
            </a:endParaRPr>
          </a:p>
        </p:txBody>
      </p:sp>
      <p:sp>
        <p:nvSpPr>
          <p:cNvPr id="13" name="모서리가 둥근 직사각형 12"/>
          <p:cNvSpPr/>
          <p:nvPr/>
        </p:nvSpPr>
        <p:spPr>
          <a:xfrm>
            <a:off x="343623" y="2486323"/>
            <a:ext cx="863738" cy="465861"/>
          </a:xfrm>
          <a:prstGeom prst="roundRect">
            <a:avLst>
              <a:gd name="adj" fmla="val 12029"/>
            </a:avLst>
          </a:prstGeom>
          <a:solidFill>
            <a:schemeClr val="bg1">
              <a:lumMod val="8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kumimoji="1" lang="zh-CN" altLang="en-US" sz="1050" b="1" dirty="0">
                <a:solidFill>
                  <a:prstClr val="black"/>
                </a:solidFill>
                <a:latin typeface="微软雅黑" pitchFamily="34" charset="-122"/>
                <a:ea typeface="微软雅黑" pitchFamily="34" charset="-122"/>
              </a:rPr>
              <a:t>议题</a:t>
            </a:r>
            <a:r>
              <a:rPr kumimoji="1" lang="en-US" altLang="zh-CN" sz="1050" b="1" dirty="0">
                <a:solidFill>
                  <a:prstClr val="black"/>
                </a:solidFill>
                <a:latin typeface="微软雅黑" pitchFamily="34" charset="-122"/>
                <a:ea typeface="微软雅黑" pitchFamily="34" charset="-122"/>
              </a:rPr>
              <a:t>/</a:t>
            </a:r>
            <a:r>
              <a:rPr kumimoji="1" lang="zh-CN" altLang="en-US" sz="1050" b="1" dirty="0">
                <a:solidFill>
                  <a:prstClr val="black"/>
                </a:solidFill>
                <a:latin typeface="微软雅黑" pitchFamily="34" charset="-122"/>
                <a:ea typeface="微软雅黑" pitchFamily="34" charset="-122"/>
              </a:rPr>
              <a:t>问题点</a:t>
            </a:r>
            <a:endParaRPr kumimoji="1" lang="en-US" altLang="ko-KR" sz="1050" b="1" dirty="0">
              <a:solidFill>
                <a:prstClr val="black"/>
              </a:solidFill>
              <a:latin typeface="微软雅黑" pitchFamily="34" charset="-122"/>
              <a:ea typeface="微软雅黑" pitchFamily="34" charset="-122"/>
            </a:endParaRPr>
          </a:p>
          <a:p>
            <a:pPr algn="ctr" fontAlgn="base">
              <a:spcBef>
                <a:spcPct val="0"/>
              </a:spcBef>
              <a:spcAft>
                <a:spcPct val="0"/>
              </a:spcAft>
              <a:defRPr/>
            </a:pPr>
            <a:r>
              <a:rPr kumimoji="1" lang="en-US" altLang="ko-KR" sz="1050" b="1" dirty="0">
                <a:solidFill>
                  <a:prstClr val="black"/>
                </a:solidFill>
                <a:latin typeface="微软雅黑" pitchFamily="34" charset="-122"/>
                <a:ea typeface="微软雅黑" pitchFamily="34" charset="-122"/>
              </a:rPr>
              <a:t>(AS-IS)</a:t>
            </a:r>
          </a:p>
        </p:txBody>
      </p:sp>
      <p:sp>
        <p:nvSpPr>
          <p:cNvPr id="14" name="모서리가 둥근 직사각형 13"/>
          <p:cNvSpPr/>
          <p:nvPr/>
        </p:nvSpPr>
        <p:spPr>
          <a:xfrm>
            <a:off x="5097564" y="2486323"/>
            <a:ext cx="863738" cy="465861"/>
          </a:xfrm>
          <a:prstGeom prst="roundRect">
            <a:avLst>
              <a:gd name="adj" fmla="val 12029"/>
            </a:avLst>
          </a:prstGeom>
          <a:solidFill>
            <a:schemeClr val="bg1">
              <a:lumMod val="8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kumimoji="1" lang="ko-KR" altLang="en-US" sz="1050" b="1" dirty="0">
                <a:solidFill>
                  <a:prstClr val="black"/>
                </a:solidFill>
                <a:latin typeface="微软雅黑" pitchFamily="34" charset="-122"/>
                <a:ea typeface="微软雅黑" pitchFamily="34" charset="-122"/>
              </a:rPr>
              <a:t>改善方案</a:t>
            </a:r>
            <a:endParaRPr kumimoji="1" lang="en-US" altLang="ko-KR" sz="1050" b="1" dirty="0">
              <a:solidFill>
                <a:prstClr val="black"/>
              </a:solidFill>
              <a:latin typeface="微软雅黑" pitchFamily="34" charset="-122"/>
              <a:ea typeface="微软雅黑" pitchFamily="34" charset="-122"/>
            </a:endParaRPr>
          </a:p>
          <a:p>
            <a:pPr algn="ctr" fontAlgn="base">
              <a:spcBef>
                <a:spcPct val="0"/>
              </a:spcBef>
              <a:spcAft>
                <a:spcPct val="0"/>
              </a:spcAft>
              <a:defRPr/>
            </a:pPr>
            <a:r>
              <a:rPr kumimoji="1" lang="en-US" altLang="ko-KR" sz="1050" b="1" dirty="0">
                <a:solidFill>
                  <a:prstClr val="black"/>
                </a:solidFill>
                <a:latin typeface="微软雅黑" pitchFamily="34" charset="-122"/>
                <a:ea typeface="微软雅黑" pitchFamily="34" charset="-122"/>
              </a:rPr>
              <a:t>(TO-BE)</a:t>
            </a:r>
          </a:p>
        </p:txBody>
      </p:sp>
      <p:sp>
        <p:nvSpPr>
          <p:cNvPr id="15" name="모서리가 둥근 직사각형 14"/>
          <p:cNvSpPr/>
          <p:nvPr/>
        </p:nvSpPr>
        <p:spPr>
          <a:xfrm>
            <a:off x="343623" y="5363745"/>
            <a:ext cx="863738" cy="465861"/>
          </a:xfrm>
          <a:prstGeom prst="roundRect">
            <a:avLst>
              <a:gd name="adj" fmla="val 12029"/>
            </a:avLst>
          </a:prstGeom>
          <a:solidFill>
            <a:schemeClr val="bg1">
              <a:lumMod val="85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kumimoji="1" lang="ko-KR" altLang="en-US" sz="1050" b="1" dirty="0">
                <a:solidFill>
                  <a:prstClr val="black"/>
                </a:solidFill>
                <a:latin typeface="微软雅黑" pitchFamily="34" charset="-122"/>
                <a:ea typeface="微软雅黑" pitchFamily="34" charset="-122"/>
              </a:rPr>
              <a:t>改善效果</a:t>
            </a:r>
            <a:endParaRPr kumimoji="1" lang="en-US" altLang="ko-KR" sz="1050" b="1" dirty="0">
              <a:solidFill>
                <a:prstClr val="black"/>
              </a:solidFill>
              <a:latin typeface="微软雅黑" pitchFamily="34" charset="-122"/>
              <a:ea typeface="微软雅黑" pitchFamily="34" charset="-122"/>
            </a:endParaRPr>
          </a:p>
        </p:txBody>
      </p:sp>
      <p:sp>
        <p:nvSpPr>
          <p:cNvPr id="16" name="타원 15"/>
          <p:cNvSpPr/>
          <p:nvPr/>
        </p:nvSpPr>
        <p:spPr>
          <a:xfrm>
            <a:off x="5158227" y="3053769"/>
            <a:ext cx="1226430" cy="1955396"/>
          </a:xfrm>
          <a:prstGeom prst="ellipse">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1600">
              <a:solidFill>
                <a:prstClr val="white"/>
              </a:solidFill>
              <a:latin typeface="微软雅黑" pitchFamily="34" charset="-122"/>
            </a:endParaRPr>
          </a:p>
        </p:txBody>
      </p:sp>
      <p:sp>
        <p:nvSpPr>
          <p:cNvPr id="17" name="직사각형 21"/>
          <p:cNvSpPr>
            <a:spLocks noChangeArrowheads="1"/>
          </p:cNvSpPr>
          <p:nvPr/>
        </p:nvSpPr>
        <p:spPr bwMode="auto">
          <a:xfrm>
            <a:off x="1325982" y="1548889"/>
            <a:ext cx="3554777" cy="65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nchor="ctr">
            <a:spAutoFit/>
          </a:bodyPr>
          <a:lstStyle/>
          <a:p>
            <a:pPr marL="108000" indent="-108000" fontAlgn="base">
              <a:spcBef>
                <a:spcPts val="30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工厂内库存及物流运营人员减少</a:t>
            </a:r>
            <a:r>
              <a:rPr kumimoji="1" lang="ko-KR" altLang="en-US" sz="1100" dirty="0">
                <a:solidFill>
                  <a:prstClr val="black"/>
                </a:solidFill>
                <a:latin typeface="微软雅黑" pitchFamily="34" charset="-122"/>
                <a:ea typeface="현대하모니 M" panose="02020603020101020101" pitchFamily="18" charset="-127"/>
              </a:rPr>
              <a:t> </a:t>
            </a:r>
            <a:endParaRPr kumimoji="1" lang="en-US" altLang="ko-KR" sz="1100" dirty="0">
              <a:solidFill>
                <a:prstClr val="black"/>
              </a:solidFill>
              <a:latin typeface="微软雅黑" pitchFamily="34" charset="-122"/>
              <a:ea typeface="微软雅黑" pitchFamily="34" charset="-122"/>
            </a:endParaRPr>
          </a:p>
          <a:p>
            <a:pPr marL="108000" indent="-108000" fontAlgn="base">
              <a:spcBef>
                <a:spcPts val="30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通过构建配送物流中心，运营效率化</a:t>
            </a:r>
            <a:endParaRPr kumimoji="1" lang="en-US" altLang="zh-CN" sz="1100" dirty="0">
              <a:solidFill>
                <a:prstClr val="black"/>
              </a:solidFill>
              <a:latin typeface="微软雅黑" pitchFamily="34" charset="-122"/>
              <a:ea typeface="微软雅黑" pitchFamily="34" charset="-122"/>
            </a:endParaRPr>
          </a:p>
          <a:p>
            <a:pPr fontAlgn="base">
              <a:spcBef>
                <a:spcPts val="300"/>
              </a:spcBef>
              <a:spcAft>
                <a:spcPct val="0"/>
              </a:spcAft>
            </a:pPr>
            <a:r>
              <a:rPr kumimoji="1" lang="zh-CN" altLang="en-US" sz="1100" dirty="0">
                <a:solidFill>
                  <a:prstClr val="black"/>
                </a:solidFill>
                <a:latin typeface="微软雅黑" pitchFamily="34" charset="-122"/>
                <a:ea typeface="微软雅黑" pitchFamily="34" charset="-122"/>
              </a:rPr>
              <a:t>（库存管理</a:t>
            </a:r>
            <a:r>
              <a:rPr kumimoji="1" lang="en-US" altLang="zh-CN" sz="1100" dirty="0">
                <a:solidFill>
                  <a:prstClr val="black"/>
                </a:solidFill>
                <a:latin typeface="微软雅黑" pitchFamily="34" charset="-122"/>
                <a:ea typeface="微软雅黑" pitchFamily="34" charset="-122"/>
              </a:rPr>
              <a:t>/JIT</a:t>
            </a:r>
            <a:r>
              <a:rPr kumimoji="1" lang="zh-CN" altLang="en-US" sz="1100" dirty="0">
                <a:solidFill>
                  <a:prstClr val="black"/>
                </a:solidFill>
                <a:latin typeface="微软雅黑" pitchFamily="34" charset="-122"/>
                <a:ea typeface="微软雅黑" pitchFamily="34" charset="-122"/>
              </a:rPr>
              <a:t>供给</a:t>
            </a:r>
            <a:r>
              <a:rPr kumimoji="1" lang="en-US" altLang="zh-CN" sz="1100" dirty="0">
                <a:solidFill>
                  <a:prstClr val="black"/>
                </a:solidFill>
                <a:latin typeface="微软雅黑" pitchFamily="34" charset="-122"/>
                <a:ea typeface="微软雅黑" pitchFamily="34" charset="-122"/>
              </a:rPr>
              <a:t>/</a:t>
            </a:r>
            <a:r>
              <a:rPr kumimoji="1" lang="zh-CN" altLang="en-US" sz="1100" dirty="0">
                <a:solidFill>
                  <a:prstClr val="black"/>
                </a:solidFill>
                <a:latin typeface="微软雅黑" pitchFamily="34" charset="-122"/>
                <a:ea typeface="微软雅黑" pitchFamily="34" charset="-122"/>
              </a:rPr>
              <a:t>配车次数减少）</a:t>
            </a:r>
            <a:endParaRPr kumimoji="1" lang="ko-KR" altLang="en-US" sz="1100" dirty="0">
              <a:solidFill>
                <a:prstClr val="black"/>
              </a:solidFill>
              <a:latin typeface="微软雅黑" pitchFamily="34" charset="-122"/>
              <a:ea typeface="현대하모니 M" panose="02020603020101020101" pitchFamily="18" charset="-127"/>
            </a:endParaRPr>
          </a:p>
        </p:txBody>
      </p:sp>
      <p:graphicFrame>
        <p:nvGraphicFramePr>
          <p:cNvPr id="18" name="표 17"/>
          <p:cNvGraphicFramePr>
            <a:graphicFrameLocks noGrp="1"/>
          </p:cNvGraphicFramePr>
          <p:nvPr>
            <p:extLst>
              <p:ext uri="{D42A27DB-BD31-4B8C-83A1-F6EECF244321}">
                <p14:modId xmlns:p14="http://schemas.microsoft.com/office/powerpoint/2010/main" val="1585998847"/>
              </p:ext>
            </p:extLst>
          </p:nvPr>
        </p:nvGraphicFramePr>
        <p:xfrm>
          <a:off x="1373365" y="5300733"/>
          <a:ext cx="8259542" cy="930230"/>
        </p:xfrm>
        <a:graphic>
          <a:graphicData uri="http://schemas.openxmlformats.org/drawingml/2006/table">
            <a:tbl>
              <a:tblPr firstRow="1" bandRow="1">
                <a:tableStyleId>{5940675A-B579-460E-94D1-54222C63F5DA}</a:tableStyleId>
              </a:tblPr>
              <a:tblGrid>
                <a:gridCol w="4129771"/>
                <a:gridCol w="4129771"/>
              </a:tblGrid>
              <a:tr h="270738">
                <a:tc>
                  <a:txBody>
                    <a:bodyPr/>
                    <a:lstStyle/>
                    <a:p>
                      <a:pPr algn="ctr" latinLnBrk="1"/>
                      <a:r>
                        <a:rPr lang="ko-KR" altLang="en-US" sz="1100" b="0" kern="1200" dirty="0" smtClean="0">
                          <a:solidFill>
                            <a:schemeClr val="tx1"/>
                          </a:solidFill>
                          <a:latin typeface="微软雅黑" pitchFamily="34" charset="-122"/>
                          <a:ea typeface="微软雅黑" pitchFamily="34" charset="-122"/>
                          <a:cs typeface="+mn-cs"/>
                        </a:rPr>
                        <a:t>定量效果</a:t>
                      </a:r>
                      <a:endParaRPr lang="ko-KR" altLang="en-US" sz="1100" b="0" kern="1200" dirty="0">
                        <a:solidFill>
                          <a:schemeClr val="tx1"/>
                        </a:solidFill>
                        <a:latin typeface="微软雅黑" pitchFamily="34" charset="-122"/>
                        <a:ea typeface="微软雅黑" pitchFamily="34" charset="-122"/>
                        <a:cs typeface="+mn-cs"/>
                      </a:endParaRPr>
                    </a:p>
                  </a:txBody>
                  <a:tcPr marL="72012" marR="72012" marT="35923" marB="35923" anchor="ctr">
                    <a:lnL w="12700" cmpd="sng">
                      <a:noFill/>
                    </a:lnL>
                    <a:solidFill>
                      <a:schemeClr val="bg1">
                        <a:lumMod val="85000"/>
                      </a:schemeClr>
                    </a:solidFill>
                  </a:tcPr>
                </a:tc>
                <a:tc>
                  <a:txBody>
                    <a:bodyPr/>
                    <a:lstStyle/>
                    <a:p>
                      <a:pPr algn="ctr" latinLnBrk="1"/>
                      <a:r>
                        <a:rPr lang="zh-CN" altLang="en-US" sz="1100" b="0" dirty="0" smtClean="0">
                          <a:solidFill>
                            <a:schemeClr val="tx1"/>
                          </a:solidFill>
                          <a:latin typeface="微软雅黑" pitchFamily="34" charset="-122"/>
                          <a:ea typeface="微软雅黑" pitchFamily="34" charset="-122"/>
                        </a:rPr>
                        <a:t>定性效果</a:t>
                      </a:r>
                      <a:endParaRPr lang="ko-KR" altLang="en-US" sz="1100" b="0" dirty="0">
                        <a:solidFill>
                          <a:schemeClr val="tx1"/>
                        </a:solidFill>
                        <a:latin typeface="微软雅黑" pitchFamily="34" charset="-122"/>
                        <a:ea typeface="현대하모니 M" panose="02020603020101020101" pitchFamily="18" charset="-127"/>
                      </a:endParaRPr>
                    </a:p>
                  </a:txBody>
                  <a:tcPr marL="72012" marR="72012" marT="35923" marB="35923" anchor="ctr">
                    <a:lnR w="12700" cmpd="sng">
                      <a:noFill/>
                    </a:lnR>
                    <a:solidFill>
                      <a:schemeClr val="bg1">
                        <a:lumMod val="85000"/>
                      </a:schemeClr>
                    </a:solidFill>
                  </a:tcPr>
                </a:tc>
              </a:tr>
              <a:tr h="659492">
                <a:tc>
                  <a:txBody>
                    <a:bodyPr/>
                    <a:lstStyle/>
                    <a:p>
                      <a:pPr marL="90000" marR="0" indent="-90000" algn="l" defTabSz="914400" rtl="0" eaLnBrk="1" fontAlgn="auto" latinLnBrk="0" hangingPunct="1">
                        <a:lnSpc>
                          <a:spcPct val="100000"/>
                        </a:lnSpc>
                        <a:spcBef>
                          <a:spcPts val="0"/>
                        </a:spcBef>
                        <a:spcAft>
                          <a:spcPts val="0"/>
                        </a:spcAft>
                        <a:buClrTx/>
                        <a:buSzTx/>
                        <a:buFont typeface="Wingdings" pitchFamily="2" charset="2"/>
                        <a:buChar char="§"/>
                        <a:tabLst/>
                        <a:defRPr/>
                      </a:pPr>
                      <a:r>
                        <a:rPr lang="zh-CN" altLang="en-US" sz="1050" b="0" dirty="0" smtClean="0">
                          <a:solidFill>
                            <a:schemeClr val="tx1"/>
                          </a:solidFill>
                          <a:latin typeface="微软雅黑" pitchFamily="34" charset="-122"/>
                          <a:ea typeface="微软雅黑" pitchFamily="34" charset="-122"/>
                        </a:rPr>
                        <a:t>工厂资材仓库库存减少</a:t>
                      </a:r>
                      <a:r>
                        <a:rPr lang="en-US" altLang="zh-CN" sz="1050" b="0" dirty="0" smtClean="0">
                          <a:solidFill>
                            <a:schemeClr val="tx1"/>
                          </a:solidFill>
                          <a:latin typeface="微软雅黑" pitchFamily="34" charset="-122"/>
                          <a:ea typeface="微软雅黑" pitchFamily="34" charset="-122"/>
                        </a:rPr>
                        <a:t>60%</a:t>
                      </a:r>
                      <a:r>
                        <a:rPr lang="zh-CN" altLang="en-US" sz="1050" b="0" dirty="0" smtClean="0">
                          <a:solidFill>
                            <a:schemeClr val="tx1"/>
                          </a:solidFill>
                          <a:latin typeface="微软雅黑" pitchFamily="34" charset="-122"/>
                          <a:ea typeface="微软雅黑" pitchFamily="34" charset="-122"/>
                        </a:rPr>
                        <a:t>，配送物流全体库存减少</a:t>
                      </a:r>
                      <a:r>
                        <a:rPr lang="en-US" altLang="zh-CN" sz="1050" b="0" dirty="0" smtClean="0">
                          <a:solidFill>
                            <a:schemeClr val="tx1"/>
                          </a:solidFill>
                          <a:latin typeface="微软雅黑" pitchFamily="34" charset="-122"/>
                          <a:ea typeface="微软雅黑" pitchFamily="34" charset="-122"/>
                        </a:rPr>
                        <a:t>31%</a:t>
                      </a:r>
                    </a:p>
                    <a:p>
                      <a:pPr marL="90000" marR="0" indent="-90000" algn="l" defTabSz="914400" rtl="0" eaLnBrk="1" fontAlgn="auto" latinLnBrk="0" hangingPunct="1">
                        <a:lnSpc>
                          <a:spcPct val="100000"/>
                        </a:lnSpc>
                        <a:spcBef>
                          <a:spcPts val="0"/>
                        </a:spcBef>
                        <a:spcAft>
                          <a:spcPts val="0"/>
                        </a:spcAft>
                        <a:buClrTx/>
                        <a:buSzTx/>
                        <a:buFont typeface="Wingdings" pitchFamily="2" charset="2"/>
                        <a:buChar char="§"/>
                        <a:tabLst/>
                        <a:defRPr/>
                      </a:pPr>
                      <a:r>
                        <a:rPr lang="zh-CN" altLang="en-US" sz="1050" b="0" dirty="0" smtClean="0">
                          <a:solidFill>
                            <a:schemeClr val="tx1"/>
                          </a:solidFill>
                          <a:latin typeface="微软雅黑" pitchFamily="34" charset="-122"/>
                          <a:ea typeface="微软雅黑" pitchFamily="34" charset="-122"/>
                        </a:rPr>
                        <a:t>工厂内物流人员减少</a:t>
                      </a:r>
                      <a:r>
                        <a:rPr lang="en-US" altLang="zh-CN" sz="1050" b="0" dirty="0" smtClean="0">
                          <a:solidFill>
                            <a:schemeClr val="tx1"/>
                          </a:solidFill>
                          <a:latin typeface="微软雅黑" pitchFamily="34" charset="-122"/>
                          <a:ea typeface="微软雅黑" pitchFamily="34" charset="-122"/>
                        </a:rPr>
                        <a:t>39</a:t>
                      </a:r>
                      <a:r>
                        <a:rPr lang="zh-CN" altLang="en-US" sz="1050" b="0" dirty="0" smtClean="0">
                          <a:solidFill>
                            <a:schemeClr val="tx1"/>
                          </a:solidFill>
                          <a:latin typeface="微软雅黑" pitchFamily="34" charset="-122"/>
                          <a:ea typeface="微软雅黑" pitchFamily="34" charset="-122"/>
                        </a:rPr>
                        <a:t>名，配送物流全体物流人员减少</a:t>
                      </a:r>
                      <a:r>
                        <a:rPr lang="en-US" altLang="zh-CN" sz="1050" b="0" dirty="0" smtClean="0">
                          <a:solidFill>
                            <a:schemeClr val="tx1"/>
                          </a:solidFill>
                          <a:latin typeface="微软雅黑" pitchFamily="34" charset="-122"/>
                          <a:ea typeface="微软雅黑" pitchFamily="34" charset="-122"/>
                        </a:rPr>
                        <a:t>4</a:t>
                      </a:r>
                      <a:r>
                        <a:rPr lang="zh-CN" altLang="en-US" sz="1050" b="0" dirty="0" smtClean="0">
                          <a:solidFill>
                            <a:schemeClr val="tx1"/>
                          </a:solidFill>
                          <a:latin typeface="微软雅黑" pitchFamily="34" charset="-122"/>
                          <a:ea typeface="微软雅黑" pitchFamily="34" charset="-122"/>
                        </a:rPr>
                        <a:t>名</a:t>
                      </a:r>
                      <a:endParaRPr lang="en-US" altLang="zh-CN" sz="1050" b="0" dirty="0" smtClean="0">
                        <a:solidFill>
                          <a:schemeClr val="tx1"/>
                        </a:solidFill>
                        <a:latin typeface="微软雅黑" pitchFamily="34" charset="-122"/>
                        <a:ea typeface="微软雅黑" pitchFamily="34" charset="-122"/>
                      </a:endParaRPr>
                    </a:p>
                    <a:p>
                      <a:pPr marL="90000" marR="0" indent="-90000" algn="l" defTabSz="914400" rtl="0" eaLnBrk="1" fontAlgn="auto" latinLnBrk="0" hangingPunct="1">
                        <a:lnSpc>
                          <a:spcPct val="100000"/>
                        </a:lnSpc>
                        <a:spcBef>
                          <a:spcPts val="0"/>
                        </a:spcBef>
                        <a:spcAft>
                          <a:spcPts val="0"/>
                        </a:spcAft>
                        <a:buClrTx/>
                        <a:buSzTx/>
                        <a:buFont typeface="Wingdings" pitchFamily="2" charset="2"/>
                        <a:buChar char="§"/>
                        <a:tabLst/>
                        <a:defRPr/>
                      </a:pPr>
                      <a:r>
                        <a:rPr lang="zh-CN" altLang="en-US" sz="1050" b="0" dirty="0" smtClean="0">
                          <a:solidFill>
                            <a:schemeClr val="tx1"/>
                          </a:solidFill>
                          <a:latin typeface="微软雅黑" pitchFamily="34" charset="-122"/>
                          <a:ea typeface="微软雅黑" pitchFamily="34" charset="-122"/>
                        </a:rPr>
                        <a:t>工厂入库配车数减少</a:t>
                      </a:r>
                      <a:r>
                        <a:rPr lang="en-US" altLang="zh-CN" sz="1050" b="0" dirty="0" smtClean="0">
                          <a:solidFill>
                            <a:schemeClr val="tx1"/>
                          </a:solidFill>
                          <a:latin typeface="微软雅黑" pitchFamily="34" charset="-122"/>
                          <a:ea typeface="微软雅黑" pitchFamily="34" charset="-122"/>
                        </a:rPr>
                        <a:t>28.3%</a:t>
                      </a:r>
                      <a:endParaRPr lang="en-US" altLang="ko-KR" sz="1050" b="0" dirty="0" smtClean="0">
                        <a:solidFill>
                          <a:schemeClr val="tx1"/>
                        </a:solidFill>
                        <a:latin typeface="微软雅黑" pitchFamily="34" charset="-122"/>
                        <a:ea typeface="微软雅黑" pitchFamily="34" charset="-122"/>
                      </a:endParaRPr>
                    </a:p>
                  </a:txBody>
                  <a:tcPr marL="72012" marR="72012" marT="35923" marB="35923" anchor="ctr">
                    <a:lnL w="12700" cmpd="sng">
                      <a:noFill/>
                    </a:lnL>
                  </a:tcPr>
                </a:tc>
                <a:tc>
                  <a:txBody>
                    <a:bodyPr/>
                    <a:lstStyle/>
                    <a:p>
                      <a:pPr marL="90000" marR="0" indent="-90000" algn="l" defTabSz="914400" rtl="0" eaLnBrk="1" fontAlgn="auto" latinLnBrk="0" hangingPunct="1">
                        <a:lnSpc>
                          <a:spcPct val="100000"/>
                        </a:lnSpc>
                        <a:spcBef>
                          <a:spcPts val="0"/>
                        </a:spcBef>
                        <a:spcAft>
                          <a:spcPts val="0"/>
                        </a:spcAft>
                        <a:buClrTx/>
                        <a:buSzTx/>
                        <a:buFont typeface="Wingdings" pitchFamily="2" charset="2"/>
                        <a:buChar char="§"/>
                        <a:tabLst/>
                        <a:defRPr/>
                      </a:pPr>
                      <a:r>
                        <a:rPr lang="zh-CN" altLang="en-US" sz="1050" b="0" kern="1200" dirty="0" smtClean="0">
                          <a:solidFill>
                            <a:schemeClr val="tx1"/>
                          </a:solidFill>
                          <a:latin typeface="微软雅黑" pitchFamily="34" charset="-122"/>
                          <a:ea typeface="微软雅黑" pitchFamily="34" charset="-122"/>
                          <a:cs typeface="+mn-cs"/>
                        </a:rPr>
                        <a:t>资材仓库库存减少，构建排列纳入体系等厂内物流最优化</a:t>
                      </a:r>
                      <a:endParaRPr lang="en-US" altLang="zh-CN" sz="1050" b="0" kern="1200" dirty="0" smtClean="0">
                        <a:solidFill>
                          <a:schemeClr val="tx1"/>
                        </a:solidFill>
                        <a:latin typeface="微软雅黑" pitchFamily="34" charset="-122"/>
                        <a:ea typeface="微软雅黑" pitchFamily="34" charset="-122"/>
                        <a:cs typeface="+mn-cs"/>
                      </a:endParaRPr>
                    </a:p>
                    <a:p>
                      <a:pPr marL="90000" marR="0" indent="-90000" algn="l" defTabSz="914400" rtl="0" eaLnBrk="1" fontAlgn="auto" latinLnBrk="0" hangingPunct="1">
                        <a:lnSpc>
                          <a:spcPct val="100000"/>
                        </a:lnSpc>
                        <a:spcBef>
                          <a:spcPts val="0"/>
                        </a:spcBef>
                        <a:spcAft>
                          <a:spcPts val="0"/>
                        </a:spcAft>
                        <a:buClrTx/>
                        <a:buSzTx/>
                        <a:buFont typeface="Wingdings" pitchFamily="2" charset="2"/>
                        <a:buChar char="§"/>
                        <a:tabLst/>
                        <a:defRPr/>
                      </a:pPr>
                      <a:r>
                        <a:rPr lang="zh-CN" altLang="en-US" sz="1050" b="0" kern="1200" dirty="0" smtClean="0">
                          <a:solidFill>
                            <a:schemeClr val="tx1"/>
                          </a:solidFill>
                          <a:latin typeface="微软雅黑" pitchFamily="34" charset="-122"/>
                          <a:ea typeface="微软雅黑" pitchFamily="34" charset="-122"/>
                          <a:cs typeface="+mn-cs"/>
                        </a:rPr>
                        <a:t>构建新物流中心，品质</a:t>
                      </a:r>
                      <a:r>
                        <a:rPr lang="en-US" altLang="zh-CN" sz="1050" b="0" kern="1200" dirty="0" smtClean="0">
                          <a:solidFill>
                            <a:schemeClr val="tx1"/>
                          </a:solidFill>
                          <a:latin typeface="微软雅黑" pitchFamily="34" charset="-122"/>
                          <a:ea typeface="微软雅黑" pitchFamily="34" charset="-122"/>
                          <a:cs typeface="+mn-cs"/>
                        </a:rPr>
                        <a:t>RISK</a:t>
                      </a:r>
                      <a:r>
                        <a:rPr lang="zh-CN" altLang="en-US" sz="1050" b="0" kern="1200" dirty="0" smtClean="0">
                          <a:solidFill>
                            <a:schemeClr val="tx1"/>
                          </a:solidFill>
                          <a:latin typeface="微软雅黑" pitchFamily="34" charset="-122"/>
                          <a:ea typeface="微软雅黑" pitchFamily="34" charset="-122"/>
                          <a:cs typeface="+mn-cs"/>
                        </a:rPr>
                        <a:t>最小化</a:t>
                      </a:r>
                      <a:endParaRPr lang="en-US" altLang="zh-CN" sz="1050" b="0" kern="1200" dirty="0" smtClean="0">
                        <a:solidFill>
                          <a:schemeClr val="tx1"/>
                        </a:solidFill>
                        <a:latin typeface="微软雅黑" pitchFamily="34" charset="-122"/>
                        <a:ea typeface="微软雅黑" pitchFamily="34" charset="-122"/>
                        <a:cs typeface="+mn-cs"/>
                      </a:endParaRPr>
                    </a:p>
                    <a:p>
                      <a:pPr marL="90000" marR="0" indent="-90000" algn="l" defTabSz="914400" rtl="0" eaLnBrk="1" fontAlgn="auto" latinLnBrk="0" hangingPunct="1">
                        <a:lnSpc>
                          <a:spcPct val="100000"/>
                        </a:lnSpc>
                        <a:spcBef>
                          <a:spcPts val="0"/>
                        </a:spcBef>
                        <a:spcAft>
                          <a:spcPts val="0"/>
                        </a:spcAft>
                        <a:buClrTx/>
                        <a:buSzTx/>
                        <a:buFont typeface="Wingdings" pitchFamily="2" charset="2"/>
                        <a:buChar char="§"/>
                        <a:tabLst/>
                        <a:defRPr/>
                      </a:pPr>
                      <a:r>
                        <a:rPr lang="zh-CN" altLang="en-US" sz="1050" b="0" kern="1200" dirty="0" smtClean="0">
                          <a:solidFill>
                            <a:schemeClr val="tx1"/>
                          </a:solidFill>
                          <a:latin typeface="微软雅黑" pitchFamily="34" charset="-122"/>
                          <a:ea typeface="微软雅黑" pitchFamily="34" charset="-122"/>
                          <a:cs typeface="+mn-cs"/>
                        </a:rPr>
                        <a:t>通过中心确保充足的安全库存及资材供给稳定性最大化</a:t>
                      </a:r>
                      <a:endParaRPr lang="en-US" altLang="ko-KR" sz="1050" b="0" kern="1200" dirty="0" smtClean="0">
                        <a:solidFill>
                          <a:schemeClr val="tx1"/>
                        </a:solidFill>
                        <a:latin typeface="微软雅黑" pitchFamily="34" charset="-122"/>
                        <a:ea typeface="微软雅黑" pitchFamily="34" charset="-122"/>
                        <a:cs typeface="+mn-cs"/>
                      </a:endParaRPr>
                    </a:p>
                  </a:txBody>
                  <a:tcPr marL="72012" marR="72012" marT="35923" marB="35923" anchor="ctr">
                    <a:lnR w="12700" cmpd="sng">
                      <a:noFill/>
                    </a:lnR>
                  </a:tcPr>
                </a:tc>
              </a:tr>
            </a:tbl>
          </a:graphicData>
        </a:graphic>
      </p:graphicFrame>
      <p:graphicFrame>
        <p:nvGraphicFramePr>
          <p:cNvPr id="19" name="표 18"/>
          <p:cNvGraphicFramePr>
            <a:graphicFrameLocks noGrp="1"/>
          </p:cNvGraphicFramePr>
          <p:nvPr>
            <p:extLst>
              <p:ext uri="{D42A27DB-BD31-4B8C-83A1-F6EECF244321}">
                <p14:modId xmlns:p14="http://schemas.microsoft.com/office/powerpoint/2010/main" val="3070358222"/>
              </p:ext>
            </p:extLst>
          </p:nvPr>
        </p:nvGraphicFramePr>
        <p:xfrm>
          <a:off x="6210599" y="1510518"/>
          <a:ext cx="3135717" cy="734223"/>
        </p:xfrm>
        <a:graphic>
          <a:graphicData uri="http://schemas.openxmlformats.org/drawingml/2006/table">
            <a:tbl>
              <a:tblPr firstRow="1" bandRow="1">
                <a:tableStyleId>{5940675A-B579-460E-94D1-54222C63F5DA}</a:tableStyleId>
              </a:tblPr>
              <a:tblGrid>
                <a:gridCol w="903049"/>
                <a:gridCol w="2232668"/>
              </a:tblGrid>
              <a:tr h="379170">
                <a:tc>
                  <a:txBody>
                    <a:bodyPr/>
                    <a:lstStyle/>
                    <a:p>
                      <a:pPr algn="ctr" latinLnBrk="1"/>
                      <a:r>
                        <a:rPr lang="ko-KR" altLang="en-US" sz="1100" kern="1200" dirty="0" smtClean="0">
                          <a:solidFill>
                            <a:schemeClr val="tx1"/>
                          </a:solidFill>
                          <a:latin typeface="微软雅黑" pitchFamily="34" charset="-122"/>
                          <a:ea typeface="微软雅黑" pitchFamily="34" charset="-122"/>
                          <a:cs typeface="+mn-cs"/>
                        </a:rPr>
                        <a:t>营业额</a:t>
                      </a:r>
                      <a:endParaRPr lang="ko-KR" altLang="en-US" sz="1100" kern="1200" dirty="0">
                        <a:solidFill>
                          <a:schemeClr val="tx1"/>
                        </a:solidFill>
                        <a:latin typeface="微软雅黑" pitchFamily="34" charset="-122"/>
                        <a:ea typeface="微软雅黑" pitchFamily="34" charset="-122"/>
                        <a:cs typeface="+mn-cs"/>
                      </a:endParaRPr>
                    </a:p>
                  </a:txBody>
                  <a:tcPr marL="72012" marR="72012" marT="35923" marB="35923" anchor="ctr">
                    <a:lnL w="12700" cmpd="sng">
                      <a:noFill/>
                    </a:lnL>
                    <a:solidFill>
                      <a:schemeClr val="bg1">
                        <a:lumMod val="85000"/>
                      </a:schemeClr>
                    </a:solidFill>
                  </a:tcPr>
                </a:tc>
                <a:tc>
                  <a:txBody>
                    <a:bodyPr/>
                    <a:lstStyle/>
                    <a:p>
                      <a:pPr algn="ctr" latinLnBrk="1"/>
                      <a:r>
                        <a:rPr lang="en-US" altLang="ko-KR" sz="1100" dirty="0" smtClean="0">
                          <a:latin typeface="微软雅黑" pitchFamily="34" charset="-122"/>
                          <a:ea typeface="微软雅黑" pitchFamily="34" charset="-122"/>
                        </a:rPr>
                        <a:t>3</a:t>
                      </a:r>
                      <a:r>
                        <a:rPr lang="zh-CN" altLang="en-US" sz="1100" dirty="0" smtClean="0">
                          <a:latin typeface="微软雅黑" pitchFamily="34" charset="-122"/>
                          <a:ea typeface="微软雅黑" pitchFamily="34" charset="-122"/>
                        </a:rPr>
                        <a:t>兆</a:t>
                      </a:r>
                      <a:r>
                        <a:rPr lang="ko-KR" altLang="en-US" sz="1100" dirty="0" smtClean="0">
                          <a:latin typeface="微软雅黑" pitchFamily="34" charset="-122"/>
                          <a:ea typeface="현대하모니 L" pitchFamily="18" charset="-127"/>
                        </a:rPr>
                        <a:t> </a:t>
                      </a:r>
                      <a:r>
                        <a:rPr lang="en-US" altLang="ko-KR" sz="1100" dirty="0" smtClean="0">
                          <a:latin typeface="微软雅黑" pitchFamily="34" charset="-122"/>
                          <a:ea typeface="微软雅黑" pitchFamily="34" charset="-122"/>
                        </a:rPr>
                        <a:t>2,500</a:t>
                      </a:r>
                      <a:r>
                        <a:rPr lang="zh-CN" altLang="en-US" sz="1100" dirty="0" smtClean="0">
                          <a:latin typeface="微软雅黑" pitchFamily="34" charset="-122"/>
                          <a:ea typeface="微软雅黑" pitchFamily="34" charset="-122"/>
                        </a:rPr>
                        <a:t>亿元</a:t>
                      </a:r>
                      <a:r>
                        <a:rPr lang="en-US" altLang="ko-KR" sz="1100" dirty="0" smtClean="0">
                          <a:latin typeface="微软雅黑" pitchFamily="34" charset="-122"/>
                          <a:ea typeface="微软雅黑" pitchFamily="34" charset="-122"/>
                        </a:rPr>
                        <a:t>(2014</a:t>
                      </a:r>
                      <a:r>
                        <a:rPr lang="zh-CN" altLang="en-US" sz="1100" dirty="0" smtClean="0">
                          <a:latin typeface="微软雅黑" pitchFamily="34" charset="-122"/>
                          <a:ea typeface="微软雅黑" pitchFamily="34" charset="-122"/>
                        </a:rPr>
                        <a:t>年</a:t>
                      </a:r>
                      <a:r>
                        <a:rPr lang="en-US" altLang="ko-KR" sz="1100" dirty="0" smtClean="0">
                          <a:latin typeface="微软雅黑" pitchFamily="34" charset="-122"/>
                          <a:ea typeface="微软雅黑" pitchFamily="34" charset="-122"/>
                        </a:rPr>
                        <a:t>)</a:t>
                      </a:r>
                      <a:endParaRPr lang="ko-KR" altLang="en-US" sz="1100" dirty="0">
                        <a:latin typeface="微软雅黑" pitchFamily="34" charset="-122"/>
                        <a:ea typeface="현대하모니 L" pitchFamily="18" charset="-127"/>
                      </a:endParaRPr>
                    </a:p>
                  </a:txBody>
                  <a:tcPr marL="72012" marR="72012" marT="35923" marB="35923" anchor="ctr">
                    <a:lnR w="12700" cmpd="sng">
                      <a:noFill/>
                    </a:lnR>
                    <a:solidFill>
                      <a:schemeClr val="bg1"/>
                    </a:solidFill>
                  </a:tcPr>
                </a:tc>
              </a:tr>
              <a:tr h="355053">
                <a:tc>
                  <a:txBody>
                    <a:bodyPr/>
                    <a:lstStyle/>
                    <a:p>
                      <a:pPr marL="0" indent="0" algn="ctr" defTabSz="914400" rtl="0" eaLnBrk="1" latinLnBrk="0" hangingPunct="1">
                        <a:spcBef>
                          <a:spcPts val="300"/>
                        </a:spcBef>
                        <a:buFont typeface="Wingdings" pitchFamily="2" charset="2"/>
                        <a:buNone/>
                      </a:pPr>
                      <a:r>
                        <a:rPr lang="zh-CN" altLang="en-US" sz="1100" kern="1200" dirty="0" smtClean="0">
                          <a:solidFill>
                            <a:schemeClr val="tx1"/>
                          </a:solidFill>
                          <a:latin typeface="微软雅黑" pitchFamily="34" charset="-122"/>
                          <a:ea typeface="微软雅黑" pitchFamily="34" charset="-122"/>
                          <a:cs typeface="+mn-cs"/>
                        </a:rPr>
                        <a:t>主要产品</a:t>
                      </a:r>
                      <a:endParaRPr lang="ko-KR" altLang="en-US" sz="1100" kern="1200" dirty="0" smtClean="0">
                        <a:solidFill>
                          <a:schemeClr val="tx1"/>
                        </a:solidFill>
                        <a:latin typeface="微软雅黑" pitchFamily="34" charset="-122"/>
                        <a:ea typeface="宋体" pitchFamily="2" charset="-122"/>
                        <a:cs typeface="+mn-cs"/>
                      </a:endParaRPr>
                    </a:p>
                  </a:txBody>
                  <a:tcPr marL="72012" marR="72012" marT="35923" marB="35923" anchor="ctr">
                    <a:lnL w="12700" cmpd="sng">
                      <a:noFill/>
                    </a:lnL>
                    <a:solidFill>
                      <a:schemeClr val="bg1">
                        <a:lumMod val="85000"/>
                      </a:schemeClr>
                    </a:solidFill>
                  </a:tcPr>
                </a:tc>
                <a:tc>
                  <a:txBody>
                    <a:bodyPr/>
                    <a:lstStyle/>
                    <a:p>
                      <a:pPr marL="0" marR="0" indent="0" algn="ctr" defTabSz="914400" rtl="0" eaLnBrk="1" fontAlgn="auto" latinLnBrk="0" hangingPunct="1">
                        <a:lnSpc>
                          <a:spcPct val="100000"/>
                        </a:lnSpc>
                        <a:spcBef>
                          <a:spcPts val="300"/>
                        </a:spcBef>
                        <a:spcAft>
                          <a:spcPts val="0"/>
                        </a:spcAft>
                        <a:buClrTx/>
                        <a:buSzTx/>
                        <a:buFont typeface="Wingdings" pitchFamily="2" charset="2"/>
                        <a:buNone/>
                        <a:tabLst/>
                        <a:defRPr/>
                      </a:pPr>
                      <a:r>
                        <a:rPr lang="zh-CN" altLang="en-US" sz="1100" kern="1200" dirty="0" smtClean="0">
                          <a:solidFill>
                            <a:schemeClr val="tx1"/>
                          </a:solidFill>
                          <a:latin typeface="微软雅黑" pitchFamily="34" charset="-122"/>
                          <a:ea typeface="微软雅黑" pitchFamily="34" charset="-122"/>
                          <a:cs typeface="+mn-cs"/>
                        </a:rPr>
                        <a:t>汽车变速器</a:t>
                      </a:r>
                      <a:endParaRPr lang="ko-KR" altLang="en-US" sz="1100" kern="1200" dirty="0" smtClean="0">
                        <a:solidFill>
                          <a:schemeClr val="tx1"/>
                        </a:solidFill>
                        <a:latin typeface="微软雅黑" pitchFamily="34" charset="-122"/>
                        <a:ea typeface="현대하모니 L" pitchFamily="18" charset="-127"/>
                        <a:cs typeface="+mn-cs"/>
                      </a:endParaRPr>
                    </a:p>
                  </a:txBody>
                  <a:tcPr marL="72012" marR="72012" marT="35923" marB="35923" anchor="ctr">
                    <a:lnR w="12700" cmpd="sng">
                      <a:noFill/>
                    </a:lnR>
                    <a:solidFill>
                      <a:schemeClr val="bg1"/>
                    </a:solidFill>
                  </a:tcPr>
                </a:tc>
              </a:tr>
            </a:tbl>
          </a:graphicData>
        </a:graphic>
      </p:graphicFrame>
      <p:sp>
        <p:nvSpPr>
          <p:cNvPr id="20" name="Rectangle 313"/>
          <p:cNvSpPr>
            <a:spLocks noChangeArrowheads="1"/>
          </p:cNvSpPr>
          <p:nvPr/>
        </p:nvSpPr>
        <p:spPr bwMode="auto">
          <a:xfrm>
            <a:off x="238164" y="690872"/>
            <a:ext cx="9431261"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10000"/>
              </a:lnSpc>
              <a:spcBef>
                <a:spcPct val="0"/>
              </a:spcBef>
              <a:spcAft>
                <a:spcPct val="0"/>
              </a:spcAft>
            </a:pPr>
            <a:r>
              <a:rPr kumimoji="1" lang="zh-CN" altLang="en-US" sz="1600" dirty="0">
                <a:solidFill>
                  <a:prstClr val="black"/>
                </a:solidFill>
                <a:latin typeface="微软雅黑" pitchFamily="34" charset="-122"/>
                <a:ea typeface="微软雅黑" pitchFamily="34" charset="-122"/>
              </a:rPr>
              <a:t>专业生产汽车变速器的</a:t>
            </a:r>
            <a:r>
              <a:rPr kumimoji="1" lang="en-US" altLang="zh-CN" sz="1600" dirty="0">
                <a:solidFill>
                  <a:prstClr val="black"/>
                </a:solidFill>
                <a:latin typeface="微软雅黑" pitchFamily="34" charset="-122"/>
                <a:ea typeface="微软雅黑" pitchFamily="34" charset="-122"/>
              </a:rPr>
              <a:t>M</a:t>
            </a:r>
            <a:r>
              <a:rPr kumimoji="1" lang="zh-CN" altLang="en-US" sz="1600" dirty="0">
                <a:solidFill>
                  <a:prstClr val="black"/>
                </a:solidFill>
                <a:latin typeface="微软雅黑" pitchFamily="34" charset="-122"/>
                <a:ea typeface="微软雅黑" pitchFamily="34" charset="-122"/>
              </a:rPr>
              <a:t>公司，通过构建新的统一物流中心，可期待综合减少配送物流库存</a:t>
            </a:r>
            <a:r>
              <a:rPr kumimoji="1" lang="en-US" altLang="zh-CN" sz="1600" dirty="0">
                <a:solidFill>
                  <a:prstClr val="black"/>
                </a:solidFill>
                <a:latin typeface="微软雅黑" pitchFamily="34" charset="-122"/>
                <a:ea typeface="微软雅黑" pitchFamily="34" charset="-122"/>
              </a:rPr>
              <a:t>31%</a:t>
            </a:r>
            <a:r>
              <a:rPr kumimoji="1" lang="zh-CN" altLang="en-US" sz="1600" dirty="0">
                <a:solidFill>
                  <a:prstClr val="black"/>
                </a:solidFill>
                <a:latin typeface="微软雅黑" pitchFamily="34" charset="-122"/>
                <a:ea typeface="微软雅黑" pitchFamily="34" charset="-122"/>
              </a:rPr>
              <a:t>、物流人员</a:t>
            </a:r>
            <a:r>
              <a:rPr kumimoji="1" lang="en-US" altLang="zh-CN" sz="1600" dirty="0">
                <a:solidFill>
                  <a:prstClr val="black"/>
                </a:solidFill>
                <a:latin typeface="微软雅黑" pitchFamily="34" charset="-122"/>
                <a:ea typeface="微软雅黑" pitchFamily="34" charset="-122"/>
              </a:rPr>
              <a:t>4</a:t>
            </a:r>
            <a:r>
              <a:rPr kumimoji="1" lang="zh-CN" altLang="en-US" sz="1600" dirty="0">
                <a:solidFill>
                  <a:prstClr val="black"/>
                </a:solidFill>
                <a:latin typeface="微软雅黑" pitchFamily="34" charset="-122"/>
                <a:ea typeface="微软雅黑" pitchFamily="34" charset="-122"/>
              </a:rPr>
              <a:t>名、入库配车数</a:t>
            </a:r>
            <a:r>
              <a:rPr kumimoji="1" lang="en-US" altLang="zh-CN" sz="1600" dirty="0">
                <a:solidFill>
                  <a:prstClr val="black"/>
                </a:solidFill>
                <a:latin typeface="微软雅黑" pitchFamily="34" charset="-122"/>
                <a:ea typeface="微软雅黑" pitchFamily="34" charset="-122"/>
              </a:rPr>
              <a:t>28.3%</a:t>
            </a:r>
            <a:endParaRPr kumimoji="1" lang="en-US" altLang="ko-KR" sz="1600" dirty="0">
              <a:solidFill>
                <a:prstClr val="black"/>
              </a:solidFill>
              <a:latin typeface="微软雅黑" pitchFamily="34" charset="-122"/>
              <a:ea typeface="微软雅黑" pitchFamily="34" charset="-122"/>
            </a:endParaRPr>
          </a:p>
        </p:txBody>
      </p:sp>
      <p:pic>
        <p:nvPicPr>
          <p:cNvPr id="21" name="그림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1893" y="3249810"/>
            <a:ext cx="2014189" cy="1706720"/>
          </a:xfrm>
          <a:prstGeom prst="rect">
            <a:avLst/>
          </a:prstGeom>
          <a:ln>
            <a:solidFill>
              <a:srgbClr val="002060"/>
            </a:solidFill>
          </a:ln>
        </p:spPr>
      </p:pic>
      <p:sp>
        <p:nvSpPr>
          <p:cNvPr id="22" name="모서리가 둥근 직사각형 21"/>
          <p:cNvSpPr/>
          <p:nvPr/>
        </p:nvSpPr>
        <p:spPr>
          <a:xfrm>
            <a:off x="1753449" y="3207026"/>
            <a:ext cx="648104" cy="646800"/>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050" dirty="0">
              <a:solidFill>
                <a:prstClr val="white"/>
              </a:solidFill>
              <a:latin typeface="微软雅黑" pitchFamily="34" charset="-122"/>
              <a:ea typeface="현대하모니 L" panose="02020603020101020101" pitchFamily="18" charset="-127"/>
            </a:endParaRPr>
          </a:p>
        </p:txBody>
      </p:sp>
      <p:sp>
        <p:nvSpPr>
          <p:cNvPr id="23" name="TextBox 82"/>
          <p:cNvSpPr txBox="1">
            <a:spLocks noChangeArrowheads="1"/>
          </p:cNvSpPr>
          <p:nvPr/>
        </p:nvSpPr>
        <p:spPr bwMode="auto">
          <a:xfrm>
            <a:off x="1478536" y="3839141"/>
            <a:ext cx="13147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Vender                       </a:t>
            </a:r>
          </a:p>
          <a:p>
            <a:pPr algn="ctr" eaLnBrk="1" fontAlgn="base" hangingPunct="1">
              <a:spcBef>
                <a:spcPct val="0"/>
              </a:spcBef>
              <a:spcAft>
                <a:spcPct val="0"/>
              </a:spcAft>
            </a:pPr>
            <a:r>
              <a:rPr lang="zh-CN" altLang="en-US" sz="1050" dirty="0" smtClean="0">
                <a:solidFill>
                  <a:prstClr val="black"/>
                </a:solidFill>
                <a:latin typeface="微软雅黑" pitchFamily="34" charset="-122"/>
                <a:ea typeface="微软雅黑" pitchFamily="34" charset="-122"/>
              </a:rPr>
              <a:t>物流中心</a:t>
            </a:r>
            <a:r>
              <a:rPr lang="en-US" altLang="ko-KR" sz="1050" dirty="0" smtClean="0">
                <a:solidFill>
                  <a:prstClr val="black"/>
                </a:solidFill>
                <a:latin typeface="微软雅黑" pitchFamily="34" charset="-122"/>
                <a:ea typeface="微软雅黑" pitchFamily="34" charset="-122"/>
              </a:rPr>
              <a:t>(15</a:t>
            </a:r>
            <a:r>
              <a:rPr lang="zh-CN" altLang="en-US" sz="1050" dirty="0">
                <a:solidFill>
                  <a:prstClr val="black"/>
                </a:solidFill>
                <a:latin typeface="微软雅黑" pitchFamily="34" charset="-122"/>
                <a:ea typeface="微软雅黑" pitchFamily="34" charset="-122"/>
              </a:rPr>
              <a:t>个</a:t>
            </a:r>
            <a:r>
              <a:rPr lang="en-US" altLang="ko-KR" sz="1050" dirty="0" smtClean="0">
                <a:solidFill>
                  <a:prstClr val="black"/>
                </a:solidFill>
                <a:latin typeface="微软雅黑" pitchFamily="34" charset="-122"/>
                <a:ea typeface="微软雅黑" pitchFamily="34" charset="-122"/>
              </a:rPr>
              <a:t>)</a:t>
            </a:r>
            <a:endParaRPr lang="ko-KR" altLang="en-US" sz="1050" dirty="0">
              <a:solidFill>
                <a:prstClr val="black"/>
              </a:solidFill>
              <a:latin typeface="微软雅黑" pitchFamily="34" charset="-122"/>
              <a:ea typeface="현대하모니 L" panose="02020603020101020101" pitchFamily="18" charset="-127"/>
            </a:endParaRPr>
          </a:p>
        </p:txBody>
      </p:sp>
      <p:pic>
        <p:nvPicPr>
          <p:cNvPr id="24" name="Picture 21" descr="retailer_L"/>
          <p:cNvPicPr>
            <a:picLocks noChangeAspect="1" noChangeArrowheads="1"/>
          </p:cNvPicPr>
          <p:nvPr/>
        </p:nvPicPr>
        <p:blipFill>
          <a:blip r:embed="rId3" cstate="print"/>
          <a:srcRect/>
          <a:stretch>
            <a:fillRect/>
          </a:stretch>
        </p:blipFill>
        <p:spPr bwMode="auto">
          <a:xfrm>
            <a:off x="730206" y="3280011"/>
            <a:ext cx="553184" cy="485813"/>
          </a:xfrm>
          <a:prstGeom prst="rect">
            <a:avLst/>
          </a:prstGeom>
          <a:noFill/>
        </p:spPr>
      </p:pic>
      <p:sp>
        <p:nvSpPr>
          <p:cNvPr id="25" name="모서리가 둥근 직사각형 24"/>
          <p:cNvSpPr/>
          <p:nvPr/>
        </p:nvSpPr>
        <p:spPr>
          <a:xfrm>
            <a:off x="677878" y="3206978"/>
            <a:ext cx="648104" cy="646800"/>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050" dirty="0">
              <a:solidFill>
                <a:prstClr val="white"/>
              </a:solidFill>
              <a:latin typeface="微软雅黑" pitchFamily="34" charset="-122"/>
              <a:ea typeface="현대하모니 L" panose="02020603020101020101" pitchFamily="18" charset="-127"/>
            </a:endParaRPr>
          </a:p>
        </p:txBody>
      </p:sp>
      <p:pic>
        <p:nvPicPr>
          <p:cNvPr id="26" name="Picture 21" descr="retailer_L"/>
          <p:cNvPicPr>
            <a:picLocks noChangeAspect="1" noChangeArrowheads="1"/>
          </p:cNvPicPr>
          <p:nvPr/>
        </p:nvPicPr>
        <p:blipFill>
          <a:blip r:embed="rId3" cstate="print"/>
          <a:srcRect/>
          <a:stretch>
            <a:fillRect/>
          </a:stretch>
        </p:blipFill>
        <p:spPr bwMode="auto">
          <a:xfrm>
            <a:off x="730206" y="4142528"/>
            <a:ext cx="553184" cy="485813"/>
          </a:xfrm>
          <a:prstGeom prst="rect">
            <a:avLst/>
          </a:prstGeom>
          <a:noFill/>
        </p:spPr>
      </p:pic>
      <p:sp>
        <p:nvSpPr>
          <p:cNvPr id="27" name="모서리가 둥근 직사각형 26"/>
          <p:cNvSpPr/>
          <p:nvPr/>
        </p:nvSpPr>
        <p:spPr>
          <a:xfrm>
            <a:off x="677878" y="4069498"/>
            <a:ext cx="648104" cy="646800"/>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050" dirty="0">
              <a:solidFill>
                <a:prstClr val="white"/>
              </a:solidFill>
              <a:latin typeface="微软雅黑" pitchFamily="34" charset="-122"/>
              <a:ea typeface="현대하모니 L" panose="02020603020101020101" pitchFamily="18" charset="-127"/>
            </a:endParaRPr>
          </a:p>
        </p:txBody>
      </p:sp>
      <p:pic>
        <p:nvPicPr>
          <p:cNvPr id="28" name="Picture 79" descr="distribution center 4"/>
          <p:cNvPicPr preferRelativeResize="0">
            <a:picLocks noChangeAspect="1" noChangeArrowheads="1"/>
          </p:cNvPicPr>
          <p:nvPr/>
        </p:nvPicPr>
        <p:blipFill>
          <a:blip r:embed="rId4" cstate="print"/>
          <a:srcRect/>
          <a:stretch>
            <a:fillRect/>
          </a:stretch>
        </p:blipFill>
        <p:spPr bwMode="auto">
          <a:xfrm>
            <a:off x="1799444" y="3278905"/>
            <a:ext cx="561737" cy="486768"/>
          </a:xfrm>
          <a:prstGeom prst="rect">
            <a:avLst/>
          </a:prstGeom>
          <a:noFill/>
        </p:spPr>
      </p:pic>
      <p:cxnSp>
        <p:nvCxnSpPr>
          <p:cNvPr id="29" name="직선 화살표 연결선 28"/>
          <p:cNvCxnSpPr>
            <a:stCxn id="25" idx="3"/>
            <a:endCxn id="22" idx="1"/>
          </p:cNvCxnSpPr>
          <p:nvPr/>
        </p:nvCxnSpPr>
        <p:spPr>
          <a:xfrm>
            <a:off x="1325981" y="3530378"/>
            <a:ext cx="427468" cy="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71"/>
          <p:cNvCxnSpPr>
            <a:stCxn id="27" idx="3"/>
            <a:endCxn id="35" idx="2"/>
          </p:cNvCxnSpPr>
          <p:nvPr/>
        </p:nvCxnSpPr>
        <p:spPr>
          <a:xfrm flipV="1">
            <a:off x="1325982" y="3853826"/>
            <a:ext cx="2655683" cy="539072"/>
          </a:xfrm>
          <a:prstGeom prst="bent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82"/>
          <p:cNvSpPr txBox="1">
            <a:spLocks noChangeArrowheads="1"/>
          </p:cNvSpPr>
          <p:nvPr/>
        </p:nvSpPr>
        <p:spPr bwMode="auto">
          <a:xfrm>
            <a:off x="344544" y="3817878"/>
            <a:ext cx="140890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Vender</a:t>
            </a:r>
            <a:r>
              <a:rPr lang="en-US" altLang="ko-KR" sz="1050" dirty="0">
                <a:solidFill>
                  <a:prstClr val="black"/>
                </a:solidFill>
                <a:latin typeface="微软雅黑" pitchFamily="34" charset="-122"/>
                <a:ea typeface="微软雅黑" pitchFamily="34" charset="-122"/>
              </a:rPr>
              <a:t> </a:t>
            </a:r>
            <a:r>
              <a:rPr lang="en-US" altLang="ko-KR" sz="1050" dirty="0" smtClean="0">
                <a:solidFill>
                  <a:prstClr val="black"/>
                </a:solidFill>
                <a:latin typeface="微软雅黑" pitchFamily="34" charset="-122"/>
                <a:ea typeface="微软雅黑" pitchFamily="34" charset="-122"/>
              </a:rPr>
              <a:t>49</a:t>
            </a:r>
            <a:r>
              <a:rPr lang="zh-CN" altLang="en-US" sz="1050" dirty="0" smtClean="0">
                <a:solidFill>
                  <a:prstClr val="black"/>
                </a:solidFill>
                <a:latin typeface="微软雅黑" pitchFamily="34" charset="-122"/>
                <a:ea typeface="微软雅黑" pitchFamily="34" charset="-122"/>
              </a:rPr>
              <a:t>个公司</a:t>
            </a:r>
            <a:endParaRPr lang="ko-KR" altLang="en-US" sz="1050" dirty="0">
              <a:solidFill>
                <a:prstClr val="black"/>
              </a:solidFill>
              <a:latin typeface="微软雅黑" pitchFamily="34" charset="-122"/>
              <a:ea typeface="현대하모니 L" panose="02020603020101020101" pitchFamily="18" charset="-127"/>
            </a:endParaRPr>
          </a:p>
        </p:txBody>
      </p:sp>
      <p:sp>
        <p:nvSpPr>
          <p:cNvPr id="32" name="TextBox 82"/>
          <p:cNvSpPr txBox="1">
            <a:spLocks noChangeArrowheads="1"/>
          </p:cNvSpPr>
          <p:nvPr/>
        </p:nvSpPr>
        <p:spPr bwMode="auto">
          <a:xfrm>
            <a:off x="344544" y="4701613"/>
            <a:ext cx="173295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Vender 20</a:t>
            </a:r>
            <a:r>
              <a:rPr lang="zh-CN" altLang="en-US" sz="1050" dirty="0" smtClean="0">
                <a:solidFill>
                  <a:prstClr val="black"/>
                </a:solidFill>
                <a:latin typeface="微软雅黑" pitchFamily="34" charset="-122"/>
                <a:ea typeface="微软雅黑" pitchFamily="34" charset="-122"/>
              </a:rPr>
              <a:t>个公司</a:t>
            </a:r>
            <a:endParaRPr lang="ko-KR" altLang="en-US" sz="1050" dirty="0">
              <a:solidFill>
                <a:prstClr val="black"/>
              </a:solidFill>
              <a:latin typeface="微软雅黑" pitchFamily="34" charset="-122"/>
              <a:ea typeface="현대하모니 L" panose="02020603020101020101" pitchFamily="18" charset="-127"/>
            </a:endParaRPr>
          </a:p>
        </p:txBody>
      </p:sp>
      <p:grpSp>
        <p:nvGrpSpPr>
          <p:cNvPr id="33" name="그룹 32"/>
          <p:cNvGrpSpPr/>
          <p:nvPr/>
        </p:nvGrpSpPr>
        <p:grpSpPr>
          <a:xfrm>
            <a:off x="3657612" y="3207026"/>
            <a:ext cx="648104" cy="646800"/>
            <a:chOff x="3008784" y="3212976"/>
            <a:chExt cx="648000" cy="648000"/>
          </a:xfrm>
        </p:grpSpPr>
        <p:pic>
          <p:nvPicPr>
            <p:cNvPr id="34" name="Picture 44" descr="factory"/>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3080792" y="3286095"/>
              <a:ext cx="504056" cy="46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모서리가 둥근 직사각형 34"/>
            <p:cNvSpPr/>
            <p:nvPr/>
          </p:nvSpPr>
          <p:spPr>
            <a:xfrm>
              <a:off x="3008784" y="3212976"/>
              <a:ext cx="648000" cy="648000"/>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050" dirty="0">
                <a:solidFill>
                  <a:prstClr val="white"/>
                </a:solidFill>
                <a:latin typeface="微软雅黑" pitchFamily="34" charset="-122"/>
                <a:ea typeface="현대하모니 L" panose="02020603020101020101" pitchFamily="18" charset="-127"/>
              </a:endParaRPr>
            </a:p>
          </p:txBody>
        </p:sp>
      </p:grpSp>
      <p:cxnSp>
        <p:nvCxnSpPr>
          <p:cNvPr id="36" name="직선 화살표 연결선 35"/>
          <p:cNvCxnSpPr>
            <a:stCxn id="22" idx="3"/>
            <a:endCxn id="35" idx="1"/>
          </p:cNvCxnSpPr>
          <p:nvPr/>
        </p:nvCxnSpPr>
        <p:spPr>
          <a:xfrm>
            <a:off x="2401554" y="3530426"/>
            <a:ext cx="1256059"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모서리가 둥근 직사각형 36"/>
          <p:cNvSpPr/>
          <p:nvPr/>
        </p:nvSpPr>
        <p:spPr>
          <a:xfrm>
            <a:off x="6560212" y="3207098"/>
            <a:ext cx="648104" cy="646800"/>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500" dirty="0">
              <a:solidFill>
                <a:prstClr val="white"/>
              </a:solidFill>
              <a:latin typeface="微软雅黑" pitchFamily="34" charset="-122"/>
            </a:endParaRPr>
          </a:p>
        </p:txBody>
      </p:sp>
      <p:sp>
        <p:nvSpPr>
          <p:cNvPr id="38" name="TextBox 82"/>
          <p:cNvSpPr txBox="1">
            <a:spLocks noChangeArrowheads="1"/>
          </p:cNvSpPr>
          <p:nvPr/>
        </p:nvSpPr>
        <p:spPr bwMode="auto">
          <a:xfrm>
            <a:off x="6319744" y="3853898"/>
            <a:ext cx="115858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hangingPunct="1">
              <a:spcBef>
                <a:spcPct val="0"/>
              </a:spcBef>
              <a:spcAft>
                <a:spcPct val="0"/>
              </a:spcAft>
            </a:pPr>
            <a:r>
              <a:rPr lang="zh-CN" altLang="en-US" sz="1050" dirty="0" smtClean="0">
                <a:solidFill>
                  <a:prstClr val="black"/>
                </a:solidFill>
                <a:latin typeface="微软雅黑" pitchFamily="34" charset="-122"/>
                <a:ea typeface="微软雅黑" pitchFamily="34" charset="-122"/>
              </a:rPr>
              <a:t>统一物流中心</a:t>
            </a:r>
            <a:endParaRPr lang="ko-KR" altLang="en-US" sz="1050" dirty="0">
              <a:solidFill>
                <a:prstClr val="black"/>
              </a:solidFill>
              <a:latin typeface="微软雅黑" pitchFamily="34" charset="-122"/>
              <a:ea typeface="현대하모니 L" panose="02020603020101020101" pitchFamily="18" charset="-127"/>
            </a:endParaRPr>
          </a:p>
        </p:txBody>
      </p:sp>
      <p:pic>
        <p:nvPicPr>
          <p:cNvPr id="39" name="Picture 21" descr="retailer_L"/>
          <p:cNvPicPr>
            <a:picLocks noChangeAspect="1" noChangeArrowheads="1"/>
          </p:cNvPicPr>
          <p:nvPr/>
        </p:nvPicPr>
        <p:blipFill>
          <a:blip r:embed="rId3" cstate="print"/>
          <a:srcRect/>
          <a:stretch>
            <a:fillRect/>
          </a:stretch>
        </p:blipFill>
        <p:spPr bwMode="auto">
          <a:xfrm>
            <a:off x="5483492" y="3280059"/>
            <a:ext cx="553184" cy="485813"/>
          </a:xfrm>
          <a:prstGeom prst="rect">
            <a:avLst/>
          </a:prstGeom>
          <a:noFill/>
        </p:spPr>
      </p:pic>
      <p:sp>
        <p:nvSpPr>
          <p:cNvPr id="40" name="모서리가 둥근 직사각형 39"/>
          <p:cNvSpPr/>
          <p:nvPr/>
        </p:nvSpPr>
        <p:spPr>
          <a:xfrm>
            <a:off x="5431166" y="3207026"/>
            <a:ext cx="648104" cy="646800"/>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500" dirty="0">
              <a:solidFill>
                <a:prstClr val="white"/>
              </a:solidFill>
              <a:latin typeface="微软雅黑" pitchFamily="34" charset="-122"/>
            </a:endParaRPr>
          </a:p>
        </p:txBody>
      </p:sp>
      <p:pic>
        <p:nvPicPr>
          <p:cNvPr id="41" name="Picture 79" descr="distribution center 4"/>
          <p:cNvPicPr preferRelativeResize="0">
            <a:picLocks noChangeAspect="1" noChangeArrowheads="1"/>
          </p:cNvPicPr>
          <p:nvPr/>
        </p:nvPicPr>
        <p:blipFill>
          <a:blip r:embed="rId4" cstate="print"/>
          <a:srcRect/>
          <a:stretch>
            <a:fillRect/>
          </a:stretch>
        </p:blipFill>
        <p:spPr bwMode="auto">
          <a:xfrm>
            <a:off x="6606210" y="3278975"/>
            <a:ext cx="561737" cy="486768"/>
          </a:xfrm>
          <a:prstGeom prst="rect">
            <a:avLst/>
          </a:prstGeom>
          <a:noFill/>
        </p:spPr>
      </p:pic>
      <p:cxnSp>
        <p:nvCxnSpPr>
          <p:cNvPr id="42" name="직선 화살표 연결선 41"/>
          <p:cNvCxnSpPr>
            <a:stCxn id="40" idx="3"/>
            <a:endCxn id="37" idx="1"/>
          </p:cNvCxnSpPr>
          <p:nvPr/>
        </p:nvCxnSpPr>
        <p:spPr>
          <a:xfrm>
            <a:off x="6079273" y="3530426"/>
            <a:ext cx="480943" cy="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82"/>
          <p:cNvSpPr txBox="1">
            <a:spLocks noChangeArrowheads="1"/>
          </p:cNvSpPr>
          <p:nvPr/>
        </p:nvSpPr>
        <p:spPr bwMode="auto">
          <a:xfrm>
            <a:off x="5359511" y="3846450"/>
            <a:ext cx="756121" cy="122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Vender 69</a:t>
            </a:r>
            <a:r>
              <a:rPr lang="zh-CN" altLang="en-US" sz="1050" dirty="0" smtClean="0">
                <a:solidFill>
                  <a:prstClr val="black"/>
                </a:solidFill>
                <a:latin typeface="微软雅黑" pitchFamily="34" charset="-122"/>
                <a:ea typeface="微软雅黑" pitchFamily="34" charset="-122"/>
              </a:rPr>
              <a:t>个公司</a:t>
            </a:r>
            <a:endParaRPr lang="en-US" altLang="ko-KR" sz="1050" dirty="0" smtClean="0">
              <a:solidFill>
                <a:prstClr val="black"/>
              </a:solidFill>
              <a:latin typeface="微软雅黑" pitchFamily="34" charset="-122"/>
              <a:ea typeface="微软雅黑" pitchFamily="34" charset="-122"/>
            </a:endParaRPr>
          </a:p>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a:t>
            </a:r>
          </a:p>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a:t>
            </a:r>
          </a:p>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a:t>
            </a:r>
          </a:p>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a:t>
            </a:r>
          </a:p>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a:t>
            </a:r>
          </a:p>
        </p:txBody>
      </p:sp>
      <p:grpSp>
        <p:nvGrpSpPr>
          <p:cNvPr id="44" name="그룹 43"/>
          <p:cNvGrpSpPr/>
          <p:nvPr/>
        </p:nvGrpSpPr>
        <p:grpSpPr>
          <a:xfrm>
            <a:off x="6563074" y="4141397"/>
            <a:ext cx="648104" cy="646800"/>
            <a:chOff x="3008784" y="3212976"/>
            <a:chExt cx="648000" cy="648000"/>
          </a:xfrm>
        </p:grpSpPr>
        <p:pic>
          <p:nvPicPr>
            <p:cNvPr id="45" name="Picture 44" descr="factory"/>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3080792" y="3286095"/>
              <a:ext cx="504056" cy="46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모서리가 둥근 직사각형 45"/>
            <p:cNvSpPr/>
            <p:nvPr/>
          </p:nvSpPr>
          <p:spPr>
            <a:xfrm>
              <a:off x="3008784" y="3212976"/>
              <a:ext cx="648000" cy="648000"/>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500" dirty="0">
                <a:solidFill>
                  <a:prstClr val="white"/>
                </a:solidFill>
                <a:latin typeface="微软雅黑" pitchFamily="34" charset="-122"/>
              </a:endParaRPr>
            </a:p>
          </p:txBody>
        </p:sp>
      </p:grpSp>
      <p:cxnSp>
        <p:nvCxnSpPr>
          <p:cNvPr id="47" name="직선 화살표 연결선 46"/>
          <p:cNvCxnSpPr>
            <a:stCxn id="37" idx="2"/>
            <a:endCxn id="46" idx="0"/>
          </p:cNvCxnSpPr>
          <p:nvPr/>
        </p:nvCxnSpPr>
        <p:spPr>
          <a:xfrm>
            <a:off x="6884264" y="3853903"/>
            <a:ext cx="2862" cy="2874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7211184" y="3242999"/>
            <a:ext cx="300711" cy="0"/>
          </a:xfrm>
          <a:prstGeom prst="line">
            <a:avLst/>
          </a:prstGeom>
          <a:ln>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7179826" y="3853651"/>
            <a:ext cx="298498" cy="1064824"/>
          </a:xfrm>
          <a:prstGeom prst="line">
            <a:avLst/>
          </a:prstGeom>
          <a:ln>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82"/>
          <p:cNvSpPr txBox="1">
            <a:spLocks noChangeArrowheads="1"/>
          </p:cNvSpPr>
          <p:nvPr/>
        </p:nvSpPr>
        <p:spPr bwMode="auto">
          <a:xfrm>
            <a:off x="6394188" y="4788271"/>
            <a:ext cx="9721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M</a:t>
            </a:r>
            <a:r>
              <a:rPr lang="zh-CN" altLang="en-US" sz="1050" dirty="0" smtClean="0">
                <a:solidFill>
                  <a:prstClr val="black"/>
                </a:solidFill>
                <a:latin typeface="微软雅黑" pitchFamily="34" charset="-122"/>
                <a:ea typeface="微软雅黑" pitchFamily="34" charset="-122"/>
              </a:rPr>
              <a:t>公司</a:t>
            </a:r>
            <a:endParaRPr lang="en-US" altLang="zh-CN" sz="1050" dirty="0" smtClean="0">
              <a:solidFill>
                <a:prstClr val="black"/>
              </a:solidFill>
              <a:latin typeface="微软雅黑" pitchFamily="34" charset="-122"/>
              <a:ea typeface="微软雅黑" pitchFamily="34" charset="-122"/>
            </a:endParaRPr>
          </a:p>
          <a:p>
            <a:pPr algn="ctr" eaLnBrk="1" fontAlgn="base" hangingPunct="1">
              <a:spcBef>
                <a:spcPct val="0"/>
              </a:spcBef>
              <a:spcAft>
                <a:spcPct val="0"/>
              </a:spcAft>
            </a:pPr>
            <a:r>
              <a:rPr lang="zh-CN" altLang="en-US" sz="1050" dirty="0">
                <a:solidFill>
                  <a:prstClr val="black"/>
                </a:solidFill>
                <a:latin typeface="微软雅黑" pitchFamily="34" charset="-122"/>
                <a:ea typeface="微软雅黑" pitchFamily="34" charset="-122"/>
              </a:rPr>
              <a:t>瑞山工厂</a:t>
            </a:r>
            <a:endParaRPr lang="ko-KR" altLang="en-US" sz="1050" dirty="0">
              <a:solidFill>
                <a:prstClr val="black"/>
              </a:solidFill>
              <a:latin typeface="微软雅黑" pitchFamily="34" charset="-122"/>
              <a:ea typeface="宋体" pitchFamily="2" charset="-122"/>
            </a:endParaRPr>
          </a:p>
        </p:txBody>
      </p:sp>
      <p:sp>
        <p:nvSpPr>
          <p:cNvPr id="51" name="직사각형 21"/>
          <p:cNvSpPr>
            <a:spLocks noChangeArrowheads="1"/>
          </p:cNvSpPr>
          <p:nvPr/>
        </p:nvSpPr>
        <p:spPr bwMode="auto">
          <a:xfrm>
            <a:off x="1280110" y="2508749"/>
            <a:ext cx="3430099" cy="58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spAutoFit/>
          </a:bodyPr>
          <a:lstStyle/>
          <a:p>
            <a:pPr marL="108000" indent="-108000" fontAlgn="base">
              <a:spcBef>
                <a:spcPct val="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非效率性物流网络需改善</a:t>
            </a:r>
            <a:endParaRPr kumimoji="1" lang="en-US" altLang="zh-CN" sz="1100" dirty="0">
              <a:solidFill>
                <a:prstClr val="black"/>
              </a:solidFill>
              <a:latin typeface="微软雅黑" pitchFamily="34" charset="-122"/>
              <a:ea typeface="微软雅黑" pitchFamily="34" charset="-122"/>
            </a:endParaRPr>
          </a:p>
          <a:p>
            <a:pPr marL="108000" indent="-108000" fontAlgn="base">
              <a:spcBef>
                <a:spcPct val="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适度库存基准及管理需标准化</a:t>
            </a:r>
            <a:endParaRPr kumimoji="1" lang="en-US" altLang="zh-CN" sz="1100" dirty="0">
              <a:solidFill>
                <a:prstClr val="black"/>
              </a:solidFill>
              <a:latin typeface="微软雅黑" pitchFamily="34" charset="-122"/>
              <a:ea typeface="微软雅黑" pitchFamily="34" charset="-122"/>
            </a:endParaRPr>
          </a:p>
          <a:p>
            <a:pPr marL="108000" indent="-108000" fontAlgn="base">
              <a:spcBef>
                <a:spcPct val="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运营人员调整及配车需效率化</a:t>
            </a:r>
            <a:endParaRPr kumimoji="1" lang="en-US" altLang="ko-KR" sz="1100" dirty="0">
              <a:solidFill>
                <a:prstClr val="black"/>
              </a:solidFill>
              <a:latin typeface="微软雅黑" pitchFamily="34" charset="-122"/>
              <a:ea typeface="微软雅黑" pitchFamily="34" charset="-122"/>
            </a:endParaRPr>
          </a:p>
        </p:txBody>
      </p:sp>
      <p:sp>
        <p:nvSpPr>
          <p:cNvPr id="52" name="직사각형 21"/>
          <p:cNvSpPr>
            <a:spLocks noChangeArrowheads="1"/>
          </p:cNvSpPr>
          <p:nvPr/>
        </p:nvSpPr>
        <p:spPr bwMode="auto">
          <a:xfrm>
            <a:off x="6061780" y="2508823"/>
            <a:ext cx="3572670" cy="58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nchor="ctr">
            <a:spAutoFit/>
          </a:bodyPr>
          <a:lstStyle/>
          <a:p>
            <a:pPr marL="108000" indent="-108000" fontAlgn="base">
              <a:spcBef>
                <a:spcPct val="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统一物流中心</a:t>
            </a:r>
            <a:r>
              <a:rPr kumimoji="1" lang="en-US" altLang="ko-KR" sz="1100" dirty="0">
                <a:solidFill>
                  <a:prstClr val="black"/>
                </a:solidFill>
                <a:latin typeface="微软雅黑" pitchFamily="34" charset="-122"/>
                <a:ea typeface="微软雅黑" pitchFamily="34" charset="-122"/>
              </a:rPr>
              <a:t>Layout</a:t>
            </a:r>
            <a:r>
              <a:rPr kumimoji="1" lang="zh-CN" altLang="en-US" sz="1100" dirty="0">
                <a:solidFill>
                  <a:prstClr val="black"/>
                </a:solidFill>
                <a:latin typeface="微软雅黑" pitchFamily="34" charset="-122"/>
                <a:ea typeface="微软雅黑" pitchFamily="34" charset="-122"/>
              </a:rPr>
              <a:t>设计</a:t>
            </a:r>
            <a:endParaRPr kumimoji="1" lang="en-US" altLang="zh-CN" sz="1100" dirty="0">
              <a:solidFill>
                <a:prstClr val="black"/>
              </a:solidFill>
              <a:latin typeface="微软雅黑" pitchFamily="34" charset="-122"/>
              <a:ea typeface="微软雅黑" pitchFamily="34" charset="-122"/>
            </a:endParaRPr>
          </a:p>
          <a:p>
            <a:pPr marL="108000" indent="-108000" fontAlgn="base">
              <a:spcBef>
                <a:spcPct val="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统一物流中心库存运营计划树立</a:t>
            </a:r>
            <a:endParaRPr kumimoji="1" lang="en-US" altLang="zh-CN" sz="1100" dirty="0">
              <a:solidFill>
                <a:prstClr val="black"/>
              </a:solidFill>
              <a:latin typeface="微软雅黑" pitchFamily="34" charset="-122"/>
              <a:ea typeface="微软雅黑" pitchFamily="34" charset="-122"/>
            </a:endParaRPr>
          </a:p>
          <a:p>
            <a:pPr marL="108000" indent="-108000" fontAlgn="base">
              <a:spcBef>
                <a:spcPct val="0"/>
              </a:spcBef>
              <a:spcAft>
                <a:spcPct val="0"/>
              </a:spcAft>
              <a:buFont typeface="Wingdings" pitchFamily="2" charset="2"/>
              <a:buChar char="§"/>
            </a:pPr>
            <a:r>
              <a:rPr kumimoji="1" lang="zh-CN" altLang="en-US" sz="1100" dirty="0">
                <a:solidFill>
                  <a:prstClr val="black"/>
                </a:solidFill>
                <a:latin typeface="微软雅黑" pitchFamily="34" charset="-122"/>
                <a:ea typeface="微软雅黑" pitchFamily="34" charset="-122"/>
              </a:rPr>
              <a:t>人员</a:t>
            </a:r>
            <a:r>
              <a:rPr kumimoji="1" lang="en-US" altLang="zh-CN" sz="1100" dirty="0">
                <a:solidFill>
                  <a:prstClr val="black"/>
                </a:solidFill>
                <a:latin typeface="微软雅黑" pitchFamily="34" charset="-122"/>
                <a:ea typeface="微软雅黑" pitchFamily="34" charset="-122"/>
              </a:rPr>
              <a:t>/</a:t>
            </a:r>
            <a:r>
              <a:rPr kumimoji="1" lang="zh-CN" altLang="en-US" sz="1100" dirty="0">
                <a:solidFill>
                  <a:prstClr val="black"/>
                </a:solidFill>
                <a:latin typeface="微软雅黑" pitchFamily="34" charset="-122"/>
                <a:ea typeface="微软雅黑" pitchFamily="34" charset="-122"/>
              </a:rPr>
              <a:t>设备运营、配车效率化战略树立</a:t>
            </a:r>
            <a:endParaRPr kumimoji="1" lang="en-US" altLang="ko-KR" sz="1100" dirty="0">
              <a:solidFill>
                <a:prstClr val="black"/>
              </a:solidFill>
              <a:latin typeface="微软雅黑" pitchFamily="34" charset="-122"/>
              <a:ea typeface="微软雅黑" pitchFamily="34" charset="-122"/>
            </a:endParaRPr>
          </a:p>
        </p:txBody>
      </p:sp>
      <p:sp>
        <p:nvSpPr>
          <p:cNvPr id="53" name="TextBox 82"/>
          <p:cNvSpPr txBox="1">
            <a:spLocks noChangeArrowheads="1"/>
          </p:cNvSpPr>
          <p:nvPr/>
        </p:nvSpPr>
        <p:spPr bwMode="auto">
          <a:xfrm>
            <a:off x="2793374" y="3297917"/>
            <a:ext cx="7192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37.4%</a:t>
            </a:r>
            <a:endParaRPr lang="ko-KR" altLang="en-US" sz="1050" dirty="0">
              <a:solidFill>
                <a:prstClr val="black"/>
              </a:solidFill>
              <a:latin typeface="微软雅黑" pitchFamily="34" charset="-122"/>
              <a:ea typeface="현대하모니 L" panose="02020603020101020101" pitchFamily="18" charset="-127"/>
            </a:endParaRPr>
          </a:p>
        </p:txBody>
      </p:sp>
      <p:sp>
        <p:nvSpPr>
          <p:cNvPr id="54" name="TextBox 82"/>
          <p:cNvSpPr txBox="1">
            <a:spLocks noChangeArrowheads="1"/>
          </p:cNvSpPr>
          <p:nvPr/>
        </p:nvSpPr>
        <p:spPr bwMode="auto">
          <a:xfrm>
            <a:off x="2793311" y="4160461"/>
            <a:ext cx="7192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hangingPunct="1">
              <a:spcBef>
                <a:spcPct val="0"/>
              </a:spcBef>
              <a:spcAft>
                <a:spcPct val="0"/>
              </a:spcAft>
            </a:pPr>
            <a:r>
              <a:rPr lang="en-US" altLang="ko-KR" sz="1050" smtClean="0">
                <a:solidFill>
                  <a:prstClr val="black"/>
                </a:solidFill>
                <a:latin typeface="微软雅黑" pitchFamily="34" charset="-122"/>
                <a:ea typeface="微软雅黑" pitchFamily="34" charset="-122"/>
              </a:rPr>
              <a:t>62.6%</a:t>
            </a:r>
            <a:endParaRPr lang="ko-KR" altLang="en-US" sz="1050" dirty="0">
              <a:solidFill>
                <a:prstClr val="black"/>
              </a:solidFill>
              <a:latin typeface="微软雅黑" pitchFamily="34" charset="-122"/>
              <a:ea typeface="현대하모니 L" panose="02020603020101020101" pitchFamily="18" charset="-127"/>
            </a:endParaRPr>
          </a:p>
        </p:txBody>
      </p:sp>
      <p:sp>
        <p:nvSpPr>
          <p:cNvPr id="55" name="TextBox 82"/>
          <p:cNvSpPr txBox="1">
            <a:spLocks noChangeArrowheads="1"/>
          </p:cNvSpPr>
          <p:nvPr/>
        </p:nvSpPr>
        <p:spPr bwMode="auto">
          <a:xfrm>
            <a:off x="6106111" y="3551619"/>
            <a:ext cx="57609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hangingPunct="1">
              <a:spcBef>
                <a:spcPct val="0"/>
              </a:spcBef>
              <a:spcAft>
                <a:spcPct val="0"/>
              </a:spcAft>
            </a:pPr>
            <a:r>
              <a:rPr lang="en-US" altLang="ko-KR" sz="1050" smtClean="0">
                <a:solidFill>
                  <a:prstClr val="black"/>
                </a:solidFill>
                <a:latin typeface="微软雅黑" pitchFamily="34" charset="-122"/>
                <a:ea typeface="微软雅黑" pitchFamily="34" charset="-122"/>
              </a:rPr>
              <a:t>100%</a:t>
            </a:r>
            <a:endParaRPr lang="ko-KR" altLang="en-US" sz="1050" dirty="0">
              <a:solidFill>
                <a:prstClr val="black"/>
              </a:solidFill>
              <a:latin typeface="微软雅黑" pitchFamily="34" charset="-122"/>
              <a:ea typeface="현대하모니 L" panose="02020603020101020101" pitchFamily="18" charset="-127"/>
            </a:endParaRPr>
          </a:p>
        </p:txBody>
      </p:sp>
      <p:cxnSp>
        <p:nvCxnSpPr>
          <p:cNvPr id="56" name="직선 화살표 연결선 55"/>
          <p:cNvCxnSpPr>
            <a:endCxn id="37" idx="1"/>
          </p:cNvCxnSpPr>
          <p:nvPr/>
        </p:nvCxnSpPr>
        <p:spPr>
          <a:xfrm flipV="1">
            <a:off x="6079273" y="3530503"/>
            <a:ext cx="480943" cy="5009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a:endCxn id="37" idx="1"/>
          </p:cNvCxnSpPr>
          <p:nvPr/>
        </p:nvCxnSpPr>
        <p:spPr>
          <a:xfrm flipV="1">
            <a:off x="6079273" y="3530498"/>
            <a:ext cx="480943" cy="7451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endCxn id="37" idx="1"/>
          </p:cNvCxnSpPr>
          <p:nvPr/>
        </p:nvCxnSpPr>
        <p:spPr>
          <a:xfrm flipV="1">
            <a:off x="6061786" y="3530507"/>
            <a:ext cx="498433" cy="12577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82"/>
          <p:cNvSpPr txBox="1">
            <a:spLocks noChangeArrowheads="1"/>
          </p:cNvSpPr>
          <p:nvPr/>
        </p:nvSpPr>
        <p:spPr bwMode="auto">
          <a:xfrm>
            <a:off x="7478325" y="2991402"/>
            <a:ext cx="21561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&lt;</a:t>
            </a:r>
            <a:r>
              <a:rPr lang="zh-CN" altLang="en-US" sz="1050" dirty="0" smtClean="0">
                <a:solidFill>
                  <a:prstClr val="black"/>
                </a:solidFill>
                <a:latin typeface="微软雅黑" pitchFamily="34" charset="-122"/>
                <a:ea typeface="微软雅黑" pitchFamily="34" charset="-122"/>
              </a:rPr>
              <a:t>统一物流中心</a:t>
            </a:r>
            <a:r>
              <a:rPr lang="en-US" altLang="zh-CN" sz="1050" dirty="0">
                <a:solidFill>
                  <a:prstClr val="black"/>
                </a:solidFill>
                <a:latin typeface="微软雅黑" pitchFamily="34" charset="-122"/>
                <a:ea typeface="微软雅黑" pitchFamily="34" charset="-122"/>
              </a:rPr>
              <a:t> </a:t>
            </a:r>
            <a:r>
              <a:rPr lang="en-US" altLang="zh-CN" sz="1050" dirty="0" smtClean="0">
                <a:solidFill>
                  <a:prstClr val="black"/>
                </a:solidFill>
                <a:latin typeface="微软雅黑" pitchFamily="34" charset="-122"/>
                <a:ea typeface="微软雅黑" pitchFamily="34" charset="-122"/>
              </a:rPr>
              <a:t>Layout</a:t>
            </a:r>
            <a:r>
              <a:rPr lang="en-US" altLang="ko-KR" sz="1050" dirty="0" smtClean="0">
                <a:solidFill>
                  <a:prstClr val="black"/>
                </a:solidFill>
                <a:latin typeface="微软雅黑" pitchFamily="34" charset="-122"/>
                <a:ea typeface="微软雅黑" pitchFamily="34" charset="-122"/>
              </a:rPr>
              <a:t>&gt;</a:t>
            </a:r>
            <a:endParaRPr lang="ko-KR" altLang="en-US" sz="1050" dirty="0">
              <a:solidFill>
                <a:prstClr val="black"/>
              </a:solidFill>
              <a:latin typeface="微软雅黑" pitchFamily="34" charset="-122"/>
              <a:ea typeface="현대하모니 L" panose="02020603020101020101" pitchFamily="18" charset="-127"/>
            </a:endParaRPr>
          </a:p>
        </p:txBody>
      </p:sp>
      <p:sp>
        <p:nvSpPr>
          <p:cNvPr id="60" name="TextBox 82"/>
          <p:cNvSpPr txBox="1">
            <a:spLocks noChangeArrowheads="1"/>
          </p:cNvSpPr>
          <p:nvPr/>
        </p:nvSpPr>
        <p:spPr bwMode="auto">
          <a:xfrm>
            <a:off x="3908608" y="3853899"/>
            <a:ext cx="9721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hangingPunct="1">
              <a:spcBef>
                <a:spcPct val="0"/>
              </a:spcBef>
              <a:spcAft>
                <a:spcPct val="0"/>
              </a:spcAft>
            </a:pPr>
            <a:r>
              <a:rPr lang="en-US" altLang="ko-KR" sz="1050" dirty="0" smtClean="0">
                <a:solidFill>
                  <a:prstClr val="black"/>
                </a:solidFill>
                <a:latin typeface="微软雅黑" pitchFamily="34" charset="-122"/>
                <a:ea typeface="微软雅黑" pitchFamily="34" charset="-122"/>
              </a:rPr>
              <a:t>M</a:t>
            </a:r>
            <a:r>
              <a:rPr lang="zh-CN" altLang="en-US" sz="1050" dirty="0">
                <a:solidFill>
                  <a:prstClr val="black"/>
                </a:solidFill>
                <a:latin typeface="微软雅黑" pitchFamily="34" charset="-122"/>
                <a:ea typeface="微软雅黑" pitchFamily="34" charset="-122"/>
              </a:rPr>
              <a:t>公司</a:t>
            </a:r>
            <a:r>
              <a:rPr lang="en-US" altLang="ko-KR" sz="1050" dirty="0" smtClean="0">
                <a:solidFill>
                  <a:prstClr val="black"/>
                </a:solidFill>
                <a:latin typeface="微软雅黑" pitchFamily="34" charset="-122"/>
                <a:ea typeface="微软雅黑" pitchFamily="34" charset="-122"/>
              </a:rPr>
              <a:t>  </a:t>
            </a:r>
          </a:p>
          <a:p>
            <a:pPr algn="ctr" eaLnBrk="1" fontAlgn="base" hangingPunct="1">
              <a:spcBef>
                <a:spcPct val="0"/>
              </a:spcBef>
              <a:spcAft>
                <a:spcPct val="0"/>
              </a:spcAft>
            </a:pPr>
            <a:r>
              <a:rPr lang="zh-CN" altLang="en-US" sz="1050" dirty="0">
                <a:solidFill>
                  <a:prstClr val="black"/>
                </a:solidFill>
                <a:latin typeface="微软雅黑" pitchFamily="34" charset="-122"/>
                <a:ea typeface="微软雅黑" pitchFamily="34" charset="-122"/>
              </a:rPr>
              <a:t>瑞山工厂</a:t>
            </a:r>
            <a:endParaRPr lang="ko-KR" altLang="en-US" sz="1050" dirty="0">
              <a:solidFill>
                <a:prstClr val="black"/>
              </a:solidFill>
              <a:latin typeface="微软雅黑" pitchFamily="34" charset="-122"/>
              <a:ea typeface="宋体" pitchFamily="2" charset="-122"/>
            </a:endParaRPr>
          </a:p>
        </p:txBody>
      </p:sp>
      <p:pic>
        <p:nvPicPr>
          <p:cNvPr id="61" name="그림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1893" y="3251468"/>
            <a:ext cx="2014189" cy="1706720"/>
          </a:xfrm>
          <a:prstGeom prst="rect">
            <a:avLst/>
          </a:prstGeom>
          <a:ln>
            <a:solidFill>
              <a:srgbClr val="002060"/>
            </a:solidFill>
          </a:ln>
        </p:spPr>
      </p:pic>
      <p:sp>
        <p:nvSpPr>
          <p:cNvPr id="62" name="灯片编号占位符 2"/>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29</a:t>
            </a:fld>
            <a:endParaRPr lang="en-US" altLang="ko-KR" sz="1100" dirty="0">
              <a:latin typeface="微软雅黑" pitchFamily="34" charset="-122"/>
              <a:ea typeface="微软雅黑" pitchFamily="34" charset="-122"/>
            </a:endParaRPr>
          </a:p>
        </p:txBody>
      </p:sp>
      <p:sp>
        <p:nvSpPr>
          <p:cNvPr id="63" name="TextBox 62"/>
          <p:cNvSpPr txBox="1"/>
          <p:nvPr/>
        </p:nvSpPr>
        <p:spPr>
          <a:xfrm>
            <a:off x="273973" y="44625"/>
            <a:ext cx="4680756" cy="461665"/>
          </a:xfrm>
          <a:prstGeom prst="rect">
            <a:avLst/>
          </a:prstGeom>
          <a:noFill/>
        </p:spPr>
        <p:txBody>
          <a:bodyPr wrap="square" rtlCol="0">
            <a:spAutoFit/>
          </a:bodyPr>
          <a:lstStyle/>
          <a:p>
            <a:pPr>
              <a:spcBef>
                <a:spcPts val="600"/>
              </a:spcBef>
            </a:pPr>
            <a:r>
              <a:rPr lang="zh-CN" altLang="en-US" sz="2400" dirty="0">
                <a:solidFill>
                  <a:srgbClr val="FFFFFF"/>
                </a:solidFill>
                <a:latin typeface="微软雅黑" pitchFamily="34" charset="-122"/>
                <a:ea typeface="微软雅黑" pitchFamily="34" charset="-122"/>
              </a:rPr>
              <a:t>物流</a:t>
            </a:r>
            <a:r>
              <a:rPr lang="ko-KR" altLang="en-US" sz="2400" dirty="0">
                <a:solidFill>
                  <a:srgbClr val="FFFFFF"/>
                </a:solidFill>
                <a:latin typeface="微软雅黑" pitchFamily="34" charset="-122"/>
                <a:ea typeface="微软雅黑" pitchFamily="34" charset="-122"/>
              </a:rPr>
              <a:t>咨询</a:t>
            </a:r>
            <a:r>
              <a:rPr lang="en-US" altLang="ko-KR" sz="2400" dirty="0">
                <a:solidFill>
                  <a:srgbClr val="FFFFFF"/>
                </a:solidFill>
                <a:latin typeface="微软雅黑" pitchFamily="34" charset="-122"/>
                <a:ea typeface="微软雅黑" pitchFamily="34" charset="-122"/>
              </a:rPr>
              <a:t>-</a:t>
            </a:r>
            <a:r>
              <a:rPr lang="zh-CN" altLang="en-US" sz="2400" dirty="0">
                <a:solidFill>
                  <a:srgbClr val="FFFFFF"/>
                </a:solidFill>
                <a:latin typeface="微软雅黑" pitchFamily="34" charset="-122"/>
                <a:ea typeface="微软雅黑" pitchFamily="34" charset="-122"/>
              </a:rPr>
              <a:t>事例</a:t>
            </a:r>
            <a:r>
              <a:rPr lang="en-US" altLang="ko-KR" sz="2400" dirty="0">
                <a:solidFill>
                  <a:srgbClr val="FFFFFF"/>
                </a:solidFill>
                <a:latin typeface="微软雅黑" pitchFamily="34" charset="-122"/>
                <a:ea typeface="微软雅黑" pitchFamily="34" charset="-122"/>
              </a:rPr>
              <a:t>(2/2)</a:t>
            </a:r>
            <a:endParaRPr lang="ko-KR" altLang="en-US" sz="24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2413871198"/>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라운드"/>
          <p:cNvPicPr>
            <a:picLocks noChangeAspect="1" noChangeArrowheads="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artisticMarker/>
                    </a14:imgEffect>
                    <a14:imgEffect>
                      <a14:sharpenSoften amount="-50000"/>
                    </a14:imgEffect>
                    <a14:imgEffect>
                      <a14:saturation sat="66000"/>
                    </a14:imgEffect>
                  </a14:imgLayer>
                </a14:imgProps>
              </a:ext>
            </a:extLst>
          </a:blip>
          <a:srcRect/>
          <a:stretch>
            <a:fillRect/>
          </a:stretch>
        </p:blipFill>
        <p:spPr bwMode="auto">
          <a:xfrm>
            <a:off x="1237653" y="1146614"/>
            <a:ext cx="7410823" cy="1339884"/>
          </a:xfrm>
          <a:prstGeom prst="rect">
            <a:avLst/>
          </a:prstGeom>
          <a:solidFill>
            <a:schemeClr val="lt1"/>
          </a:solidFill>
          <a:ln>
            <a:headEnd/>
            <a:tailEnd/>
          </a:ln>
          <a:effectLst/>
        </p:spPr>
        <p:style>
          <a:lnRef idx="2">
            <a:schemeClr val="accent3"/>
          </a:lnRef>
          <a:fillRef idx="1">
            <a:schemeClr val="lt1"/>
          </a:fillRef>
          <a:effectRef idx="0">
            <a:schemeClr val="accent3"/>
          </a:effectRef>
          <a:fontRef idx="minor">
            <a:schemeClr val="dk1"/>
          </a:fontRef>
        </p:style>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1483" y="5292427"/>
            <a:ext cx="2105025" cy="638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ltGray">
          <a:xfrm>
            <a:off x="2978338" y="692696"/>
            <a:ext cx="3990453" cy="907836"/>
          </a:xfrm>
          <a:prstGeom prst="rect">
            <a:avLst/>
          </a:prstGeom>
          <a:solidFill>
            <a:schemeClr val="bg1"/>
          </a:solidFill>
          <a:ln w="25400" cap="rnd">
            <a:solidFill>
              <a:schemeClr val="bg1">
                <a:lumMod val="65000"/>
              </a:schemeClr>
            </a:solidFill>
            <a:round/>
            <a:headEnd/>
            <a:tailEnd/>
          </a:ln>
        </p:spPr>
        <p:txBody>
          <a:bodyPr rtlCol="0" anchor="ctr"/>
          <a:lstStyle/>
          <a:p>
            <a:pPr algn="ctr">
              <a:spcBef>
                <a:spcPct val="50000"/>
              </a:spcBef>
            </a:pPr>
            <a:endParaRPr lang="zh-CN" altLang="en-US" dirty="0">
              <a:solidFill>
                <a:srgbClr val="C0504D"/>
              </a:solidFill>
              <a:latin typeface="微软雅黑" pitchFamily="34" charset="-122"/>
              <a:ea typeface="微软雅黑" pitchFamily="34" charset="-122"/>
            </a:endParaRPr>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7772" y="913258"/>
            <a:ext cx="3868362"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265"/>
          <p:cNvSpPr txBox="1">
            <a:spLocks noChangeArrowheads="1"/>
          </p:cNvSpPr>
          <p:nvPr/>
        </p:nvSpPr>
        <p:spPr bwMode="auto">
          <a:xfrm>
            <a:off x="272494" y="44644"/>
            <a:ext cx="6696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a:solidFill>
                  <a:schemeClr val="tx1"/>
                </a:solidFill>
                <a:latin typeface="굴림" charset="-127"/>
                <a:ea typeface="굴림" charset="-127"/>
              </a:defRPr>
            </a:lvl1pPr>
            <a:lvl2pPr marL="742950" indent="-285750" eaLnBrk="0" hangingPunct="0">
              <a:defRPr kumimoji="1" sz="1400">
                <a:solidFill>
                  <a:schemeClr val="tx1"/>
                </a:solidFill>
                <a:latin typeface="굴림" charset="-127"/>
                <a:ea typeface="굴림" charset="-127"/>
              </a:defRPr>
            </a:lvl2pPr>
            <a:lvl3pPr marL="1143000" indent="-228600" eaLnBrk="0" hangingPunct="0">
              <a:defRPr kumimoji="1" sz="1400">
                <a:solidFill>
                  <a:schemeClr val="tx1"/>
                </a:solidFill>
                <a:latin typeface="굴림" charset="-127"/>
                <a:ea typeface="굴림" charset="-127"/>
              </a:defRPr>
            </a:lvl3pPr>
            <a:lvl4pPr marL="1600200" indent="-228600" eaLnBrk="0" hangingPunct="0">
              <a:defRPr kumimoji="1" sz="1400">
                <a:solidFill>
                  <a:schemeClr val="tx1"/>
                </a:solidFill>
                <a:latin typeface="굴림" charset="-127"/>
                <a:ea typeface="굴림" charset="-127"/>
              </a:defRPr>
            </a:lvl4pPr>
            <a:lvl5pPr marL="2057400" indent="-228600" eaLnBrk="0" hangingPunct="0">
              <a:defRPr kumimoji="1" sz="1400">
                <a:solidFill>
                  <a:schemeClr val="tx1"/>
                </a:solidFill>
                <a:latin typeface="굴림" charset="-127"/>
                <a:ea typeface="굴림" charset="-127"/>
              </a:defRPr>
            </a:lvl5pPr>
            <a:lvl6pPr marL="2514600" indent="-228600" algn="ctr" eaLnBrk="0" fontAlgn="base" hangingPunct="0">
              <a:spcBef>
                <a:spcPct val="0"/>
              </a:spcBef>
              <a:spcAft>
                <a:spcPct val="0"/>
              </a:spcAft>
              <a:defRPr kumimoji="1" sz="1400">
                <a:solidFill>
                  <a:schemeClr val="tx1"/>
                </a:solidFill>
                <a:latin typeface="굴림" charset="-127"/>
                <a:ea typeface="굴림" charset="-127"/>
              </a:defRPr>
            </a:lvl6pPr>
            <a:lvl7pPr marL="2971800" indent="-228600" algn="ctr" eaLnBrk="0" fontAlgn="base" hangingPunct="0">
              <a:spcBef>
                <a:spcPct val="0"/>
              </a:spcBef>
              <a:spcAft>
                <a:spcPct val="0"/>
              </a:spcAft>
              <a:defRPr kumimoji="1" sz="1400">
                <a:solidFill>
                  <a:schemeClr val="tx1"/>
                </a:solidFill>
                <a:latin typeface="굴림" charset="-127"/>
                <a:ea typeface="굴림" charset="-127"/>
              </a:defRPr>
            </a:lvl7pPr>
            <a:lvl8pPr marL="3429000" indent="-228600" algn="ctr" eaLnBrk="0" fontAlgn="base" hangingPunct="0">
              <a:spcBef>
                <a:spcPct val="0"/>
              </a:spcBef>
              <a:spcAft>
                <a:spcPct val="0"/>
              </a:spcAft>
              <a:defRPr kumimoji="1" sz="1400">
                <a:solidFill>
                  <a:schemeClr val="tx1"/>
                </a:solidFill>
                <a:latin typeface="굴림" charset="-127"/>
                <a:ea typeface="굴림" charset="-127"/>
              </a:defRPr>
            </a:lvl8pPr>
            <a:lvl9pPr marL="3886200" indent="-228600" algn="ctr" eaLnBrk="0" fontAlgn="base" hangingPunct="0">
              <a:spcBef>
                <a:spcPct val="0"/>
              </a:spcBef>
              <a:spcAft>
                <a:spcPct val="0"/>
              </a:spcAft>
              <a:defRPr kumimoji="1" sz="1400">
                <a:solidFill>
                  <a:schemeClr val="tx1"/>
                </a:solidFill>
                <a:latin typeface="굴림" charset="-127"/>
                <a:ea typeface="굴림" charset="-127"/>
              </a:defRPr>
            </a:lvl9pPr>
          </a:lstStyle>
          <a:p>
            <a:pPr eaLnBrk="1" fontAlgn="base" latinLnBrk="1" hangingPunct="1">
              <a:spcBef>
                <a:spcPct val="50000"/>
              </a:spcBef>
              <a:spcAft>
                <a:spcPct val="0"/>
              </a:spcAft>
            </a:pPr>
            <a:r>
              <a:rPr lang="en-US" altLang="ko-KR" sz="2400" b="1" dirty="0" smtClean="0">
                <a:solidFill>
                  <a:srgbClr val="FFFFFF"/>
                </a:solidFill>
                <a:latin typeface="微软雅黑" pitchFamily="34" charset="-122"/>
                <a:ea typeface="微软雅黑" pitchFamily="34" charset="-122"/>
                <a:cs typeface="Arial" charset="0"/>
              </a:rPr>
              <a:t>VISION</a:t>
            </a:r>
            <a:endParaRPr lang="ko-KR" altLang="en-US" sz="2400" b="1" dirty="0">
              <a:solidFill>
                <a:srgbClr val="FFFFFF"/>
              </a:solidFill>
              <a:latin typeface="微软雅黑" pitchFamily="34" charset="-122"/>
              <a:ea typeface="현대하모니 M" pitchFamily="18" charset="-127"/>
              <a:cs typeface="Arial" charset="0"/>
            </a:endParaRPr>
          </a:p>
        </p:txBody>
      </p:sp>
      <p:sp>
        <p:nvSpPr>
          <p:cNvPr id="9" name="弧形 8"/>
          <p:cNvSpPr/>
          <p:nvPr/>
        </p:nvSpPr>
        <p:spPr>
          <a:xfrm>
            <a:off x="1258992" y="3061388"/>
            <a:ext cx="7420340" cy="5171019"/>
          </a:xfrm>
          <a:prstGeom prst="arc">
            <a:avLst>
              <a:gd name="adj1" fmla="val 10652544"/>
              <a:gd name="adj2" fmla="val 21506995"/>
            </a:avLst>
          </a:prstGeom>
          <a:ln w="21272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solidFill>
                <a:srgbClr val="000000"/>
              </a:solidFill>
              <a:latin typeface="微软雅黑" pitchFamily="34" charset="-122"/>
              <a:ea typeface="微软雅黑" pitchFamily="34" charset="-122"/>
            </a:endParaRPr>
          </a:p>
        </p:txBody>
      </p:sp>
      <p:sp>
        <p:nvSpPr>
          <p:cNvPr id="5" name="下箭头 4"/>
          <p:cNvSpPr/>
          <p:nvPr/>
        </p:nvSpPr>
        <p:spPr bwMode="ltGray">
          <a:xfrm rot="21351092">
            <a:off x="8380713" y="5474041"/>
            <a:ext cx="616324" cy="436915"/>
          </a:xfrm>
          <a:prstGeom prst="downArrow">
            <a:avLst>
              <a:gd name="adj1" fmla="val 36869"/>
              <a:gd name="adj2" fmla="val 53116"/>
            </a:avLst>
          </a:prstGeom>
          <a:solidFill>
            <a:schemeClr val="bg1">
              <a:lumMod val="85000"/>
            </a:schemeClr>
          </a:solidFill>
          <a:ln w="12700" cap="rnd">
            <a:noFill/>
            <a:round/>
            <a:headEnd/>
            <a:tailEnd/>
          </a:ln>
        </p:spPr>
        <p:txBody>
          <a:bodyPr rtlCol="0" anchor="ctr"/>
          <a:lstStyle/>
          <a:p>
            <a:pPr algn="ctr">
              <a:spcBef>
                <a:spcPct val="50000"/>
              </a:spcBef>
            </a:pPr>
            <a:endParaRPr lang="zh-CN" altLang="en-US">
              <a:solidFill>
                <a:srgbClr val="C0504D"/>
              </a:solidFill>
              <a:latin typeface="微软雅黑" pitchFamily="34" charset="-122"/>
              <a:ea typeface="微软雅黑" pitchFamily="34" charset="-122"/>
            </a:endParaRPr>
          </a:p>
        </p:txBody>
      </p:sp>
      <p:sp>
        <p:nvSpPr>
          <p:cNvPr id="6" name="椭圆 5"/>
          <p:cNvSpPr/>
          <p:nvPr/>
        </p:nvSpPr>
        <p:spPr bwMode="ltGray">
          <a:xfrm>
            <a:off x="896549" y="4077083"/>
            <a:ext cx="1170000" cy="1178101"/>
          </a:xfrm>
          <a:prstGeom prst="ellipse">
            <a:avLst/>
          </a:prstGeom>
          <a:solidFill>
            <a:schemeClr val="bg1"/>
          </a:solidFill>
          <a:ln w="88900" cap="rnd">
            <a:solidFill>
              <a:schemeClr val="bg1">
                <a:lumMod val="85000"/>
              </a:schemeClr>
            </a:solidFill>
            <a:round/>
            <a:headEnd/>
            <a:tailEnd/>
          </a:ln>
        </p:spPr>
        <p:txBody>
          <a:bodyPr rtlCol="0" anchor="ctr"/>
          <a:lstStyle/>
          <a:p>
            <a:pPr algn="ctr">
              <a:spcBef>
                <a:spcPct val="50000"/>
              </a:spcBef>
            </a:pPr>
            <a:r>
              <a:rPr lang="zh-CN" altLang="en-US" sz="1600" dirty="0">
                <a:solidFill>
                  <a:srgbClr val="000000"/>
                </a:solidFill>
                <a:latin typeface="微软雅黑" pitchFamily="34" charset="-122"/>
                <a:ea typeface="微软雅黑" pitchFamily="34" charset="-122"/>
              </a:rPr>
              <a:t>物流</a:t>
            </a:r>
            <a:endParaRPr lang="en-US" altLang="zh-CN" sz="1600" dirty="0">
              <a:solidFill>
                <a:srgbClr val="000000"/>
              </a:solidFill>
              <a:latin typeface="微软雅黑" pitchFamily="34" charset="-122"/>
              <a:ea typeface="微软雅黑" pitchFamily="34" charset="-122"/>
            </a:endParaRPr>
          </a:p>
          <a:p>
            <a:pPr algn="ctr">
              <a:spcBef>
                <a:spcPct val="50000"/>
              </a:spcBef>
            </a:pPr>
            <a:r>
              <a:rPr lang="zh-CN" altLang="en-US" sz="900" dirty="0">
                <a:solidFill>
                  <a:srgbClr val="000000"/>
                </a:solidFill>
                <a:latin typeface="微软雅黑" pitchFamily="34" charset="-122"/>
                <a:ea typeface="微软雅黑" pitchFamily="34" charset="-122"/>
              </a:rPr>
              <a:t>构筑全球物流</a:t>
            </a:r>
            <a:r>
              <a:rPr lang="en-US" altLang="zh-CN" sz="900" dirty="0">
                <a:solidFill>
                  <a:srgbClr val="000000"/>
                </a:solidFill>
                <a:latin typeface="微软雅黑" pitchFamily="34" charset="-122"/>
                <a:ea typeface="微软雅黑" pitchFamily="34" charset="-122"/>
              </a:rPr>
              <a:t>N/W</a:t>
            </a:r>
            <a:endParaRPr lang="zh-CN" altLang="en-US" sz="900" dirty="0">
              <a:solidFill>
                <a:srgbClr val="000000"/>
              </a:solidFill>
              <a:latin typeface="微软雅黑" pitchFamily="34" charset="-122"/>
              <a:ea typeface="微软雅黑" pitchFamily="34" charset="-122"/>
            </a:endParaRPr>
          </a:p>
        </p:txBody>
      </p:sp>
      <p:sp>
        <p:nvSpPr>
          <p:cNvPr id="10" name="椭圆 9"/>
          <p:cNvSpPr/>
          <p:nvPr/>
        </p:nvSpPr>
        <p:spPr bwMode="ltGray">
          <a:xfrm>
            <a:off x="2251312" y="2780940"/>
            <a:ext cx="1170000" cy="1192955"/>
          </a:xfrm>
          <a:prstGeom prst="ellipse">
            <a:avLst/>
          </a:prstGeom>
          <a:solidFill>
            <a:schemeClr val="bg1"/>
          </a:solidFill>
          <a:ln w="88900" cap="rnd">
            <a:solidFill>
              <a:schemeClr val="bg1">
                <a:lumMod val="85000"/>
              </a:schemeClr>
            </a:solidFill>
            <a:round/>
            <a:headEnd/>
            <a:tailEnd/>
          </a:ln>
        </p:spPr>
        <p:txBody>
          <a:bodyPr rtlCol="0" anchor="ctr"/>
          <a:lstStyle/>
          <a:p>
            <a:pPr algn="ctr">
              <a:spcBef>
                <a:spcPct val="50000"/>
              </a:spcBef>
            </a:pPr>
            <a:r>
              <a:rPr lang="zh-CN" altLang="en-US" sz="1600" dirty="0">
                <a:solidFill>
                  <a:srgbClr val="000000"/>
                </a:solidFill>
                <a:latin typeface="微软雅黑" pitchFamily="34" charset="-122"/>
                <a:ea typeface="微软雅黑" pitchFamily="34" charset="-122"/>
              </a:rPr>
              <a:t>海运</a:t>
            </a:r>
            <a:endParaRPr lang="en-US" altLang="zh-CN" sz="1600" dirty="0">
              <a:solidFill>
                <a:srgbClr val="000000"/>
              </a:solidFill>
              <a:latin typeface="微软雅黑" pitchFamily="34" charset="-122"/>
              <a:ea typeface="微软雅黑" pitchFamily="34" charset="-122"/>
            </a:endParaRPr>
          </a:p>
          <a:p>
            <a:pPr algn="ctr">
              <a:spcBef>
                <a:spcPct val="50000"/>
              </a:spcBef>
            </a:pPr>
            <a:r>
              <a:rPr lang="zh-CN" altLang="en-US" sz="900" dirty="0">
                <a:solidFill>
                  <a:srgbClr val="000000"/>
                </a:solidFill>
                <a:latin typeface="微软雅黑" pitchFamily="34" charset="-122"/>
                <a:ea typeface="微软雅黑" pitchFamily="34" charset="-122"/>
              </a:rPr>
              <a:t>全球综合海运社</a:t>
            </a:r>
          </a:p>
        </p:txBody>
      </p:sp>
      <p:sp>
        <p:nvSpPr>
          <p:cNvPr id="11" name="椭圆 10"/>
          <p:cNvSpPr/>
          <p:nvPr/>
        </p:nvSpPr>
        <p:spPr bwMode="ltGray">
          <a:xfrm>
            <a:off x="4328996" y="2348892"/>
            <a:ext cx="1170000" cy="1152127"/>
          </a:xfrm>
          <a:prstGeom prst="ellipse">
            <a:avLst/>
          </a:prstGeom>
          <a:solidFill>
            <a:schemeClr val="bg1"/>
          </a:solidFill>
          <a:ln w="88900" cap="rnd">
            <a:solidFill>
              <a:schemeClr val="bg1">
                <a:lumMod val="85000"/>
              </a:schemeClr>
            </a:solidFill>
            <a:round/>
            <a:headEnd/>
            <a:tailEnd/>
          </a:ln>
        </p:spPr>
        <p:txBody>
          <a:bodyPr rtlCol="0" anchor="ctr"/>
          <a:lstStyle/>
          <a:p>
            <a:pPr algn="ctr">
              <a:spcBef>
                <a:spcPct val="50000"/>
              </a:spcBef>
            </a:pPr>
            <a:r>
              <a:rPr lang="en-US" altLang="zh-CN" sz="1600" dirty="0">
                <a:solidFill>
                  <a:srgbClr val="000000"/>
                </a:solidFill>
                <a:latin typeface="微软雅黑" pitchFamily="34" charset="-122"/>
                <a:ea typeface="微软雅黑" pitchFamily="34" charset="-122"/>
              </a:rPr>
              <a:t>KD</a:t>
            </a:r>
          </a:p>
          <a:p>
            <a:pPr algn="ctr">
              <a:spcBef>
                <a:spcPct val="50000"/>
              </a:spcBef>
            </a:pPr>
            <a:r>
              <a:rPr lang="zh-CN" altLang="en-US" sz="900" dirty="0">
                <a:solidFill>
                  <a:srgbClr val="000000"/>
                </a:solidFill>
                <a:latin typeface="微软雅黑" pitchFamily="34" charset="-122"/>
                <a:ea typeface="微软雅黑" pitchFamily="34" charset="-122"/>
              </a:rPr>
              <a:t>提供全方位零部件的物流服务</a:t>
            </a:r>
          </a:p>
        </p:txBody>
      </p:sp>
      <p:sp>
        <p:nvSpPr>
          <p:cNvPr id="12" name="椭圆 11"/>
          <p:cNvSpPr/>
          <p:nvPr/>
        </p:nvSpPr>
        <p:spPr bwMode="ltGray">
          <a:xfrm>
            <a:off x="6454539" y="2780927"/>
            <a:ext cx="1170000" cy="1192956"/>
          </a:xfrm>
          <a:prstGeom prst="ellipse">
            <a:avLst/>
          </a:prstGeom>
          <a:solidFill>
            <a:schemeClr val="bg1"/>
          </a:solidFill>
          <a:ln w="88900" cap="rnd">
            <a:solidFill>
              <a:schemeClr val="bg1">
                <a:lumMod val="85000"/>
              </a:schemeClr>
            </a:solidFill>
            <a:round/>
            <a:headEnd/>
            <a:tailEnd/>
          </a:ln>
        </p:spPr>
        <p:txBody>
          <a:bodyPr rtlCol="0" anchor="ctr"/>
          <a:lstStyle/>
          <a:p>
            <a:pPr algn="ctr">
              <a:spcBef>
                <a:spcPct val="50000"/>
              </a:spcBef>
            </a:pPr>
            <a:r>
              <a:rPr lang="zh-CN" altLang="en-US" sz="1600" dirty="0">
                <a:solidFill>
                  <a:srgbClr val="000000"/>
                </a:solidFill>
                <a:latin typeface="微软雅黑" pitchFamily="34" charset="-122"/>
                <a:ea typeface="微软雅黑" pitchFamily="34" charset="-122"/>
              </a:rPr>
              <a:t>贸易</a:t>
            </a:r>
            <a:endParaRPr lang="en-US" altLang="zh-CN" sz="1600" dirty="0">
              <a:solidFill>
                <a:srgbClr val="000000"/>
              </a:solidFill>
              <a:latin typeface="微软雅黑" pitchFamily="34" charset="-122"/>
              <a:ea typeface="微软雅黑" pitchFamily="34" charset="-122"/>
            </a:endParaRPr>
          </a:p>
          <a:p>
            <a:pPr algn="ctr">
              <a:spcBef>
                <a:spcPct val="50000"/>
              </a:spcBef>
            </a:pPr>
            <a:r>
              <a:rPr lang="zh-CN" altLang="en-US" sz="900" dirty="0">
                <a:solidFill>
                  <a:srgbClr val="000000"/>
                </a:solidFill>
                <a:latin typeface="微软雅黑" pitchFamily="34" charset="-122"/>
                <a:ea typeface="微软雅黑" pitchFamily="34" charset="-122"/>
              </a:rPr>
              <a:t>全球性贸易的跳跃</a:t>
            </a:r>
          </a:p>
        </p:txBody>
      </p:sp>
      <p:sp>
        <p:nvSpPr>
          <p:cNvPr id="13" name="椭圆 12"/>
          <p:cNvSpPr/>
          <p:nvPr/>
        </p:nvSpPr>
        <p:spPr bwMode="ltGray">
          <a:xfrm>
            <a:off x="7929089" y="4077083"/>
            <a:ext cx="1130618" cy="1178101"/>
          </a:xfrm>
          <a:prstGeom prst="ellipse">
            <a:avLst/>
          </a:prstGeom>
          <a:solidFill>
            <a:schemeClr val="bg1"/>
          </a:solidFill>
          <a:ln w="88900" cap="rnd">
            <a:solidFill>
              <a:schemeClr val="bg1">
                <a:lumMod val="85000"/>
              </a:schemeClr>
            </a:solidFill>
            <a:round/>
            <a:headEnd/>
            <a:tailEnd/>
          </a:ln>
        </p:spPr>
        <p:txBody>
          <a:bodyPr lIns="0" rIns="0" rtlCol="0" anchor="ctr"/>
          <a:lstStyle/>
          <a:p>
            <a:pPr algn="ctr">
              <a:spcBef>
                <a:spcPct val="50000"/>
              </a:spcBef>
            </a:pPr>
            <a:r>
              <a:rPr lang="zh-CN" altLang="en-US" sz="1600" dirty="0">
                <a:solidFill>
                  <a:srgbClr val="000000"/>
                </a:solidFill>
                <a:latin typeface="微软雅黑" pitchFamily="34" charset="-122"/>
                <a:ea typeface="微软雅黑" pitchFamily="34" charset="-122"/>
              </a:rPr>
              <a:t>二手车</a:t>
            </a:r>
          </a:p>
          <a:p>
            <a:pPr algn="ctr">
              <a:spcBef>
                <a:spcPct val="50000"/>
              </a:spcBef>
            </a:pPr>
            <a:r>
              <a:rPr lang="zh-CN" altLang="en-US" sz="900" dirty="0">
                <a:solidFill>
                  <a:srgbClr val="000000"/>
                </a:solidFill>
                <a:latin typeface="微软雅黑" pitchFamily="34" charset="-122"/>
                <a:ea typeface="微软雅黑" pitchFamily="34" charset="-122"/>
              </a:rPr>
              <a:t>二手车流通先进化</a:t>
            </a:r>
          </a:p>
        </p:txBody>
      </p:sp>
      <p:sp>
        <p:nvSpPr>
          <p:cNvPr id="14" name="矩形 13"/>
          <p:cNvSpPr/>
          <p:nvPr/>
        </p:nvSpPr>
        <p:spPr>
          <a:xfrm>
            <a:off x="2476500" y="1700810"/>
            <a:ext cx="5206803" cy="430887"/>
          </a:xfrm>
          <a:prstGeom prst="rect">
            <a:avLst/>
          </a:prstGeom>
        </p:spPr>
        <p:txBody>
          <a:bodyPr wrap="square">
            <a:spAutoFit/>
          </a:bodyPr>
          <a:lstStyle/>
          <a:p>
            <a:pPr algn="ctr"/>
            <a:r>
              <a:rPr lang="zh-CN" altLang="en-US" sz="1100" dirty="0">
                <a:solidFill>
                  <a:srgbClr val="000000"/>
                </a:solidFill>
                <a:latin typeface="微软雅黑" pitchFamily="34" charset="-122"/>
                <a:ea typeface="微软雅黑" pitchFamily="34" charset="-122"/>
              </a:rPr>
              <a:t>通过提供物流</a:t>
            </a:r>
            <a:r>
              <a:rPr lang="en-US" altLang="zh-CN" sz="1100" dirty="0">
                <a:solidFill>
                  <a:srgbClr val="000000"/>
                </a:solidFill>
                <a:latin typeface="微软雅黑" pitchFamily="34" charset="-122"/>
                <a:ea typeface="微软雅黑" pitchFamily="34" charset="-122"/>
              </a:rPr>
              <a:t>·</a:t>
            </a:r>
            <a:r>
              <a:rPr lang="zh-CN" altLang="en-US" sz="1100" dirty="0">
                <a:solidFill>
                  <a:srgbClr val="000000"/>
                </a:solidFill>
                <a:latin typeface="微软雅黑" pitchFamily="34" charset="-122"/>
                <a:ea typeface="微软雅黑" pitchFamily="34" charset="-122"/>
              </a:rPr>
              <a:t>流通等部门的差别化价值来实现顾客价值链的效率化和持续成长的可能性</a:t>
            </a:r>
          </a:p>
        </p:txBody>
      </p:sp>
      <p:sp>
        <p:nvSpPr>
          <p:cNvPr id="15" name="矩形 14"/>
          <p:cNvSpPr/>
          <p:nvPr/>
        </p:nvSpPr>
        <p:spPr>
          <a:xfrm>
            <a:off x="2456723" y="4670715"/>
            <a:ext cx="5070000" cy="430887"/>
          </a:xfrm>
          <a:prstGeom prst="rect">
            <a:avLst/>
          </a:prstGeom>
        </p:spPr>
        <p:txBody>
          <a:bodyPr anchor="ctr">
            <a:spAutoFit/>
          </a:bodyPr>
          <a:lstStyle/>
          <a:p>
            <a:pPr algn="ctr">
              <a:spcBef>
                <a:spcPts val="600"/>
              </a:spcBef>
            </a:pPr>
            <a:r>
              <a:rPr lang="zh-CN" altLang="zh-CN" sz="1100" dirty="0">
                <a:solidFill>
                  <a:srgbClr val="000000"/>
                </a:solidFill>
                <a:latin typeface="微软雅黑" pitchFamily="34" charset="-122"/>
                <a:ea typeface="微软雅黑" pitchFamily="34" charset="-122"/>
              </a:rPr>
              <a:t>通过五大核心事业群的持续成长和事业力量的不断壮大</a:t>
            </a:r>
            <a:r>
              <a:rPr lang="zh-CN" altLang="en-US" sz="1100" dirty="0">
                <a:solidFill>
                  <a:srgbClr val="000000"/>
                </a:solidFill>
                <a:latin typeface="微软雅黑" pitchFamily="34" charset="-122"/>
                <a:ea typeface="微软雅黑" pitchFamily="34" charset="-122"/>
              </a:rPr>
              <a:t>，</a:t>
            </a:r>
            <a:r>
              <a:rPr lang="zh-CN" altLang="zh-CN" sz="1100" dirty="0">
                <a:solidFill>
                  <a:srgbClr val="000000"/>
                </a:solidFill>
                <a:latin typeface="微软雅黑" pitchFamily="34" charset="-122"/>
                <a:ea typeface="微软雅黑" pitchFamily="34" charset="-122"/>
              </a:rPr>
              <a:t>从而促进全球综合物流企业的成长</a:t>
            </a:r>
          </a:p>
        </p:txBody>
      </p:sp>
      <p:sp>
        <p:nvSpPr>
          <p:cNvPr id="16" name="圆角矩形 15"/>
          <p:cNvSpPr/>
          <p:nvPr/>
        </p:nvSpPr>
        <p:spPr bwMode="ltGray">
          <a:xfrm>
            <a:off x="2836319" y="692696"/>
            <a:ext cx="49529" cy="72008"/>
          </a:xfrm>
          <a:prstGeom prst="roundRect">
            <a:avLst/>
          </a:prstGeom>
          <a:solidFill>
            <a:schemeClr val="accent5">
              <a:lumMod val="60000"/>
              <a:lumOff val="40000"/>
            </a:schemeClr>
          </a:solidFill>
          <a:ln w="12700" cap="rnd">
            <a:solidFill>
              <a:schemeClr val="bg1"/>
            </a:solidFill>
            <a:round/>
            <a:headEnd/>
            <a:tailEnd/>
          </a:ln>
        </p:spPr>
        <p:txBody>
          <a:bodyPr rtlCol="0" anchor="ctr"/>
          <a:lstStyle/>
          <a:p>
            <a:pPr algn="ctr">
              <a:spcBef>
                <a:spcPct val="50000"/>
              </a:spcBef>
            </a:pPr>
            <a:endParaRPr lang="zh-CN" altLang="en-US">
              <a:solidFill>
                <a:srgbClr val="C0504D"/>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0705" y="4524195"/>
            <a:ext cx="244073"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0779" y="4498962"/>
            <a:ext cx="242531" cy="749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灯片编号占位符 3"/>
          <p:cNvSpPr txBox="1">
            <a:spLocks/>
          </p:cNvSpPr>
          <p:nvPr/>
        </p:nvSpPr>
        <p:spPr>
          <a:xfrm>
            <a:off x="8310773" y="6407616"/>
            <a:ext cx="1463469" cy="4572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923128FF-01E0-473F-AD7A-342F7F7DF9A8}" type="slidenum">
              <a:rPr lang="en-US" altLang="ko-KR" sz="1100" b="1">
                <a:solidFill>
                  <a:srgbClr val="3333FF"/>
                </a:solidFill>
                <a:latin typeface="微软雅黑" pitchFamily="34" charset="-122"/>
                <a:ea typeface="微软雅黑" pitchFamily="34" charset="-122"/>
                <a:cs typeface="Arial" pitchFamily="34" charset="0"/>
              </a:rPr>
              <a:pPr algn="r">
                <a:defRPr/>
              </a:pPr>
              <a:t>3</a:t>
            </a:fld>
            <a:endParaRPr lang="en-US" altLang="ko-KR" sz="1100" b="1" dirty="0">
              <a:solidFill>
                <a:srgbClr val="3333FF"/>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562856955"/>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2"/>
          <p:cNvSpPr>
            <a:spLocks noChangeArrowheads="1"/>
          </p:cNvSpPr>
          <p:nvPr/>
        </p:nvSpPr>
        <p:spPr bwMode="auto">
          <a:xfrm>
            <a:off x="5682837" y="4149080"/>
            <a:ext cx="3482631" cy="2707580"/>
          </a:xfrm>
          <a:prstGeom prst="roundRect">
            <a:avLst>
              <a:gd name="adj" fmla="val 4046"/>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prstClr val="black"/>
              </a:solidFill>
              <a:latin typeface="微软雅黑" pitchFamily="34" charset="-122"/>
              <a:ea typeface="微软雅黑" pitchFamily="34" charset="-122"/>
            </a:endParaRPr>
          </a:p>
        </p:txBody>
      </p:sp>
      <p:sp>
        <p:nvSpPr>
          <p:cNvPr id="2" name="矩形 1"/>
          <p:cNvSpPr/>
          <p:nvPr/>
        </p:nvSpPr>
        <p:spPr bwMode="ltGray">
          <a:xfrm>
            <a:off x="5739863" y="1378672"/>
            <a:ext cx="3346178" cy="1978320"/>
          </a:xfrm>
          <a:prstGeom prst="rect">
            <a:avLst/>
          </a:prstGeom>
          <a:noFill/>
          <a:ln>
            <a:solidFill>
              <a:schemeClr val="bg1"/>
            </a:solidFill>
            <a:headEnd/>
            <a:tailEnd/>
          </a:ln>
          <a:effectLst>
            <a:reflection endPos="65000" dist="50800" dir="5400000" sy="-100000" algn="bl" rotWithShape="0"/>
          </a:effectLst>
        </p:spPr>
        <p:style>
          <a:lnRef idx="1">
            <a:schemeClr val="accent4"/>
          </a:lnRef>
          <a:fillRef idx="0">
            <a:schemeClr val="accent4"/>
          </a:fillRef>
          <a:effectRef idx="0">
            <a:schemeClr val="accent4"/>
          </a:effectRef>
          <a:fontRef idx="minor">
            <a:schemeClr val="tx1"/>
          </a:fontRef>
        </p:style>
        <p:txBody>
          <a:bodyPr rtlCol="0" anchor="ctr"/>
          <a:lstStyle/>
          <a:p>
            <a:pPr algn="ctr">
              <a:spcBef>
                <a:spcPct val="50000"/>
              </a:spcBef>
            </a:pPr>
            <a:endParaRPr lang="zh-CN" altLang="en-US" sz="2000">
              <a:solidFill>
                <a:srgbClr val="C0504D"/>
              </a:solidFill>
              <a:latin typeface="HDharmony M" panose="02020603020101020101" pitchFamily="18" charset="-127"/>
              <a:ea typeface="黑体" pitchFamily="2" charset="-122"/>
            </a:endParaRPr>
          </a:p>
        </p:txBody>
      </p:sp>
      <p:sp>
        <p:nvSpPr>
          <p:cNvPr id="56" name="AutoShape 2"/>
          <p:cNvSpPr>
            <a:spLocks noChangeArrowheads="1"/>
          </p:cNvSpPr>
          <p:nvPr/>
        </p:nvSpPr>
        <p:spPr bwMode="auto">
          <a:xfrm>
            <a:off x="5654313" y="817593"/>
            <a:ext cx="3482631" cy="2707580"/>
          </a:xfrm>
          <a:prstGeom prst="roundRect">
            <a:avLst>
              <a:gd name="adj" fmla="val 4046"/>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prstClr val="black"/>
              </a:solidFill>
              <a:latin typeface="微软雅黑" pitchFamily="34" charset="-122"/>
              <a:ea typeface="微软雅黑" pitchFamily="34" charset="-122"/>
            </a:endParaRPr>
          </a:p>
        </p:txBody>
      </p:sp>
      <p:sp>
        <p:nvSpPr>
          <p:cNvPr id="57" name="AutoShape 3"/>
          <p:cNvSpPr>
            <a:spLocks noChangeArrowheads="1"/>
          </p:cNvSpPr>
          <p:nvPr/>
        </p:nvSpPr>
        <p:spPr bwMode="auto">
          <a:xfrm>
            <a:off x="5768379" y="873553"/>
            <a:ext cx="3295261" cy="440502"/>
          </a:xfrm>
          <a:prstGeom prst="roundRect">
            <a:avLst>
              <a:gd name="adj" fmla="val 6019"/>
            </a:avLst>
          </a:prstGeom>
          <a:solidFill>
            <a:srgbClr val="003399"/>
          </a:solidFill>
          <a:ln>
            <a:noFill/>
          </a:ln>
          <a:effectLst>
            <a:outerShdw dist="35921" dir="13500000" algn="ctr" rotWithShape="0">
              <a:srgbClr val="000000"/>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sz="1600">
              <a:solidFill>
                <a:prstClr val="black"/>
              </a:solidFill>
              <a:latin typeface="微软雅黑" pitchFamily="34" charset="-122"/>
              <a:ea typeface="微软雅黑" pitchFamily="34" charset="-122"/>
            </a:endParaRPr>
          </a:p>
        </p:txBody>
      </p:sp>
      <p:sp>
        <p:nvSpPr>
          <p:cNvPr id="59" name="Text Box 11"/>
          <p:cNvSpPr txBox="1">
            <a:spLocks noChangeArrowheads="1"/>
          </p:cNvSpPr>
          <p:nvPr/>
        </p:nvSpPr>
        <p:spPr bwMode="auto">
          <a:xfrm>
            <a:off x="5896439" y="3402064"/>
            <a:ext cx="3179173"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7263">
              <a:defRPr>
                <a:solidFill>
                  <a:schemeClr val="tx1"/>
                </a:solidFill>
                <a:latin typeface="Arial" charset="0"/>
              </a:defRPr>
            </a:lvl1pPr>
            <a:lvl2pPr defTabSz="957263">
              <a:defRPr>
                <a:solidFill>
                  <a:schemeClr val="tx1"/>
                </a:solidFill>
                <a:latin typeface="Arial" charset="0"/>
              </a:defRPr>
            </a:lvl2pPr>
            <a:lvl3pPr defTabSz="957263">
              <a:defRPr>
                <a:solidFill>
                  <a:schemeClr val="tx1"/>
                </a:solidFill>
                <a:latin typeface="Arial" charset="0"/>
              </a:defRPr>
            </a:lvl3pPr>
            <a:lvl4pPr defTabSz="957263">
              <a:defRPr>
                <a:solidFill>
                  <a:schemeClr val="tx1"/>
                </a:solidFill>
                <a:latin typeface="Arial" charset="0"/>
              </a:defRPr>
            </a:lvl4pPr>
            <a:lvl5pPr defTabSz="957263">
              <a:defRPr>
                <a:solidFill>
                  <a:schemeClr val="tx1"/>
                </a:solidFill>
                <a:latin typeface="Arial" charset="0"/>
              </a:defRPr>
            </a:lvl5pPr>
            <a:lvl6pPr defTabSz="957263" fontAlgn="base">
              <a:spcBef>
                <a:spcPct val="0"/>
              </a:spcBef>
              <a:spcAft>
                <a:spcPct val="0"/>
              </a:spcAft>
              <a:defRPr>
                <a:solidFill>
                  <a:schemeClr val="tx1"/>
                </a:solidFill>
                <a:latin typeface="Arial" charset="0"/>
              </a:defRPr>
            </a:lvl6pPr>
            <a:lvl7pPr defTabSz="957263" fontAlgn="base">
              <a:spcBef>
                <a:spcPct val="0"/>
              </a:spcBef>
              <a:spcAft>
                <a:spcPct val="0"/>
              </a:spcAft>
              <a:defRPr>
                <a:solidFill>
                  <a:schemeClr val="tx1"/>
                </a:solidFill>
                <a:latin typeface="Arial" charset="0"/>
              </a:defRPr>
            </a:lvl7pPr>
            <a:lvl8pPr defTabSz="957263" fontAlgn="base">
              <a:spcBef>
                <a:spcPct val="0"/>
              </a:spcBef>
              <a:spcAft>
                <a:spcPct val="0"/>
              </a:spcAft>
              <a:defRPr>
                <a:solidFill>
                  <a:schemeClr val="tx1"/>
                </a:solidFill>
                <a:latin typeface="Arial" charset="0"/>
              </a:defRPr>
            </a:lvl8pPr>
            <a:lvl9pPr defTabSz="957263" fontAlgn="base">
              <a:spcBef>
                <a:spcPct val="0"/>
              </a:spcBef>
              <a:spcAft>
                <a:spcPct val="0"/>
              </a:spcAft>
              <a:defRPr>
                <a:solidFill>
                  <a:schemeClr val="tx1"/>
                </a:solidFill>
                <a:latin typeface="Arial" charset="0"/>
              </a:defRPr>
            </a:lvl9pPr>
          </a:lstStyle>
          <a:p>
            <a:pPr>
              <a:lnSpc>
                <a:spcPct val="120000"/>
              </a:lnSpc>
              <a:buFontTx/>
              <a:buChar char="•"/>
            </a:pPr>
            <a:r>
              <a:rPr lang="ko-KR" altLang="en-US" sz="1100" b="1" dirty="0">
                <a:solidFill>
                  <a:prstClr val="black"/>
                </a:solidFill>
                <a:latin typeface="微软雅黑" pitchFamily="34" charset="-122"/>
                <a:ea typeface="HDharmony M" pitchFamily="18" charset="-127"/>
              </a:rPr>
              <a:t> </a:t>
            </a:r>
            <a:r>
              <a:rPr lang="zh-CN" altLang="en-US" sz="1100" b="1" dirty="0" smtClean="0">
                <a:solidFill>
                  <a:prstClr val="black"/>
                </a:solidFill>
                <a:latin typeface="微软雅黑" pitchFamily="34" charset="-122"/>
                <a:ea typeface="微软雅黑" pitchFamily="34" charset="-122"/>
              </a:rPr>
              <a:t>共同促进北京现代物流业务</a:t>
            </a:r>
            <a:endParaRPr lang="ko-KR" altLang="en-US" sz="1100" b="1" dirty="0">
              <a:solidFill>
                <a:prstClr val="black"/>
              </a:solidFill>
              <a:latin typeface="微软雅黑" pitchFamily="34" charset="-122"/>
              <a:ea typeface="HDharmony M" pitchFamily="18" charset="-127"/>
            </a:endParaRPr>
          </a:p>
        </p:txBody>
      </p:sp>
      <p:sp>
        <p:nvSpPr>
          <p:cNvPr id="58" name="Text Box 10"/>
          <p:cNvSpPr txBox="1">
            <a:spLocks noChangeArrowheads="1"/>
          </p:cNvSpPr>
          <p:nvPr/>
        </p:nvSpPr>
        <p:spPr bwMode="auto">
          <a:xfrm>
            <a:off x="5739864" y="837586"/>
            <a:ext cx="34256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7263">
              <a:defRPr>
                <a:solidFill>
                  <a:schemeClr val="tx1"/>
                </a:solidFill>
                <a:latin typeface="Arial" charset="0"/>
              </a:defRPr>
            </a:lvl1pPr>
            <a:lvl2pPr defTabSz="957263">
              <a:defRPr>
                <a:solidFill>
                  <a:schemeClr val="tx1"/>
                </a:solidFill>
                <a:latin typeface="Arial" charset="0"/>
              </a:defRPr>
            </a:lvl2pPr>
            <a:lvl3pPr defTabSz="957263">
              <a:defRPr>
                <a:solidFill>
                  <a:schemeClr val="tx1"/>
                </a:solidFill>
                <a:latin typeface="Arial" charset="0"/>
              </a:defRPr>
            </a:lvl3pPr>
            <a:lvl4pPr defTabSz="957263">
              <a:defRPr>
                <a:solidFill>
                  <a:schemeClr val="tx1"/>
                </a:solidFill>
                <a:latin typeface="Arial" charset="0"/>
              </a:defRPr>
            </a:lvl4pPr>
            <a:lvl5pPr defTabSz="957263">
              <a:defRPr>
                <a:solidFill>
                  <a:schemeClr val="tx1"/>
                </a:solidFill>
                <a:latin typeface="Arial" charset="0"/>
              </a:defRPr>
            </a:lvl5pPr>
            <a:lvl6pPr defTabSz="957263" fontAlgn="base">
              <a:spcBef>
                <a:spcPct val="0"/>
              </a:spcBef>
              <a:spcAft>
                <a:spcPct val="0"/>
              </a:spcAft>
              <a:defRPr>
                <a:solidFill>
                  <a:schemeClr val="tx1"/>
                </a:solidFill>
                <a:latin typeface="Arial" charset="0"/>
              </a:defRPr>
            </a:lvl6pPr>
            <a:lvl7pPr defTabSz="957263" fontAlgn="base">
              <a:spcBef>
                <a:spcPct val="0"/>
              </a:spcBef>
              <a:spcAft>
                <a:spcPct val="0"/>
              </a:spcAft>
              <a:defRPr>
                <a:solidFill>
                  <a:schemeClr val="tx1"/>
                </a:solidFill>
                <a:latin typeface="Arial" charset="0"/>
              </a:defRPr>
            </a:lvl7pPr>
            <a:lvl8pPr defTabSz="957263" fontAlgn="base">
              <a:spcBef>
                <a:spcPct val="0"/>
              </a:spcBef>
              <a:spcAft>
                <a:spcPct val="0"/>
              </a:spcAft>
              <a:defRPr>
                <a:solidFill>
                  <a:schemeClr val="tx1"/>
                </a:solidFill>
                <a:latin typeface="Arial" charset="0"/>
              </a:defRPr>
            </a:lvl8pPr>
            <a:lvl9pPr defTabSz="957263" fontAlgn="base">
              <a:spcBef>
                <a:spcPct val="0"/>
              </a:spcBef>
              <a:spcAft>
                <a:spcPct val="0"/>
              </a:spcAft>
              <a:defRPr>
                <a:solidFill>
                  <a:schemeClr val="tx1"/>
                </a:solidFill>
                <a:latin typeface="Arial" charset="0"/>
              </a:defRPr>
            </a:lvl9pPr>
          </a:lstStyle>
          <a:p>
            <a:pPr algn="ctr"/>
            <a:r>
              <a:rPr lang="zh-CN" altLang="en-US" sz="1200" b="1" dirty="0" smtClean="0">
                <a:solidFill>
                  <a:prstClr val="white"/>
                </a:solidFill>
                <a:latin typeface="微软雅黑" pitchFamily="34" charset="-122"/>
                <a:ea typeface="微软雅黑" pitchFamily="34" charset="-122"/>
              </a:rPr>
              <a:t>与中都物流成立合资公司</a:t>
            </a:r>
            <a:endParaRPr lang="en-US" altLang="zh-CN" sz="1200" b="1" dirty="0" smtClean="0">
              <a:solidFill>
                <a:prstClr val="white"/>
              </a:solidFill>
              <a:latin typeface="微软雅黑" pitchFamily="34" charset="-122"/>
              <a:ea typeface="微软雅黑" pitchFamily="34" charset="-122"/>
            </a:endParaRPr>
          </a:p>
          <a:p>
            <a:pPr algn="ctr"/>
            <a:r>
              <a:rPr lang="en-US" altLang="ko-KR" sz="1200" dirty="0" smtClean="0">
                <a:solidFill>
                  <a:prstClr val="white"/>
                </a:solidFill>
                <a:latin typeface="微软雅黑" pitchFamily="34" charset="-122"/>
                <a:ea typeface="微软雅黑" pitchFamily="34" charset="-122"/>
              </a:rPr>
              <a:t>(2011.05)</a:t>
            </a:r>
            <a:endParaRPr lang="en-US" altLang="ko-KR" sz="1200" dirty="0">
              <a:solidFill>
                <a:prstClr val="white"/>
              </a:solidFill>
              <a:latin typeface="微软雅黑" pitchFamily="34" charset="-122"/>
              <a:ea typeface="微软雅黑" pitchFamily="34" charset="-122"/>
            </a:endParaRPr>
          </a:p>
        </p:txBody>
      </p:sp>
      <p:pic>
        <p:nvPicPr>
          <p:cNvPr id="61" name="Picture 4" descr="D:\glovis\2011年年会\2011年会准备的素材\中都合资合同签字仪式照片（20110513）\IMG_873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7853" y="1412777"/>
            <a:ext cx="3261598" cy="1907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4" name="组合 3"/>
          <p:cNvGrpSpPr/>
          <p:nvPr/>
        </p:nvGrpSpPr>
        <p:grpSpPr>
          <a:xfrm>
            <a:off x="5747402" y="3755743"/>
            <a:ext cx="3425603" cy="2823143"/>
            <a:chOff x="5305294" y="3755743"/>
            <a:chExt cx="3162095" cy="2823143"/>
          </a:xfrm>
        </p:grpSpPr>
        <p:pic>
          <p:nvPicPr>
            <p:cNvPr id="13314" name="Picture 2" descr="\\192.168.0.194\企划部\연도별 신규사업(新业务)\2017년\열달글로비스\계약서 체결식사진-YDGLOVIS 2017.10.17\BM0A946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1601" y="4358757"/>
              <a:ext cx="2984815" cy="1820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0" name="AutoShape 3"/>
            <p:cNvSpPr>
              <a:spLocks noChangeArrowheads="1"/>
            </p:cNvSpPr>
            <p:nvPr/>
          </p:nvSpPr>
          <p:spPr bwMode="auto">
            <a:xfrm>
              <a:off x="5331601" y="3801716"/>
              <a:ext cx="3041778" cy="440502"/>
            </a:xfrm>
            <a:prstGeom prst="roundRect">
              <a:avLst>
                <a:gd name="adj" fmla="val 6019"/>
              </a:avLst>
            </a:prstGeom>
            <a:solidFill>
              <a:srgbClr val="003399"/>
            </a:solidFill>
            <a:ln>
              <a:noFill/>
            </a:ln>
            <a:effectLst>
              <a:outerShdw dist="35921" dir="13500000" algn="ctr" rotWithShape="0">
                <a:srgbClr val="000000"/>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sz="1600">
                <a:solidFill>
                  <a:prstClr val="black"/>
                </a:solidFill>
                <a:latin typeface="微软雅黑" pitchFamily="34" charset="-122"/>
                <a:ea typeface="微软雅黑" pitchFamily="34" charset="-122"/>
              </a:endParaRPr>
            </a:p>
          </p:txBody>
        </p:sp>
        <p:sp>
          <p:nvSpPr>
            <p:cNvPr id="51" name="Text Box 10"/>
            <p:cNvSpPr txBox="1">
              <a:spLocks noChangeArrowheads="1"/>
            </p:cNvSpPr>
            <p:nvPr/>
          </p:nvSpPr>
          <p:spPr bwMode="auto">
            <a:xfrm>
              <a:off x="5305294" y="3755743"/>
              <a:ext cx="31620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7263">
                <a:defRPr>
                  <a:solidFill>
                    <a:schemeClr val="tx1"/>
                  </a:solidFill>
                  <a:latin typeface="Arial" charset="0"/>
                </a:defRPr>
              </a:lvl1pPr>
              <a:lvl2pPr defTabSz="957263">
                <a:defRPr>
                  <a:solidFill>
                    <a:schemeClr val="tx1"/>
                  </a:solidFill>
                  <a:latin typeface="Arial" charset="0"/>
                </a:defRPr>
              </a:lvl2pPr>
              <a:lvl3pPr defTabSz="957263">
                <a:defRPr>
                  <a:solidFill>
                    <a:schemeClr val="tx1"/>
                  </a:solidFill>
                  <a:latin typeface="Arial" charset="0"/>
                </a:defRPr>
              </a:lvl3pPr>
              <a:lvl4pPr defTabSz="957263">
                <a:defRPr>
                  <a:solidFill>
                    <a:schemeClr val="tx1"/>
                  </a:solidFill>
                  <a:latin typeface="Arial" charset="0"/>
                </a:defRPr>
              </a:lvl4pPr>
              <a:lvl5pPr defTabSz="957263">
                <a:defRPr>
                  <a:solidFill>
                    <a:schemeClr val="tx1"/>
                  </a:solidFill>
                  <a:latin typeface="Arial" charset="0"/>
                </a:defRPr>
              </a:lvl5pPr>
              <a:lvl6pPr defTabSz="957263" fontAlgn="base">
                <a:spcBef>
                  <a:spcPct val="0"/>
                </a:spcBef>
                <a:spcAft>
                  <a:spcPct val="0"/>
                </a:spcAft>
                <a:defRPr>
                  <a:solidFill>
                    <a:schemeClr val="tx1"/>
                  </a:solidFill>
                  <a:latin typeface="Arial" charset="0"/>
                </a:defRPr>
              </a:lvl6pPr>
              <a:lvl7pPr defTabSz="957263" fontAlgn="base">
                <a:spcBef>
                  <a:spcPct val="0"/>
                </a:spcBef>
                <a:spcAft>
                  <a:spcPct val="0"/>
                </a:spcAft>
                <a:defRPr>
                  <a:solidFill>
                    <a:schemeClr val="tx1"/>
                  </a:solidFill>
                  <a:latin typeface="Arial" charset="0"/>
                </a:defRPr>
              </a:lvl7pPr>
              <a:lvl8pPr defTabSz="957263" fontAlgn="base">
                <a:spcBef>
                  <a:spcPct val="0"/>
                </a:spcBef>
                <a:spcAft>
                  <a:spcPct val="0"/>
                </a:spcAft>
                <a:defRPr>
                  <a:solidFill>
                    <a:schemeClr val="tx1"/>
                  </a:solidFill>
                  <a:latin typeface="Arial" charset="0"/>
                </a:defRPr>
              </a:lvl8pPr>
              <a:lvl9pPr defTabSz="957263" fontAlgn="base">
                <a:spcBef>
                  <a:spcPct val="0"/>
                </a:spcBef>
                <a:spcAft>
                  <a:spcPct val="0"/>
                </a:spcAft>
                <a:defRPr>
                  <a:solidFill>
                    <a:schemeClr val="tx1"/>
                  </a:solidFill>
                  <a:latin typeface="Arial" charset="0"/>
                </a:defRPr>
              </a:lvl9pPr>
            </a:lstStyle>
            <a:p>
              <a:pPr algn="ctr"/>
              <a:r>
                <a:rPr lang="zh-CN" altLang="en-US" sz="1200" b="1" dirty="0" smtClean="0">
                  <a:solidFill>
                    <a:prstClr val="white"/>
                  </a:solidFill>
                  <a:latin typeface="微软雅黑" pitchFamily="34" charset="-122"/>
                  <a:ea typeface="微软雅黑" pitchFamily="34" charset="-122"/>
                </a:rPr>
                <a:t>与悦达物流成立合资公司</a:t>
              </a:r>
              <a:endParaRPr lang="en-US" altLang="zh-CN" sz="1200" b="1" dirty="0" smtClean="0">
                <a:solidFill>
                  <a:prstClr val="white"/>
                </a:solidFill>
                <a:latin typeface="微软雅黑" pitchFamily="34" charset="-122"/>
                <a:ea typeface="微软雅黑" pitchFamily="34" charset="-122"/>
              </a:endParaRPr>
            </a:p>
            <a:p>
              <a:pPr algn="ctr"/>
              <a:r>
                <a:rPr lang="en-US" altLang="ko-KR" sz="1200" dirty="0" smtClean="0">
                  <a:solidFill>
                    <a:prstClr val="white"/>
                  </a:solidFill>
                  <a:latin typeface="微软雅黑" pitchFamily="34" charset="-122"/>
                  <a:ea typeface="微软雅黑" pitchFamily="34" charset="-122"/>
                </a:rPr>
                <a:t>(2017.10)</a:t>
              </a:r>
              <a:endParaRPr lang="en-US" altLang="ko-KR" sz="1200" dirty="0">
                <a:solidFill>
                  <a:prstClr val="white"/>
                </a:solidFill>
                <a:latin typeface="微软雅黑" pitchFamily="34" charset="-122"/>
                <a:ea typeface="微软雅黑" pitchFamily="34" charset="-122"/>
              </a:endParaRPr>
            </a:p>
          </p:txBody>
        </p:sp>
        <p:sp>
          <p:nvSpPr>
            <p:cNvPr id="52" name="Text Box 11"/>
            <p:cNvSpPr txBox="1">
              <a:spLocks noChangeArrowheads="1"/>
            </p:cNvSpPr>
            <p:nvPr/>
          </p:nvSpPr>
          <p:spPr bwMode="auto">
            <a:xfrm>
              <a:off x="5364088" y="6283420"/>
              <a:ext cx="2934620"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7263">
                <a:defRPr>
                  <a:solidFill>
                    <a:schemeClr val="tx1"/>
                  </a:solidFill>
                  <a:latin typeface="Arial" charset="0"/>
                </a:defRPr>
              </a:lvl1pPr>
              <a:lvl2pPr defTabSz="957263">
                <a:defRPr>
                  <a:solidFill>
                    <a:schemeClr val="tx1"/>
                  </a:solidFill>
                  <a:latin typeface="Arial" charset="0"/>
                </a:defRPr>
              </a:lvl2pPr>
              <a:lvl3pPr defTabSz="957263">
                <a:defRPr>
                  <a:solidFill>
                    <a:schemeClr val="tx1"/>
                  </a:solidFill>
                  <a:latin typeface="Arial" charset="0"/>
                </a:defRPr>
              </a:lvl3pPr>
              <a:lvl4pPr defTabSz="957263">
                <a:defRPr>
                  <a:solidFill>
                    <a:schemeClr val="tx1"/>
                  </a:solidFill>
                  <a:latin typeface="Arial" charset="0"/>
                </a:defRPr>
              </a:lvl4pPr>
              <a:lvl5pPr defTabSz="957263">
                <a:defRPr>
                  <a:solidFill>
                    <a:schemeClr val="tx1"/>
                  </a:solidFill>
                  <a:latin typeface="Arial" charset="0"/>
                </a:defRPr>
              </a:lvl5pPr>
              <a:lvl6pPr defTabSz="957263" fontAlgn="base">
                <a:spcBef>
                  <a:spcPct val="0"/>
                </a:spcBef>
                <a:spcAft>
                  <a:spcPct val="0"/>
                </a:spcAft>
                <a:defRPr>
                  <a:solidFill>
                    <a:schemeClr val="tx1"/>
                  </a:solidFill>
                  <a:latin typeface="Arial" charset="0"/>
                </a:defRPr>
              </a:lvl6pPr>
              <a:lvl7pPr defTabSz="957263" fontAlgn="base">
                <a:spcBef>
                  <a:spcPct val="0"/>
                </a:spcBef>
                <a:spcAft>
                  <a:spcPct val="0"/>
                </a:spcAft>
                <a:defRPr>
                  <a:solidFill>
                    <a:schemeClr val="tx1"/>
                  </a:solidFill>
                  <a:latin typeface="Arial" charset="0"/>
                </a:defRPr>
              </a:lvl7pPr>
              <a:lvl8pPr defTabSz="957263" fontAlgn="base">
                <a:spcBef>
                  <a:spcPct val="0"/>
                </a:spcBef>
                <a:spcAft>
                  <a:spcPct val="0"/>
                </a:spcAft>
                <a:defRPr>
                  <a:solidFill>
                    <a:schemeClr val="tx1"/>
                  </a:solidFill>
                  <a:latin typeface="Arial" charset="0"/>
                </a:defRPr>
              </a:lvl8pPr>
              <a:lvl9pPr defTabSz="957263" fontAlgn="base">
                <a:spcBef>
                  <a:spcPct val="0"/>
                </a:spcBef>
                <a:spcAft>
                  <a:spcPct val="0"/>
                </a:spcAft>
                <a:defRPr>
                  <a:solidFill>
                    <a:schemeClr val="tx1"/>
                  </a:solidFill>
                  <a:latin typeface="Arial" charset="0"/>
                </a:defRPr>
              </a:lvl9pPr>
            </a:lstStyle>
            <a:p>
              <a:pPr>
                <a:lnSpc>
                  <a:spcPct val="120000"/>
                </a:lnSpc>
                <a:buFontTx/>
                <a:buChar char="•"/>
              </a:pPr>
              <a:r>
                <a:rPr lang="ko-KR" altLang="en-US" sz="1100" b="1" dirty="0">
                  <a:solidFill>
                    <a:prstClr val="black"/>
                  </a:solidFill>
                  <a:latin typeface="微软雅黑" pitchFamily="34" charset="-122"/>
                  <a:ea typeface="HDharmony M" pitchFamily="18" charset="-127"/>
                </a:rPr>
                <a:t> </a:t>
              </a:r>
              <a:r>
                <a:rPr lang="zh-CN" altLang="en-US" sz="1100" b="1" dirty="0" smtClean="0">
                  <a:solidFill>
                    <a:prstClr val="black"/>
                  </a:solidFill>
                  <a:latin typeface="微软雅黑" pitchFamily="34" charset="-122"/>
                  <a:ea typeface="微软雅黑" pitchFamily="34" charset="-122"/>
                </a:rPr>
                <a:t>加强与东风悦达起亚</a:t>
              </a:r>
              <a:r>
                <a:rPr lang="zh-CN" altLang="en-US" sz="1100" b="1" dirty="0" smtClean="0">
                  <a:solidFill>
                    <a:srgbClr val="000000"/>
                  </a:solidFill>
                  <a:latin typeface="微软雅黑" pitchFamily="34" charset="-122"/>
                  <a:ea typeface="微软雅黑" pitchFamily="34" charset="-122"/>
                </a:rPr>
                <a:t>物流的合作</a:t>
              </a:r>
              <a:endParaRPr lang="ko-KR" altLang="en-US" sz="1100" b="1" dirty="0">
                <a:solidFill>
                  <a:prstClr val="black"/>
                </a:solidFill>
                <a:latin typeface="微软雅黑" pitchFamily="34" charset="-122"/>
                <a:ea typeface="HDharmony M" pitchFamily="18" charset="-127"/>
              </a:endParaRPr>
            </a:p>
          </p:txBody>
        </p:sp>
      </p:grpSp>
      <p:sp>
        <p:nvSpPr>
          <p:cNvPr id="33" name="AutoShape 2"/>
          <p:cNvSpPr>
            <a:spLocks noChangeArrowheads="1"/>
          </p:cNvSpPr>
          <p:nvPr/>
        </p:nvSpPr>
        <p:spPr bwMode="auto">
          <a:xfrm>
            <a:off x="924309" y="937444"/>
            <a:ext cx="3482631" cy="2707580"/>
          </a:xfrm>
          <a:prstGeom prst="roundRect">
            <a:avLst>
              <a:gd name="adj" fmla="val 4046"/>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prstClr val="black"/>
              </a:solidFill>
              <a:latin typeface="微软雅黑" pitchFamily="34" charset="-122"/>
              <a:ea typeface="微软雅黑" pitchFamily="34" charset="-122"/>
            </a:endParaRPr>
          </a:p>
        </p:txBody>
      </p:sp>
      <p:sp>
        <p:nvSpPr>
          <p:cNvPr id="34" name="AutoShape 3"/>
          <p:cNvSpPr>
            <a:spLocks noChangeArrowheads="1"/>
          </p:cNvSpPr>
          <p:nvPr/>
        </p:nvSpPr>
        <p:spPr bwMode="auto">
          <a:xfrm>
            <a:off x="1016610" y="869056"/>
            <a:ext cx="3295261" cy="440502"/>
          </a:xfrm>
          <a:prstGeom prst="roundRect">
            <a:avLst>
              <a:gd name="adj" fmla="val 6019"/>
            </a:avLst>
          </a:prstGeom>
          <a:solidFill>
            <a:srgbClr val="003399"/>
          </a:solidFill>
          <a:ln>
            <a:noFill/>
          </a:ln>
          <a:effectLst>
            <a:outerShdw dist="35921" dir="13500000" algn="ctr" rotWithShape="0">
              <a:srgbClr val="000000"/>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sz="1600">
              <a:solidFill>
                <a:prstClr val="black"/>
              </a:solidFill>
              <a:latin typeface="微软雅黑" pitchFamily="34" charset="-122"/>
              <a:ea typeface="微软雅黑" pitchFamily="34" charset="-122"/>
            </a:endParaRPr>
          </a:p>
        </p:txBody>
      </p:sp>
      <p:sp>
        <p:nvSpPr>
          <p:cNvPr id="35" name="Text Box 10"/>
          <p:cNvSpPr txBox="1">
            <a:spLocks noChangeArrowheads="1"/>
          </p:cNvSpPr>
          <p:nvPr/>
        </p:nvSpPr>
        <p:spPr bwMode="auto">
          <a:xfrm>
            <a:off x="988097" y="836713"/>
            <a:ext cx="34256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7263">
              <a:defRPr>
                <a:solidFill>
                  <a:schemeClr val="tx1"/>
                </a:solidFill>
                <a:latin typeface="Arial" charset="0"/>
              </a:defRPr>
            </a:lvl1pPr>
            <a:lvl2pPr defTabSz="957263">
              <a:defRPr>
                <a:solidFill>
                  <a:schemeClr val="tx1"/>
                </a:solidFill>
                <a:latin typeface="Arial" charset="0"/>
              </a:defRPr>
            </a:lvl2pPr>
            <a:lvl3pPr defTabSz="957263">
              <a:defRPr>
                <a:solidFill>
                  <a:schemeClr val="tx1"/>
                </a:solidFill>
                <a:latin typeface="Arial" charset="0"/>
              </a:defRPr>
            </a:lvl3pPr>
            <a:lvl4pPr defTabSz="957263">
              <a:defRPr>
                <a:solidFill>
                  <a:schemeClr val="tx1"/>
                </a:solidFill>
                <a:latin typeface="Arial" charset="0"/>
              </a:defRPr>
            </a:lvl4pPr>
            <a:lvl5pPr defTabSz="957263">
              <a:defRPr>
                <a:solidFill>
                  <a:schemeClr val="tx1"/>
                </a:solidFill>
                <a:latin typeface="Arial" charset="0"/>
              </a:defRPr>
            </a:lvl5pPr>
            <a:lvl6pPr defTabSz="957263" fontAlgn="base">
              <a:spcBef>
                <a:spcPct val="0"/>
              </a:spcBef>
              <a:spcAft>
                <a:spcPct val="0"/>
              </a:spcAft>
              <a:defRPr>
                <a:solidFill>
                  <a:schemeClr val="tx1"/>
                </a:solidFill>
                <a:latin typeface="Arial" charset="0"/>
              </a:defRPr>
            </a:lvl6pPr>
            <a:lvl7pPr defTabSz="957263" fontAlgn="base">
              <a:spcBef>
                <a:spcPct val="0"/>
              </a:spcBef>
              <a:spcAft>
                <a:spcPct val="0"/>
              </a:spcAft>
              <a:defRPr>
                <a:solidFill>
                  <a:schemeClr val="tx1"/>
                </a:solidFill>
                <a:latin typeface="Arial" charset="0"/>
              </a:defRPr>
            </a:lvl7pPr>
            <a:lvl8pPr defTabSz="957263" fontAlgn="base">
              <a:spcBef>
                <a:spcPct val="0"/>
              </a:spcBef>
              <a:spcAft>
                <a:spcPct val="0"/>
              </a:spcAft>
              <a:defRPr>
                <a:solidFill>
                  <a:schemeClr val="tx1"/>
                </a:solidFill>
                <a:latin typeface="Arial" charset="0"/>
              </a:defRPr>
            </a:lvl8pPr>
            <a:lvl9pPr defTabSz="957263" fontAlgn="base">
              <a:spcBef>
                <a:spcPct val="0"/>
              </a:spcBef>
              <a:spcAft>
                <a:spcPct val="0"/>
              </a:spcAft>
              <a:defRPr>
                <a:solidFill>
                  <a:schemeClr val="tx1"/>
                </a:solidFill>
                <a:latin typeface="Arial" charset="0"/>
              </a:defRPr>
            </a:lvl9pPr>
          </a:lstStyle>
          <a:p>
            <a:pPr algn="ctr"/>
            <a:r>
              <a:rPr lang="zh-CN" altLang="en-US" sz="1200" b="1" dirty="0" smtClean="0">
                <a:solidFill>
                  <a:prstClr val="white"/>
                </a:solidFill>
                <a:latin typeface="微软雅黑" pitchFamily="34" charset="-122"/>
                <a:ea typeface="微软雅黑" pitchFamily="34" charset="-122"/>
              </a:rPr>
              <a:t>与江苏悦达集团</a:t>
            </a:r>
            <a:r>
              <a:rPr lang="zh-CN" altLang="en-US" sz="1200" b="1" dirty="0">
                <a:solidFill>
                  <a:prstClr val="white"/>
                </a:solidFill>
                <a:latin typeface="微软雅黑" pitchFamily="34" charset="-122"/>
                <a:ea typeface="微软雅黑" pitchFamily="34" charset="-122"/>
              </a:rPr>
              <a:t>合作</a:t>
            </a:r>
            <a:endParaRPr lang="en-US" altLang="zh-CN" sz="1200" b="1" dirty="0" smtClean="0">
              <a:solidFill>
                <a:prstClr val="white"/>
              </a:solidFill>
              <a:latin typeface="微软雅黑" pitchFamily="34" charset="-122"/>
              <a:ea typeface="微软雅黑" pitchFamily="34" charset="-122"/>
            </a:endParaRPr>
          </a:p>
          <a:p>
            <a:pPr algn="ctr"/>
            <a:r>
              <a:rPr lang="en-US" altLang="ko-KR" sz="1200" dirty="0" smtClean="0">
                <a:solidFill>
                  <a:prstClr val="white"/>
                </a:solidFill>
                <a:latin typeface="微软雅黑" pitchFamily="34" charset="-122"/>
                <a:ea typeface="微软雅黑" pitchFamily="34" charset="-122"/>
              </a:rPr>
              <a:t>(2010.11)</a:t>
            </a:r>
            <a:endParaRPr lang="en-US" altLang="ko-KR" sz="1200" dirty="0">
              <a:solidFill>
                <a:prstClr val="white"/>
              </a:solidFill>
              <a:latin typeface="微软雅黑" pitchFamily="34" charset="-122"/>
              <a:ea typeface="微软雅黑" pitchFamily="34" charset="-122"/>
            </a:endParaRPr>
          </a:p>
        </p:txBody>
      </p:sp>
      <p:sp>
        <p:nvSpPr>
          <p:cNvPr id="36" name="Text Box 11"/>
          <p:cNvSpPr txBox="1">
            <a:spLocks noChangeArrowheads="1"/>
          </p:cNvSpPr>
          <p:nvPr/>
        </p:nvSpPr>
        <p:spPr bwMode="auto">
          <a:xfrm>
            <a:off x="1051220" y="3402798"/>
            <a:ext cx="3179173"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7263">
              <a:defRPr>
                <a:solidFill>
                  <a:schemeClr val="tx1"/>
                </a:solidFill>
                <a:latin typeface="Arial" charset="0"/>
              </a:defRPr>
            </a:lvl1pPr>
            <a:lvl2pPr defTabSz="957263">
              <a:defRPr>
                <a:solidFill>
                  <a:schemeClr val="tx1"/>
                </a:solidFill>
                <a:latin typeface="Arial" charset="0"/>
              </a:defRPr>
            </a:lvl2pPr>
            <a:lvl3pPr defTabSz="957263">
              <a:defRPr>
                <a:solidFill>
                  <a:schemeClr val="tx1"/>
                </a:solidFill>
                <a:latin typeface="Arial" charset="0"/>
              </a:defRPr>
            </a:lvl3pPr>
            <a:lvl4pPr defTabSz="957263">
              <a:defRPr>
                <a:solidFill>
                  <a:schemeClr val="tx1"/>
                </a:solidFill>
                <a:latin typeface="Arial" charset="0"/>
              </a:defRPr>
            </a:lvl4pPr>
            <a:lvl5pPr defTabSz="957263">
              <a:defRPr>
                <a:solidFill>
                  <a:schemeClr val="tx1"/>
                </a:solidFill>
                <a:latin typeface="Arial" charset="0"/>
              </a:defRPr>
            </a:lvl5pPr>
            <a:lvl6pPr defTabSz="957263" fontAlgn="base">
              <a:spcBef>
                <a:spcPct val="0"/>
              </a:spcBef>
              <a:spcAft>
                <a:spcPct val="0"/>
              </a:spcAft>
              <a:defRPr>
                <a:solidFill>
                  <a:schemeClr val="tx1"/>
                </a:solidFill>
                <a:latin typeface="Arial" charset="0"/>
              </a:defRPr>
            </a:lvl6pPr>
            <a:lvl7pPr defTabSz="957263" fontAlgn="base">
              <a:spcBef>
                <a:spcPct val="0"/>
              </a:spcBef>
              <a:spcAft>
                <a:spcPct val="0"/>
              </a:spcAft>
              <a:defRPr>
                <a:solidFill>
                  <a:schemeClr val="tx1"/>
                </a:solidFill>
                <a:latin typeface="Arial" charset="0"/>
              </a:defRPr>
            </a:lvl7pPr>
            <a:lvl8pPr defTabSz="957263" fontAlgn="base">
              <a:spcBef>
                <a:spcPct val="0"/>
              </a:spcBef>
              <a:spcAft>
                <a:spcPct val="0"/>
              </a:spcAft>
              <a:defRPr>
                <a:solidFill>
                  <a:schemeClr val="tx1"/>
                </a:solidFill>
                <a:latin typeface="Arial" charset="0"/>
              </a:defRPr>
            </a:lvl8pPr>
            <a:lvl9pPr defTabSz="957263" fontAlgn="base">
              <a:spcBef>
                <a:spcPct val="0"/>
              </a:spcBef>
              <a:spcAft>
                <a:spcPct val="0"/>
              </a:spcAft>
              <a:defRPr>
                <a:solidFill>
                  <a:schemeClr val="tx1"/>
                </a:solidFill>
                <a:latin typeface="Arial" charset="0"/>
              </a:defRPr>
            </a:lvl9pPr>
          </a:lstStyle>
          <a:p>
            <a:pPr>
              <a:lnSpc>
                <a:spcPct val="120000"/>
              </a:lnSpc>
              <a:buFontTx/>
              <a:buChar char="•"/>
            </a:pPr>
            <a:r>
              <a:rPr lang="ko-KR" altLang="en-US" sz="1100" b="1" dirty="0">
                <a:solidFill>
                  <a:prstClr val="black"/>
                </a:solidFill>
                <a:latin typeface="微软雅黑" pitchFamily="34" charset="-122"/>
                <a:ea typeface="HDharmony M" pitchFamily="18" charset="-127"/>
              </a:rPr>
              <a:t> </a:t>
            </a:r>
            <a:r>
              <a:rPr lang="zh-CN" altLang="en-US" sz="1100" b="1" dirty="0" smtClean="0">
                <a:solidFill>
                  <a:prstClr val="black"/>
                </a:solidFill>
                <a:latin typeface="微软雅黑" pitchFamily="34" charset="-122"/>
                <a:ea typeface="微软雅黑" pitchFamily="34" charset="-122"/>
              </a:rPr>
              <a:t>共同促进</a:t>
            </a:r>
            <a:r>
              <a:rPr lang="zh-CN" altLang="en-US" sz="1100" b="1" dirty="0" smtClean="0">
                <a:solidFill>
                  <a:srgbClr val="000000"/>
                </a:solidFill>
                <a:latin typeface="微软雅黑" pitchFamily="34" charset="-122"/>
                <a:ea typeface="微软雅黑" pitchFamily="34" charset="-122"/>
              </a:rPr>
              <a:t>东风悦达起亚物流业务</a:t>
            </a:r>
            <a:r>
              <a:rPr lang="ko-KR" altLang="en-US" sz="1100" b="1" dirty="0" smtClean="0">
                <a:solidFill>
                  <a:srgbClr val="000000"/>
                </a:solidFill>
                <a:latin typeface="微软雅黑" pitchFamily="34" charset="-122"/>
                <a:ea typeface="HDharmony M" pitchFamily="18" charset="-127"/>
                <a:cs typeface="微软雅黑" pitchFamily="18" charset="0"/>
              </a:rPr>
              <a:t> </a:t>
            </a:r>
            <a:endParaRPr lang="ko-KR" altLang="en-US" sz="1100" b="1" dirty="0">
              <a:solidFill>
                <a:prstClr val="black"/>
              </a:solidFill>
              <a:latin typeface="微软雅黑" pitchFamily="34" charset="-122"/>
              <a:ea typeface="HDharmony M" pitchFamily="18" charset="-127"/>
            </a:endParaRPr>
          </a:p>
        </p:txBody>
      </p:sp>
      <p:pic>
        <p:nvPicPr>
          <p:cNvPr id="32" name="Picture 94" descr="D:\glovis\♥2012년 신규사업\동풍열달 관련 합자회사\의향서\열달합작의향서 체결사진(20101018)\SG20025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599" y="1436775"/>
            <a:ext cx="3284803" cy="18832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23937" name="Rectangle 33"/>
          <p:cNvSpPr>
            <a:spLocks noChangeArrowheads="1"/>
          </p:cNvSpPr>
          <p:nvPr/>
        </p:nvSpPr>
        <p:spPr bwMode="auto">
          <a:xfrm>
            <a:off x="9164771" y="6454868"/>
            <a:ext cx="1004358" cy="23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82" tIns="47891" rIns="95782" bIns="47891"/>
          <a:lstStyle/>
          <a:p>
            <a:pPr algn="ctr" defTabSz="957263"/>
            <a:fld id="{67F12FC5-A7E6-4612-9C40-54E54F9658FF}" type="slidenum">
              <a:rPr lang="ko-KR" altLang="en-US" sz="1200" b="1">
                <a:solidFill>
                  <a:prstClr val="white"/>
                </a:solidFill>
                <a:latin typeface="微软雅黑" pitchFamily="34" charset="-122"/>
              </a:rPr>
              <a:pPr algn="ctr" defTabSz="957263"/>
              <a:t>30</a:t>
            </a:fld>
            <a:endParaRPr lang="en-US" altLang="ko-KR" sz="1200" b="1">
              <a:solidFill>
                <a:prstClr val="white"/>
              </a:solidFill>
              <a:latin typeface="微软雅黑" pitchFamily="34" charset="-122"/>
              <a:ea typeface="微软雅黑" pitchFamily="34" charset="-122"/>
            </a:endParaRPr>
          </a:p>
        </p:txBody>
      </p:sp>
      <p:sp>
        <p:nvSpPr>
          <p:cNvPr id="5" name="灯片编号占位符 4"/>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30</a:t>
            </a:fld>
            <a:endParaRPr lang="en-US" altLang="ko-KR" sz="1100" dirty="0">
              <a:latin typeface="微软雅黑" pitchFamily="34" charset="-122"/>
              <a:ea typeface="微软雅黑" pitchFamily="34" charset="-122"/>
            </a:endParaRPr>
          </a:p>
        </p:txBody>
      </p:sp>
      <p:sp>
        <p:nvSpPr>
          <p:cNvPr id="37" name="TextBox 36"/>
          <p:cNvSpPr txBox="1"/>
          <p:nvPr/>
        </p:nvSpPr>
        <p:spPr>
          <a:xfrm>
            <a:off x="273973" y="102212"/>
            <a:ext cx="4680756" cy="374461"/>
          </a:xfrm>
          <a:prstGeom prst="rect">
            <a:avLst/>
          </a:prstGeom>
          <a:noFill/>
        </p:spPr>
        <p:txBody>
          <a:bodyPr wrap="square" rtlCol="0">
            <a:spAutoFit/>
          </a:bodyPr>
          <a:lstStyle/>
          <a:p>
            <a:pPr>
              <a:lnSpc>
                <a:spcPts val="2200"/>
              </a:lnSpc>
            </a:pPr>
            <a:r>
              <a:rPr lang="en-US" altLang="zh-CN" sz="2400" b="1" dirty="0">
                <a:solidFill>
                  <a:srgbClr val="FFFFFF"/>
                </a:solidFill>
                <a:latin typeface="微软雅黑" pitchFamily="34" charset="-122"/>
                <a:ea typeface="微软雅黑" pitchFamily="34" charset="-122"/>
                <a:cs typeface="Times New Roman" pitchFamily="18" charset="0"/>
              </a:rPr>
              <a:t>Partnership of China</a:t>
            </a:r>
          </a:p>
        </p:txBody>
      </p:sp>
      <p:sp>
        <p:nvSpPr>
          <p:cNvPr id="38" name="AutoShape 2"/>
          <p:cNvSpPr>
            <a:spLocks noChangeArrowheads="1"/>
          </p:cNvSpPr>
          <p:nvPr/>
        </p:nvSpPr>
        <p:spPr bwMode="auto">
          <a:xfrm>
            <a:off x="896549" y="3851061"/>
            <a:ext cx="3482629" cy="2707580"/>
          </a:xfrm>
          <a:prstGeom prst="roundRect">
            <a:avLst>
              <a:gd name="adj" fmla="val 4046"/>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prstClr val="black"/>
              </a:solidFill>
              <a:latin typeface="微软雅黑" pitchFamily="34" charset="-122"/>
              <a:ea typeface="微软雅黑" pitchFamily="34" charset="-122"/>
            </a:endParaRPr>
          </a:p>
        </p:txBody>
      </p:sp>
      <p:sp>
        <p:nvSpPr>
          <p:cNvPr id="40" name="AutoShape 3"/>
          <p:cNvSpPr>
            <a:spLocks noChangeArrowheads="1"/>
          </p:cNvSpPr>
          <p:nvPr/>
        </p:nvSpPr>
        <p:spPr bwMode="auto">
          <a:xfrm>
            <a:off x="981361" y="3763005"/>
            <a:ext cx="3295260" cy="440502"/>
          </a:xfrm>
          <a:prstGeom prst="roundRect">
            <a:avLst>
              <a:gd name="adj" fmla="val 6019"/>
            </a:avLst>
          </a:prstGeom>
          <a:solidFill>
            <a:srgbClr val="003399"/>
          </a:solidFill>
          <a:ln>
            <a:noFill/>
          </a:ln>
          <a:effectLst>
            <a:outerShdw dist="35921" dir="13500000" algn="ctr" rotWithShape="0">
              <a:srgbClr val="000000"/>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sz="1600">
              <a:solidFill>
                <a:prstClr val="black"/>
              </a:solidFill>
              <a:latin typeface="微软雅黑" pitchFamily="34" charset="-122"/>
              <a:ea typeface="微软雅黑" pitchFamily="34" charset="-122"/>
            </a:endParaRPr>
          </a:p>
        </p:txBody>
      </p:sp>
      <p:sp>
        <p:nvSpPr>
          <p:cNvPr id="41" name="Text Box 10"/>
          <p:cNvSpPr txBox="1">
            <a:spLocks noChangeArrowheads="1"/>
          </p:cNvSpPr>
          <p:nvPr/>
        </p:nvSpPr>
        <p:spPr bwMode="auto">
          <a:xfrm>
            <a:off x="952863" y="3717033"/>
            <a:ext cx="34256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7263">
              <a:defRPr>
                <a:solidFill>
                  <a:schemeClr val="tx1"/>
                </a:solidFill>
                <a:latin typeface="Arial" charset="0"/>
              </a:defRPr>
            </a:lvl1pPr>
            <a:lvl2pPr defTabSz="957263">
              <a:defRPr>
                <a:solidFill>
                  <a:schemeClr val="tx1"/>
                </a:solidFill>
                <a:latin typeface="Arial" charset="0"/>
              </a:defRPr>
            </a:lvl2pPr>
            <a:lvl3pPr defTabSz="957263">
              <a:defRPr>
                <a:solidFill>
                  <a:schemeClr val="tx1"/>
                </a:solidFill>
                <a:latin typeface="Arial" charset="0"/>
              </a:defRPr>
            </a:lvl3pPr>
            <a:lvl4pPr defTabSz="957263">
              <a:defRPr>
                <a:solidFill>
                  <a:schemeClr val="tx1"/>
                </a:solidFill>
                <a:latin typeface="Arial" charset="0"/>
              </a:defRPr>
            </a:lvl4pPr>
            <a:lvl5pPr defTabSz="957263">
              <a:defRPr>
                <a:solidFill>
                  <a:schemeClr val="tx1"/>
                </a:solidFill>
                <a:latin typeface="Arial" charset="0"/>
              </a:defRPr>
            </a:lvl5pPr>
            <a:lvl6pPr defTabSz="957263" fontAlgn="base">
              <a:spcBef>
                <a:spcPct val="0"/>
              </a:spcBef>
              <a:spcAft>
                <a:spcPct val="0"/>
              </a:spcAft>
              <a:defRPr>
                <a:solidFill>
                  <a:schemeClr val="tx1"/>
                </a:solidFill>
                <a:latin typeface="Arial" charset="0"/>
              </a:defRPr>
            </a:lvl6pPr>
            <a:lvl7pPr defTabSz="957263" fontAlgn="base">
              <a:spcBef>
                <a:spcPct val="0"/>
              </a:spcBef>
              <a:spcAft>
                <a:spcPct val="0"/>
              </a:spcAft>
              <a:defRPr>
                <a:solidFill>
                  <a:schemeClr val="tx1"/>
                </a:solidFill>
                <a:latin typeface="Arial" charset="0"/>
              </a:defRPr>
            </a:lvl7pPr>
            <a:lvl8pPr defTabSz="957263" fontAlgn="base">
              <a:spcBef>
                <a:spcPct val="0"/>
              </a:spcBef>
              <a:spcAft>
                <a:spcPct val="0"/>
              </a:spcAft>
              <a:defRPr>
                <a:solidFill>
                  <a:schemeClr val="tx1"/>
                </a:solidFill>
                <a:latin typeface="Arial" charset="0"/>
              </a:defRPr>
            </a:lvl8pPr>
            <a:lvl9pPr defTabSz="957263" fontAlgn="base">
              <a:spcBef>
                <a:spcPct val="0"/>
              </a:spcBef>
              <a:spcAft>
                <a:spcPct val="0"/>
              </a:spcAft>
              <a:defRPr>
                <a:solidFill>
                  <a:schemeClr val="tx1"/>
                </a:solidFill>
                <a:latin typeface="Arial" charset="0"/>
              </a:defRPr>
            </a:lvl9pPr>
          </a:lstStyle>
          <a:p>
            <a:pPr algn="ctr"/>
            <a:r>
              <a:rPr lang="zh-CN" altLang="en-US" sz="1200" b="1" dirty="0" smtClean="0">
                <a:solidFill>
                  <a:prstClr val="white"/>
                </a:solidFill>
                <a:latin typeface="微软雅黑" pitchFamily="34" charset="-122"/>
                <a:ea typeface="微软雅黑" pitchFamily="34" charset="-122"/>
              </a:rPr>
              <a:t>与南骏汽车成立合资公司</a:t>
            </a:r>
            <a:endParaRPr lang="en-US" altLang="zh-CN" sz="1200" b="1" dirty="0" smtClean="0">
              <a:solidFill>
                <a:prstClr val="white"/>
              </a:solidFill>
              <a:latin typeface="微软雅黑" pitchFamily="34" charset="-122"/>
              <a:ea typeface="微软雅黑" pitchFamily="34" charset="-122"/>
            </a:endParaRPr>
          </a:p>
          <a:p>
            <a:pPr algn="ctr"/>
            <a:r>
              <a:rPr lang="en-US" altLang="ko-KR" sz="1200" dirty="0" smtClean="0">
                <a:solidFill>
                  <a:prstClr val="white"/>
                </a:solidFill>
                <a:latin typeface="微软雅黑" pitchFamily="34" charset="-122"/>
                <a:ea typeface="微软雅黑" pitchFamily="34" charset="-122"/>
              </a:rPr>
              <a:t>(2013.10)</a:t>
            </a:r>
            <a:endParaRPr lang="en-US" altLang="ko-KR" sz="1200" dirty="0">
              <a:solidFill>
                <a:prstClr val="white"/>
              </a:solidFill>
              <a:latin typeface="微软雅黑" pitchFamily="34" charset="-122"/>
              <a:ea typeface="微软雅黑" pitchFamily="34" charset="-122"/>
            </a:endParaRPr>
          </a:p>
        </p:txBody>
      </p:sp>
      <p:sp>
        <p:nvSpPr>
          <p:cNvPr id="45" name="Text Box 11"/>
          <p:cNvSpPr txBox="1">
            <a:spLocks noChangeArrowheads="1"/>
          </p:cNvSpPr>
          <p:nvPr/>
        </p:nvSpPr>
        <p:spPr bwMode="auto">
          <a:xfrm>
            <a:off x="1052567" y="6244709"/>
            <a:ext cx="3179172" cy="29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7263">
              <a:defRPr>
                <a:solidFill>
                  <a:schemeClr val="tx1"/>
                </a:solidFill>
                <a:latin typeface="Arial" charset="0"/>
              </a:defRPr>
            </a:lvl1pPr>
            <a:lvl2pPr defTabSz="957263">
              <a:defRPr>
                <a:solidFill>
                  <a:schemeClr val="tx1"/>
                </a:solidFill>
                <a:latin typeface="Arial" charset="0"/>
              </a:defRPr>
            </a:lvl2pPr>
            <a:lvl3pPr defTabSz="957263">
              <a:defRPr>
                <a:solidFill>
                  <a:schemeClr val="tx1"/>
                </a:solidFill>
                <a:latin typeface="Arial" charset="0"/>
              </a:defRPr>
            </a:lvl3pPr>
            <a:lvl4pPr defTabSz="957263">
              <a:defRPr>
                <a:solidFill>
                  <a:schemeClr val="tx1"/>
                </a:solidFill>
                <a:latin typeface="Arial" charset="0"/>
              </a:defRPr>
            </a:lvl4pPr>
            <a:lvl5pPr defTabSz="957263">
              <a:defRPr>
                <a:solidFill>
                  <a:schemeClr val="tx1"/>
                </a:solidFill>
                <a:latin typeface="Arial" charset="0"/>
              </a:defRPr>
            </a:lvl5pPr>
            <a:lvl6pPr defTabSz="957263" fontAlgn="base">
              <a:spcBef>
                <a:spcPct val="0"/>
              </a:spcBef>
              <a:spcAft>
                <a:spcPct val="0"/>
              </a:spcAft>
              <a:defRPr>
                <a:solidFill>
                  <a:schemeClr val="tx1"/>
                </a:solidFill>
                <a:latin typeface="Arial" charset="0"/>
              </a:defRPr>
            </a:lvl6pPr>
            <a:lvl7pPr defTabSz="957263" fontAlgn="base">
              <a:spcBef>
                <a:spcPct val="0"/>
              </a:spcBef>
              <a:spcAft>
                <a:spcPct val="0"/>
              </a:spcAft>
              <a:defRPr>
                <a:solidFill>
                  <a:schemeClr val="tx1"/>
                </a:solidFill>
                <a:latin typeface="Arial" charset="0"/>
              </a:defRPr>
            </a:lvl7pPr>
            <a:lvl8pPr defTabSz="957263" fontAlgn="base">
              <a:spcBef>
                <a:spcPct val="0"/>
              </a:spcBef>
              <a:spcAft>
                <a:spcPct val="0"/>
              </a:spcAft>
              <a:defRPr>
                <a:solidFill>
                  <a:schemeClr val="tx1"/>
                </a:solidFill>
                <a:latin typeface="Arial" charset="0"/>
              </a:defRPr>
            </a:lvl8pPr>
            <a:lvl9pPr defTabSz="957263" fontAlgn="base">
              <a:spcBef>
                <a:spcPct val="0"/>
              </a:spcBef>
              <a:spcAft>
                <a:spcPct val="0"/>
              </a:spcAft>
              <a:defRPr>
                <a:solidFill>
                  <a:schemeClr val="tx1"/>
                </a:solidFill>
                <a:latin typeface="Arial" charset="0"/>
              </a:defRPr>
            </a:lvl9pPr>
          </a:lstStyle>
          <a:p>
            <a:pPr>
              <a:lnSpc>
                <a:spcPct val="120000"/>
              </a:lnSpc>
              <a:buFontTx/>
              <a:buChar char="•"/>
            </a:pPr>
            <a:r>
              <a:rPr lang="ko-KR" altLang="en-US" sz="1100" b="1" dirty="0">
                <a:solidFill>
                  <a:prstClr val="black"/>
                </a:solidFill>
                <a:latin typeface="微软雅黑" pitchFamily="34" charset="-122"/>
                <a:ea typeface="HDharmony M" pitchFamily="18" charset="-127"/>
              </a:rPr>
              <a:t> </a:t>
            </a:r>
            <a:r>
              <a:rPr lang="zh-CN" altLang="en-US" sz="1100" b="1" dirty="0" smtClean="0">
                <a:solidFill>
                  <a:prstClr val="black"/>
                </a:solidFill>
                <a:latin typeface="微软雅黑" pitchFamily="34" charset="-122"/>
                <a:ea typeface="微软雅黑" pitchFamily="34" charset="-122"/>
              </a:rPr>
              <a:t>共同促进四川现代</a:t>
            </a:r>
            <a:r>
              <a:rPr lang="zh-CN" altLang="en-US" sz="1100" b="1" dirty="0" smtClean="0">
                <a:solidFill>
                  <a:srgbClr val="000000"/>
                </a:solidFill>
                <a:latin typeface="微软雅黑" pitchFamily="34" charset="-122"/>
                <a:ea typeface="微软雅黑" pitchFamily="34" charset="-122"/>
              </a:rPr>
              <a:t>物流业务</a:t>
            </a:r>
            <a:endParaRPr lang="ko-KR" altLang="en-US" sz="1100" b="1" dirty="0">
              <a:solidFill>
                <a:prstClr val="black"/>
              </a:solidFill>
              <a:latin typeface="微软雅黑" pitchFamily="34" charset="-122"/>
              <a:ea typeface="HDharmony M" pitchFamily="18" charset="-127"/>
            </a:endParaRPr>
          </a:p>
        </p:txBody>
      </p:sp>
      <p:pic>
        <p:nvPicPr>
          <p:cNvPr id="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395" y="4293096"/>
            <a:ext cx="3311765" cy="18615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7" name="Group 123"/>
          <p:cNvGrpSpPr>
            <a:grpSpLocks/>
          </p:cNvGrpSpPr>
          <p:nvPr/>
        </p:nvGrpSpPr>
        <p:grpSpPr bwMode="auto">
          <a:xfrm>
            <a:off x="4011326" y="3112554"/>
            <a:ext cx="1944190" cy="978372"/>
            <a:chOff x="2142" y="1933"/>
            <a:chExt cx="1476" cy="788"/>
          </a:xfrm>
        </p:grpSpPr>
        <p:grpSp>
          <p:nvGrpSpPr>
            <p:cNvPr id="8" name="Group 7"/>
            <p:cNvGrpSpPr>
              <a:grpSpLocks/>
            </p:cNvGrpSpPr>
            <p:nvPr/>
          </p:nvGrpSpPr>
          <p:grpSpPr bwMode="auto">
            <a:xfrm>
              <a:off x="2142" y="1933"/>
              <a:ext cx="1476" cy="788"/>
              <a:chOff x="1997" y="1314"/>
              <a:chExt cx="1889" cy="1009"/>
            </a:xfrm>
          </p:grpSpPr>
          <p:grpSp>
            <p:nvGrpSpPr>
              <p:cNvPr id="9" name="Group 8"/>
              <p:cNvGrpSpPr>
                <a:grpSpLocks/>
              </p:cNvGrpSpPr>
              <p:nvPr/>
            </p:nvGrpSpPr>
            <p:grpSpPr bwMode="auto">
              <a:xfrm>
                <a:off x="1997" y="1404"/>
                <a:ext cx="1889" cy="919"/>
                <a:chOff x="1973" y="1027"/>
                <a:chExt cx="1926" cy="937"/>
              </a:xfrm>
            </p:grpSpPr>
            <p:sp>
              <p:nvSpPr>
                <p:cNvPr id="123913" name="Oval 9"/>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prstClr val="black"/>
                    </a:solidFill>
                    <a:latin typeface="微软雅黑" pitchFamily="34" charset="-122"/>
                    <a:ea typeface="微软雅黑" pitchFamily="34" charset="-122"/>
                  </a:endParaRPr>
                </a:p>
              </p:txBody>
            </p:sp>
            <p:sp>
              <p:nvSpPr>
                <p:cNvPr id="123914" name="Oval 10"/>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prstClr val="black"/>
                    </a:solidFill>
                    <a:latin typeface="微软雅黑" pitchFamily="34" charset="-122"/>
                    <a:ea typeface="微软雅黑" pitchFamily="34" charset="-122"/>
                  </a:endParaRPr>
                </a:p>
              </p:txBody>
            </p:sp>
          </p:grpSp>
          <p:sp>
            <p:nvSpPr>
              <p:cNvPr id="123915" name="Oval 11"/>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600">
                  <a:solidFill>
                    <a:prstClr val="black"/>
                  </a:solidFill>
                  <a:latin typeface="微软雅黑" pitchFamily="34" charset="-122"/>
                  <a:ea typeface="微软雅黑" pitchFamily="34" charset="-122"/>
                </a:endParaRPr>
              </a:p>
            </p:txBody>
          </p:sp>
          <p:sp>
            <p:nvSpPr>
              <p:cNvPr id="123916" name="Oval 12"/>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600">
                  <a:solidFill>
                    <a:prstClr val="black"/>
                  </a:solidFill>
                  <a:latin typeface="微软雅黑" pitchFamily="34" charset="-122"/>
                  <a:ea typeface="微软雅黑" pitchFamily="34" charset="-122"/>
                </a:endParaRPr>
              </a:p>
            </p:txBody>
          </p:sp>
          <p:sp>
            <p:nvSpPr>
              <p:cNvPr id="123917" name="Oval 13"/>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600">
                  <a:solidFill>
                    <a:prstClr val="black"/>
                  </a:solidFill>
                  <a:latin typeface="微软雅黑" pitchFamily="34" charset="-122"/>
                  <a:ea typeface="微软雅黑" pitchFamily="34" charset="-122"/>
                </a:endParaRPr>
              </a:p>
            </p:txBody>
          </p:sp>
          <p:sp>
            <p:nvSpPr>
              <p:cNvPr id="123918" name="Oval 14"/>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600">
                  <a:solidFill>
                    <a:prstClr val="black"/>
                  </a:solidFill>
                  <a:latin typeface="微软雅黑" pitchFamily="34" charset="-122"/>
                  <a:ea typeface="微软雅黑" pitchFamily="34" charset="-122"/>
                </a:endParaRPr>
              </a:p>
            </p:txBody>
          </p:sp>
        </p:grpSp>
        <p:sp>
          <p:nvSpPr>
            <p:cNvPr id="123919" name="Text Box 15"/>
            <p:cNvSpPr txBox="1">
              <a:spLocks noChangeArrowheads="1"/>
            </p:cNvSpPr>
            <p:nvPr/>
          </p:nvSpPr>
          <p:spPr bwMode="auto">
            <a:xfrm>
              <a:off x="2360" y="2069"/>
              <a:ext cx="1056" cy="276"/>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95782" tIns="47891" rIns="95782" bIns="47891">
              <a:spAutoFit/>
            </a:bodyPr>
            <a:lstStyle>
              <a:lvl1pPr defTabSz="957263">
                <a:defRPr>
                  <a:solidFill>
                    <a:schemeClr val="tx1"/>
                  </a:solidFill>
                  <a:latin typeface="Arial" charset="0"/>
                </a:defRPr>
              </a:lvl1pPr>
              <a:lvl2pPr marL="479425" defTabSz="957263">
                <a:defRPr>
                  <a:solidFill>
                    <a:schemeClr val="tx1"/>
                  </a:solidFill>
                  <a:latin typeface="Arial" charset="0"/>
                </a:defRPr>
              </a:lvl2pPr>
              <a:lvl3pPr marL="957263" defTabSz="957263">
                <a:defRPr>
                  <a:solidFill>
                    <a:schemeClr val="tx1"/>
                  </a:solidFill>
                  <a:latin typeface="Arial" charset="0"/>
                </a:defRPr>
              </a:lvl3pPr>
              <a:lvl4pPr marL="1436688" defTabSz="957263">
                <a:defRPr>
                  <a:solidFill>
                    <a:schemeClr val="tx1"/>
                  </a:solidFill>
                  <a:latin typeface="Arial" charset="0"/>
                </a:defRPr>
              </a:lvl4pPr>
              <a:lvl5pPr marL="1916113" defTabSz="957263">
                <a:defRPr>
                  <a:solidFill>
                    <a:schemeClr val="tx1"/>
                  </a:solidFill>
                  <a:latin typeface="Arial" charset="0"/>
                </a:defRPr>
              </a:lvl5pPr>
              <a:lvl6pPr marL="2373313" defTabSz="957263" fontAlgn="base">
                <a:spcBef>
                  <a:spcPct val="0"/>
                </a:spcBef>
                <a:spcAft>
                  <a:spcPct val="0"/>
                </a:spcAft>
                <a:defRPr>
                  <a:solidFill>
                    <a:schemeClr val="tx1"/>
                  </a:solidFill>
                  <a:latin typeface="Arial" charset="0"/>
                </a:defRPr>
              </a:lvl6pPr>
              <a:lvl7pPr marL="2830513" defTabSz="957263" fontAlgn="base">
                <a:spcBef>
                  <a:spcPct val="0"/>
                </a:spcBef>
                <a:spcAft>
                  <a:spcPct val="0"/>
                </a:spcAft>
                <a:defRPr>
                  <a:solidFill>
                    <a:schemeClr val="tx1"/>
                  </a:solidFill>
                  <a:latin typeface="Arial" charset="0"/>
                </a:defRPr>
              </a:lvl7pPr>
              <a:lvl8pPr marL="3287713" defTabSz="957263" fontAlgn="base">
                <a:spcBef>
                  <a:spcPct val="0"/>
                </a:spcBef>
                <a:spcAft>
                  <a:spcPct val="0"/>
                </a:spcAft>
                <a:defRPr>
                  <a:solidFill>
                    <a:schemeClr val="tx1"/>
                  </a:solidFill>
                  <a:latin typeface="Arial" charset="0"/>
                </a:defRPr>
              </a:lvl8pPr>
              <a:lvl9pPr marL="3744913" defTabSz="957263" fontAlgn="base">
                <a:spcBef>
                  <a:spcPct val="0"/>
                </a:spcBef>
                <a:spcAft>
                  <a:spcPct val="0"/>
                </a:spcAft>
                <a:defRPr>
                  <a:solidFill>
                    <a:schemeClr val="tx1"/>
                  </a:solidFill>
                  <a:latin typeface="Arial" charset="0"/>
                </a:defRPr>
              </a:lvl9pPr>
            </a:lstStyle>
            <a:p>
              <a:pPr algn="ctr" eaLnBrk="0" hangingPunct="0"/>
              <a:r>
                <a:rPr lang="en-US" altLang="ko-KR" sz="1600" b="1" dirty="0" smtClean="0">
                  <a:solidFill>
                    <a:srgbClr val="000000"/>
                  </a:solidFill>
                  <a:latin typeface="微软雅黑" pitchFamily="34" charset="-122"/>
                  <a:ea typeface="微软雅黑" pitchFamily="34" charset="-122"/>
                </a:rPr>
                <a:t>Partnership</a:t>
              </a:r>
              <a:endParaRPr lang="en-US" altLang="ko-KR" sz="1600" b="1"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934152021"/>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309073" y="6267376"/>
            <a:ext cx="1702606" cy="30777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ko-KR"/>
            </a:defPPr>
            <a:lvl1pPr algn="ctr" fontAlgn="base" latinLnBrk="1">
              <a:spcBef>
                <a:spcPct val="0"/>
              </a:spcBef>
              <a:spcAft>
                <a:spcPct val="0"/>
              </a:spcAft>
              <a:defRPr kumimoji="1" sz="1400" b="1">
                <a:latin typeface="HDharmony M" panose="02020603020101020101" pitchFamily="18" charset="-127"/>
                <a:ea typeface="HDharmony M" panose="02020603020101020101" pitchFamily="18" charset="-127"/>
              </a:defRPr>
            </a:lvl1pPr>
            <a:lvl2pPr fontAlgn="base" latinLnBrk="1">
              <a:spcBef>
                <a:spcPct val="0"/>
              </a:spcBef>
              <a:spcAft>
                <a:spcPct val="0"/>
              </a:spcAft>
              <a:defRPr kumimoji="1" sz="2400"/>
            </a:lvl2pPr>
            <a:lvl3pPr fontAlgn="base" latinLnBrk="1">
              <a:spcBef>
                <a:spcPct val="0"/>
              </a:spcBef>
              <a:spcAft>
                <a:spcPct val="0"/>
              </a:spcAft>
              <a:defRPr kumimoji="1" sz="2400"/>
            </a:lvl3pPr>
            <a:lvl4pPr fontAlgn="base" latinLnBrk="1">
              <a:spcBef>
                <a:spcPct val="0"/>
              </a:spcBef>
              <a:spcAft>
                <a:spcPct val="0"/>
              </a:spcAft>
              <a:defRPr kumimoji="1" sz="2400"/>
            </a:lvl4pPr>
            <a:lvl5pPr fontAlgn="base" latinLnBrk="1">
              <a:spcBef>
                <a:spcPct val="0"/>
              </a:spcBef>
              <a:spcAft>
                <a:spcPct val="0"/>
              </a:spcAft>
              <a:defRPr kumimoji="1" sz="2400"/>
            </a:lvl5pPr>
            <a:lvl6pPr latinLnBrk="1">
              <a:defRPr kumimoji="1" sz="2400"/>
            </a:lvl6pPr>
            <a:lvl7pPr latinLnBrk="1">
              <a:defRPr kumimoji="1" sz="2400"/>
            </a:lvl7pPr>
            <a:lvl8pPr latinLnBrk="1">
              <a:defRPr kumimoji="1" sz="2400"/>
            </a:lvl8pPr>
            <a:lvl9pPr latinLnBrk="1">
              <a:defRPr kumimoji="1" sz="2400"/>
            </a:lvl9pPr>
          </a:lstStyle>
          <a:p>
            <a:r>
              <a:rPr lang="en-US" altLang="zh-CN" dirty="0">
                <a:solidFill>
                  <a:srgbClr val="000000"/>
                </a:solidFill>
                <a:latin typeface="微软雅黑" pitchFamily="34" charset="-122"/>
                <a:ea typeface="微软雅黑" pitchFamily="34" charset="-122"/>
              </a:rPr>
              <a:t>Work shop</a:t>
            </a:r>
            <a:endParaRPr lang="zh-CN" altLang="en-US" dirty="0">
              <a:solidFill>
                <a:srgbClr val="000000"/>
              </a:solidFill>
              <a:latin typeface="微软雅黑" pitchFamily="34" charset="-122"/>
              <a:ea typeface="微软雅黑" pitchFamily="34" charset="-122"/>
            </a:endParaRPr>
          </a:p>
        </p:txBody>
      </p:sp>
      <p:sp>
        <p:nvSpPr>
          <p:cNvPr id="11" name="TextBox 10"/>
          <p:cNvSpPr txBox="1"/>
          <p:nvPr/>
        </p:nvSpPr>
        <p:spPr>
          <a:xfrm>
            <a:off x="1044228" y="6267376"/>
            <a:ext cx="1625215" cy="30777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ko-KR"/>
            </a:defPPr>
            <a:lvl1pPr algn="ctr" fontAlgn="base" latinLnBrk="1">
              <a:spcBef>
                <a:spcPct val="0"/>
              </a:spcBef>
              <a:spcAft>
                <a:spcPct val="0"/>
              </a:spcAft>
              <a:defRPr kumimoji="1" sz="1400" b="1">
                <a:latin typeface="HDharmony M" panose="02020603020101020101" pitchFamily="18" charset="-127"/>
                <a:ea typeface="HDharmony M" panose="02020603020101020101" pitchFamily="18" charset="-127"/>
              </a:defRPr>
            </a:lvl1pPr>
            <a:lvl2pPr fontAlgn="base" latinLnBrk="1">
              <a:spcBef>
                <a:spcPct val="0"/>
              </a:spcBef>
              <a:spcAft>
                <a:spcPct val="0"/>
              </a:spcAft>
              <a:defRPr kumimoji="1" sz="2400"/>
            </a:lvl2pPr>
            <a:lvl3pPr fontAlgn="base" latinLnBrk="1">
              <a:spcBef>
                <a:spcPct val="0"/>
              </a:spcBef>
              <a:spcAft>
                <a:spcPct val="0"/>
              </a:spcAft>
              <a:defRPr kumimoji="1" sz="2400"/>
            </a:lvl3pPr>
            <a:lvl4pPr fontAlgn="base" latinLnBrk="1">
              <a:spcBef>
                <a:spcPct val="0"/>
              </a:spcBef>
              <a:spcAft>
                <a:spcPct val="0"/>
              </a:spcAft>
              <a:defRPr kumimoji="1" sz="2400"/>
            </a:lvl4pPr>
            <a:lvl5pPr fontAlgn="base" latinLnBrk="1">
              <a:spcBef>
                <a:spcPct val="0"/>
              </a:spcBef>
              <a:spcAft>
                <a:spcPct val="0"/>
              </a:spcAft>
              <a:defRPr kumimoji="1" sz="2400"/>
            </a:lvl5pPr>
            <a:lvl6pPr latinLnBrk="1">
              <a:defRPr kumimoji="1" sz="2400"/>
            </a:lvl6pPr>
            <a:lvl7pPr latinLnBrk="1">
              <a:defRPr kumimoji="1" sz="2400"/>
            </a:lvl7pPr>
            <a:lvl8pPr latinLnBrk="1">
              <a:defRPr kumimoji="1" sz="2400"/>
            </a:lvl8pPr>
            <a:lvl9pPr latinLnBrk="1">
              <a:defRPr kumimoji="1" sz="2400"/>
            </a:lvl9pPr>
          </a:lstStyle>
          <a:p>
            <a:r>
              <a:rPr lang="zh-CN" altLang="en-US" dirty="0" smtClean="0">
                <a:solidFill>
                  <a:srgbClr val="000000"/>
                </a:solidFill>
                <a:latin typeface="微软雅黑" pitchFamily="34" charset="-122"/>
                <a:ea typeface="微软雅黑" pitchFamily="34" charset="-122"/>
              </a:rPr>
              <a:t>团建活动</a:t>
            </a:r>
            <a:endParaRPr lang="zh-CN" altLang="en-US" dirty="0">
              <a:solidFill>
                <a:srgbClr val="000000"/>
              </a:solidFill>
              <a:latin typeface="微软雅黑" pitchFamily="34" charset="-122"/>
              <a:ea typeface="微软雅黑" pitchFamily="34" charset="-122"/>
            </a:endParaRPr>
          </a:p>
        </p:txBody>
      </p:sp>
      <p:sp>
        <p:nvSpPr>
          <p:cNvPr id="18" name="TextBox 17"/>
          <p:cNvSpPr txBox="1"/>
          <p:nvPr/>
        </p:nvSpPr>
        <p:spPr>
          <a:xfrm>
            <a:off x="4033524" y="6260489"/>
            <a:ext cx="2012170" cy="30777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ko-KR"/>
            </a:defPPr>
            <a:lvl1pPr algn="ctr" fontAlgn="base" latinLnBrk="1">
              <a:spcBef>
                <a:spcPct val="0"/>
              </a:spcBef>
              <a:spcAft>
                <a:spcPct val="0"/>
              </a:spcAft>
              <a:defRPr kumimoji="1" sz="1400" b="1">
                <a:latin typeface="HDharmony M" panose="02020603020101020101" pitchFamily="18" charset="-127"/>
                <a:ea typeface="HDharmony M" panose="02020603020101020101" pitchFamily="18" charset="-127"/>
              </a:defRPr>
            </a:lvl1pPr>
            <a:lvl2pPr fontAlgn="base" latinLnBrk="1">
              <a:spcBef>
                <a:spcPct val="0"/>
              </a:spcBef>
              <a:spcAft>
                <a:spcPct val="0"/>
              </a:spcAft>
              <a:defRPr kumimoji="1" sz="2400"/>
            </a:lvl2pPr>
            <a:lvl3pPr fontAlgn="base" latinLnBrk="1">
              <a:spcBef>
                <a:spcPct val="0"/>
              </a:spcBef>
              <a:spcAft>
                <a:spcPct val="0"/>
              </a:spcAft>
              <a:defRPr kumimoji="1" sz="2400"/>
            </a:lvl3pPr>
            <a:lvl4pPr fontAlgn="base" latinLnBrk="1">
              <a:spcBef>
                <a:spcPct val="0"/>
              </a:spcBef>
              <a:spcAft>
                <a:spcPct val="0"/>
              </a:spcAft>
              <a:defRPr kumimoji="1" sz="2400"/>
            </a:lvl4pPr>
            <a:lvl5pPr fontAlgn="base" latinLnBrk="1">
              <a:spcBef>
                <a:spcPct val="0"/>
              </a:spcBef>
              <a:spcAft>
                <a:spcPct val="0"/>
              </a:spcAft>
              <a:defRPr kumimoji="1" sz="2400"/>
            </a:lvl5pPr>
            <a:lvl6pPr latinLnBrk="1">
              <a:defRPr kumimoji="1" sz="2400"/>
            </a:lvl6pPr>
            <a:lvl7pPr latinLnBrk="1">
              <a:defRPr kumimoji="1" sz="2400"/>
            </a:lvl7pPr>
            <a:lvl8pPr latinLnBrk="1">
              <a:defRPr kumimoji="1" sz="2400"/>
            </a:lvl8pPr>
            <a:lvl9pPr latinLnBrk="1">
              <a:defRPr kumimoji="1" sz="2400"/>
            </a:lvl9pPr>
          </a:lstStyle>
          <a:p>
            <a:r>
              <a:rPr lang="zh-CN" altLang="en-US" dirty="0">
                <a:solidFill>
                  <a:srgbClr val="000000"/>
                </a:solidFill>
                <a:latin typeface="微软雅黑" pitchFamily="34" charset="-122"/>
                <a:ea typeface="微软雅黑" pitchFamily="34" charset="-122"/>
              </a:rPr>
              <a:t>业务相关培训</a:t>
            </a:r>
          </a:p>
        </p:txBody>
      </p:sp>
      <p:sp>
        <p:nvSpPr>
          <p:cNvPr id="19" name="矩形 18"/>
          <p:cNvSpPr/>
          <p:nvPr/>
        </p:nvSpPr>
        <p:spPr>
          <a:xfrm>
            <a:off x="4076638" y="3699548"/>
            <a:ext cx="5351897" cy="2616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fontAlgn="base" latinLnBrk="1">
              <a:spcBef>
                <a:spcPct val="0"/>
              </a:spcBef>
              <a:spcAft>
                <a:spcPct val="0"/>
              </a:spcAft>
            </a:pPr>
            <a:r>
              <a:rPr kumimoji="1" lang="zh-CN" altLang="en-US" sz="1100" b="1" dirty="0">
                <a:solidFill>
                  <a:srgbClr val="000000"/>
                </a:solidFill>
                <a:latin typeface="微软雅黑" pitchFamily="34" charset="-122"/>
                <a:ea typeface="微软雅黑" pitchFamily="34" charset="-122"/>
              </a:rPr>
              <a:t>  积极参加社会公益活动，发扬现代化企业社会责任感的北京格罗唯视</a:t>
            </a:r>
            <a:endParaRPr kumimoji="1" lang="en-US" altLang="ko-KR" sz="1100" b="1" dirty="0">
              <a:solidFill>
                <a:srgbClr val="000000"/>
              </a:solidFill>
              <a:latin typeface="微软雅黑" pitchFamily="34" charset="-122"/>
              <a:ea typeface="微软雅黑" pitchFamily="34" charset="-122"/>
            </a:endParaRPr>
          </a:p>
        </p:txBody>
      </p:sp>
      <p:sp>
        <p:nvSpPr>
          <p:cNvPr id="20" name="矩形 19"/>
          <p:cNvSpPr/>
          <p:nvPr/>
        </p:nvSpPr>
        <p:spPr>
          <a:xfrm>
            <a:off x="449968" y="3342364"/>
            <a:ext cx="6506189" cy="2616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fontAlgn="base" latinLnBrk="1">
              <a:spcBef>
                <a:spcPct val="0"/>
              </a:spcBef>
              <a:spcAft>
                <a:spcPct val="0"/>
              </a:spcAft>
            </a:pPr>
            <a:r>
              <a:rPr kumimoji="1" lang="zh-CN" altLang="en-US" sz="1100" b="1" dirty="0">
                <a:solidFill>
                  <a:srgbClr val="000000"/>
                </a:solidFill>
                <a:latin typeface="微软雅黑" pitchFamily="34" charset="-122"/>
                <a:ea typeface="微软雅黑" pitchFamily="34" charset="-122"/>
              </a:rPr>
              <a:t> 在太阳村，社区服务中心等中国当地孤儿院，养老院等需要帮助的地方持续开展社会公益活动</a:t>
            </a:r>
            <a:endParaRPr kumimoji="1" lang="en-US" altLang="ko-KR" sz="1100" b="1" dirty="0">
              <a:solidFill>
                <a:srgbClr val="000000"/>
              </a:solidFill>
              <a:latin typeface="微软雅黑" pitchFamily="34" charset="-122"/>
              <a:ea typeface="微软雅黑" pitchFamily="34" charset="-122"/>
            </a:endParaRPr>
          </a:p>
        </p:txBody>
      </p:sp>
      <p:sp>
        <p:nvSpPr>
          <p:cNvPr id="5" name="灯片编号占位符 4"/>
          <p:cNvSpPr>
            <a:spLocks noGrp="1"/>
          </p:cNvSpPr>
          <p:nvPr>
            <p:ph type="sldNum" sz="quarter" idx="10"/>
          </p:nvPr>
        </p:nvSpPr>
        <p:spPr/>
        <p:txBody>
          <a:bodyPr/>
          <a:lstStyle/>
          <a:p>
            <a:pPr>
              <a:defRPr/>
            </a:pPr>
            <a:fld id="{923128FF-01E0-473F-AD7A-342F7F7DF9A8}" type="slidenum">
              <a:rPr lang="en-US" altLang="ko-KR" sz="1200" smtClean="0">
                <a:latin typeface="微软雅黑" pitchFamily="34" charset="-122"/>
                <a:ea typeface="微软雅黑" pitchFamily="34" charset="-122"/>
              </a:rPr>
              <a:pPr>
                <a:defRPr/>
              </a:pPr>
              <a:t>31</a:t>
            </a:fld>
            <a:endParaRPr lang="en-US" altLang="ko-KR" sz="1200" dirty="0">
              <a:latin typeface="微软雅黑" pitchFamily="34" charset="-122"/>
              <a:ea typeface="微软雅黑" pitchFamily="34"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2255" y="4087084"/>
            <a:ext cx="3042338" cy="2091799"/>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8845" y="4087083"/>
            <a:ext cx="3163410" cy="2091799"/>
          </a:xfrm>
          <a:prstGeom prst="rect">
            <a:avLst/>
          </a:prstGeom>
        </p:spPr>
      </p:pic>
      <p:sp>
        <p:nvSpPr>
          <p:cNvPr id="17" name="TextBox 16"/>
          <p:cNvSpPr txBox="1"/>
          <p:nvPr/>
        </p:nvSpPr>
        <p:spPr>
          <a:xfrm>
            <a:off x="273973" y="44625"/>
            <a:ext cx="4680756" cy="461665"/>
          </a:xfrm>
          <a:prstGeom prst="rect">
            <a:avLst/>
          </a:prstGeom>
          <a:noFill/>
        </p:spPr>
        <p:txBody>
          <a:bodyPr wrap="square" rtlCol="0">
            <a:spAutoFit/>
          </a:bodyPr>
          <a:lstStyle/>
          <a:p>
            <a:pPr fontAlgn="base" latinLnBrk="1">
              <a:spcBef>
                <a:spcPct val="0"/>
              </a:spcBef>
              <a:spcAft>
                <a:spcPct val="0"/>
              </a:spcAft>
            </a:pPr>
            <a:r>
              <a:rPr kumimoji="1" lang="zh-CN" altLang="en-US" sz="2400" dirty="0">
                <a:solidFill>
                  <a:prstClr val="white"/>
                </a:solidFill>
                <a:latin typeface="微软雅黑" pitchFamily="34" charset="-122"/>
                <a:ea typeface="微软雅黑" pitchFamily="34" charset="-122"/>
              </a:rPr>
              <a:t>社会公益及企业文化活动</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973" y="774249"/>
            <a:ext cx="5273348" cy="2471401"/>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973" y="4087083"/>
            <a:ext cx="3274871" cy="2091799"/>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1995" y="774249"/>
            <a:ext cx="4162599" cy="2471401"/>
          </a:xfrm>
          <a:prstGeom prst="rect">
            <a:avLst/>
          </a:prstGeom>
        </p:spPr>
      </p:pic>
    </p:spTree>
    <p:extLst>
      <p:ext uri="{BB962C8B-B14F-4D97-AF65-F5344CB8AC3E}">
        <p14:creationId xmlns:p14="http://schemas.microsoft.com/office/powerpoint/2010/main" val="3056066663"/>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5"/>
          <p:cNvSpPr txBox="1">
            <a:spLocks noChangeArrowheads="1"/>
          </p:cNvSpPr>
          <p:nvPr/>
        </p:nvSpPr>
        <p:spPr bwMode="auto">
          <a:xfrm>
            <a:off x="3792150" y="1984742"/>
            <a:ext cx="2390398" cy="923330"/>
          </a:xfrm>
          <a:prstGeom prst="rect">
            <a:avLst/>
          </a:prstGeom>
          <a:noFill/>
          <a:ln w="9525">
            <a:noFill/>
            <a:miter lim="800000"/>
            <a:headEnd/>
            <a:tailEnd/>
          </a:ln>
        </p:spPr>
        <p:txBody>
          <a:bodyPr wrap="none">
            <a:spAutoFit/>
          </a:bodyPr>
          <a:lstStyle/>
          <a:p>
            <a:pPr algn="ctr" fontAlgn="base" latinLnBrk="1">
              <a:spcBef>
                <a:spcPct val="0"/>
              </a:spcBef>
              <a:spcAft>
                <a:spcPct val="0"/>
              </a:spcAft>
            </a:pPr>
            <a:r>
              <a:rPr kumimoji="1" lang="zh-CN" altLang="en-US" sz="5400" dirty="0">
                <a:solidFill>
                  <a:srgbClr val="FFFFFF"/>
                </a:solidFill>
                <a:latin typeface="微软雅黑" pitchFamily="34" charset="-122"/>
                <a:ea typeface="微软雅黑" pitchFamily="34" charset="-122"/>
              </a:rPr>
              <a:t>谢    谢</a:t>
            </a:r>
            <a:endParaRPr kumimoji="1" lang="ko-KR" altLang="en-US" sz="5400" dirty="0">
              <a:solidFill>
                <a:srgbClr val="FFFFFF"/>
              </a:solidFill>
              <a:latin typeface="微软雅黑" pitchFamily="34" charset="-122"/>
              <a:ea typeface="HDharmony M" pitchFamily="18" charset="-127"/>
            </a:endParaRPr>
          </a:p>
        </p:txBody>
      </p:sp>
    </p:spTree>
    <p:extLst>
      <p:ext uri="{BB962C8B-B14F-4D97-AF65-F5344CB8AC3E}">
        <p14:creationId xmlns:p14="http://schemas.microsoft.com/office/powerpoint/2010/main" val="29728312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7" name="object 2"/>
          <p:cNvSpPr/>
          <p:nvPr/>
        </p:nvSpPr>
        <p:spPr>
          <a:xfrm>
            <a:off x="359029" y="5015276"/>
            <a:ext cx="9232757" cy="1779360"/>
          </a:xfrm>
          <a:custGeom>
            <a:avLst/>
            <a:gdLst/>
            <a:ahLst/>
            <a:cxnLst/>
            <a:rect l="l" t="t" r="r" b="b"/>
            <a:pathLst>
              <a:path w="14760575" h="2430145">
                <a:moveTo>
                  <a:pt x="0" y="2429992"/>
                </a:moveTo>
                <a:lnTo>
                  <a:pt x="14760067" y="2429992"/>
                </a:lnTo>
                <a:lnTo>
                  <a:pt x="14760067" y="0"/>
                </a:lnTo>
                <a:lnTo>
                  <a:pt x="0" y="0"/>
                </a:lnTo>
                <a:lnTo>
                  <a:pt x="0" y="2429992"/>
                </a:lnTo>
                <a:close/>
              </a:path>
            </a:pathLst>
          </a:custGeom>
          <a:solidFill>
            <a:srgbClr val="D4D4D5"/>
          </a:solidFill>
        </p:spPr>
        <p:txBody>
          <a:bodyPr wrap="square" lIns="0" tIns="0" rIns="0" bIns="0" rtlCol="0"/>
          <a:lstStyle/>
          <a:p>
            <a:endParaRPr dirty="0">
              <a:latin typeface="현대하모니 M" panose="02020603020101020101" pitchFamily="18" charset="-127"/>
              <a:ea typeface="현대하모니 M" panose="02020603020101020101" pitchFamily="18" charset="-127"/>
            </a:endParaRPr>
          </a:p>
        </p:txBody>
      </p:sp>
      <p:sp>
        <p:nvSpPr>
          <p:cNvPr id="218" name="Text Box 2"/>
          <p:cNvSpPr txBox="1">
            <a:spLocks noChangeArrowheads="1"/>
          </p:cNvSpPr>
          <p:nvPr/>
        </p:nvSpPr>
        <p:spPr bwMode="auto">
          <a:xfrm>
            <a:off x="308756" y="38121"/>
            <a:ext cx="3240088" cy="461665"/>
          </a:xfrm>
          <a:prstGeom prst="rect">
            <a:avLst/>
          </a:prstGeom>
          <a:noFill/>
          <a:ln w="9525">
            <a:noFill/>
            <a:miter lim="800000"/>
            <a:headEnd/>
            <a:tailEnd/>
          </a:ln>
        </p:spPr>
        <p:txBody>
          <a:bodyPr>
            <a:spAutoFit/>
          </a:bodyPr>
          <a:lstStyle/>
          <a:p>
            <a:pPr>
              <a:spcBef>
                <a:spcPct val="50000"/>
              </a:spcBef>
            </a:pPr>
            <a:r>
              <a:rPr lang="en-US" altLang="ko-KR" sz="2400" b="1" dirty="0">
                <a:solidFill>
                  <a:srgbClr val="FFFFFF"/>
                </a:solidFill>
                <a:latin typeface="微软雅黑" pitchFamily="34" charset="-122"/>
                <a:ea typeface="微软雅黑" pitchFamily="34" charset="-122"/>
              </a:rPr>
              <a:t>Global Networks</a:t>
            </a:r>
            <a:endParaRPr lang="ko-KR" altLang="en-US" sz="2400" b="1" dirty="0">
              <a:solidFill>
                <a:srgbClr val="FFFFFF"/>
              </a:solidFill>
              <a:latin typeface="微软雅黑" pitchFamily="34" charset="-122"/>
              <a:ea typeface="HDharmony M" pitchFamily="18" charset="-127"/>
            </a:endParaRPr>
          </a:p>
        </p:txBody>
      </p:sp>
      <p:sp>
        <p:nvSpPr>
          <p:cNvPr id="5370" name="object 5035"/>
          <p:cNvSpPr/>
          <p:nvPr/>
        </p:nvSpPr>
        <p:spPr>
          <a:xfrm>
            <a:off x="3361843" y="5184017"/>
            <a:ext cx="0" cy="1488302"/>
          </a:xfrm>
          <a:custGeom>
            <a:avLst/>
            <a:gdLst/>
            <a:ahLst/>
            <a:cxnLst/>
            <a:rect l="l" t="t" r="r" b="b"/>
            <a:pathLst>
              <a:path h="2032634">
                <a:moveTo>
                  <a:pt x="0" y="0"/>
                </a:moveTo>
                <a:lnTo>
                  <a:pt x="0" y="2032609"/>
                </a:lnTo>
              </a:path>
            </a:pathLst>
          </a:custGeom>
          <a:ln w="3175">
            <a:solidFill>
              <a:srgbClr val="868687"/>
            </a:solidFill>
          </a:ln>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71" name="object 5037"/>
          <p:cNvSpPr txBox="1"/>
          <p:nvPr/>
        </p:nvSpPr>
        <p:spPr>
          <a:xfrm>
            <a:off x="3542097" y="5423073"/>
            <a:ext cx="618699" cy="1205458"/>
          </a:xfrm>
          <a:prstGeom prst="rect">
            <a:avLst/>
          </a:prstGeom>
        </p:spPr>
        <p:txBody>
          <a:bodyPr vert="horz" wrap="square" lIns="0" tIns="0" rIns="0" bIns="0" rtlCol="0">
            <a:spAutoFit/>
          </a:bodyPr>
          <a:lstStyle/>
          <a:p>
            <a:pPr marL="8869"/>
            <a:r>
              <a:rPr lang="zh-CN" altLang="en-US" sz="500" spc="-40" dirty="0">
                <a:solidFill>
                  <a:srgbClr val="00366B"/>
                </a:solidFill>
                <a:latin typeface="微软雅黑" pitchFamily="34" charset="-122"/>
                <a:ea typeface="微软雅黑" pitchFamily="34" charset="-122"/>
                <a:cs typeface="Malgun Gothic Semilight"/>
              </a:rPr>
              <a:t>物流中心</a:t>
            </a:r>
            <a:r>
              <a:rPr sz="500" spc="-40" dirty="0">
                <a:solidFill>
                  <a:srgbClr val="00366B"/>
                </a:solidFill>
                <a:latin typeface="微软雅黑" pitchFamily="34" charset="-122"/>
                <a:ea typeface="微软雅黑" pitchFamily="34" charset="-122"/>
                <a:cs typeface="Malgun Gothic Semilight"/>
              </a:rPr>
              <a:t>(</a:t>
            </a:r>
            <a:r>
              <a:rPr sz="500" spc="-40" dirty="0">
                <a:solidFill>
                  <a:srgbClr val="00366B"/>
                </a:solidFill>
                <a:latin typeface="微软雅黑" pitchFamily="34" charset="-122"/>
                <a:ea typeface="微软雅黑" pitchFamily="34" charset="-122"/>
                <a:cs typeface="Gill Sans MT"/>
              </a:rPr>
              <a:t>9</a:t>
            </a:r>
            <a:r>
              <a:rPr lang="zh-CN" altLang="en-US" sz="500" spc="-40" dirty="0">
                <a:solidFill>
                  <a:srgbClr val="00366B"/>
                </a:solidFill>
                <a:latin typeface="微软雅黑" pitchFamily="34" charset="-122"/>
                <a:ea typeface="微软雅黑" pitchFamily="34" charset="-122"/>
                <a:cs typeface="Gill Sans MT"/>
              </a:rPr>
              <a:t>个</a:t>
            </a:r>
            <a:r>
              <a:rPr sz="500" spc="-40" dirty="0">
                <a:solidFill>
                  <a:srgbClr val="00366B"/>
                </a:solidFill>
                <a:latin typeface="微软雅黑" pitchFamily="34" charset="-122"/>
                <a:ea typeface="微软雅黑" pitchFamily="34" charset="-122"/>
                <a:cs typeface="Malgun Gothic Semilight"/>
              </a:rPr>
              <a:t>)</a:t>
            </a:r>
            <a:endParaRPr sz="500" dirty="0">
              <a:solidFill>
                <a:srgbClr val="000000"/>
              </a:solidFill>
              <a:latin typeface="微软雅黑" pitchFamily="34" charset="-122"/>
              <a:ea typeface="微软雅黑" pitchFamily="34" charset="-122"/>
              <a:cs typeface="Malgun Gothic Semilight"/>
            </a:endParaRPr>
          </a:p>
          <a:p>
            <a:pPr marL="8447">
              <a:spcBef>
                <a:spcPts val="239"/>
              </a:spcBef>
            </a:pPr>
            <a:r>
              <a:rPr sz="500" spc="7" dirty="0">
                <a:solidFill>
                  <a:srgbClr val="000000"/>
                </a:solidFill>
                <a:latin typeface="微软雅黑" pitchFamily="34" charset="-122"/>
                <a:ea typeface="微软雅黑" pitchFamily="34" charset="-122"/>
                <a:cs typeface="Gill Sans MT"/>
              </a:rPr>
              <a:t>1.</a:t>
            </a:r>
            <a:r>
              <a:rPr sz="500" spc="-1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平泽港物流基地</a:t>
            </a:r>
            <a:endParaRPr sz="500" dirty="0">
              <a:solidFill>
                <a:srgbClr val="000000"/>
              </a:solidFill>
              <a:latin typeface="微软雅黑" pitchFamily="34" charset="-122"/>
              <a:ea typeface="微软雅黑" pitchFamily="34" charset="-122"/>
              <a:cs typeface="Gulim"/>
            </a:endParaRPr>
          </a:p>
          <a:p>
            <a:pPr marL="8447">
              <a:spcBef>
                <a:spcPts val="226"/>
              </a:spcBef>
            </a:pPr>
            <a:r>
              <a:rPr sz="500" spc="7" dirty="0">
                <a:solidFill>
                  <a:srgbClr val="000000"/>
                </a:solidFill>
                <a:latin typeface="微软雅黑" pitchFamily="34" charset="-122"/>
                <a:ea typeface="微软雅黑" pitchFamily="34" charset="-122"/>
                <a:cs typeface="Gill Sans MT"/>
              </a:rPr>
              <a:t>2.</a:t>
            </a:r>
            <a:r>
              <a:rPr sz="500" spc="-10" dirty="0">
                <a:solidFill>
                  <a:srgbClr val="000000"/>
                </a:solidFill>
                <a:latin typeface="微软雅黑" pitchFamily="34" charset="-122"/>
                <a:ea typeface="微软雅黑" pitchFamily="34" charset="-122"/>
                <a:cs typeface="Gill Sans MT"/>
              </a:rPr>
              <a:t> </a:t>
            </a:r>
            <a:r>
              <a:rPr lang="zh-CN" altLang="en-US" sz="500" spc="-10" dirty="0">
                <a:solidFill>
                  <a:srgbClr val="000000"/>
                </a:solidFill>
                <a:latin typeface="微软雅黑" pitchFamily="34" charset="-122"/>
                <a:ea typeface="微软雅黑" pitchFamily="34" charset="-122"/>
                <a:cs typeface="Gill Sans MT"/>
              </a:rPr>
              <a:t>鄉南物流中心</a:t>
            </a:r>
            <a:endParaRPr sz="500" dirty="0">
              <a:solidFill>
                <a:srgbClr val="000000"/>
              </a:solidFill>
              <a:latin typeface="微软雅黑" pitchFamily="34" charset="-122"/>
              <a:ea typeface="微软雅黑" pitchFamily="34" charset="-122"/>
              <a:cs typeface="Gulim"/>
            </a:endParaRPr>
          </a:p>
          <a:p>
            <a:pPr marL="8447">
              <a:spcBef>
                <a:spcPts val="226"/>
              </a:spcBef>
            </a:pPr>
            <a:r>
              <a:rPr sz="500" spc="7" dirty="0">
                <a:solidFill>
                  <a:srgbClr val="000000"/>
                </a:solidFill>
                <a:latin typeface="微软雅黑" pitchFamily="34" charset="-122"/>
                <a:ea typeface="微软雅黑" pitchFamily="34" charset="-122"/>
                <a:cs typeface="Gill Sans MT"/>
              </a:rPr>
              <a:t>3.</a:t>
            </a:r>
            <a:r>
              <a:rPr sz="500" spc="-57" dirty="0">
                <a:solidFill>
                  <a:srgbClr val="000000"/>
                </a:solidFill>
                <a:latin typeface="微软雅黑" pitchFamily="34" charset="-122"/>
                <a:ea typeface="微软雅黑" pitchFamily="34" charset="-122"/>
                <a:cs typeface="Gill Sans MT"/>
              </a:rPr>
              <a:t> </a:t>
            </a:r>
            <a:r>
              <a:rPr lang="zh-CN" altLang="en-US" sz="500" spc="-33" dirty="0">
                <a:solidFill>
                  <a:srgbClr val="000000"/>
                </a:solidFill>
                <a:latin typeface="微软雅黑" pitchFamily="34" charset="-122"/>
                <a:ea typeface="微软雅黑" pitchFamily="34" charset="-122"/>
                <a:cs typeface="Gill Sans MT"/>
              </a:rPr>
              <a:t>牙山</a:t>
            </a:r>
            <a:r>
              <a:rPr sz="500" spc="-33" dirty="0">
                <a:solidFill>
                  <a:srgbClr val="000000"/>
                </a:solidFill>
                <a:latin typeface="微软雅黑" pitchFamily="34" charset="-122"/>
                <a:ea typeface="微软雅黑" pitchFamily="34" charset="-122"/>
                <a:cs typeface="Gill Sans MT"/>
              </a:rPr>
              <a:t>1KD</a:t>
            </a:r>
            <a:r>
              <a:rPr lang="zh-CN" altLang="en-US" sz="500" spc="-33" dirty="0">
                <a:solidFill>
                  <a:srgbClr val="000000"/>
                </a:solidFill>
                <a:latin typeface="微软雅黑" pitchFamily="34" charset="-122"/>
                <a:ea typeface="微软雅黑" pitchFamily="34" charset="-122"/>
                <a:cs typeface="Gill Sans MT"/>
              </a:rPr>
              <a:t>中心</a:t>
            </a:r>
            <a:endParaRPr sz="500" dirty="0">
              <a:solidFill>
                <a:srgbClr val="000000"/>
              </a:solidFill>
              <a:latin typeface="微软雅黑" pitchFamily="34" charset="-122"/>
              <a:ea typeface="微软雅黑" pitchFamily="34" charset="-122"/>
              <a:cs typeface="Gulim"/>
            </a:endParaRPr>
          </a:p>
          <a:p>
            <a:pPr marL="8447">
              <a:spcBef>
                <a:spcPts val="226"/>
              </a:spcBef>
            </a:pPr>
            <a:r>
              <a:rPr sz="500" spc="7" dirty="0">
                <a:solidFill>
                  <a:srgbClr val="000000"/>
                </a:solidFill>
                <a:latin typeface="微软雅黑" pitchFamily="34" charset="-122"/>
                <a:ea typeface="微软雅黑" pitchFamily="34" charset="-122"/>
                <a:cs typeface="Gill Sans MT"/>
              </a:rPr>
              <a:t>4.</a:t>
            </a:r>
            <a:r>
              <a:rPr sz="500" spc="-57" dirty="0">
                <a:solidFill>
                  <a:srgbClr val="000000"/>
                </a:solidFill>
                <a:latin typeface="微软雅黑" pitchFamily="34" charset="-122"/>
                <a:ea typeface="微软雅黑" pitchFamily="34" charset="-122"/>
                <a:cs typeface="Gill Sans MT"/>
              </a:rPr>
              <a:t> </a:t>
            </a:r>
            <a:r>
              <a:rPr lang="zh-CN" altLang="en-US" sz="500" spc="-33" dirty="0">
                <a:solidFill>
                  <a:srgbClr val="000000"/>
                </a:solidFill>
                <a:latin typeface="微软雅黑" pitchFamily="34" charset="-122"/>
                <a:ea typeface="微软雅黑" pitchFamily="34" charset="-122"/>
                <a:cs typeface="Gill Sans MT"/>
              </a:rPr>
              <a:t>牙山</a:t>
            </a:r>
            <a:r>
              <a:rPr sz="500" spc="-33" dirty="0">
                <a:solidFill>
                  <a:srgbClr val="000000"/>
                </a:solidFill>
                <a:latin typeface="微软雅黑" pitchFamily="34" charset="-122"/>
                <a:ea typeface="微软雅黑" pitchFamily="34" charset="-122"/>
                <a:cs typeface="Gill Sans MT"/>
              </a:rPr>
              <a:t>2KD</a:t>
            </a:r>
            <a:r>
              <a:rPr lang="zh-CN" altLang="en-US" sz="500" spc="-33" dirty="0">
                <a:solidFill>
                  <a:srgbClr val="000000"/>
                </a:solidFill>
                <a:latin typeface="微软雅黑" pitchFamily="34" charset="-122"/>
                <a:ea typeface="微软雅黑" pitchFamily="34" charset="-122"/>
                <a:cs typeface="Gill Sans MT"/>
              </a:rPr>
              <a:t>中心</a:t>
            </a:r>
            <a:endParaRPr sz="500" dirty="0">
              <a:solidFill>
                <a:srgbClr val="000000"/>
              </a:solidFill>
              <a:latin typeface="微软雅黑" pitchFamily="34" charset="-122"/>
              <a:ea typeface="微软雅黑" pitchFamily="34" charset="-122"/>
              <a:cs typeface="Gulim"/>
            </a:endParaRPr>
          </a:p>
          <a:p>
            <a:pPr marL="8447">
              <a:spcBef>
                <a:spcPts val="226"/>
              </a:spcBef>
            </a:pPr>
            <a:r>
              <a:rPr sz="500" spc="7" dirty="0">
                <a:solidFill>
                  <a:srgbClr val="000000"/>
                </a:solidFill>
                <a:latin typeface="微软雅黑" pitchFamily="34" charset="-122"/>
                <a:ea typeface="微软雅黑" pitchFamily="34" charset="-122"/>
                <a:cs typeface="Gill Sans MT"/>
              </a:rPr>
              <a:t>5.</a:t>
            </a:r>
            <a:r>
              <a:rPr sz="500" spc="-73" dirty="0">
                <a:solidFill>
                  <a:srgbClr val="000000"/>
                </a:solidFill>
                <a:latin typeface="微软雅黑" pitchFamily="34" charset="-122"/>
                <a:ea typeface="微软雅黑" pitchFamily="34" charset="-122"/>
                <a:cs typeface="Gill Sans MT"/>
              </a:rPr>
              <a:t> </a:t>
            </a:r>
            <a:r>
              <a:rPr lang="zh-CN" altLang="en-US" sz="500" spc="-40" dirty="0">
                <a:solidFill>
                  <a:srgbClr val="000000"/>
                </a:solidFill>
                <a:latin typeface="微软雅黑" pitchFamily="34" charset="-122"/>
                <a:ea typeface="微软雅黑" pitchFamily="34" charset="-122"/>
                <a:cs typeface="Gill Sans MT"/>
              </a:rPr>
              <a:t>蔚山</a:t>
            </a:r>
            <a:r>
              <a:rPr sz="500" spc="-40" dirty="0">
                <a:solidFill>
                  <a:srgbClr val="000000"/>
                </a:solidFill>
                <a:latin typeface="微软雅黑" pitchFamily="34" charset="-122"/>
                <a:ea typeface="微软雅黑" pitchFamily="34" charset="-122"/>
                <a:cs typeface="Gill Sans MT"/>
              </a:rPr>
              <a:t>KD</a:t>
            </a:r>
            <a:r>
              <a:rPr lang="zh-CN" altLang="en-US" sz="500" spc="-40" dirty="0">
                <a:solidFill>
                  <a:srgbClr val="000000"/>
                </a:solidFill>
                <a:latin typeface="微软雅黑" pitchFamily="34" charset="-122"/>
                <a:ea typeface="微软雅黑" pitchFamily="34" charset="-122"/>
                <a:cs typeface="Gill Sans MT"/>
              </a:rPr>
              <a:t>中心</a:t>
            </a:r>
            <a:endParaRPr sz="500" dirty="0">
              <a:solidFill>
                <a:srgbClr val="000000"/>
              </a:solidFill>
              <a:latin typeface="微软雅黑" pitchFamily="34" charset="-122"/>
              <a:ea typeface="微软雅黑" pitchFamily="34" charset="-122"/>
              <a:cs typeface="Gulim"/>
            </a:endParaRPr>
          </a:p>
          <a:p>
            <a:pPr marL="8447">
              <a:spcBef>
                <a:spcPts val="226"/>
              </a:spcBef>
            </a:pPr>
            <a:r>
              <a:rPr sz="500" spc="7" dirty="0">
                <a:solidFill>
                  <a:srgbClr val="000000"/>
                </a:solidFill>
                <a:latin typeface="微软雅黑" pitchFamily="34" charset="-122"/>
                <a:ea typeface="微软雅黑" pitchFamily="34" charset="-122"/>
                <a:cs typeface="Gill Sans MT"/>
              </a:rPr>
              <a:t>6.</a:t>
            </a:r>
            <a:r>
              <a:rPr sz="500" spc="-10" dirty="0">
                <a:solidFill>
                  <a:srgbClr val="000000"/>
                </a:solidFill>
                <a:latin typeface="微软雅黑" pitchFamily="34" charset="-122"/>
                <a:ea typeface="微软雅黑" pitchFamily="34" charset="-122"/>
                <a:cs typeface="Gill Sans MT"/>
              </a:rPr>
              <a:t> </a:t>
            </a:r>
            <a:r>
              <a:rPr lang="zh-CN" altLang="en-US" sz="500" spc="-47" dirty="0">
                <a:solidFill>
                  <a:srgbClr val="000000"/>
                </a:solidFill>
                <a:latin typeface="微软雅黑" pitchFamily="34" charset="-122"/>
                <a:ea typeface="微软雅黑" pitchFamily="34" charset="-122"/>
                <a:cs typeface="Gill Sans MT"/>
              </a:rPr>
              <a:t>全州</a:t>
            </a:r>
            <a:r>
              <a:rPr sz="500" spc="-47" dirty="0">
                <a:solidFill>
                  <a:srgbClr val="000000"/>
                </a:solidFill>
                <a:latin typeface="微软雅黑" pitchFamily="34" charset="-122"/>
                <a:ea typeface="微软雅黑" pitchFamily="34" charset="-122"/>
                <a:cs typeface="Gulim"/>
              </a:rPr>
              <a:t>KD</a:t>
            </a:r>
            <a:r>
              <a:rPr lang="zh-CN" altLang="en-US" sz="500" spc="-47" dirty="0">
                <a:solidFill>
                  <a:srgbClr val="000000"/>
                </a:solidFill>
                <a:latin typeface="微软雅黑" pitchFamily="34" charset="-122"/>
                <a:ea typeface="微软雅黑" pitchFamily="34" charset="-122"/>
                <a:cs typeface="Gulim"/>
              </a:rPr>
              <a:t>中心</a:t>
            </a:r>
            <a:endParaRPr sz="500" dirty="0">
              <a:solidFill>
                <a:srgbClr val="000000"/>
              </a:solidFill>
              <a:latin typeface="微软雅黑" pitchFamily="34" charset="-122"/>
              <a:ea typeface="微软雅黑" pitchFamily="34" charset="-122"/>
              <a:cs typeface="Gulim"/>
            </a:endParaRPr>
          </a:p>
          <a:p>
            <a:pPr marL="8447">
              <a:spcBef>
                <a:spcPts val="226"/>
              </a:spcBef>
            </a:pPr>
            <a:r>
              <a:rPr sz="500" spc="7" dirty="0">
                <a:solidFill>
                  <a:srgbClr val="000000"/>
                </a:solidFill>
                <a:latin typeface="微软雅黑" pitchFamily="34" charset="-122"/>
                <a:ea typeface="微软雅黑" pitchFamily="34" charset="-122"/>
                <a:cs typeface="Gill Sans MT"/>
              </a:rPr>
              <a:t>7.</a:t>
            </a:r>
            <a:r>
              <a:rPr sz="500" spc="-1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全州</a:t>
            </a:r>
            <a:r>
              <a:rPr sz="500" spc="-3" dirty="0">
                <a:solidFill>
                  <a:srgbClr val="000000"/>
                </a:solidFill>
                <a:latin typeface="微软雅黑" pitchFamily="34" charset="-122"/>
                <a:ea typeface="微软雅黑" pitchFamily="34" charset="-122"/>
                <a:cs typeface="Gill Sans MT"/>
              </a:rPr>
              <a:t>C/C</a:t>
            </a:r>
            <a:endParaRPr sz="500" dirty="0">
              <a:solidFill>
                <a:srgbClr val="000000"/>
              </a:solidFill>
              <a:latin typeface="微软雅黑" pitchFamily="34" charset="-122"/>
              <a:ea typeface="微软雅黑" pitchFamily="34" charset="-122"/>
              <a:cs typeface="Gill Sans MT"/>
            </a:endParaRPr>
          </a:p>
          <a:p>
            <a:pPr marL="8447">
              <a:spcBef>
                <a:spcPts val="226"/>
              </a:spcBef>
            </a:pPr>
            <a:r>
              <a:rPr sz="500" spc="7" dirty="0">
                <a:solidFill>
                  <a:srgbClr val="000000"/>
                </a:solidFill>
                <a:latin typeface="微软雅黑" pitchFamily="34" charset="-122"/>
                <a:ea typeface="微软雅黑" pitchFamily="34" charset="-122"/>
                <a:cs typeface="Gill Sans MT"/>
              </a:rPr>
              <a:t>8.</a:t>
            </a:r>
            <a:r>
              <a:rPr sz="500" spc="-70" dirty="0">
                <a:solidFill>
                  <a:srgbClr val="000000"/>
                </a:solidFill>
                <a:latin typeface="微软雅黑" pitchFamily="34" charset="-122"/>
                <a:ea typeface="微软雅黑" pitchFamily="34" charset="-122"/>
                <a:cs typeface="Gill Sans MT"/>
              </a:rPr>
              <a:t> </a:t>
            </a:r>
            <a:r>
              <a:rPr lang="zh-CN" altLang="en-US" sz="500" spc="-20" dirty="0">
                <a:solidFill>
                  <a:srgbClr val="000000"/>
                </a:solidFill>
                <a:latin typeface="微软雅黑" pitchFamily="34" charset="-122"/>
                <a:ea typeface="微软雅黑" pitchFamily="34" charset="-122"/>
                <a:cs typeface="Gill Sans MT"/>
              </a:rPr>
              <a:t>蔚山</a:t>
            </a:r>
            <a:r>
              <a:rPr sz="500" spc="-20" dirty="0">
                <a:solidFill>
                  <a:srgbClr val="000000"/>
                </a:solidFill>
                <a:latin typeface="微软雅黑" pitchFamily="34" charset="-122"/>
                <a:ea typeface="微软雅黑" pitchFamily="34" charset="-122"/>
                <a:cs typeface="Gill Sans MT"/>
              </a:rPr>
              <a:t>1C/C</a:t>
            </a:r>
            <a:endParaRPr sz="500" dirty="0">
              <a:solidFill>
                <a:srgbClr val="000000"/>
              </a:solidFill>
              <a:latin typeface="微软雅黑" pitchFamily="34" charset="-122"/>
              <a:ea typeface="微软雅黑" pitchFamily="34" charset="-122"/>
              <a:cs typeface="Gill Sans MT"/>
            </a:endParaRPr>
          </a:p>
          <a:p>
            <a:pPr marL="8447">
              <a:spcBef>
                <a:spcPts val="226"/>
              </a:spcBef>
            </a:pPr>
            <a:r>
              <a:rPr sz="500" spc="7" dirty="0">
                <a:solidFill>
                  <a:srgbClr val="000000"/>
                </a:solidFill>
                <a:latin typeface="微软雅黑" pitchFamily="34" charset="-122"/>
                <a:ea typeface="微软雅黑" pitchFamily="34" charset="-122"/>
                <a:cs typeface="Gill Sans MT"/>
              </a:rPr>
              <a:t>9.</a:t>
            </a:r>
            <a:r>
              <a:rPr sz="500" spc="-70" dirty="0">
                <a:solidFill>
                  <a:srgbClr val="000000"/>
                </a:solidFill>
                <a:latin typeface="微软雅黑" pitchFamily="34" charset="-122"/>
                <a:ea typeface="微软雅黑" pitchFamily="34" charset="-122"/>
                <a:cs typeface="Gill Sans MT"/>
              </a:rPr>
              <a:t> </a:t>
            </a:r>
            <a:r>
              <a:rPr lang="zh-CN" altLang="en-US" sz="500" spc="-20" dirty="0">
                <a:solidFill>
                  <a:srgbClr val="000000"/>
                </a:solidFill>
                <a:latin typeface="微软雅黑" pitchFamily="34" charset="-122"/>
                <a:ea typeface="微软雅黑" pitchFamily="34" charset="-122"/>
                <a:cs typeface="Gill Sans MT"/>
              </a:rPr>
              <a:t>蔚山</a:t>
            </a:r>
            <a:r>
              <a:rPr sz="500" spc="-20" dirty="0" smtClean="0">
                <a:solidFill>
                  <a:srgbClr val="000000"/>
                </a:solidFill>
                <a:latin typeface="微软雅黑" pitchFamily="34" charset="-122"/>
                <a:ea typeface="微软雅黑" pitchFamily="34" charset="-122"/>
                <a:cs typeface="Gill Sans MT"/>
              </a:rPr>
              <a:t>2C/C</a:t>
            </a:r>
            <a:endParaRPr lang="en-US" sz="500" spc="-20" dirty="0" smtClean="0">
              <a:solidFill>
                <a:srgbClr val="000000"/>
              </a:solidFill>
              <a:latin typeface="微软雅黑" pitchFamily="34" charset="-122"/>
              <a:ea typeface="微软雅黑" pitchFamily="34" charset="-122"/>
              <a:cs typeface="Gill Sans MT"/>
            </a:endParaRPr>
          </a:p>
          <a:p>
            <a:pPr marL="8447">
              <a:spcBef>
                <a:spcPts val="226"/>
              </a:spcBef>
            </a:pPr>
            <a:r>
              <a:rPr lang="en-US" sz="500" spc="-20" dirty="0" smtClean="0">
                <a:solidFill>
                  <a:srgbClr val="000000"/>
                </a:solidFill>
                <a:latin typeface="微软雅黑" pitchFamily="34" charset="-122"/>
                <a:ea typeface="微软雅黑" pitchFamily="34" charset="-122"/>
                <a:cs typeface="Gill Sans MT"/>
              </a:rPr>
              <a:t>10.</a:t>
            </a:r>
            <a:r>
              <a:rPr lang="zh-CN" altLang="en-US" sz="500" spc="-20" dirty="0">
                <a:solidFill>
                  <a:srgbClr val="000000"/>
                </a:solidFill>
                <a:latin typeface="微软雅黑" pitchFamily="34" charset="-122"/>
                <a:ea typeface="微软雅黑" pitchFamily="34" charset="-122"/>
                <a:cs typeface="Gill Sans MT"/>
              </a:rPr>
              <a:t>光</a:t>
            </a:r>
            <a:r>
              <a:rPr lang="zh-CN" altLang="en-US" sz="500" spc="-20" dirty="0" smtClean="0">
                <a:solidFill>
                  <a:srgbClr val="000000"/>
                </a:solidFill>
                <a:latin typeface="微软雅黑" pitchFamily="34" charset="-122"/>
                <a:ea typeface="微软雅黑" pitchFamily="34" charset="-122"/>
                <a:cs typeface="Gill Sans MT"/>
              </a:rPr>
              <a:t>州</a:t>
            </a:r>
            <a:r>
              <a:rPr lang="en-US" altLang="zh-CN" sz="500" spc="-20" dirty="0" smtClean="0">
                <a:solidFill>
                  <a:srgbClr val="000000"/>
                </a:solidFill>
                <a:latin typeface="微软雅黑" pitchFamily="34" charset="-122"/>
                <a:ea typeface="微软雅黑" pitchFamily="34" charset="-122"/>
                <a:cs typeface="Gill Sans MT"/>
              </a:rPr>
              <a:t>C/C</a:t>
            </a:r>
            <a:endParaRPr lang="en-US" sz="500" spc="-20" dirty="0" smtClean="0">
              <a:solidFill>
                <a:srgbClr val="000000"/>
              </a:solidFill>
              <a:latin typeface="微软雅黑" pitchFamily="34" charset="-122"/>
              <a:ea typeface="微软雅黑" pitchFamily="34" charset="-122"/>
              <a:cs typeface="Gill Sans MT"/>
            </a:endParaRPr>
          </a:p>
          <a:p>
            <a:pPr marL="8447">
              <a:spcBef>
                <a:spcPts val="226"/>
              </a:spcBef>
            </a:pPr>
            <a:r>
              <a:rPr lang="en-US" sz="500" spc="-20" dirty="0" smtClean="0">
                <a:solidFill>
                  <a:srgbClr val="000000"/>
                </a:solidFill>
                <a:latin typeface="微软雅黑" pitchFamily="34" charset="-122"/>
                <a:ea typeface="微软雅黑" pitchFamily="34" charset="-122"/>
                <a:cs typeface="Gill Sans MT"/>
              </a:rPr>
              <a:t>11.</a:t>
            </a:r>
            <a:r>
              <a:rPr lang="zh-CN" altLang="en-US" sz="500" spc="-20" dirty="0" smtClean="0">
                <a:solidFill>
                  <a:srgbClr val="000000"/>
                </a:solidFill>
                <a:latin typeface="微软雅黑" pitchFamily="34" charset="-122"/>
                <a:ea typeface="微软雅黑" pitchFamily="34" charset="-122"/>
                <a:cs typeface="Gill Sans MT"/>
              </a:rPr>
              <a:t>瑞山</a:t>
            </a:r>
            <a:r>
              <a:rPr lang="en-US" altLang="zh-CN" sz="500" spc="-20" dirty="0" smtClean="0">
                <a:solidFill>
                  <a:srgbClr val="000000"/>
                </a:solidFill>
                <a:latin typeface="微软雅黑" pitchFamily="34" charset="-122"/>
                <a:ea typeface="微软雅黑" pitchFamily="34" charset="-122"/>
                <a:cs typeface="Gill Sans MT"/>
              </a:rPr>
              <a:t>C/C</a:t>
            </a:r>
            <a:endParaRPr sz="500" dirty="0">
              <a:solidFill>
                <a:srgbClr val="000000"/>
              </a:solidFill>
              <a:latin typeface="微软雅黑" pitchFamily="34" charset="-122"/>
              <a:ea typeface="微软雅黑" pitchFamily="34" charset="-122"/>
              <a:cs typeface="Gill Sans MT"/>
            </a:endParaRPr>
          </a:p>
        </p:txBody>
      </p:sp>
      <p:sp>
        <p:nvSpPr>
          <p:cNvPr id="5372" name="object 5042"/>
          <p:cNvSpPr txBox="1"/>
          <p:nvPr/>
        </p:nvSpPr>
        <p:spPr>
          <a:xfrm>
            <a:off x="4059338" y="6287170"/>
            <a:ext cx="697273" cy="384721"/>
          </a:xfrm>
          <a:prstGeom prst="rect">
            <a:avLst/>
          </a:prstGeom>
        </p:spPr>
        <p:txBody>
          <a:bodyPr vert="horz" wrap="square" lIns="0" tIns="0" rIns="0" bIns="0" rtlCol="0">
            <a:spAutoFit/>
          </a:bodyPr>
          <a:lstStyle/>
          <a:p>
            <a:pPr marL="8869"/>
            <a:r>
              <a:rPr lang="zh-CN" altLang="en-US" sz="500" spc="-40" dirty="0">
                <a:solidFill>
                  <a:srgbClr val="59574C"/>
                </a:solidFill>
                <a:latin typeface="微软雅黑" pitchFamily="34" charset="-122"/>
                <a:ea typeface="微软雅黑" pitchFamily="34" charset="-122"/>
                <a:cs typeface="Malgun Gothic Semilight"/>
              </a:rPr>
              <a:t>货物办事处</a:t>
            </a:r>
            <a:r>
              <a:rPr sz="500" spc="-40" dirty="0">
                <a:solidFill>
                  <a:srgbClr val="59574C"/>
                </a:solidFill>
                <a:latin typeface="微软雅黑" pitchFamily="34" charset="-122"/>
                <a:ea typeface="微软雅黑" pitchFamily="34" charset="-122"/>
                <a:cs typeface="Malgun Gothic Semilight"/>
              </a:rPr>
              <a:t>(</a:t>
            </a:r>
            <a:r>
              <a:rPr lang="en-US" sz="500" spc="-40" dirty="0">
                <a:solidFill>
                  <a:srgbClr val="59574C"/>
                </a:solidFill>
                <a:latin typeface="微软雅黑" pitchFamily="34" charset="-122"/>
                <a:ea typeface="微软雅黑" pitchFamily="34" charset="-122"/>
                <a:cs typeface="Malgun Gothic Semilight"/>
              </a:rPr>
              <a:t>3</a:t>
            </a:r>
            <a:r>
              <a:rPr lang="zh-CN" altLang="en-US" sz="500" spc="-40" dirty="0">
                <a:solidFill>
                  <a:srgbClr val="59574C"/>
                </a:solidFill>
                <a:latin typeface="微软雅黑" pitchFamily="34" charset="-122"/>
                <a:ea typeface="微软雅黑" pitchFamily="34" charset="-122"/>
                <a:cs typeface="Gill Sans MT"/>
              </a:rPr>
              <a:t>个</a:t>
            </a:r>
            <a:r>
              <a:rPr sz="500" spc="-40" dirty="0">
                <a:solidFill>
                  <a:srgbClr val="59574C"/>
                </a:solidFill>
                <a:latin typeface="微软雅黑" pitchFamily="34" charset="-122"/>
                <a:ea typeface="微软雅黑" pitchFamily="34" charset="-122"/>
                <a:cs typeface="Malgun Gothic Semilight"/>
              </a:rPr>
              <a:t>)</a:t>
            </a:r>
            <a:endParaRPr sz="500" dirty="0">
              <a:solidFill>
                <a:srgbClr val="000000"/>
              </a:solidFill>
              <a:latin typeface="微软雅黑" pitchFamily="34" charset="-122"/>
              <a:ea typeface="微软雅黑" pitchFamily="34" charset="-122"/>
              <a:cs typeface="Malgun Gothic Semilight"/>
            </a:endParaRPr>
          </a:p>
          <a:p>
            <a:pPr marL="8447">
              <a:spcBef>
                <a:spcPts val="223"/>
              </a:spcBef>
            </a:pPr>
            <a:r>
              <a:rPr sz="500" spc="3" dirty="0">
                <a:solidFill>
                  <a:srgbClr val="000000"/>
                </a:solidFill>
                <a:latin typeface="微软雅黑" pitchFamily="34" charset="-122"/>
                <a:ea typeface="微软雅黑" pitchFamily="34" charset="-122"/>
                <a:cs typeface="Gill Sans MT"/>
              </a:rPr>
              <a:t>1</a:t>
            </a:r>
            <a:r>
              <a:rPr lang="en-US" sz="500" spc="3" dirty="0">
                <a:solidFill>
                  <a:srgbClr val="000000"/>
                </a:solidFill>
                <a:latin typeface="微软雅黑" pitchFamily="34" charset="-122"/>
                <a:ea typeface="微软雅黑" pitchFamily="34" charset="-122"/>
                <a:cs typeface="Gill Sans MT"/>
              </a:rPr>
              <a:t>9</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蔚山</a:t>
            </a:r>
            <a:r>
              <a:rPr lang="zh-CN" altLang="en-US" sz="500" spc="-53" dirty="0">
                <a:solidFill>
                  <a:srgbClr val="000000"/>
                </a:solidFill>
                <a:latin typeface="微软雅黑" pitchFamily="34" charset="-122"/>
                <a:ea typeface="微软雅黑" pitchFamily="34" charset="-122"/>
                <a:cs typeface="Gulim"/>
              </a:rPr>
              <a:t>货物办事处</a:t>
            </a:r>
            <a:endParaRPr sz="500" dirty="0">
              <a:solidFill>
                <a:srgbClr val="000000"/>
              </a:solidFill>
              <a:latin typeface="微软雅黑" pitchFamily="34" charset="-122"/>
              <a:ea typeface="微软雅黑" pitchFamily="34" charset="-122"/>
              <a:cs typeface="Gulim"/>
            </a:endParaRPr>
          </a:p>
          <a:p>
            <a:pPr marL="8447">
              <a:spcBef>
                <a:spcPts val="226"/>
              </a:spcBef>
            </a:pPr>
            <a:r>
              <a:rPr lang="en-US" sz="500" spc="3" dirty="0">
                <a:solidFill>
                  <a:srgbClr val="000000"/>
                </a:solidFill>
                <a:latin typeface="微软雅黑" pitchFamily="34" charset="-122"/>
                <a:ea typeface="微软雅黑" pitchFamily="34" charset="-122"/>
                <a:cs typeface="Gill Sans MT"/>
              </a:rPr>
              <a:t>20</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平泽</a:t>
            </a:r>
            <a:r>
              <a:rPr lang="zh-CN" altLang="en-US" sz="500" spc="-53" dirty="0">
                <a:solidFill>
                  <a:srgbClr val="000000"/>
                </a:solidFill>
                <a:latin typeface="微软雅黑" pitchFamily="34" charset="-122"/>
                <a:ea typeface="微软雅黑" pitchFamily="34" charset="-122"/>
                <a:cs typeface="Gulim"/>
              </a:rPr>
              <a:t>货物办事处</a:t>
            </a:r>
            <a:endParaRPr lang="en-US" altLang="zh-CN" sz="500" spc="-53" dirty="0">
              <a:solidFill>
                <a:srgbClr val="000000"/>
              </a:solidFill>
              <a:latin typeface="微软雅黑" pitchFamily="34" charset="-122"/>
              <a:ea typeface="微软雅黑" pitchFamily="34" charset="-122"/>
              <a:cs typeface="Gulim"/>
            </a:endParaRPr>
          </a:p>
          <a:p>
            <a:pPr marL="8447">
              <a:spcBef>
                <a:spcPts val="226"/>
              </a:spcBef>
            </a:pPr>
            <a:r>
              <a:rPr lang="en-US" sz="500" spc="-53" dirty="0">
                <a:solidFill>
                  <a:srgbClr val="000000"/>
                </a:solidFill>
                <a:latin typeface="微软雅黑" pitchFamily="34" charset="-122"/>
                <a:ea typeface="微软雅黑" pitchFamily="34" charset="-122"/>
                <a:cs typeface="Gulim"/>
              </a:rPr>
              <a:t>21  </a:t>
            </a:r>
            <a:r>
              <a:rPr lang="zh-CN" altLang="en-US" sz="500" spc="-53" dirty="0">
                <a:solidFill>
                  <a:srgbClr val="000000"/>
                </a:solidFill>
                <a:latin typeface="微软雅黑" pitchFamily="34" charset="-122"/>
                <a:ea typeface="微软雅黑" pitchFamily="34" charset="-122"/>
                <a:cs typeface="Gulim"/>
              </a:rPr>
              <a:t>光阳货物办事处</a:t>
            </a:r>
            <a:endParaRPr sz="500" dirty="0">
              <a:solidFill>
                <a:srgbClr val="000000"/>
              </a:solidFill>
              <a:latin typeface="微软雅黑" pitchFamily="34" charset="-122"/>
              <a:ea typeface="微软雅黑" pitchFamily="34" charset="-122"/>
              <a:cs typeface="Gulim"/>
            </a:endParaRPr>
          </a:p>
        </p:txBody>
      </p:sp>
      <p:sp>
        <p:nvSpPr>
          <p:cNvPr id="5373" name="object 5044"/>
          <p:cNvSpPr txBox="1"/>
          <p:nvPr/>
        </p:nvSpPr>
        <p:spPr>
          <a:xfrm>
            <a:off x="4005868" y="5135042"/>
            <a:ext cx="677685" cy="1105687"/>
          </a:xfrm>
          <a:prstGeom prst="rect">
            <a:avLst/>
          </a:prstGeom>
        </p:spPr>
        <p:txBody>
          <a:bodyPr vert="horz" wrap="square" lIns="0" tIns="0" rIns="0" bIns="0" rtlCol="0">
            <a:spAutoFit/>
          </a:bodyPr>
          <a:lstStyle/>
          <a:p>
            <a:pPr marL="66729" indent="422"/>
            <a:r>
              <a:rPr lang="zh-CN" altLang="en-US" sz="500" spc="-37" dirty="0">
                <a:solidFill>
                  <a:srgbClr val="EFA000"/>
                </a:solidFill>
                <a:latin typeface="微软雅黑" pitchFamily="34" charset="-122"/>
                <a:ea typeface="微软雅黑" pitchFamily="34" charset="-122"/>
                <a:cs typeface="Malgun Gothic Semilight"/>
              </a:rPr>
              <a:t>工作站</a:t>
            </a:r>
            <a:r>
              <a:rPr sz="500" spc="-37" dirty="0">
                <a:solidFill>
                  <a:srgbClr val="EFA000"/>
                </a:solidFill>
                <a:latin typeface="微软雅黑" pitchFamily="34" charset="-122"/>
                <a:ea typeface="微软雅黑" pitchFamily="34" charset="-122"/>
                <a:cs typeface="Malgun Gothic Semilight"/>
              </a:rPr>
              <a:t>(</a:t>
            </a:r>
            <a:r>
              <a:rPr sz="500" spc="-37" dirty="0">
                <a:solidFill>
                  <a:srgbClr val="EFA000"/>
                </a:solidFill>
                <a:latin typeface="微软雅黑" pitchFamily="34" charset="-122"/>
                <a:ea typeface="微软雅黑" pitchFamily="34" charset="-122"/>
                <a:cs typeface="Gill Sans MT"/>
              </a:rPr>
              <a:t>6</a:t>
            </a:r>
            <a:r>
              <a:rPr lang="zh-CN" altLang="en-US" sz="500" spc="-37" dirty="0">
                <a:solidFill>
                  <a:srgbClr val="EFA000"/>
                </a:solidFill>
                <a:latin typeface="微软雅黑" pitchFamily="34" charset="-122"/>
                <a:ea typeface="微软雅黑" pitchFamily="34" charset="-122"/>
                <a:cs typeface="Gill Sans MT"/>
              </a:rPr>
              <a:t>个</a:t>
            </a:r>
            <a:r>
              <a:rPr sz="500" spc="-37" dirty="0">
                <a:solidFill>
                  <a:srgbClr val="EFA000"/>
                </a:solidFill>
                <a:latin typeface="微软雅黑" pitchFamily="34" charset="-122"/>
                <a:ea typeface="微软雅黑" pitchFamily="34" charset="-122"/>
                <a:cs typeface="Malgun Gothic Semilight"/>
              </a:rPr>
              <a:t>)</a:t>
            </a:r>
            <a:endParaRPr sz="500" dirty="0">
              <a:solidFill>
                <a:srgbClr val="000000"/>
              </a:solidFill>
              <a:latin typeface="微软雅黑" pitchFamily="34" charset="-122"/>
              <a:ea typeface="微软雅黑" pitchFamily="34" charset="-122"/>
              <a:cs typeface="Malgun Gothic Semilight"/>
            </a:endParaRPr>
          </a:p>
          <a:p>
            <a:pPr marL="66729">
              <a:lnSpc>
                <a:spcPct val="97000"/>
              </a:lnSpc>
              <a:spcBef>
                <a:spcPts val="223"/>
              </a:spcBef>
            </a:pPr>
            <a:r>
              <a:rPr lang="en-US" sz="500" spc="7" dirty="0">
                <a:solidFill>
                  <a:srgbClr val="000000"/>
                </a:solidFill>
                <a:latin typeface="微软雅黑" pitchFamily="34" charset="-122"/>
                <a:ea typeface="微软雅黑" pitchFamily="34" charset="-122"/>
                <a:cs typeface="Gill Sans MT"/>
              </a:rPr>
              <a:t>10</a:t>
            </a:r>
            <a:r>
              <a:rPr sz="500" spc="7" dirty="0">
                <a:solidFill>
                  <a:srgbClr val="000000"/>
                </a:solidFill>
                <a:latin typeface="微软雅黑" pitchFamily="34" charset="-122"/>
                <a:ea typeface="微软雅黑" pitchFamily="34" charset="-122"/>
                <a:cs typeface="Gill Sans MT"/>
              </a:rPr>
              <a:t>.</a:t>
            </a:r>
            <a:r>
              <a:rPr sz="500" spc="-1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仁川工作站</a:t>
            </a:r>
            <a:endParaRPr sz="500" dirty="0">
              <a:solidFill>
                <a:srgbClr val="000000"/>
              </a:solidFill>
              <a:latin typeface="微软雅黑" pitchFamily="34" charset="-122"/>
              <a:ea typeface="微软雅黑" pitchFamily="34" charset="-122"/>
              <a:cs typeface="Gulim"/>
            </a:endParaRPr>
          </a:p>
          <a:p>
            <a:pPr marL="66729">
              <a:lnSpc>
                <a:spcPct val="97000"/>
              </a:lnSpc>
              <a:spcBef>
                <a:spcPts val="226"/>
              </a:spcBef>
            </a:pPr>
            <a:r>
              <a:rPr sz="500" spc="3" dirty="0">
                <a:solidFill>
                  <a:srgbClr val="000000"/>
                </a:solidFill>
                <a:latin typeface="微软雅黑" pitchFamily="34" charset="-122"/>
                <a:ea typeface="微软雅黑" pitchFamily="34" charset="-122"/>
                <a:cs typeface="Gill Sans MT"/>
              </a:rPr>
              <a:t>1</a:t>
            </a:r>
            <a:r>
              <a:rPr lang="en-US" sz="500" spc="3" dirty="0">
                <a:solidFill>
                  <a:srgbClr val="000000"/>
                </a:solidFill>
                <a:latin typeface="微软雅黑" pitchFamily="34" charset="-122"/>
                <a:ea typeface="微软雅黑" pitchFamily="34" charset="-122"/>
                <a:cs typeface="Gill Sans MT"/>
              </a:rPr>
              <a:t>1</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唐津</a:t>
            </a:r>
            <a:r>
              <a:rPr lang="zh-CN" altLang="en-US" sz="500" spc="-53" dirty="0">
                <a:solidFill>
                  <a:srgbClr val="000000"/>
                </a:solidFill>
                <a:latin typeface="微软雅黑" pitchFamily="34" charset="-122"/>
                <a:ea typeface="微软雅黑" pitchFamily="34" charset="-122"/>
                <a:cs typeface="Gulim"/>
              </a:rPr>
              <a:t>工作站</a:t>
            </a:r>
            <a:endParaRPr sz="500" dirty="0">
              <a:solidFill>
                <a:srgbClr val="000000"/>
              </a:solidFill>
              <a:latin typeface="微软雅黑" pitchFamily="34" charset="-122"/>
              <a:ea typeface="微软雅黑" pitchFamily="34" charset="-122"/>
              <a:cs typeface="Gulim"/>
            </a:endParaRPr>
          </a:p>
          <a:p>
            <a:pPr marL="66729">
              <a:lnSpc>
                <a:spcPct val="97000"/>
              </a:lnSpc>
              <a:spcBef>
                <a:spcPts val="226"/>
              </a:spcBef>
            </a:pPr>
            <a:r>
              <a:rPr sz="500" spc="3" dirty="0">
                <a:solidFill>
                  <a:srgbClr val="000000"/>
                </a:solidFill>
                <a:latin typeface="微软雅黑" pitchFamily="34" charset="-122"/>
                <a:ea typeface="微软雅黑" pitchFamily="34" charset="-122"/>
                <a:cs typeface="Gill Sans MT"/>
              </a:rPr>
              <a:t>1</a:t>
            </a:r>
            <a:r>
              <a:rPr lang="en-US" sz="500" spc="3" dirty="0">
                <a:solidFill>
                  <a:srgbClr val="000000"/>
                </a:solidFill>
                <a:latin typeface="微软雅黑" pitchFamily="34" charset="-122"/>
                <a:ea typeface="微软雅黑" pitchFamily="34" charset="-122"/>
                <a:cs typeface="Gill Sans MT"/>
              </a:rPr>
              <a:t>2</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光阳</a:t>
            </a:r>
            <a:r>
              <a:rPr lang="zh-CN" altLang="en-US" sz="500" spc="-53" dirty="0">
                <a:solidFill>
                  <a:srgbClr val="000000"/>
                </a:solidFill>
                <a:latin typeface="微软雅黑" pitchFamily="34" charset="-122"/>
                <a:ea typeface="微软雅黑" pitchFamily="34" charset="-122"/>
                <a:cs typeface="Gulim"/>
              </a:rPr>
              <a:t>工作站</a:t>
            </a:r>
            <a:endParaRPr sz="500" dirty="0">
              <a:solidFill>
                <a:srgbClr val="000000"/>
              </a:solidFill>
              <a:latin typeface="微软雅黑" pitchFamily="34" charset="-122"/>
              <a:ea typeface="微软雅黑" pitchFamily="34" charset="-122"/>
              <a:cs typeface="Gulim"/>
            </a:endParaRPr>
          </a:p>
          <a:p>
            <a:pPr marL="66729">
              <a:lnSpc>
                <a:spcPct val="97000"/>
              </a:lnSpc>
              <a:spcBef>
                <a:spcPts val="226"/>
              </a:spcBef>
            </a:pPr>
            <a:r>
              <a:rPr sz="500" spc="3" dirty="0">
                <a:solidFill>
                  <a:srgbClr val="000000"/>
                </a:solidFill>
                <a:latin typeface="微软雅黑" pitchFamily="34" charset="-122"/>
                <a:ea typeface="微软雅黑" pitchFamily="34" charset="-122"/>
                <a:cs typeface="Gill Sans MT"/>
              </a:rPr>
              <a:t>1</a:t>
            </a:r>
            <a:r>
              <a:rPr lang="en-US" sz="500" spc="3" dirty="0">
                <a:solidFill>
                  <a:srgbClr val="000000"/>
                </a:solidFill>
                <a:latin typeface="微软雅黑" pitchFamily="34" charset="-122"/>
                <a:ea typeface="微软雅黑" pitchFamily="34" charset="-122"/>
                <a:cs typeface="Gill Sans MT"/>
              </a:rPr>
              <a:t>3</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浦项</a:t>
            </a:r>
            <a:r>
              <a:rPr lang="zh-CN" altLang="en-US" sz="500" spc="-53" dirty="0">
                <a:solidFill>
                  <a:srgbClr val="000000"/>
                </a:solidFill>
                <a:latin typeface="微软雅黑" pitchFamily="34" charset="-122"/>
                <a:ea typeface="微软雅黑" pitchFamily="34" charset="-122"/>
                <a:cs typeface="Gulim"/>
              </a:rPr>
              <a:t>工作站</a:t>
            </a:r>
            <a:endParaRPr sz="500" dirty="0">
              <a:solidFill>
                <a:srgbClr val="000000"/>
              </a:solidFill>
              <a:latin typeface="微软雅黑" pitchFamily="34" charset="-122"/>
              <a:ea typeface="微软雅黑" pitchFamily="34" charset="-122"/>
              <a:cs typeface="Gulim"/>
            </a:endParaRPr>
          </a:p>
          <a:p>
            <a:pPr marL="66729">
              <a:lnSpc>
                <a:spcPct val="97000"/>
              </a:lnSpc>
              <a:spcBef>
                <a:spcPts val="226"/>
              </a:spcBef>
            </a:pPr>
            <a:r>
              <a:rPr sz="500" spc="3" dirty="0">
                <a:solidFill>
                  <a:srgbClr val="000000"/>
                </a:solidFill>
                <a:latin typeface="微软雅黑" pitchFamily="34" charset="-122"/>
                <a:ea typeface="微软雅黑" pitchFamily="34" charset="-122"/>
                <a:cs typeface="Gill Sans MT"/>
              </a:rPr>
              <a:t>1</a:t>
            </a:r>
            <a:r>
              <a:rPr lang="en-US" sz="500" spc="3" dirty="0">
                <a:solidFill>
                  <a:srgbClr val="000000"/>
                </a:solidFill>
                <a:latin typeface="微软雅黑" pitchFamily="34" charset="-122"/>
                <a:ea typeface="微软雅黑" pitchFamily="34" charset="-122"/>
                <a:cs typeface="Gill Sans MT"/>
              </a:rPr>
              <a:t>4</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蔚山</a:t>
            </a:r>
            <a:r>
              <a:rPr lang="zh-CN" altLang="en-US" sz="500" spc="-53" dirty="0">
                <a:solidFill>
                  <a:srgbClr val="000000"/>
                </a:solidFill>
                <a:latin typeface="微软雅黑" pitchFamily="34" charset="-122"/>
                <a:ea typeface="微软雅黑" pitchFamily="34" charset="-122"/>
                <a:cs typeface="Gulim"/>
              </a:rPr>
              <a:t>工作站</a:t>
            </a:r>
            <a:endParaRPr sz="500" dirty="0">
              <a:solidFill>
                <a:srgbClr val="000000"/>
              </a:solidFill>
              <a:latin typeface="微软雅黑" pitchFamily="34" charset="-122"/>
              <a:ea typeface="微软雅黑" pitchFamily="34" charset="-122"/>
              <a:cs typeface="Gulim"/>
            </a:endParaRPr>
          </a:p>
          <a:p>
            <a:pPr marL="66729">
              <a:lnSpc>
                <a:spcPct val="90000"/>
              </a:lnSpc>
              <a:spcBef>
                <a:spcPts val="226"/>
              </a:spcBef>
            </a:pPr>
            <a:r>
              <a:rPr sz="500" spc="3" dirty="0">
                <a:solidFill>
                  <a:srgbClr val="000000"/>
                </a:solidFill>
                <a:latin typeface="微软雅黑" pitchFamily="34" charset="-122"/>
                <a:ea typeface="微软雅黑" pitchFamily="34" charset="-122"/>
                <a:cs typeface="Gill Sans MT"/>
              </a:rPr>
              <a:t>1</a:t>
            </a:r>
            <a:r>
              <a:rPr lang="en-US" sz="500" spc="3" dirty="0">
                <a:solidFill>
                  <a:srgbClr val="000000"/>
                </a:solidFill>
                <a:latin typeface="微软雅黑" pitchFamily="34" charset="-122"/>
                <a:ea typeface="微软雅黑" pitchFamily="34" charset="-122"/>
                <a:cs typeface="Gill Sans MT"/>
              </a:rPr>
              <a:t>5</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大邱</a:t>
            </a:r>
            <a:r>
              <a:rPr lang="zh-CN" altLang="en-US" sz="500" spc="-53" dirty="0">
                <a:solidFill>
                  <a:srgbClr val="000000"/>
                </a:solidFill>
                <a:latin typeface="微软雅黑" pitchFamily="34" charset="-122"/>
                <a:ea typeface="微软雅黑" pitchFamily="34" charset="-122"/>
                <a:cs typeface="Gulim"/>
              </a:rPr>
              <a:t>工作站</a:t>
            </a:r>
            <a:endParaRPr sz="500" dirty="0">
              <a:solidFill>
                <a:srgbClr val="000000"/>
              </a:solidFill>
              <a:latin typeface="微软雅黑" pitchFamily="34" charset="-122"/>
              <a:ea typeface="微软雅黑" pitchFamily="34" charset="-122"/>
              <a:cs typeface="Gulim"/>
            </a:endParaRPr>
          </a:p>
          <a:p>
            <a:pPr marL="8447">
              <a:lnSpc>
                <a:spcPct val="90000"/>
              </a:lnSpc>
              <a:tabLst>
                <a:tab pos="427407" algn="l"/>
              </a:tabLst>
            </a:pPr>
            <a:r>
              <a:rPr sz="500" u="sng" spc="-3" dirty="0">
                <a:solidFill>
                  <a:srgbClr val="000000"/>
                </a:solidFill>
                <a:latin typeface="微软雅黑" pitchFamily="34" charset="-122"/>
                <a:ea typeface="微软雅黑" pitchFamily="34" charset="-122"/>
                <a:cs typeface="Times New Roman"/>
              </a:rPr>
              <a:t> 	</a:t>
            </a:r>
            <a:endParaRPr lang="en-US" sz="500" u="sng" spc="-3" dirty="0">
              <a:solidFill>
                <a:srgbClr val="000000"/>
              </a:solidFill>
              <a:latin typeface="微软雅黑" pitchFamily="34" charset="-122"/>
              <a:ea typeface="微软雅黑" pitchFamily="34" charset="-122"/>
              <a:cs typeface="Times New Roman"/>
            </a:endParaRPr>
          </a:p>
          <a:p>
            <a:pPr marL="8447">
              <a:lnSpc>
                <a:spcPct val="90000"/>
              </a:lnSpc>
              <a:tabLst>
                <a:tab pos="427407" algn="l"/>
              </a:tabLst>
            </a:pPr>
            <a:r>
              <a:rPr lang="en-US" sz="500" spc="-3" dirty="0">
                <a:solidFill>
                  <a:srgbClr val="81A446"/>
                </a:solidFill>
                <a:latin typeface="微软雅黑" pitchFamily="34" charset="-122"/>
                <a:ea typeface="微软雅黑" pitchFamily="34" charset="-122"/>
                <a:cs typeface="Times New Roman"/>
              </a:rPr>
              <a:t>      </a:t>
            </a:r>
            <a:r>
              <a:rPr lang="zh-CN" altLang="en-US" sz="500" spc="-37" dirty="0">
                <a:solidFill>
                  <a:srgbClr val="81A446"/>
                </a:solidFill>
                <a:latin typeface="微软雅黑" pitchFamily="34" charset="-122"/>
                <a:ea typeface="微软雅黑" pitchFamily="34" charset="-122"/>
                <a:cs typeface="Malgun Gothic Semilight"/>
              </a:rPr>
              <a:t>拍卖点</a:t>
            </a:r>
            <a:r>
              <a:rPr sz="500" spc="-37" dirty="0">
                <a:solidFill>
                  <a:srgbClr val="81A446"/>
                </a:solidFill>
                <a:latin typeface="微软雅黑" pitchFamily="34" charset="-122"/>
                <a:ea typeface="微软雅黑" pitchFamily="34" charset="-122"/>
                <a:cs typeface="Malgun Gothic Semilight"/>
              </a:rPr>
              <a:t>(</a:t>
            </a:r>
            <a:r>
              <a:rPr sz="500" spc="-37" dirty="0">
                <a:solidFill>
                  <a:srgbClr val="81A446"/>
                </a:solidFill>
                <a:latin typeface="微软雅黑" pitchFamily="34" charset="-122"/>
                <a:ea typeface="微软雅黑" pitchFamily="34" charset="-122"/>
                <a:cs typeface="Gill Sans MT"/>
              </a:rPr>
              <a:t>3</a:t>
            </a:r>
            <a:r>
              <a:rPr lang="zh-CN" altLang="en-US" sz="500" spc="-37" dirty="0">
                <a:solidFill>
                  <a:srgbClr val="81A446"/>
                </a:solidFill>
                <a:latin typeface="微软雅黑" pitchFamily="34" charset="-122"/>
                <a:ea typeface="微软雅黑" pitchFamily="34" charset="-122"/>
                <a:cs typeface="Gill Sans MT"/>
              </a:rPr>
              <a:t>个</a:t>
            </a:r>
            <a:r>
              <a:rPr sz="500" spc="-37" dirty="0">
                <a:solidFill>
                  <a:srgbClr val="81A446"/>
                </a:solidFill>
                <a:latin typeface="微软雅黑" pitchFamily="34" charset="-122"/>
                <a:ea typeface="微软雅黑" pitchFamily="34" charset="-122"/>
                <a:cs typeface="Malgun Gothic Semilight"/>
              </a:rPr>
              <a:t>)</a:t>
            </a:r>
            <a:endParaRPr sz="500" dirty="0">
              <a:solidFill>
                <a:srgbClr val="000000"/>
              </a:solidFill>
              <a:latin typeface="微软雅黑" pitchFamily="34" charset="-122"/>
              <a:ea typeface="微软雅黑" pitchFamily="34" charset="-122"/>
              <a:cs typeface="Malgun Gothic Semilight"/>
            </a:endParaRPr>
          </a:p>
          <a:p>
            <a:pPr marL="72642">
              <a:lnSpc>
                <a:spcPct val="97000"/>
              </a:lnSpc>
              <a:spcBef>
                <a:spcPts val="223"/>
              </a:spcBef>
            </a:pPr>
            <a:r>
              <a:rPr sz="500" spc="3" dirty="0">
                <a:solidFill>
                  <a:srgbClr val="000000"/>
                </a:solidFill>
                <a:latin typeface="微软雅黑" pitchFamily="34" charset="-122"/>
                <a:ea typeface="微软雅黑" pitchFamily="34" charset="-122"/>
                <a:cs typeface="Gill Sans MT"/>
              </a:rPr>
              <a:t>1</a:t>
            </a:r>
            <a:r>
              <a:rPr lang="en-US" sz="500" spc="3" dirty="0">
                <a:solidFill>
                  <a:srgbClr val="000000"/>
                </a:solidFill>
                <a:latin typeface="微软雅黑" pitchFamily="34" charset="-122"/>
                <a:ea typeface="微软雅黑" pitchFamily="34" charset="-122"/>
                <a:cs typeface="Gill Sans MT"/>
              </a:rPr>
              <a:t>6</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分唐</a:t>
            </a:r>
            <a:r>
              <a:rPr lang="zh-CN" altLang="en-US" sz="500" spc="-53" dirty="0">
                <a:solidFill>
                  <a:srgbClr val="000000"/>
                </a:solidFill>
                <a:latin typeface="微软雅黑" pitchFamily="34" charset="-122"/>
                <a:ea typeface="微软雅黑" pitchFamily="34" charset="-122"/>
                <a:cs typeface="Gulim"/>
              </a:rPr>
              <a:t>拍卖点</a:t>
            </a:r>
            <a:endParaRPr sz="500" dirty="0">
              <a:solidFill>
                <a:srgbClr val="000000"/>
              </a:solidFill>
              <a:latin typeface="微软雅黑" pitchFamily="34" charset="-122"/>
              <a:ea typeface="微软雅黑" pitchFamily="34" charset="-122"/>
              <a:cs typeface="Gulim"/>
            </a:endParaRPr>
          </a:p>
          <a:p>
            <a:pPr marL="72642">
              <a:lnSpc>
                <a:spcPct val="97000"/>
              </a:lnSpc>
              <a:spcBef>
                <a:spcPts val="226"/>
              </a:spcBef>
            </a:pPr>
            <a:r>
              <a:rPr sz="500" spc="3" dirty="0">
                <a:solidFill>
                  <a:srgbClr val="000000"/>
                </a:solidFill>
                <a:latin typeface="微软雅黑" pitchFamily="34" charset="-122"/>
                <a:ea typeface="微软雅黑" pitchFamily="34" charset="-122"/>
                <a:cs typeface="Gill Sans MT"/>
              </a:rPr>
              <a:t>1</a:t>
            </a:r>
            <a:r>
              <a:rPr lang="en-US" sz="500" spc="3" dirty="0">
                <a:solidFill>
                  <a:srgbClr val="000000"/>
                </a:solidFill>
                <a:latin typeface="微软雅黑" pitchFamily="34" charset="-122"/>
                <a:ea typeface="微软雅黑" pitchFamily="34" charset="-122"/>
                <a:cs typeface="Gill Sans MT"/>
              </a:rPr>
              <a:t>7</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诗画</a:t>
            </a:r>
            <a:r>
              <a:rPr lang="zh-CN" altLang="en-US" sz="500" spc="-53" dirty="0">
                <a:solidFill>
                  <a:srgbClr val="000000"/>
                </a:solidFill>
                <a:latin typeface="微软雅黑" pitchFamily="34" charset="-122"/>
                <a:ea typeface="微软雅黑" pitchFamily="34" charset="-122"/>
                <a:cs typeface="Gulim"/>
              </a:rPr>
              <a:t>拍卖点</a:t>
            </a:r>
            <a:endParaRPr sz="500" dirty="0">
              <a:solidFill>
                <a:srgbClr val="000000"/>
              </a:solidFill>
              <a:latin typeface="微软雅黑" pitchFamily="34" charset="-122"/>
              <a:ea typeface="微软雅黑" pitchFamily="34" charset="-122"/>
              <a:cs typeface="Gulim"/>
            </a:endParaRPr>
          </a:p>
          <a:p>
            <a:pPr marL="72642">
              <a:lnSpc>
                <a:spcPct val="97000"/>
              </a:lnSpc>
              <a:spcBef>
                <a:spcPts val="226"/>
              </a:spcBef>
            </a:pPr>
            <a:r>
              <a:rPr sz="500" spc="3" dirty="0">
                <a:solidFill>
                  <a:srgbClr val="000000"/>
                </a:solidFill>
                <a:latin typeface="微软雅黑" pitchFamily="34" charset="-122"/>
                <a:ea typeface="微软雅黑" pitchFamily="34" charset="-122"/>
                <a:cs typeface="Gill Sans MT"/>
              </a:rPr>
              <a:t>1</a:t>
            </a:r>
            <a:r>
              <a:rPr lang="en-US" sz="500" spc="3" dirty="0">
                <a:solidFill>
                  <a:srgbClr val="000000"/>
                </a:solidFill>
                <a:latin typeface="微软雅黑" pitchFamily="34" charset="-122"/>
                <a:ea typeface="微软雅黑" pitchFamily="34" charset="-122"/>
                <a:cs typeface="Gill Sans MT"/>
              </a:rPr>
              <a:t>8</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梁山</a:t>
            </a:r>
            <a:r>
              <a:rPr lang="zh-CN" altLang="en-US" sz="500" spc="-53" dirty="0">
                <a:solidFill>
                  <a:srgbClr val="000000"/>
                </a:solidFill>
                <a:latin typeface="微软雅黑" pitchFamily="34" charset="-122"/>
                <a:ea typeface="微软雅黑" pitchFamily="34" charset="-122"/>
                <a:cs typeface="Gulim"/>
              </a:rPr>
              <a:t>拍卖点</a:t>
            </a:r>
            <a:endParaRPr sz="500" dirty="0">
              <a:solidFill>
                <a:srgbClr val="000000"/>
              </a:solidFill>
              <a:latin typeface="微软雅黑" pitchFamily="34" charset="-122"/>
              <a:ea typeface="微软雅黑" pitchFamily="34" charset="-122"/>
              <a:cs typeface="Gulim"/>
            </a:endParaRPr>
          </a:p>
        </p:txBody>
      </p:sp>
      <p:sp>
        <p:nvSpPr>
          <p:cNvPr id="5374" name="object 5046"/>
          <p:cNvSpPr txBox="1"/>
          <p:nvPr/>
        </p:nvSpPr>
        <p:spPr>
          <a:xfrm>
            <a:off x="4628342" y="5128551"/>
            <a:ext cx="636693" cy="1205458"/>
          </a:xfrm>
          <a:prstGeom prst="rect">
            <a:avLst/>
          </a:prstGeom>
        </p:spPr>
        <p:txBody>
          <a:bodyPr vert="horz" wrap="square" lIns="0" tIns="0" rIns="0" bIns="0" rtlCol="0">
            <a:spAutoFit/>
          </a:bodyPr>
          <a:lstStyle/>
          <a:p>
            <a:pPr marL="8447" indent="422"/>
            <a:r>
              <a:rPr lang="zh-CN" altLang="en-US" sz="500" spc="-37" dirty="0">
                <a:solidFill>
                  <a:srgbClr val="0081AC"/>
                </a:solidFill>
                <a:latin typeface="微软雅黑" pitchFamily="34" charset="-122"/>
                <a:ea typeface="微软雅黑" pitchFamily="34" charset="-122"/>
                <a:cs typeface="Malgun Gothic Semilight"/>
              </a:rPr>
              <a:t>办事处</a:t>
            </a:r>
            <a:r>
              <a:rPr sz="500" spc="-37" dirty="0">
                <a:solidFill>
                  <a:srgbClr val="0081AC"/>
                </a:solidFill>
                <a:latin typeface="微软雅黑" pitchFamily="34" charset="-122"/>
                <a:ea typeface="微软雅黑" pitchFamily="34" charset="-122"/>
                <a:cs typeface="Malgun Gothic Semilight"/>
              </a:rPr>
              <a:t>(</a:t>
            </a:r>
            <a:r>
              <a:rPr sz="500" spc="-37" dirty="0">
                <a:solidFill>
                  <a:srgbClr val="0081AC"/>
                </a:solidFill>
                <a:latin typeface="微软雅黑" pitchFamily="34" charset="-122"/>
                <a:ea typeface="微软雅黑" pitchFamily="34" charset="-122"/>
                <a:cs typeface="Gill Sans MT"/>
              </a:rPr>
              <a:t>11</a:t>
            </a:r>
            <a:r>
              <a:rPr lang="zh-CN" altLang="en-US" sz="500" spc="-37" dirty="0">
                <a:solidFill>
                  <a:srgbClr val="0081AC"/>
                </a:solidFill>
                <a:latin typeface="微软雅黑" pitchFamily="34" charset="-122"/>
                <a:ea typeface="微软雅黑" pitchFamily="34" charset="-122"/>
                <a:cs typeface="Gill Sans MT"/>
              </a:rPr>
              <a:t>个</a:t>
            </a:r>
            <a:r>
              <a:rPr sz="500" spc="-37" dirty="0">
                <a:solidFill>
                  <a:srgbClr val="0081AC"/>
                </a:solidFill>
                <a:latin typeface="微软雅黑" pitchFamily="34" charset="-122"/>
                <a:ea typeface="微软雅黑" pitchFamily="34" charset="-122"/>
                <a:cs typeface="Malgun Gothic Semilight"/>
              </a:rPr>
              <a:t>)</a:t>
            </a:r>
            <a:endParaRPr sz="500" dirty="0">
              <a:solidFill>
                <a:srgbClr val="000000"/>
              </a:solidFill>
              <a:latin typeface="微软雅黑" pitchFamily="34" charset="-122"/>
              <a:ea typeface="微软雅黑" pitchFamily="34" charset="-122"/>
              <a:cs typeface="Malgun Gothic Semilight"/>
            </a:endParaRPr>
          </a:p>
          <a:p>
            <a:pPr marL="8447">
              <a:spcBef>
                <a:spcPts val="239"/>
              </a:spcBef>
            </a:pPr>
            <a:r>
              <a:rPr sz="500" spc="3" dirty="0">
                <a:solidFill>
                  <a:srgbClr val="000000"/>
                </a:solidFill>
                <a:latin typeface="微软雅黑" pitchFamily="34" charset="-122"/>
                <a:ea typeface="微软雅黑" pitchFamily="34" charset="-122"/>
                <a:cs typeface="Gill Sans MT"/>
              </a:rPr>
              <a:t>2</a:t>
            </a:r>
            <a:r>
              <a:rPr lang="en-US" sz="500" spc="3" dirty="0">
                <a:solidFill>
                  <a:srgbClr val="000000"/>
                </a:solidFill>
                <a:latin typeface="微软雅黑" pitchFamily="34" charset="-122"/>
                <a:ea typeface="微软雅黑" pitchFamily="34" charset="-122"/>
                <a:cs typeface="Gill Sans MT"/>
              </a:rPr>
              <a:t>2</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光州</a:t>
            </a:r>
            <a:r>
              <a:rPr lang="zh-CN" altLang="en-US" sz="500" spc="-53" dirty="0">
                <a:solidFill>
                  <a:srgbClr val="000000"/>
                </a:solidFill>
                <a:latin typeface="微软雅黑" pitchFamily="34" charset="-122"/>
                <a:ea typeface="微软雅黑" pitchFamily="34" charset="-122"/>
                <a:cs typeface="Gulim"/>
              </a:rPr>
              <a:t>办事处</a:t>
            </a:r>
            <a:endParaRPr sz="500" dirty="0">
              <a:solidFill>
                <a:srgbClr val="000000"/>
              </a:solidFill>
              <a:latin typeface="微软雅黑" pitchFamily="34" charset="-122"/>
              <a:ea typeface="微软雅黑" pitchFamily="34" charset="-122"/>
              <a:cs typeface="Gulim"/>
            </a:endParaRPr>
          </a:p>
          <a:p>
            <a:pPr marL="8447">
              <a:spcBef>
                <a:spcPts val="226"/>
              </a:spcBef>
            </a:pPr>
            <a:r>
              <a:rPr sz="500" spc="3" dirty="0">
                <a:solidFill>
                  <a:srgbClr val="000000"/>
                </a:solidFill>
                <a:latin typeface="微软雅黑" pitchFamily="34" charset="-122"/>
                <a:ea typeface="微软雅黑" pitchFamily="34" charset="-122"/>
                <a:cs typeface="Gill Sans MT"/>
              </a:rPr>
              <a:t>2</a:t>
            </a:r>
            <a:r>
              <a:rPr lang="en-US" sz="500" spc="3" dirty="0">
                <a:solidFill>
                  <a:srgbClr val="000000"/>
                </a:solidFill>
                <a:latin typeface="微软雅黑" pitchFamily="34" charset="-122"/>
                <a:ea typeface="微软雅黑" pitchFamily="34" charset="-122"/>
                <a:cs typeface="Gill Sans MT"/>
              </a:rPr>
              <a:t>3</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釜山</a:t>
            </a:r>
            <a:r>
              <a:rPr lang="zh-CN" altLang="en-US" sz="500" spc="-53" dirty="0">
                <a:solidFill>
                  <a:srgbClr val="000000"/>
                </a:solidFill>
                <a:latin typeface="微软雅黑" pitchFamily="34" charset="-122"/>
                <a:ea typeface="微软雅黑" pitchFamily="34" charset="-122"/>
                <a:cs typeface="Gulim"/>
              </a:rPr>
              <a:t>办事处</a:t>
            </a:r>
            <a:endParaRPr sz="500" dirty="0">
              <a:solidFill>
                <a:srgbClr val="000000"/>
              </a:solidFill>
              <a:latin typeface="微软雅黑" pitchFamily="34" charset="-122"/>
              <a:ea typeface="微软雅黑" pitchFamily="34" charset="-122"/>
              <a:cs typeface="Gulim"/>
            </a:endParaRPr>
          </a:p>
          <a:p>
            <a:pPr marL="8447">
              <a:spcBef>
                <a:spcPts val="226"/>
              </a:spcBef>
            </a:pPr>
            <a:r>
              <a:rPr sz="500" spc="3" dirty="0">
                <a:solidFill>
                  <a:srgbClr val="000000"/>
                </a:solidFill>
                <a:latin typeface="微软雅黑" pitchFamily="34" charset="-122"/>
                <a:ea typeface="微软雅黑" pitchFamily="34" charset="-122"/>
                <a:cs typeface="Gill Sans MT"/>
              </a:rPr>
              <a:t>2</a:t>
            </a:r>
            <a:r>
              <a:rPr lang="en-US" sz="500" spc="3" dirty="0">
                <a:solidFill>
                  <a:srgbClr val="000000"/>
                </a:solidFill>
                <a:latin typeface="微软雅黑" pitchFamily="34" charset="-122"/>
                <a:ea typeface="微软雅黑" pitchFamily="34" charset="-122"/>
                <a:cs typeface="Gill Sans MT"/>
              </a:rPr>
              <a:t>4</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西山</a:t>
            </a:r>
            <a:r>
              <a:rPr lang="zh-CN" altLang="en-US" sz="500" spc="-53" dirty="0">
                <a:solidFill>
                  <a:srgbClr val="000000"/>
                </a:solidFill>
                <a:latin typeface="微软雅黑" pitchFamily="34" charset="-122"/>
                <a:ea typeface="微软雅黑" pitchFamily="34" charset="-122"/>
                <a:cs typeface="Gulim"/>
              </a:rPr>
              <a:t>办事处</a:t>
            </a:r>
            <a:endParaRPr sz="500" dirty="0">
              <a:solidFill>
                <a:srgbClr val="000000"/>
              </a:solidFill>
              <a:latin typeface="微软雅黑" pitchFamily="34" charset="-122"/>
              <a:ea typeface="微软雅黑" pitchFamily="34" charset="-122"/>
              <a:cs typeface="Gulim"/>
            </a:endParaRPr>
          </a:p>
          <a:p>
            <a:pPr marL="8447">
              <a:spcBef>
                <a:spcPts val="226"/>
              </a:spcBef>
            </a:pPr>
            <a:r>
              <a:rPr sz="500" spc="3" dirty="0">
                <a:solidFill>
                  <a:srgbClr val="000000"/>
                </a:solidFill>
                <a:latin typeface="微软雅黑" pitchFamily="34" charset="-122"/>
                <a:ea typeface="微软雅黑" pitchFamily="34" charset="-122"/>
                <a:cs typeface="Gill Sans MT"/>
              </a:rPr>
              <a:t>2</a:t>
            </a:r>
            <a:r>
              <a:rPr lang="en-US" sz="500" spc="3" dirty="0">
                <a:solidFill>
                  <a:srgbClr val="000000"/>
                </a:solidFill>
                <a:latin typeface="微软雅黑" pitchFamily="34" charset="-122"/>
                <a:ea typeface="微软雅黑" pitchFamily="34" charset="-122"/>
                <a:cs typeface="Gill Sans MT"/>
              </a:rPr>
              <a:t>5</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所下里</a:t>
            </a:r>
            <a:r>
              <a:rPr lang="zh-CN" altLang="en-US" sz="500" spc="-53" dirty="0">
                <a:solidFill>
                  <a:srgbClr val="000000"/>
                </a:solidFill>
                <a:latin typeface="微软雅黑" pitchFamily="34" charset="-122"/>
                <a:ea typeface="微软雅黑" pitchFamily="34" charset="-122"/>
                <a:cs typeface="Gulim"/>
              </a:rPr>
              <a:t>办事处</a:t>
            </a:r>
            <a:endParaRPr sz="500" dirty="0">
              <a:solidFill>
                <a:srgbClr val="000000"/>
              </a:solidFill>
              <a:latin typeface="微软雅黑" pitchFamily="34" charset="-122"/>
              <a:ea typeface="微软雅黑" pitchFamily="34" charset="-122"/>
              <a:cs typeface="Gulim"/>
            </a:endParaRPr>
          </a:p>
          <a:p>
            <a:pPr marL="8447">
              <a:spcBef>
                <a:spcPts val="226"/>
              </a:spcBef>
            </a:pPr>
            <a:r>
              <a:rPr sz="500" spc="3" dirty="0">
                <a:solidFill>
                  <a:srgbClr val="000000"/>
                </a:solidFill>
                <a:latin typeface="微软雅黑" pitchFamily="34" charset="-122"/>
                <a:ea typeface="微软雅黑" pitchFamily="34" charset="-122"/>
                <a:cs typeface="Gill Sans MT"/>
              </a:rPr>
              <a:t>2</a:t>
            </a:r>
            <a:r>
              <a:rPr lang="en-US" sz="500" spc="3" dirty="0">
                <a:solidFill>
                  <a:srgbClr val="000000"/>
                </a:solidFill>
                <a:latin typeface="微软雅黑" pitchFamily="34" charset="-122"/>
                <a:ea typeface="微软雅黑" pitchFamily="34" charset="-122"/>
                <a:cs typeface="Gill Sans MT"/>
              </a:rPr>
              <a:t>6.</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牙山</a:t>
            </a:r>
            <a:r>
              <a:rPr lang="zh-CN" altLang="en-US" sz="500" spc="-53" dirty="0">
                <a:solidFill>
                  <a:srgbClr val="000000"/>
                </a:solidFill>
                <a:latin typeface="微软雅黑" pitchFamily="34" charset="-122"/>
                <a:ea typeface="微软雅黑" pitchFamily="34" charset="-122"/>
                <a:cs typeface="Gulim"/>
              </a:rPr>
              <a:t>办事处</a:t>
            </a:r>
            <a:endParaRPr sz="500" dirty="0">
              <a:solidFill>
                <a:srgbClr val="000000"/>
              </a:solidFill>
              <a:latin typeface="微软雅黑" pitchFamily="34" charset="-122"/>
              <a:ea typeface="微软雅黑" pitchFamily="34" charset="-122"/>
              <a:cs typeface="Gulim"/>
            </a:endParaRPr>
          </a:p>
          <a:p>
            <a:pPr marL="8447">
              <a:spcBef>
                <a:spcPts val="226"/>
              </a:spcBef>
            </a:pPr>
            <a:r>
              <a:rPr sz="500" spc="3" dirty="0">
                <a:solidFill>
                  <a:srgbClr val="000000"/>
                </a:solidFill>
                <a:latin typeface="微软雅黑" pitchFamily="34" charset="-122"/>
                <a:ea typeface="微软雅黑" pitchFamily="34" charset="-122"/>
                <a:cs typeface="Gill Sans MT"/>
              </a:rPr>
              <a:t>2</a:t>
            </a:r>
            <a:r>
              <a:rPr lang="en-US" sz="500" spc="3" dirty="0">
                <a:solidFill>
                  <a:srgbClr val="000000"/>
                </a:solidFill>
                <a:latin typeface="微软雅黑" pitchFamily="34" charset="-122"/>
                <a:ea typeface="微软雅黑" pitchFamily="34" charset="-122"/>
                <a:cs typeface="Gill Sans MT"/>
              </a:rPr>
              <a:t>7.</a:t>
            </a:r>
            <a:r>
              <a:rPr lang="zh-CN" altLang="en-US" sz="500" spc="-70" dirty="0">
                <a:solidFill>
                  <a:srgbClr val="000000"/>
                </a:solidFill>
                <a:latin typeface="微软雅黑" pitchFamily="34" charset="-122"/>
                <a:ea typeface="微软雅黑" pitchFamily="34" charset="-122"/>
                <a:cs typeface="Gill Sans MT"/>
              </a:rPr>
              <a:t>蔚山</a:t>
            </a:r>
            <a:r>
              <a:rPr lang="zh-CN" altLang="en-US" sz="500" spc="-53" dirty="0">
                <a:solidFill>
                  <a:srgbClr val="000000"/>
                </a:solidFill>
                <a:latin typeface="微软雅黑" pitchFamily="34" charset="-122"/>
                <a:ea typeface="微软雅黑" pitchFamily="34" charset="-122"/>
                <a:cs typeface="Gulim"/>
              </a:rPr>
              <a:t>办事处</a:t>
            </a:r>
            <a:endParaRPr sz="500" dirty="0">
              <a:solidFill>
                <a:srgbClr val="000000"/>
              </a:solidFill>
              <a:latin typeface="微软雅黑" pitchFamily="34" charset="-122"/>
              <a:ea typeface="微软雅黑" pitchFamily="34" charset="-122"/>
              <a:cs typeface="Gulim"/>
            </a:endParaRPr>
          </a:p>
          <a:p>
            <a:pPr marL="8447">
              <a:spcBef>
                <a:spcPts val="226"/>
              </a:spcBef>
            </a:pPr>
            <a:r>
              <a:rPr sz="500" spc="3" dirty="0">
                <a:solidFill>
                  <a:srgbClr val="000000"/>
                </a:solidFill>
                <a:latin typeface="微软雅黑" pitchFamily="34" charset="-122"/>
                <a:ea typeface="微软雅黑" pitchFamily="34" charset="-122"/>
                <a:cs typeface="Gill Sans MT"/>
              </a:rPr>
              <a:t>2</a:t>
            </a:r>
            <a:r>
              <a:rPr lang="en-US" sz="500" spc="3" dirty="0">
                <a:solidFill>
                  <a:srgbClr val="000000"/>
                </a:solidFill>
                <a:latin typeface="微软雅黑" pitchFamily="34" charset="-122"/>
                <a:ea typeface="微软雅黑" pitchFamily="34" charset="-122"/>
                <a:cs typeface="Gill Sans MT"/>
              </a:rPr>
              <a:t>8</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昌源</a:t>
            </a:r>
            <a:r>
              <a:rPr lang="zh-CN" altLang="en-US" sz="500" spc="-53" dirty="0">
                <a:solidFill>
                  <a:srgbClr val="000000"/>
                </a:solidFill>
                <a:latin typeface="微软雅黑" pitchFamily="34" charset="-122"/>
                <a:ea typeface="微软雅黑" pitchFamily="34" charset="-122"/>
                <a:cs typeface="Gulim"/>
              </a:rPr>
              <a:t>办事处</a:t>
            </a:r>
            <a:endParaRPr sz="500" dirty="0">
              <a:solidFill>
                <a:srgbClr val="000000"/>
              </a:solidFill>
              <a:latin typeface="微软雅黑" pitchFamily="34" charset="-122"/>
              <a:ea typeface="微软雅黑" pitchFamily="34" charset="-122"/>
              <a:cs typeface="Gulim"/>
            </a:endParaRPr>
          </a:p>
          <a:p>
            <a:pPr marL="8447">
              <a:spcBef>
                <a:spcPts val="226"/>
              </a:spcBef>
            </a:pPr>
            <a:r>
              <a:rPr sz="500" spc="3" dirty="0">
                <a:solidFill>
                  <a:srgbClr val="000000"/>
                </a:solidFill>
                <a:latin typeface="微软雅黑" pitchFamily="34" charset="-122"/>
                <a:ea typeface="微软雅黑" pitchFamily="34" charset="-122"/>
                <a:cs typeface="Gill Sans MT"/>
              </a:rPr>
              <a:t>2</a:t>
            </a:r>
            <a:r>
              <a:rPr lang="en-US" sz="500" spc="3" dirty="0">
                <a:solidFill>
                  <a:srgbClr val="000000"/>
                </a:solidFill>
                <a:latin typeface="微软雅黑" pitchFamily="34" charset="-122"/>
                <a:ea typeface="微软雅黑" pitchFamily="34" charset="-122"/>
                <a:cs typeface="Gill Sans MT"/>
              </a:rPr>
              <a:t>9</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70" dirty="0">
                <a:solidFill>
                  <a:srgbClr val="000000"/>
                </a:solidFill>
                <a:latin typeface="微软雅黑" pitchFamily="34" charset="-122"/>
                <a:ea typeface="微软雅黑" pitchFamily="34" charset="-122"/>
                <a:cs typeface="Gill Sans MT"/>
              </a:rPr>
              <a:t>天安</a:t>
            </a:r>
            <a:r>
              <a:rPr lang="zh-CN" altLang="en-US" sz="500" spc="-53" dirty="0">
                <a:solidFill>
                  <a:srgbClr val="000000"/>
                </a:solidFill>
                <a:latin typeface="微软雅黑" pitchFamily="34" charset="-122"/>
                <a:ea typeface="微软雅黑" pitchFamily="34" charset="-122"/>
                <a:cs typeface="Gulim"/>
              </a:rPr>
              <a:t>办事处</a:t>
            </a:r>
            <a:endParaRPr sz="500" dirty="0">
              <a:solidFill>
                <a:srgbClr val="000000"/>
              </a:solidFill>
              <a:latin typeface="微软雅黑" pitchFamily="34" charset="-122"/>
              <a:ea typeface="微软雅黑" pitchFamily="34" charset="-122"/>
              <a:cs typeface="Gulim"/>
            </a:endParaRPr>
          </a:p>
          <a:p>
            <a:pPr marL="8447">
              <a:spcBef>
                <a:spcPts val="226"/>
              </a:spcBef>
            </a:pPr>
            <a:r>
              <a:rPr lang="en-US" sz="500" spc="3" dirty="0">
                <a:solidFill>
                  <a:srgbClr val="000000"/>
                </a:solidFill>
                <a:latin typeface="微软雅黑" pitchFamily="34" charset="-122"/>
                <a:ea typeface="微软雅黑" pitchFamily="34" charset="-122"/>
                <a:cs typeface="Gill Sans MT"/>
              </a:rPr>
              <a:t>30</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华城</a:t>
            </a:r>
            <a:r>
              <a:rPr lang="zh-CN" altLang="en-US" sz="500" spc="-53" dirty="0">
                <a:solidFill>
                  <a:srgbClr val="000000"/>
                </a:solidFill>
                <a:latin typeface="微软雅黑" pitchFamily="34" charset="-122"/>
                <a:ea typeface="微软雅黑" pitchFamily="34" charset="-122"/>
                <a:cs typeface="Gulim"/>
              </a:rPr>
              <a:t>办事处</a:t>
            </a:r>
            <a:endParaRPr sz="500" dirty="0">
              <a:solidFill>
                <a:srgbClr val="000000"/>
              </a:solidFill>
              <a:latin typeface="微软雅黑" pitchFamily="34" charset="-122"/>
              <a:ea typeface="微软雅黑" pitchFamily="34" charset="-122"/>
              <a:cs typeface="Gulim"/>
            </a:endParaRPr>
          </a:p>
          <a:p>
            <a:pPr marL="8447">
              <a:spcBef>
                <a:spcPts val="226"/>
              </a:spcBef>
            </a:pPr>
            <a:r>
              <a:rPr lang="en-US" sz="500" spc="3" dirty="0">
                <a:solidFill>
                  <a:srgbClr val="000000"/>
                </a:solidFill>
                <a:latin typeface="微软雅黑" pitchFamily="34" charset="-122"/>
                <a:ea typeface="微软雅黑" pitchFamily="34" charset="-122"/>
                <a:cs typeface="Gill Sans MT"/>
              </a:rPr>
              <a:t>31</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东海</a:t>
            </a:r>
            <a:r>
              <a:rPr lang="zh-CN" altLang="en-US" sz="500" spc="-53" dirty="0">
                <a:solidFill>
                  <a:srgbClr val="000000"/>
                </a:solidFill>
                <a:latin typeface="微软雅黑" pitchFamily="34" charset="-122"/>
                <a:ea typeface="微软雅黑" pitchFamily="34" charset="-122"/>
                <a:cs typeface="Gulim"/>
              </a:rPr>
              <a:t>办事处</a:t>
            </a:r>
            <a:endParaRPr sz="500" dirty="0">
              <a:solidFill>
                <a:srgbClr val="000000"/>
              </a:solidFill>
              <a:latin typeface="微软雅黑" pitchFamily="34" charset="-122"/>
              <a:ea typeface="微软雅黑" pitchFamily="34" charset="-122"/>
              <a:cs typeface="Gulim"/>
            </a:endParaRPr>
          </a:p>
          <a:p>
            <a:pPr marL="8447">
              <a:spcBef>
                <a:spcPts val="226"/>
              </a:spcBef>
            </a:pPr>
            <a:r>
              <a:rPr sz="500" spc="3" dirty="0">
                <a:solidFill>
                  <a:srgbClr val="000000"/>
                </a:solidFill>
                <a:latin typeface="微软雅黑" pitchFamily="34" charset="-122"/>
                <a:ea typeface="微软雅黑" pitchFamily="34" charset="-122"/>
                <a:cs typeface="Gill Sans MT"/>
              </a:rPr>
              <a:t>3</a:t>
            </a:r>
            <a:r>
              <a:rPr lang="en-US" sz="500" spc="3" dirty="0">
                <a:solidFill>
                  <a:srgbClr val="000000"/>
                </a:solidFill>
                <a:latin typeface="微软雅黑" pitchFamily="34" charset="-122"/>
                <a:ea typeface="微软雅黑" pitchFamily="34" charset="-122"/>
                <a:cs typeface="Gill Sans MT"/>
              </a:rPr>
              <a:t>2</a:t>
            </a:r>
            <a:r>
              <a:rPr sz="500" spc="3" dirty="0">
                <a:solidFill>
                  <a:srgbClr val="000000"/>
                </a:solidFill>
                <a:latin typeface="微软雅黑" pitchFamily="34" charset="-122"/>
                <a:ea typeface="微软雅黑" pitchFamily="34" charset="-122"/>
                <a:cs typeface="Gill Sans MT"/>
              </a:rPr>
              <a:t>.</a:t>
            </a:r>
            <a:r>
              <a:rPr sz="500" spc="-70" dirty="0">
                <a:solidFill>
                  <a:srgbClr val="000000"/>
                </a:solidFill>
                <a:latin typeface="微软雅黑" pitchFamily="34" charset="-122"/>
                <a:ea typeface="微软雅黑" pitchFamily="34" charset="-122"/>
                <a:cs typeface="Gill Sans MT"/>
              </a:rPr>
              <a:t> </a:t>
            </a:r>
            <a:r>
              <a:rPr lang="zh-CN" altLang="en-US" sz="500" spc="-53" dirty="0">
                <a:solidFill>
                  <a:srgbClr val="000000"/>
                </a:solidFill>
                <a:latin typeface="微软雅黑" pitchFamily="34" charset="-122"/>
                <a:ea typeface="微软雅黑" pitchFamily="34" charset="-122"/>
                <a:cs typeface="Gill Sans MT"/>
              </a:rPr>
              <a:t>忠州</a:t>
            </a:r>
            <a:r>
              <a:rPr lang="zh-CN" altLang="en-US" sz="500" spc="-53" dirty="0">
                <a:solidFill>
                  <a:srgbClr val="000000"/>
                </a:solidFill>
                <a:latin typeface="微软雅黑" pitchFamily="34" charset="-122"/>
                <a:ea typeface="微软雅黑" pitchFamily="34" charset="-122"/>
                <a:cs typeface="Gulim"/>
              </a:rPr>
              <a:t>办事处</a:t>
            </a:r>
            <a:endParaRPr sz="500" dirty="0">
              <a:solidFill>
                <a:srgbClr val="000000"/>
              </a:solidFill>
              <a:latin typeface="微软雅黑" pitchFamily="34" charset="-122"/>
              <a:ea typeface="微软雅黑" pitchFamily="34" charset="-122"/>
              <a:cs typeface="Gulim"/>
            </a:endParaRPr>
          </a:p>
        </p:txBody>
      </p:sp>
      <p:sp>
        <p:nvSpPr>
          <p:cNvPr id="5375" name="object 5047"/>
          <p:cNvSpPr/>
          <p:nvPr/>
        </p:nvSpPr>
        <p:spPr>
          <a:xfrm>
            <a:off x="3595674" y="5096266"/>
            <a:ext cx="427281" cy="0"/>
          </a:xfrm>
          <a:custGeom>
            <a:avLst/>
            <a:gdLst/>
            <a:ahLst/>
            <a:cxnLst/>
            <a:rect l="l" t="t" r="r" b="b"/>
            <a:pathLst>
              <a:path w="630554">
                <a:moveTo>
                  <a:pt x="0" y="0"/>
                </a:moveTo>
                <a:lnTo>
                  <a:pt x="629996" y="0"/>
                </a:lnTo>
              </a:path>
            </a:pathLst>
          </a:custGeom>
          <a:ln w="3175">
            <a:solidFill>
              <a:srgbClr val="000000"/>
            </a:solidFill>
          </a:ln>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76" name="object 5048"/>
          <p:cNvSpPr/>
          <p:nvPr/>
        </p:nvSpPr>
        <p:spPr>
          <a:xfrm>
            <a:off x="4070304" y="6243983"/>
            <a:ext cx="427281" cy="0"/>
          </a:xfrm>
          <a:custGeom>
            <a:avLst/>
            <a:gdLst/>
            <a:ahLst/>
            <a:cxnLst/>
            <a:rect l="l" t="t" r="r" b="b"/>
            <a:pathLst>
              <a:path w="630554">
                <a:moveTo>
                  <a:pt x="0" y="0"/>
                </a:moveTo>
                <a:lnTo>
                  <a:pt x="629996" y="0"/>
                </a:lnTo>
              </a:path>
            </a:pathLst>
          </a:custGeom>
          <a:ln w="3175">
            <a:solidFill>
              <a:srgbClr val="000000"/>
            </a:solidFill>
          </a:ln>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77" name="object 5049"/>
          <p:cNvSpPr/>
          <p:nvPr/>
        </p:nvSpPr>
        <p:spPr>
          <a:xfrm>
            <a:off x="4578032" y="5099287"/>
            <a:ext cx="427281" cy="0"/>
          </a:xfrm>
          <a:custGeom>
            <a:avLst/>
            <a:gdLst/>
            <a:ahLst/>
            <a:cxnLst/>
            <a:rect l="l" t="t" r="r" b="b"/>
            <a:pathLst>
              <a:path w="630554">
                <a:moveTo>
                  <a:pt x="0" y="0"/>
                </a:moveTo>
                <a:lnTo>
                  <a:pt x="629996" y="0"/>
                </a:lnTo>
              </a:path>
            </a:pathLst>
          </a:custGeom>
          <a:ln w="3175">
            <a:solidFill>
              <a:srgbClr val="000000"/>
            </a:solidFill>
          </a:ln>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78" name="object 5050"/>
          <p:cNvSpPr/>
          <p:nvPr/>
        </p:nvSpPr>
        <p:spPr>
          <a:xfrm>
            <a:off x="4071026" y="5097893"/>
            <a:ext cx="427281" cy="0"/>
          </a:xfrm>
          <a:custGeom>
            <a:avLst/>
            <a:gdLst/>
            <a:ahLst/>
            <a:cxnLst/>
            <a:rect l="l" t="t" r="r" b="b"/>
            <a:pathLst>
              <a:path w="630554">
                <a:moveTo>
                  <a:pt x="0" y="0"/>
                </a:moveTo>
                <a:lnTo>
                  <a:pt x="629996" y="0"/>
                </a:lnTo>
              </a:path>
            </a:pathLst>
          </a:custGeom>
          <a:ln w="3175">
            <a:solidFill>
              <a:srgbClr val="000000"/>
            </a:solidFill>
          </a:ln>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79" name="object 5051"/>
          <p:cNvSpPr txBox="1"/>
          <p:nvPr/>
        </p:nvSpPr>
        <p:spPr>
          <a:xfrm>
            <a:off x="9239744" y="5369505"/>
            <a:ext cx="315767" cy="497572"/>
          </a:xfrm>
          <a:prstGeom prst="rect">
            <a:avLst/>
          </a:prstGeom>
        </p:spPr>
        <p:txBody>
          <a:bodyPr vert="horz" wrap="square" lIns="0" tIns="0" rIns="0" bIns="0" rtlCol="0">
            <a:spAutoFit/>
          </a:bodyPr>
          <a:lstStyle/>
          <a:p>
            <a:pPr marL="8447"/>
            <a:r>
              <a:rPr lang="en-US" altLang="zh-CN" sz="700" spc="7" dirty="0" smtClean="0">
                <a:solidFill>
                  <a:srgbClr val="000000"/>
                </a:solidFill>
                <a:latin typeface="微软雅黑" pitchFamily="34" charset="-122"/>
                <a:ea typeface="微软雅黑" pitchFamily="34" charset="-122"/>
                <a:cs typeface="Calibri"/>
              </a:rPr>
              <a:t>35</a:t>
            </a:r>
            <a:r>
              <a:rPr lang="zh-CN" altLang="en-US" sz="800" spc="-53" dirty="0" smtClean="0">
                <a:solidFill>
                  <a:srgbClr val="000000"/>
                </a:solidFill>
                <a:latin typeface="微软雅黑" pitchFamily="34" charset="-122"/>
                <a:ea typeface="微软雅黑" pitchFamily="34" charset="-122"/>
                <a:cs typeface="Malgun Gothic Semilight"/>
              </a:rPr>
              <a:t>个</a:t>
            </a:r>
            <a:endParaRPr sz="800" dirty="0">
              <a:solidFill>
                <a:srgbClr val="000000"/>
              </a:solidFill>
              <a:latin typeface="微软雅黑" pitchFamily="34" charset="-122"/>
              <a:ea typeface="微软雅黑" pitchFamily="34" charset="-122"/>
              <a:cs typeface="Malgun Gothic Semilight"/>
            </a:endParaRPr>
          </a:p>
          <a:p>
            <a:pPr marL="8447">
              <a:spcBef>
                <a:spcPts val="469"/>
              </a:spcBef>
            </a:pPr>
            <a:r>
              <a:rPr sz="700" spc="7" dirty="0" smtClean="0">
                <a:solidFill>
                  <a:srgbClr val="000000"/>
                </a:solidFill>
                <a:latin typeface="微软雅黑" pitchFamily="34" charset="-122"/>
                <a:ea typeface="微软雅黑" pitchFamily="34" charset="-122"/>
                <a:cs typeface="Calibri"/>
              </a:rPr>
              <a:t>1</a:t>
            </a:r>
            <a:r>
              <a:rPr lang="en-US" sz="700" spc="7" dirty="0" smtClean="0">
                <a:solidFill>
                  <a:srgbClr val="000000"/>
                </a:solidFill>
                <a:latin typeface="微软雅黑" pitchFamily="34" charset="-122"/>
                <a:ea typeface="微软雅黑" pitchFamily="34" charset="-122"/>
                <a:cs typeface="Calibri"/>
              </a:rPr>
              <a:t>21</a:t>
            </a:r>
            <a:r>
              <a:rPr lang="zh-CN" altLang="en-US" sz="800" spc="-53" dirty="0" smtClean="0">
                <a:solidFill>
                  <a:srgbClr val="000000"/>
                </a:solidFill>
                <a:latin typeface="微软雅黑" pitchFamily="34" charset="-122"/>
                <a:ea typeface="微软雅黑" pitchFamily="34" charset="-122"/>
                <a:cs typeface="Malgun Gothic Semilight"/>
              </a:rPr>
              <a:t>个</a:t>
            </a:r>
            <a:endParaRPr sz="800" dirty="0">
              <a:solidFill>
                <a:srgbClr val="000000"/>
              </a:solidFill>
              <a:latin typeface="微软雅黑" pitchFamily="34" charset="-122"/>
              <a:ea typeface="微软雅黑" pitchFamily="34" charset="-122"/>
              <a:cs typeface="Malgun Gothic Semilight"/>
            </a:endParaRPr>
          </a:p>
          <a:p>
            <a:pPr marL="8447">
              <a:spcBef>
                <a:spcPts val="469"/>
              </a:spcBef>
            </a:pPr>
            <a:r>
              <a:rPr lang="en-US" altLang="zh-CN" sz="700" spc="7" dirty="0" smtClean="0">
                <a:solidFill>
                  <a:srgbClr val="000000"/>
                </a:solidFill>
                <a:latin typeface="微软雅黑" pitchFamily="34" charset="-122"/>
                <a:ea typeface="微软雅黑" pitchFamily="34" charset="-122"/>
                <a:cs typeface="Calibri"/>
              </a:rPr>
              <a:t>28</a:t>
            </a:r>
            <a:r>
              <a:rPr lang="zh-CN" altLang="en-US" sz="800" spc="-53" dirty="0" smtClean="0">
                <a:solidFill>
                  <a:srgbClr val="000000"/>
                </a:solidFill>
                <a:latin typeface="微软雅黑" pitchFamily="34" charset="-122"/>
                <a:ea typeface="微软雅黑" pitchFamily="34" charset="-122"/>
                <a:cs typeface="Malgun Gothic Semilight"/>
              </a:rPr>
              <a:t>个</a:t>
            </a:r>
            <a:endParaRPr sz="800" dirty="0">
              <a:solidFill>
                <a:srgbClr val="000000"/>
              </a:solidFill>
              <a:latin typeface="微软雅黑" pitchFamily="34" charset="-122"/>
              <a:ea typeface="微软雅黑" pitchFamily="34" charset="-122"/>
              <a:cs typeface="Malgun Gothic Semilight"/>
            </a:endParaRPr>
          </a:p>
        </p:txBody>
      </p:sp>
      <p:sp>
        <p:nvSpPr>
          <p:cNvPr id="5380" name="object 5052"/>
          <p:cNvSpPr txBox="1"/>
          <p:nvPr/>
        </p:nvSpPr>
        <p:spPr>
          <a:xfrm>
            <a:off x="7970969" y="5126877"/>
            <a:ext cx="1428526" cy="382156"/>
          </a:xfrm>
          <a:prstGeom prst="rect">
            <a:avLst/>
          </a:prstGeom>
        </p:spPr>
        <p:txBody>
          <a:bodyPr vert="horz" wrap="square" lIns="0" tIns="0" rIns="0" bIns="0" rtlCol="0">
            <a:spAutoFit/>
          </a:bodyPr>
          <a:lstStyle/>
          <a:p>
            <a:pPr marL="8447"/>
            <a:r>
              <a:rPr sz="1200" b="1" spc="17" dirty="0">
                <a:solidFill>
                  <a:srgbClr val="868687"/>
                </a:solidFill>
                <a:latin typeface="현대하모니 M" panose="02020603020101020101" pitchFamily="18" charset="-127"/>
                <a:ea typeface="현대하모니 M" panose="02020603020101020101" pitchFamily="18" charset="-127"/>
                <a:cs typeface="Calibri"/>
              </a:rPr>
              <a:t>Global</a:t>
            </a:r>
            <a:r>
              <a:rPr sz="1200" b="1" spc="-100" dirty="0">
                <a:solidFill>
                  <a:srgbClr val="868687"/>
                </a:solidFill>
                <a:latin typeface="현대하모니 M" panose="02020603020101020101" pitchFamily="18" charset="-127"/>
                <a:ea typeface="현대하모니 M" panose="02020603020101020101" pitchFamily="18" charset="-127"/>
                <a:cs typeface="Calibri"/>
              </a:rPr>
              <a:t> </a:t>
            </a:r>
            <a:r>
              <a:rPr sz="1200" b="1" dirty="0">
                <a:solidFill>
                  <a:srgbClr val="868687"/>
                </a:solidFill>
                <a:latin typeface="현대하모니 M" panose="02020603020101020101" pitchFamily="18" charset="-127"/>
                <a:ea typeface="현대하모니 M" panose="02020603020101020101" pitchFamily="18" charset="-127"/>
                <a:cs typeface="Calibri"/>
              </a:rPr>
              <a:t>Network</a:t>
            </a:r>
            <a:endParaRPr sz="1200" dirty="0">
              <a:solidFill>
                <a:srgbClr val="000000"/>
              </a:solidFill>
              <a:latin typeface="현대하모니 M" panose="02020603020101020101" pitchFamily="18" charset="-127"/>
              <a:ea typeface="현대하모니 M" panose="02020603020101020101" pitchFamily="18" charset="-127"/>
              <a:cs typeface="Calibri"/>
            </a:endParaRPr>
          </a:p>
          <a:p>
            <a:pPr marL="8447">
              <a:spcBef>
                <a:spcPts val="735"/>
              </a:spcBef>
            </a:pPr>
            <a:endParaRPr sz="700" dirty="0">
              <a:solidFill>
                <a:srgbClr val="000000"/>
              </a:solidFill>
              <a:latin typeface="微软雅黑" pitchFamily="34" charset="-122"/>
              <a:ea typeface="微软雅黑" pitchFamily="34" charset="-122"/>
              <a:cs typeface="Malgun Gothic Semilight"/>
            </a:endParaRPr>
          </a:p>
        </p:txBody>
      </p:sp>
      <p:sp>
        <p:nvSpPr>
          <p:cNvPr id="5381" name="object 5053"/>
          <p:cNvSpPr txBox="1"/>
          <p:nvPr/>
        </p:nvSpPr>
        <p:spPr>
          <a:xfrm>
            <a:off x="7761312" y="5373217"/>
            <a:ext cx="531085" cy="461665"/>
          </a:xfrm>
          <a:prstGeom prst="rect">
            <a:avLst/>
          </a:prstGeom>
        </p:spPr>
        <p:txBody>
          <a:bodyPr vert="horz" wrap="square" lIns="0" tIns="0" rIns="0" bIns="0" rtlCol="0">
            <a:spAutoFit/>
          </a:bodyPr>
          <a:lstStyle/>
          <a:p>
            <a:pPr marL="8447" marR="3379" algn="r">
              <a:lnSpc>
                <a:spcPts val="1151"/>
              </a:lnSpc>
            </a:pPr>
            <a:r>
              <a:rPr lang="zh-CN" altLang="en-US" sz="700" spc="-63" dirty="0">
                <a:solidFill>
                  <a:srgbClr val="000000"/>
                </a:solidFill>
                <a:latin typeface="微软雅黑" pitchFamily="34" charset="-122"/>
                <a:ea typeface="微软雅黑" pitchFamily="34" charset="-122"/>
                <a:cs typeface="Malgun Gothic Semilight"/>
              </a:rPr>
              <a:t>海外法人</a:t>
            </a:r>
            <a:endParaRPr lang="en-US" altLang="zh-CN" sz="700" spc="-63" dirty="0">
              <a:solidFill>
                <a:srgbClr val="000000"/>
              </a:solidFill>
              <a:latin typeface="微软雅黑" pitchFamily="34" charset="-122"/>
              <a:ea typeface="微软雅黑" pitchFamily="34" charset="-122"/>
              <a:cs typeface="Malgun Gothic Semilight"/>
            </a:endParaRPr>
          </a:p>
          <a:p>
            <a:pPr marL="8447" marR="3379" algn="r">
              <a:lnSpc>
                <a:spcPts val="1151"/>
              </a:lnSpc>
            </a:pPr>
            <a:r>
              <a:rPr lang="zh-CN" altLang="en-US" sz="700" spc="-63" dirty="0">
                <a:solidFill>
                  <a:srgbClr val="000000"/>
                </a:solidFill>
                <a:latin typeface="微软雅黑" pitchFamily="34" charset="-122"/>
                <a:ea typeface="微软雅黑" pitchFamily="34" charset="-122"/>
                <a:cs typeface="Malgun Gothic Semilight"/>
              </a:rPr>
              <a:t>海外支社</a:t>
            </a:r>
            <a:r>
              <a:rPr sz="700" spc="-63" dirty="0">
                <a:solidFill>
                  <a:srgbClr val="000000"/>
                </a:solidFill>
                <a:latin typeface="微软雅黑" pitchFamily="34" charset="-122"/>
                <a:ea typeface="微软雅黑" pitchFamily="34" charset="-122"/>
                <a:cs typeface="Malgun Gothic Semilight"/>
              </a:rPr>
              <a:t>  </a:t>
            </a:r>
            <a:endParaRPr lang="en-US" sz="700" spc="-63" dirty="0">
              <a:solidFill>
                <a:srgbClr val="000000"/>
              </a:solidFill>
              <a:latin typeface="微软雅黑" pitchFamily="34" charset="-122"/>
              <a:ea typeface="微软雅黑" pitchFamily="34" charset="-122"/>
              <a:cs typeface="Malgun Gothic Semilight"/>
            </a:endParaRPr>
          </a:p>
          <a:p>
            <a:pPr marL="8447" marR="3379" algn="r">
              <a:lnSpc>
                <a:spcPts val="1151"/>
              </a:lnSpc>
            </a:pPr>
            <a:r>
              <a:rPr lang="zh-CN" altLang="en-US" sz="700" spc="-63" dirty="0">
                <a:solidFill>
                  <a:srgbClr val="000000"/>
                </a:solidFill>
                <a:latin typeface="微软雅黑" pitchFamily="34" charset="-122"/>
                <a:ea typeface="微软雅黑" pitchFamily="34" charset="-122"/>
                <a:cs typeface="Malgun Gothic Semilight"/>
              </a:rPr>
              <a:t>海外办事处</a:t>
            </a:r>
            <a:endParaRPr sz="700" dirty="0">
              <a:solidFill>
                <a:srgbClr val="000000"/>
              </a:solidFill>
              <a:latin typeface="微软雅黑" pitchFamily="34" charset="-122"/>
              <a:ea typeface="微软雅黑" pitchFamily="34" charset="-122"/>
              <a:cs typeface="Malgun Gothic Semilight"/>
            </a:endParaRPr>
          </a:p>
        </p:txBody>
      </p:sp>
      <p:sp>
        <p:nvSpPr>
          <p:cNvPr id="5382" name="object 5054"/>
          <p:cNvSpPr/>
          <p:nvPr/>
        </p:nvSpPr>
        <p:spPr>
          <a:xfrm>
            <a:off x="7975843" y="5100366"/>
            <a:ext cx="1494836" cy="0"/>
          </a:xfrm>
          <a:custGeom>
            <a:avLst/>
            <a:gdLst/>
            <a:ahLst/>
            <a:cxnLst/>
            <a:rect l="l" t="t" r="r" b="b"/>
            <a:pathLst>
              <a:path w="2205990">
                <a:moveTo>
                  <a:pt x="0" y="0"/>
                </a:moveTo>
                <a:lnTo>
                  <a:pt x="2205951" y="0"/>
                </a:lnTo>
              </a:path>
            </a:pathLst>
          </a:custGeom>
          <a:ln w="27495">
            <a:solidFill>
              <a:srgbClr val="868687"/>
            </a:solidFill>
          </a:ln>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83" name="object 5055"/>
          <p:cNvSpPr/>
          <p:nvPr/>
        </p:nvSpPr>
        <p:spPr>
          <a:xfrm>
            <a:off x="8316858" y="5419518"/>
            <a:ext cx="919105" cy="72067"/>
          </a:xfrm>
          <a:custGeom>
            <a:avLst/>
            <a:gdLst/>
            <a:ahLst/>
            <a:cxnLst/>
            <a:rect l="l" t="t" r="r" b="b"/>
            <a:pathLst>
              <a:path w="1356359" h="98425">
                <a:moveTo>
                  <a:pt x="1302626" y="0"/>
                </a:moveTo>
                <a:lnTo>
                  <a:pt x="0" y="0"/>
                </a:lnTo>
                <a:lnTo>
                  <a:pt x="0" y="98196"/>
                </a:lnTo>
                <a:lnTo>
                  <a:pt x="1302626" y="98196"/>
                </a:lnTo>
                <a:lnTo>
                  <a:pt x="1302664" y="97777"/>
                </a:lnTo>
                <a:lnTo>
                  <a:pt x="1308791" y="97777"/>
                </a:lnTo>
                <a:lnTo>
                  <a:pt x="1325826" y="94337"/>
                </a:lnTo>
                <a:lnTo>
                  <a:pt x="1341432" y="83815"/>
                </a:lnTo>
                <a:lnTo>
                  <a:pt x="1351955" y="68208"/>
                </a:lnTo>
                <a:lnTo>
                  <a:pt x="1355813" y="49098"/>
                </a:lnTo>
                <a:lnTo>
                  <a:pt x="1351955" y="29987"/>
                </a:lnTo>
                <a:lnTo>
                  <a:pt x="1341432" y="14381"/>
                </a:lnTo>
                <a:lnTo>
                  <a:pt x="1325826" y="3858"/>
                </a:lnTo>
                <a:lnTo>
                  <a:pt x="1308728" y="406"/>
                </a:lnTo>
                <a:lnTo>
                  <a:pt x="1302664" y="406"/>
                </a:lnTo>
                <a:lnTo>
                  <a:pt x="1302626" y="0"/>
                </a:lnTo>
                <a:close/>
              </a:path>
              <a:path w="1356359" h="98425">
                <a:moveTo>
                  <a:pt x="1308791" y="97777"/>
                </a:moveTo>
                <a:lnTo>
                  <a:pt x="1302664" y="97777"/>
                </a:lnTo>
                <a:lnTo>
                  <a:pt x="1304023" y="97891"/>
                </a:lnTo>
                <a:lnTo>
                  <a:pt x="1305331" y="98196"/>
                </a:lnTo>
                <a:lnTo>
                  <a:pt x="1306715" y="98196"/>
                </a:lnTo>
                <a:lnTo>
                  <a:pt x="1308791" y="97777"/>
                </a:lnTo>
                <a:close/>
              </a:path>
              <a:path w="1356359" h="98425">
                <a:moveTo>
                  <a:pt x="1306715" y="0"/>
                </a:moveTo>
                <a:lnTo>
                  <a:pt x="1305331" y="0"/>
                </a:lnTo>
                <a:lnTo>
                  <a:pt x="1304023" y="304"/>
                </a:lnTo>
                <a:lnTo>
                  <a:pt x="1302664" y="406"/>
                </a:lnTo>
                <a:lnTo>
                  <a:pt x="1308728" y="406"/>
                </a:lnTo>
                <a:lnTo>
                  <a:pt x="1306715" y="0"/>
                </a:lnTo>
                <a:close/>
              </a:path>
            </a:pathLst>
          </a:custGeom>
          <a:solidFill>
            <a:srgbClr val="EFA000"/>
          </a:solid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84" name="object 5056"/>
          <p:cNvSpPr/>
          <p:nvPr/>
        </p:nvSpPr>
        <p:spPr>
          <a:xfrm>
            <a:off x="8316797" y="5580874"/>
            <a:ext cx="540000" cy="72067"/>
          </a:xfrm>
          <a:custGeom>
            <a:avLst/>
            <a:gdLst/>
            <a:ahLst/>
            <a:cxnLst/>
            <a:rect l="l" t="t" r="r" b="b"/>
            <a:pathLst>
              <a:path w="1036955" h="98425">
                <a:moveTo>
                  <a:pt x="989159" y="98031"/>
                </a:moveTo>
                <a:lnTo>
                  <a:pt x="983538" y="98031"/>
                </a:lnTo>
                <a:lnTo>
                  <a:pt x="984796" y="98132"/>
                </a:lnTo>
                <a:lnTo>
                  <a:pt x="985989" y="98412"/>
                </a:lnTo>
                <a:lnTo>
                  <a:pt x="987272" y="98412"/>
                </a:lnTo>
                <a:lnTo>
                  <a:pt x="989159" y="98031"/>
                </a:lnTo>
                <a:close/>
              </a:path>
              <a:path w="1036955" h="98425">
                <a:moveTo>
                  <a:pt x="983513" y="0"/>
                </a:moveTo>
                <a:lnTo>
                  <a:pt x="0" y="0"/>
                </a:lnTo>
                <a:lnTo>
                  <a:pt x="0" y="98183"/>
                </a:lnTo>
                <a:lnTo>
                  <a:pt x="983513" y="98183"/>
                </a:lnTo>
                <a:lnTo>
                  <a:pt x="983538" y="98031"/>
                </a:lnTo>
                <a:lnTo>
                  <a:pt x="989159" y="98031"/>
                </a:lnTo>
                <a:lnTo>
                  <a:pt x="1006383" y="94553"/>
                </a:lnTo>
                <a:lnTo>
                  <a:pt x="1021989" y="84031"/>
                </a:lnTo>
                <a:lnTo>
                  <a:pt x="1032512" y="68424"/>
                </a:lnTo>
                <a:lnTo>
                  <a:pt x="1036370" y="49314"/>
                </a:lnTo>
                <a:lnTo>
                  <a:pt x="1032512" y="30203"/>
                </a:lnTo>
                <a:lnTo>
                  <a:pt x="1021989" y="14597"/>
                </a:lnTo>
                <a:lnTo>
                  <a:pt x="1006383" y="4074"/>
                </a:lnTo>
                <a:lnTo>
                  <a:pt x="989159" y="596"/>
                </a:lnTo>
                <a:lnTo>
                  <a:pt x="983589" y="596"/>
                </a:lnTo>
                <a:lnTo>
                  <a:pt x="983513" y="0"/>
                </a:lnTo>
                <a:close/>
              </a:path>
              <a:path w="1036955" h="98425">
                <a:moveTo>
                  <a:pt x="987272" y="215"/>
                </a:moveTo>
                <a:lnTo>
                  <a:pt x="986015" y="215"/>
                </a:lnTo>
                <a:lnTo>
                  <a:pt x="984834" y="495"/>
                </a:lnTo>
                <a:lnTo>
                  <a:pt x="983589" y="596"/>
                </a:lnTo>
                <a:lnTo>
                  <a:pt x="989159" y="596"/>
                </a:lnTo>
                <a:lnTo>
                  <a:pt x="987272" y="215"/>
                </a:lnTo>
                <a:close/>
              </a:path>
            </a:pathLst>
          </a:custGeom>
          <a:solidFill>
            <a:srgbClr val="81A446"/>
          </a:solid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85" name="object 5057"/>
          <p:cNvSpPr/>
          <p:nvPr/>
        </p:nvSpPr>
        <p:spPr>
          <a:xfrm>
            <a:off x="8316797" y="5733257"/>
            <a:ext cx="720000" cy="72067"/>
          </a:xfrm>
          <a:custGeom>
            <a:avLst/>
            <a:gdLst/>
            <a:ahLst/>
            <a:cxnLst/>
            <a:rect l="l" t="t" r="r" b="b"/>
            <a:pathLst>
              <a:path w="901700" h="98425">
                <a:moveTo>
                  <a:pt x="854158" y="98031"/>
                </a:moveTo>
                <a:lnTo>
                  <a:pt x="848525" y="98031"/>
                </a:lnTo>
                <a:lnTo>
                  <a:pt x="849795" y="98132"/>
                </a:lnTo>
                <a:lnTo>
                  <a:pt x="850988" y="98412"/>
                </a:lnTo>
                <a:lnTo>
                  <a:pt x="852271" y="98412"/>
                </a:lnTo>
                <a:lnTo>
                  <a:pt x="854158" y="98031"/>
                </a:lnTo>
                <a:close/>
              </a:path>
              <a:path w="901700" h="98425">
                <a:moveTo>
                  <a:pt x="848512" y="0"/>
                </a:moveTo>
                <a:lnTo>
                  <a:pt x="0" y="0"/>
                </a:lnTo>
                <a:lnTo>
                  <a:pt x="0" y="98183"/>
                </a:lnTo>
                <a:lnTo>
                  <a:pt x="848512" y="98183"/>
                </a:lnTo>
                <a:lnTo>
                  <a:pt x="848525" y="98031"/>
                </a:lnTo>
                <a:lnTo>
                  <a:pt x="854158" y="98031"/>
                </a:lnTo>
                <a:lnTo>
                  <a:pt x="871382" y="94553"/>
                </a:lnTo>
                <a:lnTo>
                  <a:pt x="886988" y="84031"/>
                </a:lnTo>
                <a:lnTo>
                  <a:pt x="897511" y="68424"/>
                </a:lnTo>
                <a:lnTo>
                  <a:pt x="901369" y="49314"/>
                </a:lnTo>
                <a:lnTo>
                  <a:pt x="897511" y="30203"/>
                </a:lnTo>
                <a:lnTo>
                  <a:pt x="886988" y="14597"/>
                </a:lnTo>
                <a:lnTo>
                  <a:pt x="871382" y="4074"/>
                </a:lnTo>
                <a:lnTo>
                  <a:pt x="854158" y="596"/>
                </a:lnTo>
                <a:lnTo>
                  <a:pt x="848588" y="596"/>
                </a:lnTo>
                <a:lnTo>
                  <a:pt x="848512" y="0"/>
                </a:lnTo>
                <a:close/>
              </a:path>
              <a:path w="901700" h="98425">
                <a:moveTo>
                  <a:pt x="852271" y="215"/>
                </a:moveTo>
                <a:lnTo>
                  <a:pt x="851014" y="215"/>
                </a:lnTo>
                <a:lnTo>
                  <a:pt x="849833" y="495"/>
                </a:lnTo>
                <a:lnTo>
                  <a:pt x="848588" y="596"/>
                </a:lnTo>
                <a:lnTo>
                  <a:pt x="854158" y="596"/>
                </a:lnTo>
                <a:lnTo>
                  <a:pt x="852271" y="215"/>
                </a:lnTo>
                <a:close/>
              </a:path>
            </a:pathLst>
          </a:custGeom>
          <a:solidFill>
            <a:srgbClr val="0081AC"/>
          </a:solid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86" name="object 5058"/>
          <p:cNvSpPr txBox="1"/>
          <p:nvPr/>
        </p:nvSpPr>
        <p:spPr>
          <a:xfrm>
            <a:off x="5868938" y="5126878"/>
            <a:ext cx="1604342" cy="335989"/>
          </a:xfrm>
          <a:prstGeom prst="rect">
            <a:avLst/>
          </a:prstGeom>
        </p:spPr>
        <p:txBody>
          <a:bodyPr vert="horz" wrap="square" lIns="0" tIns="0" rIns="0" bIns="0" rtlCol="0">
            <a:spAutoFit/>
          </a:bodyPr>
          <a:lstStyle/>
          <a:p>
            <a:pPr marL="8447"/>
            <a:r>
              <a:rPr sz="1100" b="1" spc="17" dirty="0">
                <a:solidFill>
                  <a:srgbClr val="868687"/>
                </a:solidFill>
                <a:latin typeface="현대하모니 M" panose="02020603020101020101" pitchFamily="18" charset="-127"/>
                <a:ea typeface="현대하모니 M" panose="02020603020101020101" pitchFamily="18" charset="-127"/>
                <a:cs typeface="Calibri"/>
              </a:rPr>
              <a:t>Domestic</a:t>
            </a:r>
            <a:r>
              <a:rPr sz="1100" b="1" spc="-103" dirty="0">
                <a:solidFill>
                  <a:srgbClr val="868687"/>
                </a:solidFill>
                <a:latin typeface="현대하모니 M" panose="02020603020101020101" pitchFamily="18" charset="-127"/>
                <a:ea typeface="현대하모니 M" panose="02020603020101020101" pitchFamily="18" charset="-127"/>
                <a:cs typeface="Calibri"/>
              </a:rPr>
              <a:t> </a:t>
            </a:r>
            <a:r>
              <a:rPr sz="1100" b="1" dirty="0">
                <a:solidFill>
                  <a:srgbClr val="868687"/>
                </a:solidFill>
                <a:latin typeface="현대하모니 M" panose="02020603020101020101" pitchFamily="18" charset="-127"/>
                <a:ea typeface="현대하모니 M" panose="02020603020101020101" pitchFamily="18" charset="-127"/>
                <a:cs typeface="Calibri"/>
              </a:rPr>
              <a:t>Network</a:t>
            </a:r>
            <a:endParaRPr sz="1100" dirty="0">
              <a:solidFill>
                <a:srgbClr val="000000"/>
              </a:solidFill>
              <a:latin typeface="현대하모니 M" panose="02020603020101020101" pitchFamily="18" charset="-127"/>
              <a:ea typeface="현대하모니 M" panose="02020603020101020101" pitchFamily="18" charset="-127"/>
              <a:cs typeface="Calibri"/>
            </a:endParaRPr>
          </a:p>
          <a:p>
            <a:pPr marL="28297">
              <a:spcBef>
                <a:spcPts val="735"/>
              </a:spcBef>
            </a:pPr>
            <a:endParaRPr sz="500" dirty="0">
              <a:solidFill>
                <a:srgbClr val="000000"/>
              </a:solidFill>
              <a:latin typeface="현대하모니 M" panose="02020603020101020101" pitchFamily="18" charset="-127"/>
              <a:ea typeface="현대하모니 M" panose="02020603020101020101" pitchFamily="18" charset="-127"/>
              <a:cs typeface="Malgun Gothic Semilight"/>
            </a:endParaRPr>
          </a:p>
        </p:txBody>
      </p:sp>
      <p:sp>
        <p:nvSpPr>
          <p:cNvPr id="5387" name="object 5059"/>
          <p:cNvSpPr txBox="1"/>
          <p:nvPr/>
        </p:nvSpPr>
        <p:spPr>
          <a:xfrm>
            <a:off x="5750674" y="5533745"/>
            <a:ext cx="624069" cy="307777"/>
          </a:xfrm>
          <a:prstGeom prst="rect">
            <a:avLst/>
          </a:prstGeom>
        </p:spPr>
        <p:txBody>
          <a:bodyPr vert="horz" wrap="square" lIns="0" tIns="0" rIns="0" bIns="0" rtlCol="0">
            <a:spAutoFit/>
          </a:bodyPr>
          <a:lstStyle/>
          <a:p>
            <a:pPr marL="8447" marR="3379" algn="r">
              <a:lnSpc>
                <a:spcPts val="1151"/>
              </a:lnSpc>
            </a:pPr>
            <a:r>
              <a:rPr lang="zh-CN" altLang="en-US" sz="700" spc="-63" dirty="0">
                <a:solidFill>
                  <a:srgbClr val="000000"/>
                </a:solidFill>
                <a:latin typeface="微软雅黑" pitchFamily="34" charset="-122"/>
                <a:ea typeface="微软雅黑" pitchFamily="34" charset="-122"/>
                <a:cs typeface="Malgun Gothic Semilight"/>
              </a:rPr>
              <a:t>办事处</a:t>
            </a:r>
            <a:r>
              <a:rPr sz="700" spc="-63" dirty="0">
                <a:solidFill>
                  <a:srgbClr val="000000"/>
                </a:solidFill>
                <a:latin typeface="微软雅黑" pitchFamily="34" charset="-122"/>
                <a:ea typeface="微软雅黑" pitchFamily="34" charset="-122"/>
                <a:cs typeface="Malgun Gothic Semilight"/>
              </a:rPr>
              <a:t>  </a:t>
            </a:r>
            <a:endParaRPr lang="en-US" sz="700" spc="-63" dirty="0">
              <a:solidFill>
                <a:srgbClr val="000000"/>
              </a:solidFill>
              <a:latin typeface="微软雅黑" pitchFamily="34" charset="-122"/>
              <a:ea typeface="微软雅黑" pitchFamily="34" charset="-122"/>
              <a:cs typeface="Malgun Gothic Semilight"/>
            </a:endParaRPr>
          </a:p>
          <a:p>
            <a:pPr marL="8447" marR="3379" algn="r">
              <a:lnSpc>
                <a:spcPts val="1151"/>
              </a:lnSpc>
            </a:pPr>
            <a:r>
              <a:rPr lang="zh-CN" altLang="en-US" sz="700" dirty="0">
                <a:solidFill>
                  <a:srgbClr val="000000"/>
                </a:solidFill>
                <a:latin typeface="微软雅黑" pitchFamily="34" charset="-122"/>
                <a:ea typeface="微软雅黑" pitchFamily="34" charset="-122"/>
                <a:cs typeface="Malgun Gothic Semilight"/>
              </a:rPr>
              <a:t>物流中心</a:t>
            </a:r>
            <a:endParaRPr sz="700" dirty="0">
              <a:solidFill>
                <a:srgbClr val="000000"/>
              </a:solidFill>
              <a:latin typeface="微软雅黑" pitchFamily="34" charset="-122"/>
              <a:ea typeface="微软雅黑" pitchFamily="34" charset="-122"/>
              <a:cs typeface="Malgun Gothic Semilight"/>
            </a:endParaRPr>
          </a:p>
        </p:txBody>
      </p:sp>
      <p:sp>
        <p:nvSpPr>
          <p:cNvPr id="5388" name="object 5060"/>
          <p:cNvSpPr txBox="1"/>
          <p:nvPr/>
        </p:nvSpPr>
        <p:spPr>
          <a:xfrm>
            <a:off x="6062709" y="5899953"/>
            <a:ext cx="301358" cy="107722"/>
          </a:xfrm>
          <a:prstGeom prst="rect">
            <a:avLst/>
          </a:prstGeom>
        </p:spPr>
        <p:txBody>
          <a:bodyPr vert="horz" wrap="square" lIns="0" tIns="0" rIns="0" bIns="0" rtlCol="0">
            <a:spAutoFit/>
          </a:bodyPr>
          <a:lstStyle/>
          <a:p>
            <a:pPr marL="8447" algn="r"/>
            <a:r>
              <a:rPr lang="zh-CN" altLang="en-US" sz="700" spc="-63" dirty="0">
                <a:solidFill>
                  <a:srgbClr val="000000"/>
                </a:solidFill>
                <a:latin typeface="微软雅黑" pitchFamily="34" charset="-122"/>
                <a:ea typeface="微软雅黑" pitchFamily="34" charset="-122"/>
                <a:cs typeface="Malgun Gothic Semilight"/>
              </a:rPr>
              <a:t>拍卖点</a:t>
            </a:r>
            <a:endParaRPr sz="700" dirty="0">
              <a:solidFill>
                <a:srgbClr val="000000"/>
              </a:solidFill>
              <a:latin typeface="微软雅黑" pitchFamily="34" charset="-122"/>
              <a:ea typeface="微软雅黑" pitchFamily="34" charset="-122"/>
              <a:cs typeface="Malgun Gothic Semilight"/>
            </a:endParaRPr>
          </a:p>
        </p:txBody>
      </p:sp>
      <p:sp>
        <p:nvSpPr>
          <p:cNvPr id="5389" name="object 5061"/>
          <p:cNvSpPr txBox="1"/>
          <p:nvPr/>
        </p:nvSpPr>
        <p:spPr>
          <a:xfrm>
            <a:off x="5906691" y="6057532"/>
            <a:ext cx="485159" cy="107722"/>
          </a:xfrm>
          <a:prstGeom prst="rect">
            <a:avLst/>
          </a:prstGeom>
        </p:spPr>
        <p:txBody>
          <a:bodyPr vert="horz" wrap="square" lIns="0" tIns="0" rIns="0" bIns="0" rtlCol="0">
            <a:spAutoFit/>
          </a:bodyPr>
          <a:lstStyle/>
          <a:p>
            <a:pPr marL="8447" algn="r"/>
            <a:r>
              <a:rPr lang="zh-CN" altLang="en-US" sz="700" spc="-63" dirty="0">
                <a:solidFill>
                  <a:srgbClr val="000000"/>
                </a:solidFill>
                <a:latin typeface="微软雅黑" pitchFamily="34" charset="-122"/>
                <a:ea typeface="微软雅黑" pitchFamily="34" charset="-122"/>
                <a:cs typeface="Malgun Gothic Semilight"/>
              </a:rPr>
              <a:t>货物办事处</a:t>
            </a:r>
            <a:endParaRPr sz="700" dirty="0">
              <a:solidFill>
                <a:srgbClr val="000000"/>
              </a:solidFill>
              <a:latin typeface="微软雅黑" pitchFamily="34" charset="-122"/>
              <a:ea typeface="微软雅黑" pitchFamily="34" charset="-122"/>
              <a:cs typeface="Malgun Gothic Semilight"/>
            </a:endParaRPr>
          </a:p>
        </p:txBody>
      </p:sp>
      <p:sp>
        <p:nvSpPr>
          <p:cNvPr id="5390" name="object 5062"/>
          <p:cNvSpPr/>
          <p:nvPr/>
        </p:nvSpPr>
        <p:spPr>
          <a:xfrm>
            <a:off x="5877544" y="5100366"/>
            <a:ext cx="1649742" cy="0"/>
          </a:xfrm>
          <a:custGeom>
            <a:avLst/>
            <a:gdLst/>
            <a:ahLst/>
            <a:cxnLst/>
            <a:rect l="l" t="t" r="r" b="b"/>
            <a:pathLst>
              <a:path w="2434590">
                <a:moveTo>
                  <a:pt x="0" y="0"/>
                </a:moveTo>
                <a:lnTo>
                  <a:pt x="2434082" y="0"/>
                </a:lnTo>
              </a:path>
            </a:pathLst>
          </a:custGeom>
          <a:ln w="27495">
            <a:solidFill>
              <a:srgbClr val="868687"/>
            </a:solidFill>
          </a:ln>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91" name="object 5063"/>
          <p:cNvSpPr/>
          <p:nvPr/>
        </p:nvSpPr>
        <p:spPr>
          <a:xfrm>
            <a:off x="6462622" y="5566861"/>
            <a:ext cx="725044" cy="72067"/>
          </a:xfrm>
          <a:custGeom>
            <a:avLst/>
            <a:gdLst/>
            <a:ahLst/>
            <a:cxnLst/>
            <a:rect l="l" t="t" r="r" b="b"/>
            <a:pathLst>
              <a:path w="1069975" h="98425">
                <a:moveTo>
                  <a:pt x="1016253" y="0"/>
                </a:moveTo>
                <a:lnTo>
                  <a:pt x="0" y="0"/>
                </a:lnTo>
                <a:lnTo>
                  <a:pt x="0" y="98196"/>
                </a:lnTo>
                <a:lnTo>
                  <a:pt x="1016253" y="98196"/>
                </a:lnTo>
                <a:lnTo>
                  <a:pt x="1016253" y="97726"/>
                </a:lnTo>
                <a:lnTo>
                  <a:pt x="1023153" y="97726"/>
                </a:lnTo>
                <a:lnTo>
                  <a:pt x="1039936" y="94337"/>
                </a:lnTo>
                <a:lnTo>
                  <a:pt x="1055543" y="83815"/>
                </a:lnTo>
                <a:lnTo>
                  <a:pt x="1066065" y="68208"/>
                </a:lnTo>
                <a:lnTo>
                  <a:pt x="1069924" y="49098"/>
                </a:lnTo>
                <a:lnTo>
                  <a:pt x="1066065" y="29987"/>
                </a:lnTo>
                <a:lnTo>
                  <a:pt x="1055543" y="14381"/>
                </a:lnTo>
                <a:lnTo>
                  <a:pt x="1039936" y="3858"/>
                </a:lnTo>
                <a:lnTo>
                  <a:pt x="1023153" y="469"/>
                </a:lnTo>
                <a:lnTo>
                  <a:pt x="1016253" y="469"/>
                </a:lnTo>
                <a:lnTo>
                  <a:pt x="1016253" y="0"/>
                </a:lnTo>
                <a:close/>
              </a:path>
              <a:path w="1069975" h="98425">
                <a:moveTo>
                  <a:pt x="1023153" y="97726"/>
                </a:moveTo>
                <a:lnTo>
                  <a:pt x="1016253" y="97726"/>
                </a:lnTo>
                <a:lnTo>
                  <a:pt x="1017777" y="97878"/>
                </a:lnTo>
                <a:lnTo>
                  <a:pt x="1019263" y="98196"/>
                </a:lnTo>
                <a:lnTo>
                  <a:pt x="1020825" y="98196"/>
                </a:lnTo>
                <a:lnTo>
                  <a:pt x="1023153" y="97726"/>
                </a:lnTo>
                <a:close/>
              </a:path>
              <a:path w="1069975" h="98425">
                <a:moveTo>
                  <a:pt x="1020825" y="0"/>
                </a:moveTo>
                <a:lnTo>
                  <a:pt x="1019263" y="0"/>
                </a:lnTo>
                <a:lnTo>
                  <a:pt x="1017777" y="317"/>
                </a:lnTo>
                <a:lnTo>
                  <a:pt x="1016253" y="469"/>
                </a:lnTo>
                <a:lnTo>
                  <a:pt x="1023153" y="469"/>
                </a:lnTo>
                <a:lnTo>
                  <a:pt x="1020825" y="0"/>
                </a:lnTo>
                <a:close/>
              </a:path>
            </a:pathLst>
          </a:custGeom>
          <a:solidFill>
            <a:srgbClr val="0081AC"/>
          </a:solid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92" name="object 5064"/>
          <p:cNvSpPr/>
          <p:nvPr/>
        </p:nvSpPr>
        <p:spPr>
          <a:xfrm>
            <a:off x="6462622" y="5729026"/>
            <a:ext cx="725044" cy="72067"/>
          </a:xfrm>
          <a:custGeom>
            <a:avLst/>
            <a:gdLst/>
            <a:ahLst/>
            <a:cxnLst/>
            <a:rect l="l" t="t" r="r" b="b"/>
            <a:pathLst>
              <a:path w="1069975" h="98425">
                <a:moveTo>
                  <a:pt x="1016253" y="0"/>
                </a:moveTo>
                <a:lnTo>
                  <a:pt x="0" y="0"/>
                </a:lnTo>
                <a:lnTo>
                  <a:pt x="0" y="98196"/>
                </a:lnTo>
                <a:lnTo>
                  <a:pt x="1016253" y="98196"/>
                </a:lnTo>
                <a:lnTo>
                  <a:pt x="1016253" y="97726"/>
                </a:lnTo>
                <a:lnTo>
                  <a:pt x="1023153" y="97726"/>
                </a:lnTo>
                <a:lnTo>
                  <a:pt x="1039936" y="94337"/>
                </a:lnTo>
                <a:lnTo>
                  <a:pt x="1055543" y="83815"/>
                </a:lnTo>
                <a:lnTo>
                  <a:pt x="1066065" y="68208"/>
                </a:lnTo>
                <a:lnTo>
                  <a:pt x="1069924" y="49098"/>
                </a:lnTo>
                <a:lnTo>
                  <a:pt x="1066065" y="29987"/>
                </a:lnTo>
                <a:lnTo>
                  <a:pt x="1055543" y="14381"/>
                </a:lnTo>
                <a:lnTo>
                  <a:pt x="1039936" y="3858"/>
                </a:lnTo>
                <a:lnTo>
                  <a:pt x="1023153" y="469"/>
                </a:lnTo>
                <a:lnTo>
                  <a:pt x="1016253" y="469"/>
                </a:lnTo>
                <a:lnTo>
                  <a:pt x="1016253" y="0"/>
                </a:lnTo>
                <a:close/>
              </a:path>
              <a:path w="1069975" h="98425">
                <a:moveTo>
                  <a:pt x="1023153" y="97726"/>
                </a:moveTo>
                <a:lnTo>
                  <a:pt x="1016253" y="97726"/>
                </a:lnTo>
                <a:lnTo>
                  <a:pt x="1017777" y="97878"/>
                </a:lnTo>
                <a:lnTo>
                  <a:pt x="1019263" y="98196"/>
                </a:lnTo>
                <a:lnTo>
                  <a:pt x="1020825" y="98196"/>
                </a:lnTo>
                <a:lnTo>
                  <a:pt x="1023153" y="97726"/>
                </a:lnTo>
                <a:close/>
              </a:path>
              <a:path w="1069975" h="98425">
                <a:moveTo>
                  <a:pt x="1020825" y="0"/>
                </a:moveTo>
                <a:lnTo>
                  <a:pt x="1019263" y="0"/>
                </a:lnTo>
                <a:lnTo>
                  <a:pt x="1017777" y="317"/>
                </a:lnTo>
                <a:lnTo>
                  <a:pt x="1016253" y="469"/>
                </a:lnTo>
                <a:lnTo>
                  <a:pt x="1023153" y="469"/>
                </a:lnTo>
                <a:lnTo>
                  <a:pt x="1020825" y="0"/>
                </a:lnTo>
                <a:close/>
              </a:path>
            </a:pathLst>
          </a:custGeom>
          <a:solidFill>
            <a:srgbClr val="00366B"/>
          </a:solid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93" name="object 5065"/>
          <p:cNvSpPr/>
          <p:nvPr/>
        </p:nvSpPr>
        <p:spPr>
          <a:xfrm>
            <a:off x="6462622" y="5405905"/>
            <a:ext cx="494406" cy="72067"/>
          </a:xfrm>
          <a:custGeom>
            <a:avLst/>
            <a:gdLst/>
            <a:ahLst/>
            <a:cxnLst/>
            <a:rect l="l" t="t" r="r" b="b"/>
            <a:pathLst>
              <a:path w="729615" h="98425">
                <a:moveTo>
                  <a:pt x="0" y="0"/>
                </a:moveTo>
                <a:lnTo>
                  <a:pt x="0" y="98196"/>
                </a:lnTo>
                <a:lnTo>
                  <a:pt x="680770" y="98158"/>
                </a:lnTo>
                <a:lnTo>
                  <a:pt x="699765" y="94214"/>
                </a:lnTo>
                <a:lnTo>
                  <a:pt x="715265" y="83686"/>
                </a:lnTo>
                <a:lnTo>
                  <a:pt x="725710" y="68129"/>
                </a:lnTo>
                <a:lnTo>
                  <a:pt x="729538" y="49098"/>
                </a:lnTo>
                <a:lnTo>
                  <a:pt x="725710" y="30066"/>
                </a:lnTo>
                <a:lnTo>
                  <a:pt x="715265" y="14509"/>
                </a:lnTo>
                <a:lnTo>
                  <a:pt x="699765" y="3981"/>
                </a:lnTo>
                <a:lnTo>
                  <a:pt x="680770" y="38"/>
                </a:lnTo>
                <a:lnTo>
                  <a:pt x="0" y="0"/>
                </a:lnTo>
                <a:close/>
              </a:path>
            </a:pathLst>
          </a:custGeom>
          <a:solidFill>
            <a:srgbClr val="EFA000"/>
          </a:solid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94" name="object 5066"/>
          <p:cNvSpPr/>
          <p:nvPr/>
        </p:nvSpPr>
        <p:spPr>
          <a:xfrm>
            <a:off x="6462631" y="5889982"/>
            <a:ext cx="217298" cy="72067"/>
          </a:xfrm>
          <a:custGeom>
            <a:avLst/>
            <a:gdLst/>
            <a:ahLst/>
            <a:cxnLst/>
            <a:rect l="l" t="t" r="r" b="b"/>
            <a:pathLst>
              <a:path w="320675" h="98425">
                <a:moveTo>
                  <a:pt x="0" y="0"/>
                </a:moveTo>
                <a:lnTo>
                  <a:pt x="0" y="98196"/>
                </a:lnTo>
                <a:lnTo>
                  <a:pt x="271652" y="98158"/>
                </a:lnTo>
                <a:lnTo>
                  <a:pt x="290647" y="94214"/>
                </a:lnTo>
                <a:lnTo>
                  <a:pt x="306147" y="83686"/>
                </a:lnTo>
                <a:lnTo>
                  <a:pt x="316592" y="68129"/>
                </a:lnTo>
                <a:lnTo>
                  <a:pt x="320420" y="49098"/>
                </a:lnTo>
                <a:lnTo>
                  <a:pt x="316592" y="30066"/>
                </a:lnTo>
                <a:lnTo>
                  <a:pt x="306147" y="14509"/>
                </a:lnTo>
                <a:lnTo>
                  <a:pt x="290647" y="3981"/>
                </a:lnTo>
                <a:lnTo>
                  <a:pt x="271652" y="38"/>
                </a:lnTo>
                <a:lnTo>
                  <a:pt x="0" y="0"/>
                </a:lnTo>
                <a:close/>
              </a:path>
            </a:pathLst>
          </a:custGeom>
          <a:solidFill>
            <a:srgbClr val="81A446"/>
          </a:solid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95" name="object 5067"/>
          <p:cNvSpPr/>
          <p:nvPr/>
        </p:nvSpPr>
        <p:spPr>
          <a:xfrm>
            <a:off x="6462631" y="6051022"/>
            <a:ext cx="217298" cy="72067"/>
          </a:xfrm>
          <a:custGeom>
            <a:avLst/>
            <a:gdLst/>
            <a:ahLst/>
            <a:cxnLst/>
            <a:rect l="l" t="t" r="r" b="b"/>
            <a:pathLst>
              <a:path w="320675" h="98425">
                <a:moveTo>
                  <a:pt x="0" y="0"/>
                </a:moveTo>
                <a:lnTo>
                  <a:pt x="0" y="98196"/>
                </a:lnTo>
                <a:lnTo>
                  <a:pt x="271652" y="98158"/>
                </a:lnTo>
                <a:lnTo>
                  <a:pt x="290647" y="94214"/>
                </a:lnTo>
                <a:lnTo>
                  <a:pt x="306147" y="83686"/>
                </a:lnTo>
                <a:lnTo>
                  <a:pt x="316592" y="68129"/>
                </a:lnTo>
                <a:lnTo>
                  <a:pt x="320420" y="49098"/>
                </a:lnTo>
                <a:lnTo>
                  <a:pt x="316592" y="30066"/>
                </a:lnTo>
                <a:lnTo>
                  <a:pt x="306147" y="14509"/>
                </a:lnTo>
                <a:lnTo>
                  <a:pt x="290647" y="3981"/>
                </a:lnTo>
                <a:lnTo>
                  <a:pt x="271652" y="38"/>
                </a:lnTo>
                <a:lnTo>
                  <a:pt x="0" y="0"/>
                </a:lnTo>
                <a:close/>
              </a:path>
            </a:pathLst>
          </a:custGeom>
          <a:solidFill>
            <a:srgbClr val="59574C"/>
          </a:solid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96" name="object 5068"/>
          <p:cNvSpPr/>
          <p:nvPr/>
        </p:nvSpPr>
        <p:spPr>
          <a:xfrm>
            <a:off x="5877544" y="6572855"/>
            <a:ext cx="1649742" cy="0"/>
          </a:xfrm>
          <a:custGeom>
            <a:avLst/>
            <a:gdLst/>
            <a:ahLst/>
            <a:cxnLst/>
            <a:rect l="l" t="t" r="r" b="b"/>
            <a:pathLst>
              <a:path w="2434590">
                <a:moveTo>
                  <a:pt x="0" y="0"/>
                </a:moveTo>
                <a:lnTo>
                  <a:pt x="2434082" y="0"/>
                </a:lnTo>
              </a:path>
            </a:pathLst>
          </a:custGeom>
          <a:ln w="3594">
            <a:solidFill>
              <a:srgbClr val="868687"/>
            </a:solidFill>
          </a:ln>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97" name="object 5069"/>
          <p:cNvSpPr/>
          <p:nvPr/>
        </p:nvSpPr>
        <p:spPr>
          <a:xfrm>
            <a:off x="7808022" y="6572855"/>
            <a:ext cx="1494836" cy="0"/>
          </a:xfrm>
          <a:custGeom>
            <a:avLst/>
            <a:gdLst/>
            <a:ahLst/>
            <a:cxnLst/>
            <a:rect l="l" t="t" r="r" b="b"/>
            <a:pathLst>
              <a:path w="2205990">
                <a:moveTo>
                  <a:pt x="0" y="0"/>
                </a:moveTo>
                <a:lnTo>
                  <a:pt x="2205951" y="0"/>
                </a:lnTo>
              </a:path>
            </a:pathLst>
          </a:custGeom>
          <a:ln w="3594">
            <a:solidFill>
              <a:srgbClr val="868687"/>
            </a:solidFill>
          </a:ln>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398" name="object 5070"/>
          <p:cNvSpPr txBox="1"/>
          <p:nvPr/>
        </p:nvSpPr>
        <p:spPr>
          <a:xfrm>
            <a:off x="6608769" y="5337452"/>
            <a:ext cx="831988" cy="1043876"/>
          </a:xfrm>
          <a:prstGeom prst="rect">
            <a:avLst/>
          </a:prstGeom>
        </p:spPr>
        <p:txBody>
          <a:bodyPr vert="horz" wrap="square" lIns="0" tIns="0" rIns="0" bIns="0" rtlCol="0">
            <a:spAutoFit/>
          </a:bodyPr>
          <a:lstStyle/>
          <a:p>
            <a:pPr marR="3379" algn="r"/>
            <a:r>
              <a:rPr sz="700" spc="7" dirty="0">
                <a:solidFill>
                  <a:srgbClr val="000000"/>
                </a:solidFill>
                <a:latin typeface="微软雅黑" pitchFamily="34" charset="-122"/>
                <a:ea typeface="微软雅黑" pitchFamily="34" charset="-122"/>
                <a:cs typeface="Calibri"/>
              </a:rPr>
              <a:t>6</a:t>
            </a:r>
            <a:r>
              <a:rPr lang="zh-CN" altLang="en-US" sz="800" spc="-53" dirty="0">
                <a:solidFill>
                  <a:srgbClr val="000000"/>
                </a:solidFill>
                <a:latin typeface="微软雅黑" pitchFamily="34" charset="-122"/>
                <a:ea typeface="微软雅黑" pitchFamily="34" charset="-122"/>
                <a:cs typeface="Malgun Gothic Semilight"/>
              </a:rPr>
              <a:t>个</a:t>
            </a:r>
            <a:endParaRPr sz="800" dirty="0">
              <a:solidFill>
                <a:srgbClr val="000000"/>
              </a:solidFill>
              <a:latin typeface="微软雅黑" pitchFamily="34" charset="-122"/>
              <a:ea typeface="微软雅黑" pitchFamily="34" charset="-122"/>
              <a:cs typeface="Malgun Gothic Semilight"/>
            </a:endParaRPr>
          </a:p>
          <a:p>
            <a:pPr marR="3379" algn="r">
              <a:spcBef>
                <a:spcPts val="469"/>
              </a:spcBef>
            </a:pPr>
            <a:r>
              <a:rPr sz="700" spc="7" dirty="0">
                <a:solidFill>
                  <a:srgbClr val="000000"/>
                </a:solidFill>
                <a:latin typeface="微软雅黑" pitchFamily="34" charset="-122"/>
                <a:ea typeface="微软雅黑" pitchFamily="34" charset="-122"/>
                <a:cs typeface="Calibri"/>
              </a:rPr>
              <a:t>11</a:t>
            </a:r>
            <a:r>
              <a:rPr lang="zh-CN" altLang="en-US" sz="800" spc="-53" dirty="0">
                <a:solidFill>
                  <a:srgbClr val="000000"/>
                </a:solidFill>
                <a:latin typeface="微软雅黑" pitchFamily="34" charset="-122"/>
                <a:ea typeface="微软雅黑" pitchFamily="34" charset="-122"/>
                <a:cs typeface="Malgun Gothic Semilight"/>
              </a:rPr>
              <a:t>个</a:t>
            </a:r>
            <a:endParaRPr sz="800" dirty="0">
              <a:solidFill>
                <a:srgbClr val="000000"/>
              </a:solidFill>
              <a:latin typeface="微软雅黑" pitchFamily="34" charset="-122"/>
              <a:ea typeface="微软雅黑" pitchFamily="34" charset="-122"/>
              <a:cs typeface="Malgun Gothic Semilight"/>
            </a:endParaRPr>
          </a:p>
          <a:p>
            <a:pPr marR="3379" algn="r">
              <a:spcBef>
                <a:spcPts val="469"/>
              </a:spcBef>
            </a:pPr>
            <a:r>
              <a:rPr lang="en-US" altLang="zh-CN" sz="700" spc="7" dirty="0" smtClean="0">
                <a:solidFill>
                  <a:srgbClr val="000000"/>
                </a:solidFill>
                <a:latin typeface="微软雅黑" pitchFamily="34" charset="-122"/>
                <a:ea typeface="微软雅黑" pitchFamily="34" charset="-122"/>
                <a:cs typeface="Calibri"/>
              </a:rPr>
              <a:t>11</a:t>
            </a:r>
            <a:r>
              <a:rPr lang="zh-CN" altLang="en-US" sz="800" spc="-53" dirty="0" smtClean="0">
                <a:solidFill>
                  <a:srgbClr val="000000"/>
                </a:solidFill>
                <a:latin typeface="微软雅黑" pitchFamily="34" charset="-122"/>
                <a:ea typeface="微软雅黑" pitchFamily="34" charset="-122"/>
                <a:cs typeface="Malgun Gothic Semilight"/>
              </a:rPr>
              <a:t>个</a:t>
            </a:r>
            <a:endParaRPr sz="800" dirty="0">
              <a:solidFill>
                <a:srgbClr val="000000"/>
              </a:solidFill>
              <a:latin typeface="微软雅黑" pitchFamily="34" charset="-122"/>
              <a:ea typeface="微软雅黑" pitchFamily="34" charset="-122"/>
              <a:cs typeface="Malgun Gothic Semilight"/>
            </a:endParaRPr>
          </a:p>
          <a:p>
            <a:pPr marR="3379" algn="r">
              <a:spcBef>
                <a:spcPts val="469"/>
              </a:spcBef>
            </a:pPr>
            <a:r>
              <a:rPr sz="700" spc="7" dirty="0">
                <a:solidFill>
                  <a:srgbClr val="000000"/>
                </a:solidFill>
                <a:latin typeface="微软雅黑" pitchFamily="34" charset="-122"/>
                <a:ea typeface="微软雅黑" pitchFamily="34" charset="-122"/>
                <a:cs typeface="Calibri"/>
              </a:rPr>
              <a:t>3</a:t>
            </a:r>
            <a:r>
              <a:rPr lang="zh-CN" altLang="en-US" sz="800" spc="-53" dirty="0">
                <a:solidFill>
                  <a:srgbClr val="000000"/>
                </a:solidFill>
                <a:latin typeface="微软雅黑" pitchFamily="34" charset="-122"/>
                <a:ea typeface="微软雅黑" pitchFamily="34" charset="-122"/>
                <a:cs typeface="Malgun Gothic Semilight"/>
              </a:rPr>
              <a:t>个</a:t>
            </a:r>
            <a:endParaRPr sz="800" dirty="0">
              <a:solidFill>
                <a:srgbClr val="000000"/>
              </a:solidFill>
              <a:latin typeface="微软雅黑" pitchFamily="34" charset="-122"/>
              <a:ea typeface="微软雅黑" pitchFamily="34" charset="-122"/>
              <a:cs typeface="Malgun Gothic Semilight"/>
            </a:endParaRPr>
          </a:p>
          <a:p>
            <a:pPr marR="3379" algn="r">
              <a:spcBef>
                <a:spcPts val="469"/>
              </a:spcBef>
            </a:pPr>
            <a:r>
              <a:rPr lang="en-US" altLang="zh-CN" sz="700" spc="7" dirty="0">
                <a:solidFill>
                  <a:srgbClr val="000000"/>
                </a:solidFill>
                <a:latin typeface="微软雅黑" pitchFamily="34" charset="-122"/>
                <a:ea typeface="微软雅黑" pitchFamily="34" charset="-122"/>
                <a:cs typeface="Calibri"/>
              </a:rPr>
              <a:t>4</a:t>
            </a:r>
            <a:r>
              <a:rPr lang="zh-CN" altLang="en-US" sz="800" spc="-53" dirty="0">
                <a:solidFill>
                  <a:srgbClr val="000000"/>
                </a:solidFill>
                <a:latin typeface="微软雅黑" pitchFamily="34" charset="-122"/>
                <a:ea typeface="微软雅黑" pitchFamily="34" charset="-122"/>
                <a:cs typeface="Malgun Gothic Semilight"/>
              </a:rPr>
              <a:t>个</a:t>
            </a:r>
            <a:endParaRPr sz="800" dirty="0">
              <a:solidFill>
                <a:srgbClr val="000000"/>
              </a:solidFill>
              <a:latin typeface="微软雅黑" pitchFamily="34" charset="-122"/>
              <a:ea typeface="微软雅黑" pitchFamily="34" charset="-122"/>
              <a:cs typeface="Malgun Gothic Semilight"/>
            </a:endParaRPr>
          </a:p>
          <a:p>
            <a:pPr marR="7602" algn="r">
              <a:spcBef>
                <a:spcPts val="466"/>
              </a:spcBef>
            </a:pPr>
            <a:r>
              <a:rPr sz="700" spc="-60" dirty="0">
                <a:solidFill>
                  <a:srgbClr val="000000"/>
                </a:solidFill>
                <a:latin typeface="微软雅黑" pitchFamily="34" charset="-122"/>
                <a:ea typeface="微软雅黑" pitchFamily="34" charset="-122"/>
                <a:cs typeface="Gulim"/>
              </a:rPr>
              <a:t>(※ </a:t>
            </a:r>
            <a:r>
              <a:rPr lang="zh-CN" altLang="en-US" sz="700" spc="-60" dirty="0">
                <a:solidFill>
                  <a:srgbClr val="000000"/>
                </a:solidFill>
                <a:latin typeface="微软雅黑" pitchFamily="34" charset="-122"/>
                <a:ea typeface="微软雅黑" pitchFamily="34" charset="-122"/>
                <a:cs typeface="Gulim"/>
              </a:rPr>
              <a:t>委托运营除外</a:t>
            </a:r>
            <a:r>
              <a:rPr sz="700" spc="-70" dirty="0">
                <a:solidFill>
                  <a:srgbClr val="000000"/>
                </a:solidFill>
                <a:latin typeface="微软雅黑" pitchFamily="34" charset="-122"/>
                <a:ea typeface="微软雅黑" pitchFamily="34" charset="-122"/>
                <a:cs typeface="Gulim"/>
              </a:rPr>
              <a:t>)</a:t>
            </a:r>
            <a:endParaRPr sz="700" dirty="0">
              <a:solidFill>
                <a:srgbClr val="000000"/>
              </a:solidFill>
              <a:latin typeface="微软雅黑" pitchFamily="34" charset="-122"/>
              <a:ea typeface="微软雅黑" pitchFamily="34" charset="-122"/>
              <a:cs typeface="Gulim"/>
            </a:endParaRPr>
          </a:p>
        </p:txBody>
      </p:sp>
      <p:sp>
        <p:nvSpPr>
          <p:cNvPr id="5399" name="object 5071"/>
          <p:cNvSpPr/>
          <p:nvPr/>
        </p:nvSpPr>
        <p:spPr>
          <a:xfrm>
            <a:off x="1442610" y="5054891"/>
            <a:ext cx="1331093" cy="1760286"/>
          </a:xfrm>
          <a:prstGeom prst="rect">
            <a:avLst/>
          </a:prstGeom>
          <a:blipFill>
            <a:blip r:embed="rId3" cstate="print"/>
            <a:stretch>
              <a:fillRect/>
            </a:stretch>
          </a:blip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400" name="object 5072"/>
          <p:cNvSpPr txBox="1"/>
          <p:nvPr/>
        </p:nvSpPr>
        <p:spPr>
          <a:xfrm>
            <a:off x="3614631" y="5135041"/>
            <a:ext cx="444493" cy="194925"/>
          </a:xfrm>
          <a:prstGeom prst="rect">
            <a:avLst/>
          </a:prstGeom>
        </p:spPr>
        <p:txBody>
          <a:bodyPr vert="horz" wrap="square" lIns="0" tIns="0" rIns="0" bIns="0" rtlCol="0">
            <a:spAutoFit/>
          </a:bodyPr>
          <a:lstStyle/>
          <a:p>
            <a:pPr marL="78977"/>
            <a:r>
              <a:rPr lang="zh-CN" altLang="en-US" sz="700" spc="-60" dirty="0">
                <a:solidFill>
                  <a:srgbClr val="003744"/>
                </a:solidFill>
                <a:latin typeface="微软雅黑" pitchFamily="34" charset="-122"/>
                <a:ea typeface="微软雅黑" pitchFamily="34" charset="-122"/>
                <a:cs typeface="Malgun Gothic Semilight"/>
              </a:rPr>
              <a:t>本社</a:t>
            </a:r>
            <a:endParaRPr sz="700" dirty="0">
              <a:solidFill>
                <a:srgbClr val="000000"/>
              </a:solidFill>
              <a:latin typeface="微软雅黑" pitchFamily="34" charset="-122"/>
              <a:ea typeface="微软雅黑" pitchFamily="34" charset="-122"/>
              <a:cs typeface="Malgun Gothic Semilight"/>
            </a:endParaRPr>
          </a:p>
          <a:p>
            <a:pPr marL="8447">
              <a:spcBef>
                <a:spcPts val="169"/>
              </a:spcBef>
              <a:tabLst>
                <a:tab pos="427407" algn="l"/>
              </a:tabLst>
            </a:pPr>
            <a:r>
              <a:rPr sz="400" u="sng" spc="-3" dirty="0">
                <a:solidFill>
                  <a:srgbClr val="000000"/>
                </a:solidFill>
                <a:latin typeface="微软雅黑" pitchFamily="34" charset="-122"/>
                <a:ea typeface="微软雅黑" pitchFamily="34" charset="-122"/>
                <a:cs typeface="Times New Roman"/>
              </a:rPr>
              <a:t> 	</a:t>
            </a:r>
            <a:endParaRPr sz="400" dirty="0">
              <a:solidFill>
                <a:srgbClr val="000000"/>
              </a:solidFill>
              <a:latin typeface="微软雅黑" pitchFamily="34" charset="-122"/>
              <a:ea typeface="微软雅黑" pitchFamily="34" charset="-122"/>
              <a:cs typeface="Times New Roman"/>
            </a:endParaRPr>
          </a:p>
        </p:txBody>
      </p:sp>
      <p:sp>
        <p:nvSpPr>
          <p:cNvPr id="5401" name="object 5073"/>
          <p:cNvSpPr txBox="1"/>
          <p:nvPr/>
        </p:nvSpPr>
        <p:spPr>
          <a:xfrm>
            <a:off x="2768758" y="5207017"/>
            <a:ext cx="564448" cy="1482137"/>
          </a:xfrm>
          <a:prstGeom prst="rect">
            <a:avLst/>
          </a:prstGeom>
        </p:spPr>
        <p:txBody>
          <a:bodyPr vert="horz" wrap="square" lIns="0" tIns="0" rIns="0" bIns="0" rtlCol="0">
            <a:spAutoFit/>
          </a:bodyPr>
          <a:lstStyle/>
          <a:p>
            <a:pPr marL="8447" marR="3379">
              <a:lnSpc>
                <a:spcPct val="107000"/>
              </a:lnSpc>
            </a:pPr>
            <a:r>
              <a:rPr lang="zh-CN" altLang="en-US" sz="600" spc="-53" dirty="0">
                <a:solidFill>
                  <a:srgbClr val="000000"/>
                </a:solidFill>
                <a:latin typeface="微软雅黑" pitchFamily="34" charset="-122"/>
                <a:ea typeface="微软雅黑" pitchFamily="34" charset="-122"/>
                <a:cs typeface="Gulim"/>
              </a:rPr>
              <a:t>分唐拍卖点</a:t>
            </a:r>
            <a:endParaRPr lang="en-US" sz="600" spc="-53" dirty="0">
              <a:solidFill>
                <a:srgbClr val="000000"/>
              </a:solidFill>
              <a:latin typeface="微软雅黑" pitchFamily="34" charset="-122"/>
              <a:ea typeface="微软雅黑" pitchFamily="34" charset="-122"/>
              <a:cs typeface="Gulim"/>
            </a:endParaRPr>
          </a:p>
          <a:p>
            <a:pPr marL="8447" marR="3379">
              <a:lnSpc>
                <a:spcPct val="107000"/>
              </a:lnSpc>
            </a:pPr>
            <a:r>
              <a:rPr lang="zh-CN" altLang="en-US" sz="600" spc="-53" dirty="0">
                <a:solidFill>
                  <a:srgbClr val="000000"/>
                </a:solidFill>
                <a:latin typeface="微软雅黑" pitchFamily="34" charset="-122"/>
                <a:ea typeface="微软雅黑" pitchFamily="34" charset="-122"/>
                <a:cs typeface="Gulim"/>
              </a:rPr>
              <a:t>所下里办事处</a:t>
            </a:r>
            <a:r>
              <a:rPr sz="600" spc="-53" dirty="0">
                <a:solidFill>
                  <a:srgbClr val="000000"/>
                </a:solidFill>
                <a:latin typeface="微软雅黑" pitchFamily="34" charset="-122"/>
                <a:ea typeface="微软雅黑" pitchFamily="34" charset="-122"/>
                <a:cs typeface="Gulim"/>
              </a:rPr>
              <a:t> </a:t>
            </a:r>
            <a:endParaRPr lang="en-US" sz="600" spc="-53" dirty="0">
              <a:solidFill>
                <a:srgbClr val="000000"/>
              </a:solidFill>
              <a:latin typeface="微软雅黑" pitchFamily="34" charset="-122"/>
              <a:ea typeface="微软雅黑" pitchFamily="34" charset="-122"/>
              <a:cs typeface="Gulim"/>
            </a:endParaRPr>
          </a:p>
          <a:p>
            <a:pPr marL="8447" marR="3379">
              <a:lnSpc>
                <a:spcPct val="107000"/>
              </a:lnSpc>
            </a:pPr>
            <a:r>
              <a:rPr lang="zh-CN" altLang="en-US" sz="600" spc="-53" dirty="0">
                <a:solidFill>
                  <a:srgbClr val="000000"/>
                </a:solidFill>
                <a:latin typeface="微软雅黑" pitchFamily="34" charset="-122"/>
                <a:ea typeface="微软雅黑" pitchFamily="34" charset="-122"/>
                <a:cs typeface="Gulim"/>
              </a:rPr>
              <a:t>华城办事处</a:t>
            </a:r>
            <a:r>
              <a:rPr sz="600" spc="-53" dirty="0">
                <a:solidFill>
                  <a:srgbClr val="000000"/>
                </a:solidFill>
                <a:latin typeface="微软雅黑" pitchFamily="34" charset="-122"/>
                <a:ea typeface="微软雅黑" pitchFamily="34" charset="-122"/>
                <a:cs typeface="Gulim"/>
              </a:rPr>
              <a:t>  </a:t>
            </a:r>
            <a:endParaRPr lang="en-US" sz="600" spc="-53" dirty="0">
              <a:solidFill>
                <a:srgbClr val="000000"/>
              </a:solidFill>
              <a:latin typeface="微软雅黑" pitchFamily="34" charset="-122"/>
              <a:ea typeface="微软雅黑" pitchFamily="34" charset="-122"/>
              <a:cs typeface="Gulim"/>
            </a:endParaRPr>
          </a:p>
          <a:p>
            <a:pPr marL="8447" marR="3379">
              <a:lnSpc>
                <a:spcPct val="107000"/>
              </a:lnSpc>
            </a:pPr>
            <a:r>
              <a:rPr lang="zh-CN" altLang="en-US" sz="600" spc="-53" dirty="0">
                <a:solidFill>
                  <a:srgbClr val="000000"/>
                </a:solidFill>
                <a:latin typeface="微软雅黑" pitchFamily="34" charset="-122"/>
                <a:ea typeface="微软雅黑" pitchFamily="34" charset="-122"/>
                <a:cs typeface="Gulim"/>
              </a:rPr>
              <a:t>东海办事处</a:t>
            </a:r>
            <a:endParaRPr lang="en-US" sz="600" spc="-53" dirty="0">
              <a:solidFill>
                <a:srgbClr val="000000"/>
              </a:solidFill>
              <a:latin typeface="微软雅黑" pitchFamily="34" charset="-122"/>
              <a:ea typeface="微软雅黑" pitchFamily="34" charset="-122"/>
              <a:cs typeface="Gulim"/>
            </a:endParaRPr>
          </a:p>
          <a:p>
            <a:pPr marL="8447" marR="3379">
              <a:lnSpc>
                <a:spcPct val="107000"/>
              </a:lnSpc>
            </a:pPr>
            <a:r>
              <a:rPr lang="zh-CN" altLang="en-US" sz="600" spc="-50" dirty="0">
                <a:solidFill>
                  <a:srgbClr val="000000"/>
                </a:solidFill>
                <a:latin typeface="微软雅黑" pitchFamily="34" charset="-122"/>
                <a:ea typeface="微软雅黑" pitchFamily="34" charset="-122"/>
                <a:cs typeface="Gulim"/>
              </a:rPr>
              <a:t>平泽货物办事处</a:t>
            </a:r>
            <a:r>
              <a:rPr sz="600" spc="-50" dirty="0">
                <a:solidFill>
                  <a:srgbClr val="000000"/>
                </a:solidFill>
                <a:latin typeface="微软雅黑" pitchFamily="34" charset="-122"/>
                <a:ea typeface="微软雅黑" pitchFamily="34" charset="-122"/>
                <a:cs typeface="Gulim"/>
              </a:rPr>
              <a:t>  </a:t>
            </a:r>
            <a:r>
              <a:rPr lang="zh-CN" altLang="en-US" sz="600" spc="-50" dirty="0">
                <a:solidFill>
                  <a:srgbClr val="000000"/>
                </a:solidFill>
                <a:latin typeface="微软雅黑" pitchFamily="34" charset="-122"/>
                <a:ea typeface="微软雅黑" pitchFamily="34" charset="-122"/>
                <a:cs typeface="Gulim"/>
              </a:rPr>
              <a:t>大邱办事处</a:t>
            </a:r>
            <a:endParaRPr lang="en-US" sz="600" spc="-53" dirty="0">
              <a:solidFill>
                <a:srgbClr val="000000"/>
              </a:solidFill>
              <a:latin typeface="微软雅黑" pitchFamily="34" charset="-122"/>
              <a:ea typeface="微软雅黑" pitchFamily="34" charset="-122"/>
              <a:cs typeface="Gulim"/>
            </a:endParaRPr>
          </a:p>
          <a:p>
            <a:pPr marL="8447" marR="3379">
              <a:lnSpc>
                <a:spcPct val="107000"/>
              </a:lnSpc>
            </a:pPr>
            <a:r>
              <a:rPr lang="zh-CN" altLang="en-US" sz="600" spc="-53" dirty="0">
                <a:solidFill>
                  <a:srgbClr val="000000"/>
                </a:solidFill>
                <a:latin typeface="微软雅黑" pitchFamily="34" charset="-122"/>
                <a:ea typeface="微软雅黑" pitchFamily="34" charset="-122"/>
                <a:cs typeface="Gulim"/>
              </a:rPr>
              <a:t>浦项工作站</a:t>
            </a:r>
            <a:endParaRPr sz="600" dirty="0">
              <a:solidFill>
                <a:srgbClr val="000000"/>
              </a:solidFill>
              <a:latin typeface="微软雅黑" pitchFamily="34" charset="-122"/>
              <a:ea typeface="微软雅黑" pitchFamily="34" charset="-122"/>
              <a:cs typeface="Gulim"/>
            </a:endParaRPr>
          </a:p>
          <a:p>
            <a:pPr marL="8447" marR="3379">
              <a:lnSpc>
                <a:spcPct val="107000"/>
              </a:lnSpc>
              <a:spcBef>
                <a:spcPts val="17"/>
              </a:spcBef>
            </a:pPr>
            <a:r>
              <a:rPr lang="zh-CN" altLang="en-US" sz="600" spc="-40" dirty="0">
                <a:solidFill>
                  <a:srgbClr val="000000"/>
                </a:solidFill>
                <a:latin typeface="微软雅黑" pitchFamily="34" charset="-122"/>
                <a:ea typeface="微软雅黑" pitchFamily="34" charset="-122"/>
                <a:cs typeface="Gill Sans MT"/>
              </a:rPr>
              <a:t>蔚山</a:t>
            </a:r>
            <a:r>
              <a:rPr sz="600" spc="-40" dirty="0">
                <a:solidFill>
                  <a:srgbClr val="000000"/>
                </a:solidFill>
                <a:latin typeface="微软雅黑" pitchFamily="34" charset="-122"/>
                <a:ea typeface="微软雅黑" pitchFamily="34" charset="-122"/>
                <a:cs typeface="Gill Sans MT"/>
              </a:rPr>
              <a:t>KD</a:t>
            </a:r>
            <a:r>
              <a:rPr lang="zh-CN" altLang="en-US" sz="600" spc="-40" dirty="0">
                <a:solidFill>
                  <a:srgbClr val="000000"/>
                </a:solidFill>
                <a:latin typeface="微软雅黑" pitchFamily="34" charset="-122"/>
                <a:ea typeface="微软雅黑" pitchFamily="34" charset="-122"/>
                <a:cs typeface="Gill Sans MT"/>
              </a:rPr>
              <a:t>中心</a:t>
            </a:r>
            <a:r>
              <a:rPr sz="600" spc="-40" dirty="0">
                <a:solidFill>
                  <a:srgbClr val="000000"/>
                </a:solidFill>
                <a:latin typeface="微软雅黑" pitchFamily="34" charset="-122"/>
                <a:ea typeface="微软雅黑" pitchFamily="34" charset="-122"/>
                <a:cs typeface="Gulim"/>
              </a:rPr>
              <a:t>  </a:t>
            </a:r>
            <a:endParaRPr lang="en-US" sz="600" spc="-40" dirty="0">
              <a:solidFill>
                <a:srgbClr val="000000"/>
              </a:solidFill>
              <a:latin typeface="微软雅黑" pitchFamily="34" charset="-122"/>
              <a:ea typeface="微软雅黑" pitchFamily="34" charset="-122"/>
              <a:cs typeface="Gulim"/>
            </a:endParaRPr>
          </a:p>
          <a:p>
            <a:pPr marL="8447" marR="3379">
              <a:lnSpc>
                <a:spcPct val="107000"/>
              </a:lnSpc>
              <a:spcBef>
                <a:spcPts val="17"/>
              </a:spcBef>
            </a:pPr>
            <a:r>
              <a:rPr lang="zh-CN" altLang="en-US" sz="600" spc="-53" dirty="0">
                <a:solidFill>
                  <a:srgbClr val="000000"/>
                </a:solidFill>
                <a:latin typeface="微软雅黑" pitchFamily="34" charset="-122"/>
                <a:ea typeface="微软雅黑" pitchFamily="34" charset="-122"/>
                <a:cs typeface="Gulim"/>
              </a:rPr>
              <a:t>蔚山总作战</a:t>
            </a:r>
            <a:endParaRPr lang="en-US" sz="600" spc="-53" dirty="0">
              <a:solidFill>
                <a:srgbClr val="000000"/>
              </a:solidFill>
              <a:latin typeface="微软雅黑" pitchFamily="34" charset="-122"/>
              <a:ea typeface="微软雅黑" pitchFamily="34" charset="-122"/>
              <a:cs typeface="Gulim"/>
            </a:endParaRPr>
          </a:p>
          <a:p>
            <a:pPr marL="8447" marR="3379">
              <a:lnSpc>
                <a:spcPct val="107000"/>
              </a:lnSpc>
              <a:spcBef>
                <a:spcPts val="17"/>
              </a:spcBef>
            </a:pPr>
            <a:r>
              <a:rPr lang="zh-CN" altLang="en-US" sz="600" spc="-20" dirty="0">
                <a:solidFill>
                  <a:srgbClr val="000000"/>
                </a:solidFill>
                <a:latin typeface="微软雅黑" pitchFamily="34" charset="-122"/>
                <a:ea typeface="微软雅黑" pitchFamily="34" charset="-122"/>
                <a:cs typeface="Gill Sans MT"/>
              </a:rPr>
              <a:t>蔚山</a:t>
            </a:r>
            <a:r>
              <a:rPr sz="600" spc="-20" dirty="0">
                <a:solidFill>
                  <a:srgbClr val="000000"/>
                </a:solidFill>
                <a:latin typeface="微软雅黑" pitchFamily="34" charset="-122"/>
                <a:ea typeface="微软雅黑" pitchFamily="34" charset="-122"/>
                <a:cs typeface="Gill Sans MT"/>
              </a:rPr>
              <a:t>1,2 </a:t>
            </a:r>
            <a:r>
              <a:rPr sz="600" spc="-3" dirty="0">
                <a:solidFill>
                  <a:srgbClr val="000000"/>
                </a:solidFill>
                <a:latin typeface="微软雅黑" pitchFamily="34" charset="-122"/>
                <a:ea typeface="微软雅黑" pitchFamily="34" charset="-122"/>
                <a:cs typeface="Gill Sans MT"/>
              </a:rPr>
              <a:t>C/C  </a:t>
            </a:r>
            <a:endParaRPr lang="en-US" sz="600" spc="-3" dirty="0">
              <a:solidFill>
                <a:srgbClr val="000000"/>
              </a:solidFill>
              <a:latin typeface="微软雅黑" pitchFamily="34" charset="-122"/>
              <a:ea typeface="微软雅黑" pitchFamily="34" charset="-122"/>
              <a:cs typeface="Gill Sans MT"/>
            </a:endParaRPr>
          </a:p>
          <a:p>
            <a:pPr marL="8447" marR="3379">
              <a:lnSpc>
                <a:spcPct val="107000"/>
              </a:lnSpc>
              <a:spcBef>
                <a:spcPts val="17"/>
              </a:spcBef>
            </a:pPr>
            <a:r>
              <a:rPr lang="zh-CN" altLang="en-US" sz="600" spc="-50" dirty="0">
                <a:solidFill>
                  <a:srgbClr val="000000"/>
                </a:solidFill>
                <a:latin typeface="微软雅黑" pitchFamily="34" charset="-122"/>
                <a:ea typeface="微软雅黑" pitchFamily="34" charset="-122"/>
                <a:cs typeface="Gulim"/>
              </a:rPr>
              <a:t>蔚山货物办事处</a:t>
            </a:r>
            <a:r>
              <a:rPr sz="600" spc="-50" dirty="0">
                <a:solidFill>
                  <a:srgbClr val="000000"/>
                </a:solidFill>
                <a:latin typeface="微软雅黑" pitchFamily="34" charset="-122"/>
                <a:ea typeface="微软雅黑" pitchFamily="34" charset="-122"/>
                <a:cs typeface="Gulim"/>
              </a:rPr>
              <a:t>  </a:t>
            </a:r>
            <a:r>
              <a:rPr lang="zh-CN" altLang="en-US" sz="600" spc="-53" dirty="0">
                <a:solidFill>
                  <a:srgbClr val="000000"/>
                </a:solidFill>
                <a:latin typeface="微软雅黑" pitchFamily="34" charset="-122"/>
                <a:ea typeface="微软雅黑" pitchFamily="34" charset="-122"/>
                <a:cs typeface="Gulim"/>
              </a:rPr>
              <a:t>梁山拍卖点</a:t>
            </a:r>
            <a:r>
              <a:rPr sz="600" spc="-53" dirty="0">
                <a:solidFill>
                  <a:srgbClr val="000000"/>
                </a:solidFill>
                <a:latin typeface="微软雅黑" pitchFamily="34" charset="-122"/>
                <a:ea typeface="微软雅黑" pitchFamily="34" charset="-122"/>
                <a:cs typeface="Gulim"/>
              </a:rPr>
              <a:t> </a:t>
            </a:r>
            <a:endParaRPr lang="en-US" sz="600" spc="-53" dirty="0">
              <a:solidFill>
                <a:srgbClr val="000000"/>
              </a:solidFill>
              <a:latin typeface="微软雅黑" pitchFamily="34" charset="-122"/>
              <a:ea typeface="微软雅黑" pitchFamily="34" charset="-122"/>
              <a:cs typeface="Gulim"/>
            </a:endParaRPr>
          </a:p>
          <a:p>
            <a:pPr marL="8447" marR="3379">
              <a:lnSpc>
                <a:spcPct val="107000"/>
              </a:lnSpc>
              <a:spcBef>
                <a:spcPts val="17"/>
              </a:spcBef>
            </a:pPr>
            <a:r>
              <a:rPr lang="zh-CN" altLang="en-US" sz="600" spc="-53" dirty="0">
                <a:solidFill>
                  <a:srgbClr val="000000"/>
                </a:solidFill>
                <a:latin typeface="微软雅黑" pitchFamily="34" charset="-122"/>
                <a:ea typeface="微软雅黑" pitchFamily="34" charset="-122"/>
                <a:cs typeface="Gulim"/>
              </a:rPr>
              <a:t>蔚山办事处</a:t>
            </a:r>
            <a:endParaRPr lang="en-US" altLang="zh-CN" sz="600" spc="-53" dirty="0">
              <a:solidFill>
                <a:srgbClr val="000000"/>
              </a:solidFill>
              <a:latin typeface="微软雅黑" pitchFamily="34" charset="-122"/>
              <a:ea typeface="微软雅黑" pitchFamily="34" charset="-122"/>
              <a:cs typeface="Gulim"/>
            </a:endParaRPr>
          </a:p>
          <a:p>
            <a:pPr marL="8447" marR="3379">
              <a:lnSpc>
                <a:spcPct val="107000"/>
              </a:lnSpc>
              <a:spcBef>
                <a:spcPts val="17"/>
              </a:spcBef>
            </a:pPr>
            <a:r>
              <a:rPr lang="zh-CN" altLang="en-US" sz="600" spc="-53" dirty="0">
                <a:solidFill>
                  <a:srgbClr val="000000"/>
                </a:solidFill>
                <a:latin typeface="微软雅黑" pitchFamily="34" charset="-122"/>
                <a:ea typeface="微软雅黑" pitchFamily="34" charset="-122"/>
                <a:cs typeface="Gulim"/>
              </a:rPr>
              <a:t>釜山办事处</a:t>
            </a:r>
            <a:r>
              <a:rPr sz="600" spc="-53" dirty="0">
                <a:solidFill>
                  <a:srgbClr val="000000"/>
                </a:solidFill>
                <a:latin typeface="微软雅黑" pitchFamily="34" charset="-122"/>
                <a:ea typeface="微软雅黑" pitchFamily="34" charset="-122"/>
                <a:cs typeface="Gulim"/>
              </a:rPr>
              <a:t> </a:t>
            </a:r>
            <a:endParaRPr lang="en-US" sz="600" spc="-53" dirty="0">
              <a:solidFill>
                <a:srgbClr val="000000"/>
              </a:solidFill>
              <a:latin typeface="微软雅黑" pitchFamily="34" charset="-122"/>
              <a:ea typeface="微软雅黑" pitchFamily="34" charset="-122"/>
              <a:cs typeface="Gulim"/>
            </a:endParaRPr>
          </a:p>
          <a:p>
            <a:pPr marL="8447" marR="3379">
              <a:lnSpc>
                <a:spcPct val="107000"/>
              </a:lnSpc>
              <a:spcBef>
                <a:spcPts val="17"/>
              </a:spcBef>
            </a:pPr>
            <a:r>
              <a:rPr sz="600" spc="-53" dirty="0">
                <a:solidFill>
                  <a:srgbClr val="000000"/>
                </a:solidFill>
                <a:latin typeface="微软雅黑" pitchFamily="34" charset="-122"/>
                <a:ea typeface="微软雅黑" pitchFamily="34" charset="-122"/>
                <a:cs typeface="Gulim"/>
              </a:rPr>
              <a:t> </a:t>
            </a:r>
            <a:r>
              <a:rPr lang="zh-CN" altLang="en-US" sz="600" spc="-53" dirty="0">
                <a:solidFill>
                  <a:srgbClr val="000000"/>
                </a:solidFill>
                <a:latin typeface="微软雅黑" pitchFamily="34" charset="-122"/>
                <a:ea typeface="微软雅黑" pitchFamily="34" charset="-122"/>
                <a:cs typeface="Gulim"/>
              </a:rPr>
              <a:t>昌源办事处</a:t>
            </a:r>
            <a:endParaRPr sz="600" dirty="0">
              <a:solidFill>
                <a:srgbClr val="000000"/>
              </a:solidFill>
              <a:latin typeface="微软雅黑" pitchFamily="34" charset="-122"/>
              <a:ea typeface="微软雅黑" pitchFamily="34" charset="-122"/>
              <a:cs typeface="Gulim"/>
            </a:endParaRPr>
          </a:p>
        </p:txBody>
      </p:sp>
      <p:sp>
        <p:nvSpPr>
          <p:cNvPr id="5402" name="object 5074"/>
          <p:cNvSpPr txBox="1"/>
          <p:nvPr/>
        </p:nvSpPr>
        <p:spPr>
          <a:xfrm>
            <a:off x="1051386" y="5241577"/>
            <a:ext cx="468161" cy="295466"/>
          </a:xfrm>
          <a:prstGeom prst="rect">
            <a:avLst/>
          </a:prstGeom>
        </p:spPr>
        <p:txBody>
          <a:bodyPr vert="horz" wrap="square" lIns="0" tIns="0" rIns="0" bIns="0" rtlCol="0">
            <a:spAutoFit/>
          </a:bodyPr>
          <a:lstStyle/>
          <a:p>
            <a:pPr marL="8447" marR="4646" indent="213281">
              <a:lnSpc>
                <a:spcPct val="159500"/>
              </a:lnSpc>
            </a:pPr>
            <a:endParaRPr lang="en-US" altLang="ko-KR" sz="400" spc="-47" dirty="0">
              <a:solidFill>
                <a:srgbClr val="000000"/>
              </a:solidFill>
              <a:latin typeface="현대하모니 M" panose="02020603020101020101" pitchFamily="18" charset="-127"/>
              <a:ea typeface="현대하모니 M" panose="02020603020101020101" pitchFamily="18" charset="-127"/>
              <a:cs typeface="Gulim"/>
            </a:endParaRPr>
          </a:p>
          <a:p>
            <a:pPr marL="8447" marR="4646" indent="213281">
              <a:lnSpc>
                <a:spcPct val="159500"/>
              </a:lnSpc>
            </a:pPr>
            <a:endParaRPr lang="en-US" altLang="ko-KR" sz="400" spc="-47" dirty="0">
              <a:solidFill>
                <a:srgbClr val="000000"/>
              </a:solidFill>
              <a:latin typeface="현대하모니 M" panose="02020603020101020101" pitchFamily="18" charset="-127"/>
              <a:ea typeface="현대하모니 M" panose="02020603020101020101" pitchFamily="18" charset="-127"/>
              <a:cs typeface="Gulim"/>
            </a:endParaRPr>
          </a:p>
          <a:p>
            <a:pPr marL="8447" marR="4646" indent="213281">
              <a:lnSpc>
                <a:spcPct val="159500"/>
              </a:lnSpc>
            </a:pPr>
            <a:endParaRPr lang="en-US" altLang="ko-KR" sz="400" spc="-47" dirty="0">
              <a:solidFill>
                <a:srgbClr val="000000"/>
              </a:solidFill>
              <a:latin typeface="현대하모니 M" panose="02020603020101020101" pitchFamily="18" charset="-127"/>
              <a:ea typeface="현대하모니 M" panose="02020603020101020101" pitchFamily="18" charset="-127"/>
              <a:cs typeface="Gulim"/>
            </a:endParaRPr>
          </a:p>
        </p:txBody>
      </p:sp>
      <p:sp>
        <p:nvSpPr>
          <p:cNvPr id="5403" name="object 5075"/>
          <p:cNvSpPr txBox="1"/>
          <p:nvPr/>
        </p:nvSpPr>
        <p:spPr>
          <a:xfrm>
            <a:off x="389955" y="4725144"/>
            <a:ext cx="1034653" cy="282129"/>
          </a:xfrm>
          <a:prstGeom prst="rect">
            <a:avLst/>
          </a:prstGeom>
        </p:spPr>
        <p:txBody>
          <a:bodyPr vert="horz" wrap="square" lIns="0" tIns="0" rIns="0" bIns="0" rtlCol="0">
            <a:spAutoFit/>
          </a:bodyPr>
          <a:lstStyle/>
          <a:p>
            <a:pPr marL="8447" marR="3379">
              <a:lnSpc>
                <a:spcPts val="1131"/>
              </a:lnSpc>
            </a:pPr>
            <a:r>
              <a:rPr sz="1400" b="1" spc="10" dirty="0">
                <a:solidFill>
                  <a:srgbClr val="000000"/>
                </a:solidFill>
                <a:latin typeface="현대하모니 M" panose="02020603020101020101" pitchFamily="18" charset="-127"/>
                <a:ea typeface="현대하모니 M" panose="02020603020101020101" pitchFamily="18" charset="-127"/>
                <a:cs typeface="Calibri"/>
              </a:rPr>
              <a:t>Domestic </a:t>
            </a:r>
            <a:endParaRPr lang="en-US" sz="1400" b="1" spc="10" dirty="0">
              <a:solidFill>
                <a:srgbClr val="000000"/>
              </a:solidFill>
              <a:latin typeface="현대하모니 M" panose="02020603020101020101" pitchFamily="18" charset="-127"/>
              <a:ea typeface="현대하모니 M" panose="02020603020101020101" pitchFamily="18" charset="-127"/>
              <a:cs typeface="Calibri"/>
            </a:endParaRPr>
          </a:p>
          <a:p>
            <a:pPr marL="8447" marR="3379">
              <a:lnSpc>
                <a:spcPts val="1131"/>
              </a:lnSpc>
            </a:pPr>
            <a:r>
              <a:rPr sz="1400" b="1" spc="10" dirty="0">
                <a:solidFill>
                  <a:srgbClr val="000000"/>
                </a:solidFill>
                <a:latin typeface="현대하모니 M" panose="02020603020101020101" pitchFamily="18" charset="-127"/>
                <a:ea typeface="현대하모니 M" panose="02020603020101020101" pitchFamily="18" charset="-127"/>
                <a:cs typeface="Calibri"/>
              </a:rPr>
              <a:t> </a:t>
            </a:r>
            <a:r>
              <a:rPr sz="1400" b="1" dirty="0">
                <a:solidFill>
                  <a:srgbClr val="000000"/>
                </a:solidFill>
                <a:latin typeface="현대하모니 M" panose="02020603020101020101" pitchFamily="18" charset="-127"/>
                <a:ea typeface="현대하모니 M" panose="02020603020101020101" pitchFamily="18" charset="-127"/>
                <a:cs typeface="Calibri"/>
              </a:rPr>
              <a:t>Network</a:t>
            </a:r>
            <a:endParaRPr sz="1400" dirty="0">
              <a:solidFill>
                <a:srgbClr val="000000"/>
              </a:solidFill>
              <a:latin typeface="현대하모니 M" panose="02020603020101020101" pitchFamily="18" charset="-127"/>
              <a:ea typeface="현대하모니 M" panose="02020603020101020101" pitchFamily="18" charset="-127"/>
              <a:cs typeface="Calibri"/>
            </a:endParaRPr>
          </a:p>
        </p:txBody>
      </p:sp>
      <p:sp>
        <p:nvSpPr>
          <p:cNvPr id="5407" name="object 5079"/>
          <p:cNvSpPr/>
          <p:nvPr/>
        </p:nvSpPr>
        <p:spPr>
          <a:xfrm>
            <a:off x="8184482" y="1021122"/>
            <a:ext cx="39157" cy="42310"/>
          </a:xfrm>
          <a:custGeom>
            <a:avLst/>
            <a:gdLst/>
            <a:ahLst/>
            <a:cxnLst/>
            <a:rect l="l" t="t" r="r" b="b"/>
            <a:pathLst>
              <a:path w="57784" h="57784">
                <a:moveTo>
                  <a:pt x="28638" y="0"/>
                </a:moveTo>
                <a:lnTo>
                  <a:pt x="17493" y="2251"/>
                </a:lnTo>
                <a:lnTo>
                  <a:pt x="8389" y="8389"/>
                </a:lnTo>
                <a:lnTo>
                  <a:pt x="2251" y="17493"/>
                </a:lnTo>
                <a:lnTo>
                  <a:pt x="0" y="28638"/>
                </a:lnTo>
                <a:lnTo>
                  <a:pt x="2251" y="39783"/>
                </a:lnTo>
                <a:lnTo>
                  <a:pt x="8389" y="48887"/>
                </a:lnTo>
                <a:lnTo>
                  <a:pt x="17493" y="55025"/>
                </a:lnTo>
                <a:lnTo>
                  <a:pt x="28638" y="57276"/>
                </a:lnTo>
                <a:lnTo>
                  <a:pt x="39783" y="55025"/>
                </a:lnTo>
                <a:lnTo>
                  <a:pt x="48887" y="48887"/>
                </a:lnTo>
                <a:lnTo>
                  <a:pt x="55025" y="39783"/>
                </a:lnTo>
                <a:lnTo>
                  <a:pt x="57277" y="28638"/>
                </a:lnTo>
                <a:lnTo>
                  <a:pt x="55025" y="17493"/>
                </a:lnTo>
                <a:lnTo>
                  <a:pt x="48887" y="8389"/>
                </a:lnTo>
                <a:lnTo>
                  <a:pt x="39783" y="2251"/>
                </a:lnTo>
                <a:lnTo>
                  <a:pt x="28638" y="0"/>
                </a:lnTo>
                <a:close/>
              </a:path>
            </a:pathLst>
          </a:custGeom>
          <a:solidFill>
            <a:srgbClr val="81A446"/>
          </a:solid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408" name="object 5080"/>
          <p:cNvSpPr txBox="1"/>
          <p:nvPr/>
        </p:nvSpPr>
        <p:spPr>
          <a:xfrm>
            <a:off x="8285610" y="980728"/>
            <a:ext cx="684590" cy="2354491"/>
          </a:xfrm>
          <a:prstGeom prst="rect">
            <a:avLst/>
          </a:prstGeom>
        </p:spPr>
        <p:txBody>
          <a:bodyPr vert="horz" wrap="square" lIns="0" tIns="0" rIns="0" bIns="0" rtlCol="0">
            <a:spAutoFit/>
          </a:bodyPr>
          <a:lstStyle/>
          <a:p>
            <a:pPr marL="8447"/>
            <a:r>
              <a:rPr lang="zh-CN" altLang="en-US" sz="900" b="1" spc="-59" baseline="3968" dirty="0">
                <a:solidFill>
                  <a:srgbClr val="81A446"/>
                </a:solidFill>
                <a:latin typeface="微软雅黑" pitchFamily="34" charset="-122"/>
                <a:ea typeface="微软雅黑" pitchFamily="34" charset="-122"/>
                <a:cs typeface="Malgun Gothic Semilight"/>
              </a:rPr>
              <a:t>海外支社</a:t>
            </a:r>
            <a:r>
              <a:rPr sz="900" b="1" spc="-59" baseline="3968" dirty="0" smtClean="0">
                <a:solidFill>
                  <a:srgbClr val="81A446"/>
                </a:solidFill>
                <a:latin typeface="微软雅黑" pitchFamily="34" charset="-122"/>
                <a:ea typeface="微软雅黑" pitchFamily="34" charset="-122"/>
                <a:cs typeface="Malgun Gothic Semilight"/>
              </a:rPr>
              <a:t>(</a:t>
            </a:r>
            <a:r>
              <a:rPr lang="en-US" sz="700" b="1" spc="-40" dirty="0" smtClean="0">
                <a:solidFill>
                  <a:srgbClr val="81A446"/>
                </a:solidFill>
                <a:latin typeface="微软雅黑" pitchFamily="34" charset="-122"/>
                <a:ea typeface="微软雅黑" pitchFamily="34" charset="-122"/>
                <a:cs typeface="Calibri"/>
              </a:rPr>
              <a:t>21</a:t>
            </a:r>
            <a:r>
              <a:rPr lang="zh-CN" altLang="en-US" sz="700" b="1" spc="-40" dirty="0" smtClean="0">
                <a:solidFill>
                  <a:srgbClr val="81A446"/>
                </a:solidFill>
                <a:latin typeface="微软雅黑" pitchFamily="34" charset="-122"/>
                <a:ea typeface="微软雅黑" pitchFamily="34" charset="-122"/>
                <a:cs typeface="Calibri"/>
              </a:rPr>
              <a:t>个</a:t>
            </a:r>
            <a:r>
              <a:rPr sz="900" b="1" spc="-59" baseline="3968" dirty="0">
                <a:solidFill>
                  <a:srgbClr val="81A446"/>
                </a:solidFill>
                <a:latin typeface="微软雅黑" pitchFamily="34" charset="-122"/>
                <a:ea typeface="微软雅黑" pitchFamily="34" charset="-122"/>
                <a:cs typeface="Malgun Gothic Semilight"/>
              </a:rPr>
              <a:t>)</a:t>
            </a:r>
            <a:endParaRPr sz="900" b="1" baseline="3968" dirty="0">
              <a:solidFill>
                <a:srgbClr val="000000"/>
              </a:solidFill>
              <a:latin typeface="微软雅黑" pitchFamily="34" charset="-122"/>
              <a:ea typeface="微软雅黑" pitchFamily="34" charset="-122"/>
              <a:cs typeface="Malgun Gothic Semilight"/>
            </a:endParaRPr>
          </a:p>
          <a:p>
            <a:pPr marL="20272">
              <a:spcBef>
                <a:spcPts val="376"/>
              </a:spcBef>
            </a:pPr>
            <a:r>
              <a:rPr lang="en-US" sz="600" spc="-7" dirty="0">
                <a:solidFill>
                  <a:srgbClr val="000000"/>
                </a:solidFill>
                <a:latin typeface="微软雅黑" pitchFamily="34" charset="-122"/>
                <a:ea typeface="微软雅黑" pitchFamily="34" charset="-122"/>
                <a:cs typeface="Calibri"/>
              </a:rPr>
              <a:t>1</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60" dirty="0">
                <a:solidFill>
                  <a:srgbClr val="000000"/>
                </a:solidFill>
                <a:latin typeface="微软雅黑" pitchFamily="34" charset="-122"/>
                <a:ea typeface="微软雅黑" pitchFamily="34" charset="-122"/>
                <a:cs typeface="Calibri"/>
              </a:rPr>
              <a:t>哈萨克斯坦</a:t>
            </a:r>
            <a:endParaRPr sz="600" dirty="0">
              <a:solidFill>
                <a:srgbClr val="000000"/>
              </a:solidFill>
              <a:latin typeface="微软雅黑" pitchFamily="34" charset="-122"/>
              <a:ea typeface="微软雅黑" pitchFamily="34" charset="-122"/>
              <a:cs typeface="Gulim"/>
            </a:endParaRPr>
          </a:p>
          <a:p>
            <a:pPr marL="20272">
              <a:spcBef>
                <a:spcPts val="146"/>
              </a:spcBef>
            </a:pPr>
            <a:r>
              <a:rPr lang="en-US" sz="600" spc="-7" dirty="0">
                <a:solidFill>
                  <a:srgbClr val="000000"/>
                </a:solidFill>
                <a:latin typeface="微软雅黑" pitchFamily="34" charset="-122"/>
                <a:ea typeface="微软雅黑" pitchFamily="34" charset="-122"/>
                <a:cs typeface="Calibri"/>
              </a:rPr>
              <a:t>2</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60" dirty="0">
                <a:solidFill>
                  <a:srgbClr val="000000"/>
                </a:solidFill>
                <a:latin typeface="微软雅黑" pitchFamily="34" charset="-122"/>
                <a:ea typeface="微软雅黑" pitchFamily="34" charset="-122"/>
                <a:cs typeface="Calibri"/>
              </a:rPr>
              <a:t>库里蒂巴</a:t>
            </a:r>
            <a:endParaRPr sz="600" dirty="0">
              <a:solidFill>
                <a:srgbClr val="000000"/>
              </a:solidFill>
              <a:latin typeface="微软雅黑" pitchFamily="34" charset="-122"/>
              <a:ea typeface="微软雅黑" pitchFamily="34" charset="-122"/>
              <a:cs typeface="Gulim"/>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3</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30" dirty="0" smtClean="0">
                <a:solidFill>
                  <a:srgbClr val="000000"/>
                </a:solidFill>
                <a:latin typeface="微软雅黑" pitchFamily="34" charset="-122"/>
                <a:ea typeface="微软雅黑" pitchFamily="34" charset="-122"/>
                <a:cs typeface="Calibri"/>
              </a:rPr>
              <a:t>圣弗朗西斯科</a:t>
            </a:r>
            <a:endParaRPr sz="600" dirty="0">
              <a:solidFill>
                <a:srgbClr val="000000"/>
              </a:solidFill>
              <a:latin typeface="微软雅黑" pitchFamily="34" charset="-122"/>
              <a:ea typeface="微软雅黑" pitchFamily="34" charset="-122"/>
              <a:cs typeface="Gulim"/>
            </a:endParaRPr>
          </a:p>
          <a:p>
            <a:pPr marL="20272">
              <a:spcBef>
                <a:spcPts val="146"/>
              </a:spcBef>
            </a:pPr>
            <a:r>
              <a:rPr lang="en-US" sz="600" spc="-7" dirty="0">
                <a:solidFill>
                  <a:srgbClr val="000000"/>
                </a:solidFill>
                <a:latin typeface="微软雅黑" pitchFamily="34" charset="-122"/>
                <a:ea typeface="微软雅黑" pitchFamily="34" charset="-122"/>
                <a:cs typeface="Calibri"/>
              </a:rPr>
              <a:t>4</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60" dirty="0">
                <a:solidFill>
                  <a:srgbClr val="000000"/>
                </a:solidFill>
                <a:latin typeface="微软雅黑" pitchFamily="34" charset="-122"/>
                <a:ea typeface="微软雅黑" pitchFamily="34" charset="-122"/>
                <a:cs typeface="Calibri"/>
              </a:rPr>
              <a:t>维也纳</a:t>
            </a:r>
            <a:endParaRPr sz="600" dirty="0">
              <a:solidFill>
                <a:srgbClr val="000000"/>
              </a:solidFill>
              <a:latin typeface="微软雅黑" pitchFamily="34" charset="-122"/>
              <a:ea typeface="微软雅黑" pitchFamily="34" charset="-122"/>
              <a:cs typeface="Gulim"/>
            </a:endParaRPr>
          </a:p>
          <a:p>
            <a:pPr marL="20272">
              <a:spcBef>
                <a:spcPts val="146"/>
              </a:spcBef>
            </a:pPr>
            <a:r>
              <a:rPr lang="en-US" sz="600" spc="-7" dirty="0">
                <a:solidFill>
                  <a:srgbClr val="000000"/>
                </a:solidFill>
                <a:latin typeface="微软雅黑" pitchFamily="34" charset="-122"/>
                <a:ea typeface="微软雅黑" pitchFamily="34" charset="-122"/>
                <a:cs typeface="Calibri"/>
              </a:rPr>
              <a:t>5</a:t>
            </a:r>
            <a:r>
              <a:rPr lang="en-US"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60" dirty="0">
                <a:solidFill>
                  <a:srgbClr val="000000"/>
                </a:solidFill>
                <a:latin typeface="微软雅黑" pitchFamily="34" charset="-122"/>
                <a:ea typeface="微软雅黑" pitchFamily="34" charset="-122"/>
                <a:cs typeface="Calibri"/>
              </a:rPr>
              <a:t>科佩尔</a:t>
            </a:r>
            <a:endParaRPr sz="600" dirty="0">
              <a:solidFill>
                <a:srgbClr val="000000"/>
              </a:solidFill>
              <a:latin typeface="微软雅黑" pitchFamily="34" charset="-122"/>
              <a:ea typeface="微软雅黑" pitchFamily="34" charset="-122"/>
              <a:cs typeface="Gulim"/>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6. </a:t>
            </a:r>
            <a:r>
              <a:rPr lang="zh-CN" altLang="en-US" sz="600" spc="-60" dirty="0" smtClean="0">
                <a:solidFill>
                  <a:srgbClr val="000000"/>
                </a:solidFill>
                <a:latin typeface="微软雅黑" pitchFamily="34" charset="-122"/>
                <a:ea typeface="微软雅黑" pitchFamily="34" charset="-122"/>
                <a:cs typeface="Calibri"/>
              </a:rPr>
              <a:t>天津</a:t>
            </a:r>
            <a:endParaRPr sz="600" dirty="0">
              <a:solidFill>
                <a:srgbClr val="000000"/>
              </a:solidFill>
              <a:latin typeface="微软雅黑" pitchFamily="34" charset="-122"/>
              <a:ea typeface="微软雅黑" pitchFamily="34" charset="-122"/>
              <a:cs typeface="Gulim"/>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7</a:t>
            </a:r>
            <a:r>
              <a:rPr sz="600" spc="-7" dirty="0" smtClean="0">
                <a:solidFill>
                  <a:srgbClr val="000000"/>
                </a:solidFill>
                <a:latin typeface="微软雅黑" pitchFamily="34" charset="-122"/>
                <a:ea typeface="微软雅黑" pitchFamily="34" charset="-122"/>
                <a:cs typeface="Calibri"/>
              </a:rPr>
              <a:t>.</a:t>
            </a:r>
            <a:r>
              <a:rPr lang="en-US" sz="600" spc="-7" dirty="0" smtClean="0">
                <a:solidFill>
                  <a:srgbClr val="000000"/>
                </a:solidFill>
                <a:latin typeface="微软雅黑" pitchFamily="34" charset="-122"/>
                <a:ea typeface="微软雅黑" pitchFamily="34" charset="-122"/>
                <a:cs typeface="Calibri"/>
              </a:rPr>
              <a:t> </a:t>
            </a:r>
            <a:r>
              <a:rPr lang="zh-CN" altLang="en-US" sz="600" spc="-60" dirty="0" smtClean="0">
                <a:solidFill>
                  <a:srgbClr val="000000"/>
                </a:solidFill>
                <a:latin typeface="微软雅黑" pitchFamily="34" charset="-122"/>
                <a:ea typeface="微软雅黑" pitchFamily="34" charset="-122"/>
                <a:cs typeface="Calibri"/>
              </a:rPr>
              <a:t>青岛</a:t>
            </a:r>
            <a:endParaRPr sz="600" dirty="0">
              <a:solidFill>
                <a:srgbClr val="000000"/>
              </a:solidFill>
              <a:latin typeface="微软雅黑" pitchFamily="34" charset="-122"/>
              <a:ea typeface="微软雅黑" pitchFamily="34" charset="-122"/>
              <a:cs typeface="Gulim"/>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8</a:t>
            </a:r>
            <a:r>
              <a:rPr sz="600" spc="-7" dirty="0" smtClean="0">
                <a:solidFill>
                  <a:srgbClr val="000000"/>
                </a:solidFill>
                <a:latin typeface="微软雅黑" pitchFamily="34" charset="-122"/>
                <a:ea typeface="微软雅黑" pitchFamily="34" charset="-122"/>
                <a:cs typeface="Calibri"/>
              </a:rPr>
              <a:t>.</a:t>
            </a:r>
            <a:r>
              <a:rPr lang="en-US" sz="600" spc="-7" dirty="0" smtClean="0">
                <a:solidFill>
                  <a:srgbClr val="000000"/>
                </a:solidFill>
                <a:latin typeface="微软雅黑" pitchFamily="34" charset="-122"/>
                <a:ea typeface="微软雅黑" pitchFamily="34" charset="-122"/>
                <a:cs typeface="Calibri"/>
              </a:rPr>
              <a:t> </a:t>
            </a:r>
            <a:r>
              <a:rPr lang="zh-CN" altLang="en-US" sz="600" spc="-60" dirty="0" smtClean="0">
                <a:solidFill>
                  <a:srgbClr val="000000"/>
                </a:solidFill>
                <a:latin typeface="微软雅黑" pitchFamily="34" charset="-122"/>
                <a:ea typeface="微软雅黑" pitchFamily="34" charset="-122"/>
                <a:cs typeface="Calibri"/>
              </a:rPr>
              <a:t>盐城</a:t>
            </a:r>
            <a:endParaRPr sz="600" dirty="0">
              <a:solidFill>
                <a:srgbClr val="000000"/>
              </a:solidFill>
              <a:latin typeface="微软雅黑" pitchFamily="34" charset="-122"/>
              <a:ea typeface="微软雅黑" pitchFamily="34" charset="-122"/>
              <a:cs typeface="Gulim"/>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9</a:t>
            </a:r>
            <a:r>
              <a:rPr sz="600" spc="-7" dirty="0" smtClean="0">
                <a:solidFill>
                  <a:srgbClr val="000000"/>
                </a:solidFill>
                <a:latin typeface="微软雅黑" pitchFamily="34" charset="-122"/>
                <a:ea typeface="微软雅黑" pitchFamily="34" charset="-122"/>
                <a:cs typeface="Calibri"/>
              </a:rPr>
              <a:t>.</a:t>
            </a:r>
            <a:r>
              <a:rPr lang="en-US" sz="600" spc="-7" dirty="0" smtClean="0">
                <a:solidFill>
                  <a:srgbClr val="000000"/>
                </a:solidFill>
                <a:latin typeface="微软雅黑" pitchFamily="34" charset="-122"/>
                <a:ea typeface="微软雅黑" pitchFamily="34" charset="-122"/>
                <a:cs typeface="Calibri"/>
              </a:rPr>
              <a:t> </a:t>
            </a:r>
            <a:r>
              <a:rPr lang="zh-CN" altLang="en-US" sz="600" spc="-60" dirty="0" smtClean="0">
                <a:solidFill>
                  <a:srgbClr val="000000"/>
                </a:solidFill>
                <a:latin typeface="微软雅黑" pitchFamily="34" charset="-122"/>
                <a:ea typeface="微软雅黑" pitchFamily="34" charset="-122"/>
                <a:cs typeface="Calibri"/>
              </a:rPr>
              <a:t>上海</a:t>
            </a:r>
            <a:endParaRPr lang="en-US" sz="600" spc="-30" dirty="0" smtClean="0">
              <a:solidFill>
                <a:srgbClr val="000000"/>
              </a:solidFill>
              <a:latin typeface="微软雅黑" pitchFamily="34" charset="-122"/>
              <a:ea typeface="微软雅黑" pitchFamily="34" charset="-122"/>
              <a:cs typeface="Calibri"/>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10</a:t>
            </a:r>
            <a:r>
              <a:rPr sz="600" spc="-7" dirty="0" smtClean="0">
                <a:solidFill>
                  <a:srgbClr val="000000"/>
                </a:solidFill>
                <a:latin typeface="微软雅黑" pitchFamily="34" charset="-122"/>
                <a:ea typeface="微软雅黑" pitchFamily="34" charset="-122"/>
                <a:cs typeface="Calibri"/>
              </a:rPr>
              <a:t>.</a:t>
            </a:r>
            <a:r>
              <a:rPr lang="en-US" sz="600" spc="-7" dirty="0" smtClean="0">
                <a:solidFill>
                  <a:srgbClr val="000000"/>
                </a:solidFill>
                <a:latin typeface="微软雅黑" pitchFamily="34" charset="-122"/>
                <a:ea typeface="微软雅黑" pitchFamily="34" charset="-122"/>
                <a:cs typeface="Calibri"/>
              </a:rPr>
              <a:t> </a:t>
            </a:r>
            <a:r>
              <a:rPr lang="zh-CN" altLang="en-US" sz="600" spc="-60" dirty="0" smtClean="0">
                <a:solidFill>
                  <a:srgbClr val="000000"/>
                </a:solidFill>
                <a:latin typeface="微软雅黑" pitchFamily="34" charset="-122"/>
                <a:ea typeface="微软雅黑" pitchFamily="34" charset="-122"/>
                <a:cs typeface="Calibri"/>
              </a:rPr>
              <a:t>无锡</a:t>
            </a:r>
            <a:endParaRPr lang="en-US" sz="600" spc="-30" dirty="0" smtClean="0">
              <a:solidFill>
                <a:srgbClr val="000000"/>
              </a:solidFill>
              <a:latin typeface="微软雅黑" pitchFamily="34" charset="-122"/>
              <a:ea typeface="微软雅黑" pitchFamily="34" charset="-122"/>
              <a:cs typeface="Calibri"/>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11</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30" dirty="0" smtClean="0">
                <a:solidFill>
                  <a:srgbClr val="000000"/>
                </a:solidFill>
                <a:latin typeface="微软雅黑" pitchFamily="34" charset="-122"/>
                <a:ea typeface="微软雅黑" pitchFamily="34" charset="-122"/>
                <a:cs typeface="Calibri"/>
              </a:rPr>
              <a:t>深圳</a:t>
            </a:r>
            <a:endParaRPr lang="en-US" sz="600" spc="-30" dirty="0" smtClean="0">
              <a:solidFill>
                <a:srgbClr val="000000"/>
              </a:solidFill>
              <a:latin typeface="微软雅黑" pitchFamily="34" charset="-122"/>
              <a:ea typeface="微软雅黑" pitchFamily="34" charset="-122"/>
              <a:cs typeface="Calibri"/>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12</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30" dirty="0" smtClean="0">
                <a:solidFill>
                  <a:srgbClr val="000000"/>
                </a:solidFill>
                <a:latin typeface="微软雅黑" pitchFamily="34" charset="-122"/>
                <a:ea typeface="微软雅黑" pitchFamily="34" charset="-122"/>
                <a:cs typeface="Calibri"/>
              </a:rPr>
              <a:t>新加坡</a:t>
            </a:r>
            <a:endParaRPr lang="en-US" sz="600" spc="-30" dirty="0" smtClean="0">
              <a:solidFill>
                <a:srgbClr val="000000"/>
              </a:solidFill>
              <a:latin typeface="微软雅黑" pitchFamily="34" charset="-122"/>
              <a:ea typeface="微软雅黑" pitchFamily="34" charset="-122"/>
              <a:cs typeface="Calibri"/>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13</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en-US" sz="600" spc="-30" dirty="0" err="1" smtClean="0">
                <a:solidFill>
                  <a:srgbClr val="000000"/>
                </a:solidFill>
                <a:latin typeface="微软雅黑" pitchFamily="34" charset="-122"/>
                <a:ea typeface="微软雅黑" pitchFamily="34" charset="-122"/>
                <a:cs typeface="Calibri"/>
              </a:rPr>
              <a:t>C</a:t>
            </a:r>
            <a:r>
              <a:rPr lang="en-US" altLang="zh-CN" sz="600" spc="-30" dirty="0" err="1" smtClean="0">
                <a:solidFill>
                  <a:srgbClr val="000000"/>
                </a:solidFill>
                <a:latin typeface="微软雅黑" pitchFamily="34" charset="-122"/>
                <a:ea typeface="微软雅黑" pitchFamily="34" charset="-122"/>
                <a:cs typeface="Calibri"/>
              </a:rPr>
              <a:t>hakan</a:t>
            </a:r>
            <a:endParaRPr lang="en-US" sz="600" spc="-30" dirty="0" smtClean="0">
              <a:solidFill>
                <a:srgbClr val="000000"/>
              </a:solidFill>
              <a:latin typeface="微软雅黑" pitchFamily="34" charset="-122"/>
              <a:ea typeface="微软雅黑" pitchFamily="34" charset="-122"/>
              <a:cs typeface="Calibri"/>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14</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30" dirty="0" smtClean="0">
                <a:solidFill>
                  <a:srgbClr val="000000"/>
                </a:solidFill>
                <a:latin typeface="微软雅黑" pitchFamily="34" charset="-122"/>
                <a:ea typeface="微软雅黑" pitchFamily="34" charset="-122"/>
                <a:cs typeface="Calibri"/>
              </a:rPr>
              <a:t>孟买</a:t>
            </a:r>
            <a:endParaRPr sz="600" dirty="0">
              <a:solidFill>
                <a:srgbClr val="000000"/>
              </a:solidFill>
              <a:latin typeface="微软雅黑" pitchFamily="34" charset="-122"/>
              <a:ea typeface="微软雅黑" pitchFamily="34" charset="-122"/>
              <a:cs typeface="Gulim"/>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15</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30" dirty="0" smtClean="0">
                <a:solidFill>
                  <a:srgbClr val="000000"/>
                </a:solidFill>
                <a:latin typeface="微软雅黑" pitchFamily="34" charset="-122"/>
                <a:ea typeface="微软雅黑" pitchFamily="34" charset="-122"/>
                <a:cs typeface="Calibri"/>
              </a:rPr>
              <a:t>德里</a:t>
            </a:r>
            <a:endParaRPr lang="en-US" altLang="zh-CN" sz="600" spc="-30" dirty="0" smtClean="0">
              <a:solidFill>
                <a:srgbClr val="000000"/>
              </a:solidFill>
              <a:latin typeface="微软雅黑" pitchFamily="34" charset="-122"/>
              <a:ea typeface="微软雅黑" pitchFamily="34" charset="-122"/>
              <a:cs typeface="Calibri"/>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16</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30" dirty="0" smtClean="0">
                <a:solidFill>
                  <a:srgbClr val="000000"/>
                </a:solidFill>
                <a:latin typeface="微软雅黑" pitchFamily="34" charset="-122"/>
                <a:ea typeface="微软雅黑" pitchFamily="34" charset="-122"/>
                <a:cs typeface="Calibri"/>
              </a:rPr>
              <a:t>桑托斯</a:t>
            </a:r>
            <a:endParaRPr sz="600" dirty="0">
              <a:solidFill>
                <a:srgbClr val="000000"/>
              </a:solidFill>
              <a:latin typeface="微软雅黑" pitchFamily="34" charset="-122"/>
              <a:ea typeface="微软雅黑" pitchFamily="34" charset="-122"/>
              <a:cs typeface="Gulim"/>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17</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30" dirty="0" smtClean="0">
                <a:solidFill>
                  <a:srgbClr val="000000"/>
                </a:solidFill>
                <a:latin typeface="微软雅黑" pitchFamily="34" charset="-122"/>
                <a:ea typeface="微软雅黑" pitchFamily="34" charset="-122"/>
                <a:cs typeface="Calibri"/>
              </a:rPr>
              <a:t>格鲁吉亚</a:t>
            </a:r>
            <a:endParaRPr sz="600" dirty="0">
              <a:solidFill>
                <a:srgbClr val="000000"/>
              </a:solidFill>
              <a:latin typeface="微软雅黑" pitchFamily="34" charset="-122"/>
              <a:ea typeface="微软雅黑" pitchFamily="34" charset="-122"/>
              <a:cs typeface="Gulim"/>
            </a:endParaRPr>
          </a:p>
          <a:p>
            <a:pPr marL="20272">
              <a:spcBef>
                <a:spcPts val="146"/>
              </a:spcBef>
            </a:pPr>
            <a:r>
              <a:rPr lang="en-US" sz="600" spc="-7" dirty="0" smtClean="0">
                <a:solidFill>
                  <a:srgbClr val="000000"/>
                </a:solidFill>
                <a:latin typeface="微软雅黑" pitchFamily="34" charset="-122"/>
                <a:ea typeface="微软雅黑" pitchFamily="34" charset="-122"/>
                <a:cs typeface="Calibri"/>
              </a:rPr>
              <a:t>18</a:t>
            </a:r>
            <a:r>
              <a:rPr sz="600" spc="-7" dirty="0" smtClean="0">
                <a:solidFill>
                  <a:srgbClr val="000000"/>
                </a:solidFill>
                <a:latin typeface="微软雅黑" pitchFamily="34" charset="-122"/>
                <a:ea typeface="微软雅黑" pitchFamily="34" charset="-122"/>
                <a:cs typeface="Calibri"/>
              </a:rPr>
              <a:t>.</a:t>
            </a:r>
            <a:r>
              <a:rPr sz="600" spc="-30" dirty="0" smtClean="0">
                <a:solidFill>
                  <a:srgbClr val="000000"/>
                </a:solidFill>
                <a:latin typeface="微软雅黑" pitchFamily="34" charset="-122"/>
                <a:ea typeface="微软雅黑" pitchFamily="34" charset="-122"/>
                <a:cs typeface="Calibri"/>
              </a:rPr>
              <a:t> </a:t>
            </a:r>
            <a:r>
              <a:rPr lang="zh-CN" altLang="en-US" sz="600" spc="-30" dirty="0">
                <a:solidFill>
                  <a:srgbClr val="000000"/>
                </a:solidFill>
                <a:latin typeface="微软雅黑" pitchFamily="34" charset="-122"/>
                <a:ea typeface="微软雅黑" pitchFamily="34" charset="-122"/>
                <a:cs typeface="Calibri"/>
              </a:rPr>
              <a:t>比利时</a:t>
            </a:r>
            <a:endParaRPr lang="en-US" altLang="zh-CN" sz="600" spc="-60" dirty="0" smtClean="0">
              <a:solidFill>
                <a:srgbClr val="000000"/>
              </a:solidFill>
              <a:latin typeface="微软雅黑" pitchFamily="34" charset="-122"/>
              <a:ea typeface="微软雅黑" pitchFamily="34" charset="-122"/>
              <a:cs typeface="Calibri"/>
            </a:endParaRPr>
          </a:p>
          <a:p>
            <a:pPr marL="20272">
              <a:spcBef>
                <a:spcPts val="146"/>
              </a:spcBef>
            </a:pPr>
            <a:r>
              <a:rPr lang="en-US" sz="600" spc="-60" dirty="0" smtClean="0">
                <a:solidFill>
                  <a:srgbClr val="000000"/>
                </a:solidFill>
                <a:latin typeface="微软雅黑" pitchFamily="34" charset="-122"/>
                <a:ea typeface="微软雅黑" pitchFamily="34" charset="-122"/>
                <a:cs typeface="Calibri"/>
              </a:rPr>
              <a:t>19. </a:t>
            </a:r>
            <a:r>
              <a:rPr lang="zh-CN" altLang="en-US" sz="600" spc="-60" dirty="0" smtClean="0">
                <a:solidFill>
                  <a:srgbClr val="000000"/>
                </a:solidFill>
                <a:latin typeface="微软雅黑" pitchFamily="34" charset="-122"/>
                <a:ea typeface="微软雅黑" pitchFamily="34" charset="-122"/>
                <a:cs typeface="Calibri"/>
              </a:rPr>
              <a:t>胡志明</a:t>
            </a:r>
            <a:endParaRPr lang="en-US" sz="600" spc="-60" dirty="0" smtClean="0">
              <a:solidFill>
                <a:srgbClr val="000000"/>
              </a:solidFill>
              <a:latin typeface="微软雅黑" pitchFamily="34" charset="-122"/>
              <a:ea typeface="微软雅黑" pitchFamily="34" charset="-122"/>
              <a:cs typeface="Calibri"/>
            </a:endParaRPr>
          </a:p>
          <a:p>
            <a:pPr marL="20272">
              <a:spcBef>
                <a:spcPts val="146"/>
              </a:spcBef>
            </a:pPr>
            <a:r>
              <a:rPr lang="en-US" sz="600" spc="-60" dirty="0" smtClean="0">
                <a:solidFill>
                  <a:srgbClr val="000000"/>
                </a:solidFill>
                <a:latin typeface="微软雅黑" pitchFamily="34" charset="-122"/>
                <a:ea typeface="微软雅黑" pitchFamily="34" charset="-122"/>
                <a:cs typeface="Calibri"/>
              </a:rPr>
              <a:t>20. </a:t>
            </a:r>
            <a:r>
              <a:rPr lang="zh-CN" altLang="en-US" sz="600" spc="-60" dirty="0" smtClean="0">
                <a:solidFill>
                  <a:srgbClr val="000000"/>
                </a:solidFill>
                <a:latin typeface="微软雅黑" pitchFamily="34" charset="-122"/>
                <a:ea typeface="微软雅黑" pitchFamily="34" charset="-122"/>
                <a:cs typeface="Calibri"/>
              </a:rPr>
              <a:t>重庆</a:t>
            </a:r>
            <a:endParaRPr lang="en-US" sz="600" spc="-60" dirty="0" smtClean="0">
              <a:solidFill>
                <a:srgbClr val="000000"/>
              </a:solidFill>
              <a:latin typeface="微软雅黑" pitchFamily="34" charset="-122"/>
              <a:ea typeface="微软雅黑" pitchFamily="34" charset="-122"/>
              <a:cs typeface="Calibri"/>
            </a:endParaRPr>
          </a:p>
          <a:p>
            <a:pPr marL="20272">
              <a:spcBef>
                <a:spcPts val="146"/>
              </a:spcBef>
            </a:pPr>
            <a:r>
              <a:rPr lang="en-US" sz="600" spc="-60" dirty="0" smtClean="0">
                <a:solidFill>
                  <a:srgbClr val="000000"/>
                </a:solidFill>
                <a:latin typeface="微软雅黑" pitchFamily="34" charset="-122"/>
                <a:ea typeface="微软雅黑" pitchFamily="34" charset="-122"/>
                <a:cs typeface="Calibri"/>
              </a:rPr>
              <a:t>21. </a:t>
            </a:r>
            <a:r>
              <a:rPr lang="zh-CN" altLang="en-US" sz="600" spc="-60" dirty="0" smtClean="0">
                <a:solidFill>
                  <a:srgbClr val="000000"/>
                </a:solidFill>
                <a:latin typeface="微软雅黑" pitchFamily="34" charset="-122"/>
                <a:ea typeface="微软雅黑" pitchFamily="34" charset="-122"/>
                <a:cs typeface="Calibri"/>
              </a:rPr>
              <a:t>巴西 东南部</a:t>
            </a:r>
            <a:endParaRPr sz="600" dirty="0">
              <a:solidFill>
                <a:srgbClr val="000000"/>
              </a:solidFill>
              <a:latin typeface="微软雅黑" pitchFamily="34" charset="-122"/>
              <a:ea typeface="微软雅黑" pitchFamily="34" charset="-122"/>
              <a:cs typeface="Gulim"/>
            </a:endParaRPr>
          </a:p>
        </p:txBody>
      </p:sp>
      <p:sp>
        <p:nvSpPr>
          <p:cNvPr id="5409" name="object 5081"/>
          <p:cNvSpPr/>
          <p:nvPr/>
        </p:nvSpPr>
        <p:spPr>
          <a:xfrm>
            <a:off x="7353237" y="1037060"/>
            <a:ext cx="39157" cy="42310"/>
          </a:xfrm>
          <a:custGeom>
            <a:avLst/>
            <a:gdLst/>
            <a:ahLst/>
            <a:cxnLst/>
            <a:rect l="l" t="t" r="r" b="b"/>
            <a:pathLst>
              <a:path w="57784" h="57784">
                <a:moveTo>
                  <a:pt x="28638" y="0"/>
                </a:moveTo>
                <a:lnTo>
                  <a:pt x="17493" y="2251"/>
                </a:lnTo>
                <a:lnTo>
                  <a:pt x="8389" y="8389"/>
                </a:lnTo>
                <a:lnTo>
                  <a:pt x="2251" y="17493"/>
                </a:lnTo>
                <a:lnTo>
                  <a:pt x="0" y="28638"/>
                </a:lnTo>
                <a:lnTo>
                  <a:pt x="2251" y="39783"/>
                </a:lnTo>
                <a:lnTo>
                  <a:pt x="8389" y="48887"/>
                </a:lnTo>
                <a:lnTo>
                  <a:pt x="17493" y="55025"/>
                </a:lnTo>
                <a:lnTo>
                  <a:pt x="28638" y="57276"/>
                </a:lnTo>
                <a:lnTo>
                  <a:pt x="39783" y="55025"/>
                </a:lnTo>
                <a:lnTo>
                  <a:pt x="48887" y="48887"/>
                </a:lnTo>
                <a:lnTo>
                  <a:pt x="55025" y="39783"/>
                </a:lnTo>
                <a:lnTo>
                  <a:pt x="57277" y="28638"/>
                </a:lnTo>
                <a:lnTo>
                  <a:pt x="55025" y="17493"/>
                </a:lnTo>
                <a:lnTo>
                  <a:pt x="48887" y="8389"/>
                </a:lnTo>
                <a:lnTo>
                  <a:pt x="39783" y="2251"/>
                </a:lnTo>
                <a:lnTo>
                  <a:pt x="28638" y="0"/>
                </a:lnTo>
                <a:close/>
              </a:path>
            </a:pathLst>
          </a:custGeom>
          <a:solidFill>
            <a:srgbClr val="EFA000"/>
          </a:solid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410" name="object 5082"/>
          <p:cNvSpPr txBox="1"/>
          <p:nvPr/>
        </p:nvSpPr>
        <p:spPr>
          <a:xfrm>
            <a:off x="7440757" y="994488"/>
            <a:ext cx="914558" cy="3839897"/>
          </a:xfrm>
          <a:prstGeom prst="rect">
            <a:avLst/>
          </a:prstGeom>
        </p:spPr>
        <p:txBody>
          <a:bodyPr vert="horz" wrap="square" lIns="0" tIns="0" rIns="0" bIns="0" rtlCol="0">
            <a:spAutoFit/>
          </a:bodyPr>
          <a:lstStyle/>
          <a:p>
            <a:pPr marL="8447"/>
            <a:r>
              <a:rPr lang="zh-CN" altLang="en-US" sz="900" b="1" spc="-59" baseline="3968" dirty="0">
                <a:solidFill>
                  <a:srgbClr val="EFA000"/>
                </a:solidFill>
                <a:latin typeface="微软雅黑" pitchFamily="34" charset="-122"/>
                <a:ea typeface="微软雅黑" pitchFamily="34" charset="-122"/>
                <a:cs typeface="Malgun Gothic Semilight"/>
              </a:rPr>
              <a:t>海外法人</a:t>
            </a:r>
            <a:r>
              <a:rPr sz="900" b="1" spc="-59" baseline="3968" dirty="0" smtClean="0">
                <a:solidFill>
                  <a:srgbClr val="EFA000"/>
                </a:solidFill>
                <a:latin typeface="微软雅黑" pitchFamily="34" charset="-122"/>
                <a:ea typeface="微软雅黑" pitchFamily="34" charset="-122"/>
                <a:cs typeface="Malgun Gothic Semilight"/>
              </a:rPr>
              <a:t>(</a:t>
            </a:r>
            <a:r>
              <a:rPr lang="en-US" sz="700" b="1" spc="-40" dirty="0" smtClean="0">
                <a:solidFill>
                  <a:srgbClr val="EFA000"/>
                </a:solidFill>
                <a:latin typeface="微软雅黑" pitchFamily="34" charset="-122"/>
                <a:ea typeface="微软雅黑" pitchFamily="34" charset="-122"/>
                <a:cs typeface="Calibri"/>
              </a:rPr>
              <a:t>35</a:t>
            </a:r>
            <a:r>
              <a:rPr lang="zh-CN" altLang="en-US" sz="900" b="1" spc="-59" baseline="3968" dirty="0" smtClean="0">
                <a:solidFill>
                  <a:srgbClr val="EFA000"/>
                </a:solidFill>
                <a:latin typeface="微软雅黑" pitchFamily="34" charset="-122"/>
                <a:ea typeface="微软雅黑" pitchFamily="34" charset="-122"/>
                <a:cs typeface="Calibri"/>
              </a:rPr>
              <a:t>个</a:t>
            </a:r>
            <a:r>
              <a:rPr sz="900" b="1" spc="-59" baseline="3968" dirty="0">
                <a:solidFill>
                  <a:srgbClr val="EFA000"/>
                </a:solidFill>
                <a:latin typeface="微软雅黑" pitchFamily="34" charset="-122"/>
                <a:ea typeface="微软雅黑" pitchFamily="34" charset="-122"/>
                <a:cs typeface="Malgun Gothic Semilight"/>
              </a:rPr>
              <a:t>)</a:t>
            </a:r>
            <a:endParaRPr sz="900" b="1" baseline="3968" dirty="0">
              <a:solidFill>
                <a:srgbClr val="000000"/>
              </a:solidFill>
              <a:latin typeface="微软雅黑" pitchFamily="34" charset="-122"/>
              <a:ea typeface="微软雅黑" pitchFamily="34" charset="-122"/>
              <a:cs typeface="Malgun Gothic Semilight"/>
            </a:endParaRPr>
          </a:p>
          <a:p>
            <a:pPr marL="20272">
              <a:spcBef>
                <a:spcPts val="326"/>
              </a:spcBef>
            </a:pPr>
            <a:r>
              <a:rPr sz="600" spc="-10" dirty="0">
                <a:solidFill>
                  <a:srgbClr val="000000"/>
                </a:solidFill>
                <a:latin typeface="微软雅黑" pitchFamily="34" charset="-122"/>
                <a:ea typeface="微软雅黑" pitchFamily="34" charset="-122"/>
                <a:cs typeface="Calibri"/>
              </a:rPr>
              <a:t>1. </a:t>
            </a:r>
            <a:r>
              <a:rPr lang="zh-CN" altLang="en-US" sz="600" spc="-57" dirty="0">
                <a:solidFill>
                  <a:srgbClr val="000000"/>
                </a:solidFill>
                <a:latin typeface="微软雅黑" pitchFamily="34" charset="-122"/>
                <a:ea typeface="微软雅黑" pitchFamily="34" charset="-122"/>
                <a:cs typeface="Calibri"/>
              </a:rPr>
              <a:t>美国格罗唯视</a:t>
            </a:r>
            <a:endParaRPr sz="600" dirty="0">
              <a:solidFill>
                <a:srgbClr val="000000"/>
              </a:solidFill>
              <a:latin typeface="微软雅黑" pitchFamily="34" charset="-122"/>
              <a:ea typeface="微软雅黑" pitchFamily="34" charset="-122"/>
              <a:cs typeface="Gulim"/>
            </a:endParaRPr>
          </a:p>
          <a:p>
            <a:pPr marL="20272">
              <a:spcBef>
                <a:spcPts val="146"/>
              </a:spcBef>
            </a:pPr>
            <a:r>
              <a:rPr sz="600" spc="-10" dirty="0">
                <a:solidFill>
                  <a:srgbClr val="000000"/>
                </a:solidFill>
                <a:latin typeface="微软雅黑" pitchFamily="34" charset="-122"/>
                <a:ea typeface="微软雅黑" pitchFamily="34" charset="-122"/>
                <a:cs typeface="Calibri"/>
              </a:rPr>
              <a:t>2. </a:t>
            </a:r>
            <a:r>
              <a:rPr lang="zh-CN" altLang="en-US" sz="600" spc="-57" dirty="0">
                <a:solidFill>
                  <a:srgbClr val="000000"/>
                </a:solidFill>
                <a:latin typeface="微软雅黑" pitchFamily="34" charset="-122"/>
                <a:ea typeface="微软雅黑" pitchFamily="34" charset="-122"/>
                <a:cs typeface="Calibri"/>
              </a:rPr>
              <a:t>加拿大格罗唯视</a:t>
            </a:r>
            <a:endParaRPr sz="600" dirty="0">
              <a:solidFill>
                <a:srgbClr val="000000"/>
              </a:solidFill>
              <a:latin typeface="微软雅黑" pitchFamily="34" charset="-122"/>
              <a:ea typeface="微软雅黑" pitchFamily="34" charset="-122"/>
              <a:cs typeface="Gulim"/>
            </a:endParaRPr>
          </a:p>
          <a:p>
            <a:pPr marL="20272">
              <a:spcBef>
                <a:spcPts val="146"/>
              </a:spcBef>
            </a:pPr>
            <a:r>
              <a:rPr sz="600" spc="-10" dirty="0">
                <a:solidFill>
                  <a:srgbClr val="000000"/>
                </a:solidFill>
                <a:latin typeface="微软雅黑" pitchFamily="34" charset="-122"/>
                <a:ea typeface="微软雅黑" pitchFamily="34" charset="-122"/>
                <a:cs typeface="Calibri"/>
              </a:rPr>
              <a:t>3. </a:t>
            </a:r>
            <a:r>
              <a:rPr lang="zh-CN" altLang="en-US" sz="600" spc="-10" dirty="0">
                <a:solidFill>
                  <a:srgbClr val="000000"/>
                </a:solidFill>
                <a:latin typeface="微软雅黑" pitchFamily="34" charset="-122"/>
                <a:ea typeface="微软雅黑" pitchFamily="34" charset="-122"/>
                <a:cs typeface="Calibri"/>
              </a:rPr>
              <a:t>阿拉巴马格罗唯视</a:t>
            </a:r>
            <a:endParaRPr lang="en-US" altLang="zh-CN" sz="600" spc="-10" dirty="0">
              <a:solidFill>
                <a:srgbClr val="000000"/>
              </a:solidFill>
              <a:latin typeface="微软雅黑" pitchFamily="34" charset="-122"/>
              <a:ea typeface="微软雅黑" pitchFamily="34" charset="-122"/>
              <a:cs typeface="Calibri"/>
            </a:endParaRPr>
          </a:p>
          <a:p>
            <a:pPr marL="20272">
              <a:spcBef>
                <a:spcPts val="146"/>
              </a:spcBef>
            </a:pPr>
            <a:r>
              <a:rPr sz="600" spc="-10" dirty="0">
                <a:solidFill>
                  <a:srgbClr val="000000"/>
                </a:solidFill>
                <a:latin typeface="微软雅黑" pitchFamily="34" charset="-122"/>
                <a:ea typeface="微软雅黑" pitchFamily="34" charset="-122"/>
                <a:cs typeface="Calibri"/>
              </a:rPr>
              <a:t>4. </a:t>
            </a:r>
            <a:r>
              <a:rPr lang="zh-CN" altLang="en-US" sz="600" spc="-10" dirty="0">
                <a:solidFill>
                  <a:srgbClr val="000000"/>
                </a:solidFill>
                <a:latin typeface="微软雅黑" pitchFamily="34" charset="-122"/>
                <a:ea typeface="微软雅黑" pitchFamily="34" charset="-122"/>
                <a:cs typeface="Calibri"/>
              </a:rPr>
              <a:t>格鲁吉亚格罗唯视</a:t>
            </a:r>
            <a:endParaRPr lang="en-US" altLang="zh-CN" sz="600" spc="-10" dirty="0">
              <a:solidFill>
                <a:srgbClr val="000000"/>
              </a:solidFill>
              <a:latin typeface="微软雅黑" pitchFamily="34" charset="-122"/>
              <a:ea typeface="微软雅黑" pitchFamily="34" charset="-122"/>
              <a:cs typeface="Calibri"/>
            </a:endParaRPr>
          </a:p>
          <a:p>
            <a:pPr marL="20272">
              <a:spcBef>
                <a:spcPts val="146"/>
              </a:spcBef>
            </a:pPr>
            <a:r>
              <a:rPr sz="600" spc="-10" dirty="0">
                <a:solidFill>
                  <a:srgbClr val="000000"/>
                </a:solidFill>
                <a:latin typeface="微软雅黑" pitchFamily="34" charset="-122"/>
                <a:ea typeface="微软雅黑" pitchFamily="34" charset="-122"/>
                <a:cs typeface="Calibri"/>
              </a:rPr>
              <a:t>5. </a:t>
            </a:r>
            <a:r>
              <a:rPr lang="zh-CN" altLang="en-US" sz="600" spc="-10" dirty="0">
                <a:solidFill>
                  <a:srgbClr val="000000"/>
                </a:solidFill>
                <a:latin typeface="微软雅黑" pitchFamily="34" charset="-122"/>
                <a:ea typeface="微软雅黑" pitchFamily="34" charset="-122"/>
                <a:cs typeface="Calibri"/>
              </a:rPr>
              <a:t>巴西格罗唯视</a:t>
            </a:r>
            <a:endParaRPr lang="en-US" altLang="zh-CN" sz="600" spc="-10" dirty="0">
              <a:solidFill>
                <a:srgbClr val="000000"/>
              </a:solidFill>
              <a:latin typeface="微软雅黑" pitchFamily="34" charset="-122"/>
              <a:ea typeface="微软雅黑" pitchFamily="34" charset="-122"/>
              <a:cs typeface="Calibri"/>
            </a:endParaRPr>
          </a:p>
          <a:p>
            <a:pPr marL="20272">
              <a:spcBef>
                <a:spcPts val="146"/>
              </a:spcBef>
            </a:pPr>
            <a:r>
              <a:rPr sz="600" spc="-10" dirty="0">
                <a:solidFill>
                  <a:srgbClr val="000000"/>
                </a:solidFill>
                <a:latin typeface="微软雅黑" pitchFamily="34" charset="-122"/>
                <a:ea typeface="微软雅黑" pitchFamily="34" charset="-122"/>
                <a:cs typeface="Calibri"/>
              </a:rPr>
              <a:t>6. </a:t>
            </a:r>
            <a:r>
              <a:rPr lang="zh-CN" altLang="en-US" sz="600" spc="-10" dirty="0">
                <a:solidFill>
                  <a:srgbClr val="000000"/>
                </a:solidFill>
                <a:latin typeface="微软雅黑" pitchFamily="34" charset="-122"/>
                <a:ea typeface="微软雅黑" pitchFamily="34" charset="-122"/>
                <a:cs typeface="Calibri"/>
              </a:rPr>
              <a:t>墨西哥格罗唯视</a:t>
            </a:r>
            <a:endParaRPr sz="600" dirty="0">
              <a:solidFill>
                <a:srgbClr val="000000"/>
              </a:solidFill>
              <a:latin typeface="微软雅黑" pitchFamily="34" charset="-122"/>
              <a:ea typeface="微软雅黑" pitchFamily="34" charset="-122"/>
              <a:cs typeface="Gulim"/>
            </a:endParaRPr>
          </a:p>
          <a:p>
            <a:pPr marL="20272">
              <a:spcBef>
                <a:spcPts val="146"/>
              </a:spcBef>
            </a:pPr>
            <a:r>
              <a:rPr sz="600" spc="-10" dirty="0">
                <a:solidFill>
                  <a:srgbClr val="000000"/>
                </a:solidFill>
                <a:latin typeface="微软雅黑" pitchFamily="34" charset="-122"/>
                <a:ea typeface="微软雅黑" pitchFamily="34" charset="-122"/>
                <a:cs typeface="Calibri"/>
              </a:rPr>
              <a:t>7. </a:t>
            </a:r>
            <a:r>
              <a:rPr lang="zh-CN" altLang="en-US" sz="600" spc="-57" dirty="0">
                <a:solidFill>
                  <a:srgbClr val="000000"/>
                </a:solidFill>
                <a:latin typeface="微软雅黑" pitchFamily="34" charset="-122"/>
                <a:ea typeface="微软雅黑" pitchFamily="34" charset="-122"/>
                <a:cs typeface="Calibri"/>
              </a:rPr>
              <a:t>欧洲格罗唯视</a:t>
            </a:r>
            <a:endParaRPr sz="600" dirty="0">
              <a:solidFill>
                <a:srgbClr val="000000"/>
              </a:solidFill>
              <a:latin typeface="微软雅黑" pitchFamily="34" charset="-122"/>
              <a:ea typeface="微软雅黑" pitchFamily="34" charset="-122"/>
              <a:cs typeface="Gulim"/>
            </a:endParaRPr>
          </a:p>
          <a:p>
            <a:pPr marL="20272">
              <a:spcBef>
                <a:spcPts val="146"/>
              </a:spcBef>
            </a:pPr>
            <a:r>
              <a:rPr sz="600" spc="-10" dirty="0">
                <a:solidFill>
                  <a:srgbClr val="000000"/>
                </a:solidFill>
                <a:latin typeface="微软雅黑" pitchFamily="34" charset="-122"/>
                <a:ea typeface="微软雅黑" pitchFamily="34" charset="-122"/>
                <a:cs typeface="Calibri"/>
              </a:rPr>
              <a:t>8. </a:t>
            </a:r>
            <a:r>
              <a:rPr lang="zh-CN" altLang="en-US" sz="600" spc="-10" dirty="0">
                <a:solidFill>
                  <a:srgbClr val="000000"/>
                </a:solidFill>
                <a:latin typeface="微软雅黑" pitchFamily="34" charset="-122"/>
                <a:ea typeface="微软雅黑" pitchFamily="34" charset="-122"/>
                <a:cs typeface="Calibri"/>
              </a:rPr>
              <a:t>捷克格罗唯视</a:t>
            </a:r>
            <a:endParaRPr lang="en-US" altLang="zh-CN" sz="600" spc="-10" dirty="0">
              <a:solidFill>
                <a:srgbClr val="000000"/>
              </a:solidFill>
              <a:latin typeface="微软雅黑" pitchFamily="34" charset="-122"/>
              <a:ea typeface="微软雅黑" pitchFamily="34" charset="-122"/>
              <a:cs typeface="Calibri"/>
            </a:endParaRPr>
          </a:p>
          <a:p>
            <a:pPr marL="20272">
              <a:spcBef>
                <a:spcPts val="146"/>
              </a:spcBef>
            </a:pPr>
            <a:r>
              <a:rPr sz="600" spc="-10" dirty="0">
                <a:solidFill>
                  <a:srgbClr val="000000"/>
                </a:solidFill>
                <a:latin typeface="微软雅黑" pitchFamily="34" charset="-122"/>
                <a:ea typeface="微软雅黑" pitchFamily="34" charset="-122"/>
                <a:cs typeface="Calibri"/>
              </a:rPr>
              <a:t>9. </a:t>
            </a:r>
            <a:r>
              <a:rPr lang="zh-CN" altLang="en-US" sz="600" spc="-10" dirty="0">
                <a:solidFill>
                  <a:srgbClr val="000000"/>
                </a:solidFill>
                <a:latin typeface="微软雅黑" pitchFamily="34" charset="-122"/>
                <a:ea typeface="微软雅黑" pitchFamily="34" charset="-122"/>
                <a:cs typeface="Calibri"/>
              </a:rPr>
              <a:t>斯洛伐克格罗唯视</a:t>
            </a:r>
            <a:endParaRPr lang="en-US" altLang="zh-CN" sz="600" spc="-10" dirty="0">
              <a:solidFill>
                <a:srgbClr val="000000"/>
              </a:solidFill>
              <a:latin typeface="微软雅黑" pitchFamily="34" charset="-122"/>
              <a:ea typeface="微软雅黑" pitchFamily="34" charset="-122"/>
              <a:cs typeface="Calibri"/>
            </a:endParaRPr>
          </a:p>
          <a:p>
            <a:pPr marL="20272">
              <a:spcBef>
                <a:spcPts val="146"/>
              </a:spcBef>
            </a:pPr>
            <a:r>
              <a:rPr sz="600" spc="-7" dirty="0">
                <a:solidFill>
                  <a:srgbClr val="000000"/>
                </a:solidFill>
                <a:latin typeface="微软雅黑" pitchFamily="34" charset="-122"/>
                <a:ea typeface="微软雅黑" pitchFamily="34" charset="-122"/>
                <a:cs typeface="Calibri"/>
              </a:rPr>
              <a:t>10. </a:t>
            </a:r>
            <a:r>
              <a:rPr lang="zh-CN" altLang="en-US" sz="600" spc="-7" dirty="0">
                <a:solidFill>
                  <a:srgbClr val="000000"/>
                </a:solidFill>
                <a:latin typeface="微软雅黑" pitchFamily="34" charset="-122"/>
                <a:ea typeface="微软雅黑" pitchFamily="34" charset="-122"/>
                <a:cs typeface="Calibri"/>
              </a:rPr>
              <a:t>俄罗斯格罗唯视</a:t>
            </a:r>
            <a:endParaRPr lang="en-US" altLang="zh-CN" sz="600" spc="-7" dirty="0">
              <a:solidFill>
                <a:srgbClr val="000000"/>
              </a:solidFill>
              <a:latin typeface="微软雅黑" pitchFamily="34" charset="-122"/>
              <a:ea typeface="微软雅黑" pitchFamily="34" charset="-122"/>
              <a:cs typeface="Calibri"/>
            </a:endParaRPr>
          </a:p>
          <a:p>
            <a:pPr marL="20272">
              <a:spcBef>
                <a:spcPts val="146"/>
              </a:spcBef>
            </a:pPr>
            <a:r>
              <a:rPr sz="600" spc="-7" dirty="0">
                <a:solidFill>
                  <a:srgbClr val="000000"/>
                </a:solidFill>
                <a:latin typeface="微软雅黑" pitchFamily="34" charset="-122"/>
                <a:ea typeface="微软雅黑" pitchFamily="34" charset="-122"/>
                <a:cs typeface="Calibri"/>
              </a:rPr>
              <a:t>11. </a:t>
            </a:r>
            <a:r>
              <a:rPr lang="zh-CN" altLang="en-US" sz="600" spc="-57" dirty="0">
                <a:solidFill>
                  <a:srgbClr val="000000"/>
                </a:solidFill>
                <a:latin typeface="微软雅黑" pitchFamily="34" charset="-122"/>
                <a:ea typeface="微软雅黑" pitchFamily="34" charset="-122"/>
                <a:cs typeface="Calibri"/>
              </a:rPr>
              <a:t>土耳其格罗唯</a:t>
            </a:r>
            <a:r>
              <a:rPr lang="zh-CN" altLang="en-US" sz="600" spc="-57" dirty="0" smtClean="0">
                <a:solidFill>
                  <a:srgbClr val="000000"/>
                </a:solidFill>
                <a:latin typeface="微软雅黑" pitchFamily="34" charset="-122"/>
                <a:ea typeface="微软雅黑" pitchFamily="34" charset="-122"/>
                <a:cs typeface="Calibri"/>
              </a:rPr>
              <a:t>视</a:t>
            </a:r>
            <a:endParaRPr lang="en-US" altLang="zh-CN" sz="600" spc="-57" dirty="0" smtClean="0">
              <a:solidFill>
                <a:srgbClr val="000000"/>
              </a:solidFill>
              <a:latin typeface="微软雅黑" pitchFamily="34" charset="-122"/>
              <a:ea typeface="微软雅黑" pitchFamily="34" charset="-122"/>
              <a:cs typeface="Calibri"/>
            </a:endParaRPr>
          </a:p>
          <a:p>
            <a:pPr marL="20272">
              <a:spcBef>
                <a:spcPts val="146"/>
              </a:spcBef>
            </a:pPr>
            <a:r>
              <a:rPr lang="en-US" sz="600" spc="-57" dirty="0" smtClean="0">
                <a:solidFill>
                  <a:srgbClr val="000000"/>
                </a:solidFill>
                <a:latin typeface="微软雅黑" pitchFamily="34" charset="-122"/>
                <a:ea typeface="微软雅黑" pitchFamily="34" charset="-122"/>
                <a:cs typeface="Calibri"/>
              </a:rPr>
              <a:t>12 . </a:t>
            </a:r>
            <a:r>
              <a:rPr lang="zh-CN" altLang="en-US" sz="600" spc="-57" dirty="0" smtClean="0">
                <a:solidFill>
                  <a:srgbClr val="000000"/>
                </a:solidFill>
                <a:latin typeface="微软雅黑" pitchFamily="34" charset="-122"/>
                <a:ea typeface="微软雅黑" pitchFamily="34" charset="-122"/>
                <a:cs typeface="Calibri"/>
              </a:rPr>
              <a:t>德国格罗唯视</a:t>
            </a:r>
            <a:endParaRPr sz="600" dirty="0">
              <a:solidFill>
                <a:srgbClr val="000000"/>
              </a:solidFill>
              <a:latin typeface="微软雅黑" pitchFamily="34" charset="-122"/>
              <a:ea typeface="微软雅黑" pitchFamily="34" charset="-122"/>
              <a:cs typeface="Gulim"/>
            </a:endParaRPr>
          </a:p>
          <a:p>
            <a:pPr marL="20272" marR="215815">
              <a:lnSpc>
                <a:spcPct val="128200"/>
              </a:lnSpc>
            </a:pPr>
            <a:r>
              <a:rPr sz="600" spc="-7" dirty="0" smtClean="0">
                <a:solidFill>
                  <a:srgbClr val="000000"/>
                </a:solidFill>
                <a:latin typeface="微软雅黑" pitchFamily="34" charset="-122"/>
                <a:ea typeface="微软雅黑" pitchFamily="34" charset="-122"/>
                <a:cs typeface="Calibri"/>
              </a:rPr>
              <a:t>1</a:t>
            </a:r>
            <a:r>
              <a:rPr lang="en-US" sz="600" spc="-7" dirty="0" smtClean="0">
                <a:solidFill>
                  <a:srgbClr val="000000"/>
                </a:solidFill>
                <a:latin typeface="微软雅黑" pitchFamily="34" charset="-122"/>
                <a:ea typeface="微软雅黑" pitchFamily="34" charset="-122"/>
                <a:cs typeface="Calibri"/>
              </a:rPr>
              <a:t>3</a:t>
            </a:r>
            <a:r>
              <a:rPr sz="600" spc="-7" dirty="0" smtClean="0">
                <a:solidFill>
                  <a:srgbClr val="000000"/>
                </a:solidFill>
                <a:latin typeface="微软雅黑" pitchFamily="34" charset="-122"/>
                <a:ea typeface="微软雅黑" pitchFamily="34" charset="-122"/>
                <a:cs typeface="Calibri"/>
              </a:rPr>
              <a:t>. </a:t>
            </a:r>
            <a:r>
              <a:rPr lang="en-US" altLang="zh-CN" sz="600" spc="-7" dirty="0" err="1">
                <a:solidFill>
                  <a:srgbClr val="000000"/>
                </a:solidFill>
                <a:latin typeface="微软雅黑" pitchFamily="34" charset="-122"/>
                <a:ea typeface="微软雅黑" pitchFamily="34" charset="-122"/>
                <a:cs typeface="Calibri"/>
              </a:rPr>
              <a:t>Adampol</a:t>
            </a:r>
            <a:r>
              <a:rPr lang="en-US" altLang="zh-CN" sz="600" spc="-7" dirty="0">
                <a:solidFill>
                  <a:srgbClr val="000000"/>
                </a:solidFill>
                <a:latin typeface="微软雅黑" pitchFamily="34" charset="-122"/>
                <a:ea typeface="微软雅黑" pitchFamily="34" charset="-122"/>
                <a:cs typeface="Calibri"/>
              </a:rPr>
              <a:t> </a:t>
            </a:r>
            <a:r>
              <a:rPr sz="600" spc="-33" dirty="0">
                <a:solidFill>
                  <a:srgbClr val="000000"/>
                </a:solidFill>
                <a:latin typeface="微软雅黑" pitchFamily="34" charset="-122"/>
                <a:ea typeface="微软雅黑" pitchFamily="34" charset="-122"/>
                <a:cs typeface="Calibri"/>
              </a:rPr>
              <a:t>SA  </a:t>
            </a:r>
            <a:endParaRPr lang="en-US" sz="600" spc="-33" dirty="0">
              <a:solidFill>
                <a:srgbClr val="000000"/>
              </a:solidFill>
              <a:latin typeface="微软雅黑" pitchFamily="34" charset="-122"/>
              <a:ea typeface="微软雅黑" pitchFamily="34" charset="-122"/>
              <a:cs typeface="Calibri"/>
            </a:endParaRPr>
          </a:p>
          <a:p>
            <a:pPr marL="20272" marR="215815">
              <a:lnSpc>
                <a:spcPct val="128200"/>
              </a:lnSpc>
            </a:pPr>
            <a:r>
              <a:rPr sz="600" spc="-7" dirty="0" smtClean="0">
                <a:solidFill>
                  <a:srgbClr val="000000"/>
                </a:solidFill>
                <a:latin typeface="微软雅黑" pitchFamily="34" charset="-122"/>
                <a:ea typeface="微软雅黑" pitchFamily="34" charset="-122"/>
                <a:cs typeface="Calibri"/>
              </a:rPr>
              <a:t>1</a:t>
            </a:r>
            <a:r>
              <a:rPr lang="en-US" sz="600" spc="-7" dirty="0" smtClean="0">
                <a:solidFill>
                  <a:srgbClr val="000000"/>
                </a:solidFill>
                <a:latin typeface="微软雅黑" pitchFamily="34" charset="-122"/>
                <a:ea typeface="微软雅黑" pitchFamily="34" charset="-122"/>
                <a:cs typeface="Calibri"/>
              </a:rPr>
              <a:t>4</a:t>
            </a:r>
            <a:r>
              <a:rPr sz="600" spc="-7" dirty="0" smtClean="0">
                <a:solidFill>
                  <a:srgbClr val="000000"/>
                </a:solidFill>
                <a:latin typeface="微软雅黑" pitchFamily="34" charset="-122"/>
                <a:ea typeface="微软雅黑" pitchFamily="34" charset="-122"/>
                <a:cs typeface="Calibri"/>
              </a:rPr>
              <a:t>. </a:t>
            </a:r>
            <a:r>
              <a:rPr lang="en-US" altLang="zh-CN" sz="600" spc="-7" dirty="0" err="1">
                <a:solidFill>
                  <a:srgbClr val="000000"/>
                </a:solidFill>
                <a:latin typeface="微软雅黑" pitchFamily="34" charset="-122"/>
                <a:ea typeface="微软雅黑" pitchFamily="34" charset="-122"/>
                <a:cs typeface="Calibri"/>
              </a:rPr>
              <a:t>Vectura</a:t>
            </a:r>
            <a:r>
              <a:rPr lang="en-US" altLang="zh-CN" sz="600" spc="-7" dirty="0">
                <a:solidFill>
                  <a:srgbClr val="000000"/>
                </a:solidFill>
                <a:latin typeface="微软雅黑" pitchFamily="34" charset="-122"/>
                <a:ea typeface="微软雅黑" pitchFamily="34" charset="-122"/>
                <a:cs typeface="Calibri"/>
              </a:rPr>
              <a:t> </a:t>
            </a:r>
          </a:p>
          <a:p>
            <a:pPr marL="20272">
              <a:spcBef>
                <a:spcPts val="146"/>
              </a:spcBef>
            </a:pPr>
            <a:r>
              <a:rPr sz="600" spc="-7" dirty="0" smtClean="0">
                <a:solidFill>
                  <a:srgbClr val="000000"/>
                </a:solidFill>
                <a:latin typeface="微软雅黑" pitchFamily="34" charset="-122"/>
                <a:ea typeface="微软雅黑" pitchFamily="34" charset="-122"/>
                <a:cs typeface="Calibri"/>
              </a:rPr>
              <a:t>15</a:t>
            </a:r>
            <a:r>
              <a:rPr sz="600" spc="-7" dirty="0">
                <a:solidFill>
                  <a:srgbClr val="000000"/>
                </a:solidFill>
                <a:latin typeface="微软雅黑" pitchFamily="34" charset="-122"/>
                <a:ea typeface="微软雅黑" pitchFamily="34" charset="-122"/>
                <a:cs typeface="Calibri"/>
              </a:rPr>
              <a:t>. </a:t>
            </a:r>
            <a:r>
              <a:rPr lang="en-US" altLang="zh-CN" sz="600" spc="-7" dirty="0" err="1">
                <a:solidFill>
                  <a:srgbClr val="000000"/>
                </a:solidFill>
                <a:latin typeface="微软雅黑" pitchFamily="34" charset="-122"/>
                <a:ea typeface="微软雅黑" pitchFamily="34" charset="-122"/>
                <a:cs typeface="Calibri"/>
              </a:rPr>
              <a:t>Vectura</a:t>
            </a:r>
            <a:r>
              <a:rPr lang="en-US" altLang="zh-CN" sz="600" spc="-7" dirty="0">
                <a:solidFill>
                  <a:srgbClr val="000000"/>
                </a:solidFill>
                <a:latin typeface="微软雅黑" pitchFamily="34" charset="-122"/>
                <a:ea typeface="微软雅黑" pitchFamily="34" charset="-122"/>
                <a:cs typeface="Calibri"/>
              </a:rPr>
              <a:t> </a:t>
            </a:r>
            <a:r>
              <a:rPr lang="zh-CN" altLang="en-US" sz="600" spc="-7" dirty="0">
                <a:solidFill>
                  <a:srgbClr val="000000"/>
                </a:solidFill>
                <a:latin typeface="微软雅黑" pitchFamily="34" charset="-122"/>
                <a:ea typeface="微软雅黑" pitchFamily="34" charset="-122"/>
                <a:cs typeface="Calibri"/>
              </a:rPr>
              <a:t>投资</a:t>
            </a:r>
            <a:endParaRPr sz="600" dirty="0">
              <a:solidFill>
                <a:srgbClr val="000000"/>
              </a:solidFill>
              <a:latin typeface="微软雅黑" pitchFamily="34" charset="-122"/>
              <a:ea typeface="微软雅黑" pitchFamily="34" charset="-122"/>
              <a:cs typeface="Gulim"/>
            </a:endParaRPr>
          </a:p>
          <a:p>
            <a:pPr marL="20272">
              <a:spcBef>
                <a:spcPts val="146"/>
              </a:spcBef>
            </a:pPr>
            <a:r>
              <a:rPr sz="600" spc="-7" dirty="0">
                <a:solidFill>
                  <a:srgbClr val="000000"/>
                </a:solidFill>
                <a:latin typeface="微软雅黑" pitchFamily="34" charset="-122"/>
                <a:ea typeface="微软雅黑" pitchFamily="34" charset="-122"/>
                <a:cs typeface="Calibri"/>
              </a:rPr>
              <a:t>16. </a:t>
            </a:r>
            <a:r>
              <a:rPr lang="zh-CN" altLang="en-US" sz="600" spc="-57" dirty="0">
                <a:solidFill>
                  <a:srgbClr val="000000"/>
                </a:solidFill>
                <a:latin typeface="微软雅黑" pitchFamily="34" charset="-122"/>
                <a:ea typeface="微软雅黑" pitchFamily="34" charset="-122"/>
                <a:cs typeface="Gulim"/>
              </a:rPr>
              <a:t>捷克 </a:t>
            </a:r>
            <a:r>
              <a:rPr lang="en-US" altLang="zh-CN" sz="600" spc="-7" dirty="0" err="1">
                <a:solidFill>
                  <a:srgbClr val="000000"/>
                </a:solidFill>
                <a:latin typeface="微软雅黑" pitchFamily="34" charset="-122"/>
                <a:ea typeface="微软雅黑" pitchFamily="34" charset="-122"/>
                <a:cs typeface="Calibri"/>
              </a:rPr>
              <a:t>Adampol</a:t>
            </a:r>
            <a:r>
              <a:rPr lang="en-US" altLang="zh-CN" sz="600" spc="-7" dirty="0">
                <a:solidFill>
                  <a:srgbClr val="000000"/>
                </a:solidFill>
                <a:latin typeface="微软雅黑" pitchFamily="34" charset="-122"/>
                <a:ea typeface="微软雅黑" pitchFamily="34" charset="-122"/>
                <a:cs typeface="Calibri"/>
              </a:rPr>
              <a:t> </a:t>
            </a:r>
            <a:endParaRPr sz="600" dirty="0">
              <a:solidFill>
                <a:srgbClr val="000000"/>
              </a:solidFill>
              <a:latin typeface="微软雅黑" pitchFamily="34" charset="-122"/>
              <a:ea typeface="微软雅黑" pitchFamily="34" charset="-122"/>
              <a:cs typeface="Gulim"/>
            </a:endParaRPr>
          </a:p>
          <a:p>
            <a:pPr marL="20272">
              <a:spcBef>
                <a:spcPts val="146"/>
              </a:spcBef>
            </a:pPr>
            <a:r>
              <a:rPr sz="600" spc="-7" dirty="0">
                <a:solidFill>
                  <a:srgbClr val="000000"/>
                </a:solidFill>
                <a:latin typeface="微软雅黑" pitchFamily="34" charset="-122"/>
                <a:ea typeface="微软雅黑" pitchFamily="34" charset="-122"/>
                <a:cs typeface="Calibri"/>
              </a:rPr>
              <a:t>17. </a:t>
            </a:r>
            <a:r>
              <a:rPr lang="zh-CN" altLang="en-US" sz="600" spc="-57" dirty="0">
                <a:solidFill>
                  <a:srgbClr val="000000"/>
                </a:solidFill>
                <a:latin typeface="微软雅黑" pitchFamily="34" charset="-122"/>
                <a:ea typeface="微软雅黑" pitchFamily="34" charset="-122"/>
                <a:cs typeface="Gulim"/>
              </a:rPr>
              <a:t>斯洛文尼亚 </a:t>
            </a:r>
            <a:r>
              <a:rPr lang="en-US" altLang="zh-CN" sz="600" spc="-7" dirty="0" err="1">
                <a:solidFill>
                  <a:srgbClr val="000000"/>
                </a:solidFill>
                <a:latin typeface="微软雅黑" pitchFamily="34" charset="-122"/>
                <a:ea typeface="微软雅黑" pitchFamily="34" charset="-122"/>
                <a:cs typeface="Calibri"/>
              </a:rPr>
              <a:t>Adampol</a:t>
            </a:r>
            <a:endParaRPr lang="en-US" altLang="zh-CN" sz="600" spc="-57" dirty="0">
              <a:solidFill>
                <a:srgbClr val="000000"/>
              </a:solidFill>
              <a:latin typeface="微软雅黑" pitchFamily="34" charset="-122"/>
              <a:ea typeface="微软雅黑" pitchFamily="34" charset="-122"/>
              <a:cs typeface="Gulim"/>
            </a:endParaRPr>
          </a:p>
          <a:p>
            <a:pPr marL="20272">
              <a:spcBef>
                <a:spcPts val="146"/>
              </a:spcBef>
            </a:pPr>
            <a:r>
              <a:rPr sz="600" spc="-7" dirty="0">
                <a:solidFill>
                  <a:srgbClr val="000000"/>
                </a:solidFill>
                <a:latin typeface="微软雅黑" pitchFamily="34" charset="-122"/>
                <a:ea typeface="微软雅黑" pitchFamily="34" charset="-122"/>
                <a:cs typeface="Calibri"/>
              </a:rPr>
              <a:t>18. </a:t>
            </a:r>
            <a:r>
              <a:rPr lang="zh-CN" altLang="en-US" sz="600" spc="-7" dirty="0">
                <a:solidFill>
                  <a:srgbClr val="000000"/>
                </a:solidFill>
                <a:latin typeface="微软雅黑" pitchFamily="34" charset="-122"/>
                <a:ea typeface="微软雅黑" pitchFamily="34" charset="-122"/>
                <a:cs typeface="Calibri"/>
              </a:rPr>
              <a:t>北京格罗唯视</a:t>
            </a:r>
            <a:endParaRPr lang="en-US" altLang="zh-CN" sz="600" spc="-7" dirty="0">
              <a:solidFill>
                <a:srgbClr val="000000"/>
              </a:solidFill>
              <a:latin typeface="微软雅黑" pitchFamily="34" charset="-122"/>
              <a:ea typeface="微软雅黑" pitchFamily="34" charset="-122"/>
              <a:cs typeface="Calibri"/>
            </a:endParaRPr>
          </a:p>
          <a:p>
            <a:pPr marL="20272">
              <a:spcBef>
                <a:spcPts val="146"/>
              </a:spcBef>
            </a:pPr>
            <a:r>
              <a:rPr sz="600" spc="-7" dirty="0">
                <a:solidFill>
                  <a:srgbClr val="000000"/>
                </a:solidFill>
                <a:latin typeface="微软雅黑" pitchFamily="34" charset="-122"/>
                <a:ea typeface="微软雅黑" pitchFamily="34" charset="-122"/>
                <a:cs typeface="Calibri"/>
              </a:rPr>
              <a:t>19. </a:t>
            </a:r>
            <a:r>
              <a:rPr lang="zh-CN" altLang="en-US" sz="600" spc="-53" dirty="0">
                <a:solidFill>
                  <a:srgbClr val="000000"/>
                </a:solidFill>
                <a:latin typeface="微软雅黑" pitchFamily="34" charset="-122"/>
                <a:ea typeface="微软雅黑" pitchFamily="34" charset="-122"/>
                <a:cs typeface="Calibri"/>
              </a:rPr>
              <a:t>中都格罗唯视</a:t>
            </a:r>
            <a:endParaRPr sz="600" dirty="0">
              <a:solidFill>
                <a:srgbClr val="000000"/>
              </a:solidFill>
              <a:latin typeface="微软雅黑" pitchFamily="34" charset="-122"/>
              <a:ea typeface="微软雅黑" pitchFamily="34" charset="-122"/>
              <a:cs typeface="Gulim"/>
            </a:endParaRPr>
          </a:p>
          <a:p>
            <a:pPr marL="20272">
              <a:spcBef>
                <a:spcPts val="146"/>
              </a:spcBef>
            </a:pPr>
            <a:r>
              <a:rPr sz="600" spc="-7" dirty="0">
                <a:solidFill>
                  <a:srgbClr val="000000"/>
                </a:solidFill>
                <a:latin typeface="微软雅黑" pitchFamily="34" charset="-122"/>
                <a:ea typeface="微软雅黑" pitchFamily="34" charset="-122"/>
                <a:cs typeface="Calibri"/>
              </a:rPr>
              <a:t>20. </a:t>
            </a:r>
            <a:r>
              <a:rPr lang="zh-CN" altLang="en-US" sz="600" spc="-53" dirty="0">
                <a:solidFill>
                  <a:srgbClr val="000000"/>
                </a:solidFill>
                <a:latin typeface="微软雅黑" pitchFamily="34" charset="-122"/>
                <a:ea typeface="微软雅黑" pitchFamily="34" charset="-122"/>
                <a:cs typeface="Calibri"/>
              </a:rPr>
              <a:t>天津格罗唯视</a:t>
            </a:r>
            <a:endParaRPr sz="600" dirty="0">
              <a:solidFill>
                <a:srgbClr val="000000"/>
              </a:solidFill>
              <a:latin typeface="微软雅黑" pitchFamily="34" charset="-122"/>
              <a:ea typeface="微软雅黑" pitchFamily="34" charset="-122"/>
              <a:cs typeface="Gulim"/>
            </a:endParaRPr>
          </a:p>
          <a:p>
            <a:pPr marL="20272">
              <a:spcBef>
                <a:spcPts val="146"/>
              </a:spcBef>
            </a:pPr>
            <a:r>
              <a:rPr sz="600" spc="-7" dirty="0">
                <a:solidFill>
                  <a:srgbClr val="000000"/>
                </a:solidFill>
                <a:latin typeface="微软雅黑" pitchFamily="34" charset="-122"/>
                <a:ea typeface="微软雅黑" pitchFamily="34" charset="-122"/>
                <a:cs typeface="Calibri"/>
              </a:rPr>
              <a:t>21. </a:t>
            </a:r>
            <a:r>
              <a:rPr lang="zh-CN" altLang="en-US" sz="600" spc="-53" dirty="0">
                <a:solidFill>
                  <a:srgbClr val="000000"/>
                </a:solidFill>
                <a:latin typeface="微软雅黑" pitchFamily="34" charset="-122"/>
                <a:ea typeface="微软雅黑" pitchFamily="34" charset="-122"/>
                <a:cs typeface="Calibri"/>
              </a:rPr>
              <a:t>沧州格罗唯视</a:t>
            </a:r>
            <a:endParaRPr sz="600" dirty="0">
              <a:solidFill>
                <a:srgbClr val="000000"/>
              </a:solidFill>
              <a:latin typeface="微软雅黑" pitchFamily="34" charset="-122"/>
              <a:ea typeface="微软雅黑" pitchFamily="34" charset="-122"/>
              <a:cs typeface="Gulim"/>
            </a:endParaRPr>
          </a:p>
          <a:p>
            <a:pPr marL="20272">
              <a:spcBef>
                <a:spcPts val="146"/>
              </a:spcBef>
            </a:pPr>
            <a:r>
              <a:rPr sz="600" spc="-7" dirty="0">
                <a:solidFill>
                  <a:srgbClr val="000000"/>
                </a:solidFill>
                <a:latin typeface="微软雅黑" pitchFamily="34" charset="-122"/>
                <a:ea typeface="微软雅黑" pitchFamily="34" charset="-122"/>
                <a:cs typeface="Calibri"/>
              </a:rPr>
              <a:t>22. </a:t>
            </a:r>
            <a:r>
              <a:rPr lang="zh-CN" altLang="en-US" sz="600" spc="-53" dirty="0">
                <a:solidFill>
                  <a:srgbClr val="000000"/>
                </a:solidFill>
                <a:latin typeface="微软雅黑" pitchFamily="34" charset="-122"/>
                <a:ea typeface="微软雅黑" pitchFamily="34" charset="-122"/>
                <a:cs typeface="Calibri"/>
              </a:rPr>
              <a:t>四川格罗唯视</a:t>
            </a:r>
            <a:endParaRPr sz="600" dirty="0">
              <a:solidFill>
                <a:srgbClr val="000000"/>
              </a:solidFill>
              <a:latin typeface="微软雅黑" pitchFamily="34" charset="-122"/>
              <a:ea typeface="微软雅黑" pitchFamily="34" charset="-122"/>
              <a:cs typeface="Gulim"/>
            </a:endParaRPr>
          </a:p>
          <a:p>
            <a:pPr marL="20272">
              <a:spcBef>
                <a:spcPts val="146"/>
              </a:spcBef>
            </a:pPr>
            <a:r>
              <a:rPr sz="600" spc="-7" dirty="0">
                <a:solidFill>
                  <a:srgbClr val="000000"/>
                </a:solidFill>
                <a:latin typeface="微软雅黑" pitchFamily="34" charset="-122"/>
                <a:ea typeface="微软雅黑" pitchFamily="34" charset="-122"/>
                <a:cs typeface="Calibri"/>
              </a:rPr>
              <a:t>23. </a:t>
            </a:r>
            <a:r>
              <a:rPr lang="zh-CN" altLang="en-US" sz="600" spc="-53" dirty="0">
                <a:solidFill>
                  <a:srgbClr val="000000"/>
                </a:solidFill>
                <a:latin typeface="微软雅黑" pitchFamily="34" charset="-122"/>
                <a:ea typeface="微软雅黑" pitchFamily="34" charset="-122"/>
                <a:cs typeface="Calibri"/>
              </a:rPr>
              <a:t>重庆格罗唯</a:t>
            </a:r>
            <a:r>
              <a:rPr lang="zh-CN" altLang="en-US" sz="600" spc="-53" dirty="0" smtClean="0">
                <a:solidFill>
                  <a:srgbClr val="000000"/>
                </a:solidFill>
                <a:latin typeface="微软雅黑" pitchFamily="34" charset="-122"/>
                <a:ea typeface="微软雅黑" pitchFamily="34" charset="-122"/>
                <a:cs typeface="Calibri"/>
              </a:rPr>
              <a:t>视</a:t>
            </a:r>
            <a:endParaRPr lang="en-US" altLang="zh-CN" sz="600" spc="-53" dirty="0" smtClean="0">
              <a:solidFill>
                <a:srgbClr val="000000"/>
              </a:solidFill>
              <a:latin typeface="微软雅黑" pitchFamily="34" charset="-122"/>
              <a:ea typeface="微软雅黑" pitchFamily="34" charset="-122"/>
              <a:cs typeface="Calibri"/>
            </a:endParaRPr>
          </a:p>
          <a:p>
            <a:pPr marL="20272">
              <a:spcBef>
                <a:spcPts val="146"/>
              </a:spcBef>
            </a:pPr>
            <a:r>
              <a:rPr lang="en-US" sz="600" spc="-53" dirty="0" smtClean="0">
                <a:solidFill>
                  <a:srgbClr val="000000"/>
                </a:solidFill>
                <a:latin typeface="微软雅黑" pitchFamily="34" charset="-122"/>
                <a:ea typeface="微软雅黑" pitchFamily="34" charset="-122"/>
                <a:cs typeface="Calibri"/>
              </a:rPr>
              <a:t>24.  </a:t>
            </a:r>
            <a:r>
              <a:rPr lang="zh-CN" altLang="en-US" sz="600" spc="-53" dirty="0" smtClean="0">
                <a:solidFill>
                  <a:srgbClr val="000000"/>
                </a:solidFill>
                <a:latin typeface="微软雅黑" pitchFamily="34" charset="-122"/>
                <a:ea typeface="微软雅黑" pitchFamily="34" charset="-122"/>
                <a:cs typeface="Calibri"/>
              </a:rPr>
              <a:t>悦达格罗唯视</a:t>
            </a:r>
            <a:endParaRPr sz="600" dirty="0">
              <a:solidFill>
                <a:srgbClr val="000000"/>
              </a:solidFill>
              <a:latin typeface="微软雅黑" pitchFamily="34" charset="-122"/>
              <a:ea typeface="微软雅黑" pitchFamily="34" charset="-122"/>
              <a:cs typeface="Gulim"/>
            </a:endParaRPr>
          </a:p>
          <a:p>
            <a:pPr marL="20272">
              <a:spcBef>
                <a:spcPts val="146"/>
              </a:spcBef>
            </a:pPr>
            <a:r>
              <a:rPr sz="600" spc="-7" dirty="0" smtClean="0">
                <a:solidFill>
                  <a:srgbClr val="000000"/>
                </a:solidFill>
                <a:latin typeface="微软雅黑" pitchFamily="34" charset="-122"/>
                <a:ea typeface="微软雅黑" pitchFamily="34" charset="-122"/>
                <a:cs typeface="Calibri"/>
              </a:rPr>
              <a:t>2</a:t>
            </a:r>
            <a:r>
              <a:rPr lang="en-US" sz="600" spc="-7" dirty="0" smtClean="0">
                <a:solidFill>
                  <a:srgbClr val="000000"/>
                </a:solidFill>
                <a:latin typeface="微软雅黑" pitchFamily="34" charset="-122"/>
                <a:ea typeface="微软雅黑" pitchFamily="34" charset="-122"/>
                <a:cs typeface="Calibri"/>
              </a:rPr>
              <a:t>5</a:t>
            </a:r>
            <a:r>
              <a:rPr sz="600" spc="-7" dirty="0" smtClean="0">
                <a:solidFill>
                  <a:srgbClr val="000000"/>
                </a:solidFill>
                <a:latin typeface="微软雅黑" pitchFamily="34" charset="-122"/>
                <a:ea typeface="微软雅黑" pitchFamily="34" charset="-122"/>
                <a:cs typeface="Calibri"/>
              </a:rPr>
              <a:t>. </a:t>
            </a:r>
            <a:r>
              <a:rPr lang="zh-CN" altLang="en-US" sz="600" spc="-57" dirty="0">
                <a:solidFill>
                  <a:srgbClr val="000000"/>
                </a:solidFill>
                <a:latin typeface="微软雅黑" pitchFamily="34" charset="-122"/>
                <a:ea typeface="微软雅黑" pitchFamily="34" charset="-122"/>
                <a:cs typeface="Calibri"/>
              </a:rPr>
              <a:t>印度格罗唯视</a:t>
            </a:r>
            <a:endParaRPr sz="600" dirty="0">
              <a:solidFill>
                <a:srgbClr val="000000"/>
              </a:solidFill>
              <a:latin typeface="微软雅黑" pitchFamily="34" charset="-122"/>
              <a:ea typeface="微软雅黑" pitchFamily="34" charset="-122"/>
              <a:cs typeface="Gulim"/>
            </a:endParaRPr>
          </a:p>
          <a:p>
            <a:pPr marL="20272">
              <a:spcBef>
                <a:spcPts val="146"/>
              </a:spcBef>
            </a:pPr>
            <a:r>
              <a:rPr sz="600" spc="-7" dirty="0" smtClean="0">
                <a:solidFill>
                  <a:srgbClr val="000000"/>
                </a:solidFill>
                <a:latin typeface="微软雅黑" pitchFamily="34" charset="-122"/>
                <a:ea typeface="微软雅黑" pitchFamily="34" charset="-122"/>
                <a:cs typeface="Calibri"/>
              </a:rPr>
              <a:t>2</a:t>
            </a:r>
            <a:r>
              <a:rPr lang="en-US" sz="600" spc="-7" dirty="0" smtClean="0">
                <a:solidFill>
                  <a:srgbClr val="000000"/>
                </a:solidFill>
                <a:latin typeface="微软雅黑" pitchFamily="34" charset="-122"/>
                <a:ea typeface="微软雅黑" pitchFamily="34" charset="-122"/>
                <a:cs typeface="Calibri"/>
              </a:rPr>
              <a:t>6</a:t>
            </a:r>
            <a:r>
              <a:rPr sz="600" spc="-7" dirty="0" smtClean="0">
                <a:solidFill>
                  <a:srgbClr val="000000"/>
                </a:solidFill>
                <a:latin typeface="微软雅黑" pitchFamily="34" charset="-122"/>
                <a:ea typeface="微软雅黑" pitchFamily="34" charset="-122"/>
                <a:cs typeface="Calibri"/>
              </a:rPr>
              <a:t>. </a:t>
            </a:r>
            <a:r>
              <a:rPr lang="zh-CN" altLang="en-US" sz="600" spc="-57" dirty="0">
                <a:solidFill>
                  <a:srgbClr val="000000"/>
                </a:solidFill>
                <a:latin typeface="微软雅黑" pitchFamily="34" charset="-122"/>
                <a:ea typeface="微软雅黑" pitchFamily="34" charset="-122"/>
                <a:cs typeface="Calibri"/>
              </a:rPr>
              <a:t>澳大利亚格罗唯视</a:t>
            </a:r>
            <a:endParaRPr lang="en-US" altLang="zh-CN" sz="600" spc="-57" dirty="0">
              <a:solidFill>
                <a:srgbClr val="000000"/>
              </a:solidFill>
              <a:latin typeface="微软雅黑" pitchFamily="34" charset="-122"/>
              <a:ea typeface="微软雅黑" pitchFamily="34" charset="-122"/>
              <a:cs typeface="Calibri"/>
            </a:endParaRPr>
          </a:p>
          <a:p>
            <a:pPr marL="20272">
              <a:spcBef>
                <a:spcPts val="146"/>
              </a:spcBef>
            </a:pPr>
            <a:r>
              <a:rPr lang="en-US" sz="600" spc="-57" dirty="0" smtClean="0">
                <a:solidFill>
                  <a:srgbClr val="000000"/>
                </a:solidFill>
                <a:latin typeface="微软雅黑" pitchFamily="34" charset="-122"/>
                <a:ea typeface="微软雅黑" pitchFamily="34" charset="-122"/>
                <a:cs typeface="Calibri"/>
              </a:rPr>
              <a:t>27. </a:t>
            </a:r>
            <a:r>
              <a:rPr lang="zh-CN" altLang="en-US" sz="600" spc="-57" dirty="0" smtClean="0">
                <a:solidFill>
                  <a:srgbClr val="000000"/>
                </a:solidFill>
                <a:latin typeface="微软雅黑" pitchFamily="34" charset="-122"/>
                <a:ea typeface="微软雅黑" pitchFamily="34" charset="-122"/>
                <a:cs typeface="Calibri"/>
              </a:rPr>
              <a:t> 越南格罗唯视</a:t>
            </a:r>
            <a:endParaRPr lang="en-US" altLang="zh-CN" sz="600" spc="-57" dirty="0">
              <a:solidFill>
                <a:srgbClr val="000000"/>
              </a:solidFill>
              <a:latin typeface="微软雅黑" pitchFamily="34" charset="-122"/>
              <a:ea typeface="微软雅黑" pitchFamily="34" charset="-122"/>
              <a:cs typeface="Calibri"/>
            </a:endParaRPr>
          </a:p>
          <a:p>
            <a:pPr marL="20272">
              <a:spcBef>
                <a:spcPts val="146"/>
              </a:spcBef>
            </a:pPr>
            <a:r>
              <a:rPr lang="en-US" sz="600" spc="-57" dirty="0" smtClean="0">
                <a:solidFill>
                  <a:srgbClr val="000000"/>
                </a:solidFill>
                <a:latin typeface="微软雅黑" pitchFamily="34" charset="-122"/>
                <a:ea typeface="微软雅黑" pitchFamily="34" charset="-122"/>
                <a:cs typeface="Calibri"/>
              </a:rPr>
              <a:t>28. </a:t>
            </a:r>
            <a:r>
              <a:rPr lang="en-US" altLang="zh-CN" sz="600" spc="-57" dirty="0" err="1">
                <a:solidFill>
                  <a:srgbClr val="000000"/>
                </a:solidFill>
                <a:latin typeface="微软雅黑" pitchFamily="34" charset="-122"/>
                <a:ea typeface="微软雅黑" pitchFamily="34" charset="-122"/>
                <a:cs typeface="Calibri"/>
              </a:rPr>
              <a:t>阿嫩达布尔</a:t>
            </a:r>
            <a:r>
              <a:rPr lang="zh-CN" altLang="en-US" sz="600" spc="-57" dirty="0">
                <a:solidFill>
                  <a:srgbClr val="000000"/>
                </a:solidFill>
                <a:latin typeface="微软雅黑" pitchFamily="34" charset="-122"/>
                <a:ea typeface="微软雅黑" pitchFamily="34" charset="-122"/>
                <a:cs typeface="Calibri"/>
              </a:rPr>
              <a:t>格罗唯</a:t>
            </a:r>
            <a:r>
              <a:rPr lang="zh-CN" altLang="en-US" sz="600" spc="-57" dirty="0" smtClean="0">
                <a:solidFill>
                  <a:srgbClr val="000000"/>
                </a:solidFill>
                <a:latin typeface="微软雅黑" pitchFamily="34" charset="-122"/>
                <a:ea typeface="微软雅黑" pitchFamily="34" charset="-122"/>
                <a:cs typeface="Calibri"/>
              </a:rPr>
              <a:t>视</a:t>
            </a:r>
            <a:endParaRPr lang="en-US" altLang="zh-CN" sz="600" spc="-57" dirty="0" smtClean="0">
              <a:solidFill>
                <a:srgbClr val="000000"/>
              </a:solidFill>
              <a:latin typeface="微软雅黑" pitchFamily="34" charset="-122"/>
              <a:ea typeface="微软雅黑" pitchFamily="34" charset="-122"/>
              <a:cs typeface="Calibri"/>
            </a:endParaRPr>
          </a:p>
          <a:p>
            <a:pPr marL="20272">
              <a:spcBef>
                <a:spcPts val="146"/>
              </a:spcBef>
            </a:pPr>
            <a:r>
              <a:rPr lang="en-US" sz="600" spc="-57" dirty="0" smtClean="0">
                <a:solidFill>
                  <a:srgbClr val="000000"/>
                </a:solidFill>
                <a:latin typeface="微软雅黑" pitchFamily="34" charset="-122"/>
                <a:ea typeface="微软雅黑" pitchFamily="34" charset="-122"/>
                <a:cs typeface="Calibri"/>
              </a:rPr>
              <a:t>29. G.E.T Express</a:t>
            </a:r>
          </a:p>
          <a:p>
            <a:pPr marL="20272">
              <a:spcBef>
                <a:spcPts val="146"/>
              </a:spcBef>
            </a:pPr>
            <a:r>
              <a:rPr lang="en-US" sz="600" spc="-57" dirty="0" smtClean="0">
                <a:solidFill>
                  <a:srgbClr val="000000"/>
                </a:solidFill>
                <a:latin typeface="微软雅黑" pitchFamily="34" charset="-122"/>
                <a:ea typeface="微软雅黑" pitchFamily="34" charset="-122"/>
                <a:cs typeface="Calibri"/>
              </a:rPr>
              <a:t>30. </a:t>
            </a:r>
            <a:r>
              <a:rPr lang="en-US" altLang="zh-CN" sz="600" spc="-57" dirty="0">
                <a:solidFill>
                  <a:srgbClr val="000000"/>
                </a:solidFill>
                <a:latin typeface="微软雅黑" pitchFamily="34" charset="-122"/>
                <a:ea typeface="微软雅黑" pitchFamily="34" charset="-122"/>
                <a:cs typeface="Calibri"/>
              </a:rPr>
              <a:t>G.E.T </a:t>
            </a:r>
            <a:r>
              <a:rPr lang="en-US" altLang="zh-CN" sz="600" spc="-57" dirty="0" smtClean="0">
                <a:solidFill>
                  <a:srgbClr val="000000"/>
                </a:solidFill>
                <a:latin typeface="微软雅黑" pitchFamily="34" charset="-122"/>
                <a:ea typeface="微软雅黑" pitchFamily="34" charset="-122"/>
                <a:cs typeface="Calibri"/>
              </a:rPr>
              <a:t>Freight</a:t>
            </a:r>
            <a:endParaRPr lang="en-US" sz="600" spc="-57" dirty="0" smtClean="0">
              <a:solidFill>
                <a:srgbClr val="000000"/>
              </a:solidFill>
              <a:latin typeface="微软雅黑" pitchFamily="34" charset="-122"/>
              <a:ea typeface="微软雅黑" pitchFamily="34" charset="-122"/>
              <a:cs typeface="Calibri"/>
            </a:endParaRPr>
          </a:p>
          <a:p>
            <a:pPr marL="20272">
              <a:spcBef>
                <a:spcPts val="146"/>
              </a:spcBef>
            </a:pPr>
            <a:r>
              <a:rPr lang="en-US" sz="600" spc="-57" dirty="0" smtClean="0">
                <a:solidFill>
                  <a:srgbClr val="000000"/>
                </a:solidFill>
                <a:latin typeface="微软雅黑" pitchFamily="34" charset="-122"/>
                <a:ea typeface="微软雅黑" pitchFamily="34" charset="-122"/>
                <a:cs typeface="Calibri"/>
              </a:rPr>
              <a:t>31. </a:t>
            </a:r>
            <a:r>
              <a:rPr lang="zh-CN" altLang="en-US" sz="600" spc="-57" dirty="0" smtClean="0">
                <a:solidFill>
                  <a:srgbClr val="000000"/>
                </a:solidFill>
                <a:latin typeface="微软雅黑" pitchFamily="34" charset="-122"/>
                <a:ea typeface="微软雅黑" pitchFamily="34" charset="-122"/>
                <a:cs typeface="Calibri"/>
              </a:rPr>
              <a:t>江苏格联</a:t>
            </a:r>
            <a:r>
              <a:rPr lang="en-US" sz="600" spc="-57" dirty="0" smtClean="0">
                <a:solidFill>
                  <a:srgbClr val="000000"/>
                </a:solidFill>
                <a:latin typeface="微软雅黑" pitchFamily="34" charset="-122"/>
                <a:ea typeface="微软雅黑" pitchFamily="34" charset="-122"/>
                <a:cs typeface="Calibri"/>
              </a:rPr>
              <a:t> </a:t>
            </a:r>
            <a:endParaRPr lang="en-US" sz="600" spc="-57" dirty="0">
              <a:solidFill>
                <a:srgbClr val="000000"/>
              </a:solidFill>
              <a:latin typeface="微软雅黑" pitchFamily="34" charset="-122"/>
              <a:ea typeface="微软雅黑" pitchFamily="34" charset="-122"/>
              <a:cs typeface="Calibri"/>
            </a:endParaRPr>
          </a:p>
          <a:p>
            <a:pPr marL="20272">
              <a:spcBef>
                <a:spcPts val="146"/>
              </a:spcBef>
            </a:pPr>
            <a:r>
              <a:rPr lang="en-US" sz="600" spc="-57" dirty="0" smtClean="0">
                <a:solidFill>
                  <a:srgbClr val="000000"/>
                </a:solidFill>
                <a:latin typeface="微软雅黑" pitchFamily="34" charset="-122"/>
                <a:ea typeface="微软雅黑" pitchFamily="34" charset="-122"/>
                <a:cs typeface="Calibri"/>
              </a:rPr>
              <a:t>32. </a:t>
            </a:r>
            <a:r>
              <a:rPr lang="zh-CN" altLang="en-US" sz="600" spc="-57" dirty="0" smtClean="0">
                <a:solidFill>
                  <a:srgbClr val="000000"/>
                </a:solidFill>
                <a:latin typeface="微软雅黑" pitchFamily="34" charset="-122"/>
                <a:ea typeface="微软雅黑" pitchFamily="34" charset="-122"/>
                <a:cs typeface="Calibri"/>
              </a:rPr>
              <a:t>格罗唯视长久二手车</a:t>
            </a:r>
            <a:endParaRPr lang="en-US" altLang="zh-CN" sz="600" spc="-57" dirty="0" smtClean="0">
              <a:solidFill>
                <a:srgbClr val="000000"/>
              </a:solidFill>
              <a:latin typeface="微软雅黑" pitchFamily="34" charset="-122"/>
              <a:ea typeface="微软雅黑" pitchFamily="34" charset="-122"/>
              <a:cs typeface="Calibri"/>
            </a:endParaRPr>
          </a:p>
          <a:p>
            <a:pPr marL="20272">
              <a:spcBef>
                <a:spcPts val="146"/>
              </a:spcBef>
            </a:pPr>
            <a:r>
              <a:rPr lang="en-US" sz="600" spc="-57" dirty="0" smtClean="0">
                <a:solidFill>
                  <a:srgbClr val="000000"/>
                </a:solidFill>
                <a:latin typeface="微软雅黑" pitchFamily="34" charset="-122"/>
                <a:ea typeface="微软雅黑" pitchFamily="34" charset="-122"/>
                <a:cs typeface="Calibri"/>
              </a:rPr>
              <a:t>33. </a:t>
            </a:r>
            <a:r>
              <a:rPr lang="zh-CN" altLang="en-US" sz="600" spc="-57" dirty="0" smtClean="0">
                <a:solidFill>
                  <a:srgbClr val="000000"/>
                </a:solidFill>
                <a:latin typeface="微软雅黑" pitchFamily="34" charset="-122"/>
                <a:ea typeface="微软雅黑" pitchFamily="34" charset="-122"/>
                <a:cs typeface="Calibri"/>
              </a:rPr>
              <a:t>长久格罗唯视海运</a:t>
            </a:r>
            <a:endParaRPr lang="en-US" altLang="zh-CN" sz="600" spc="-57" dirty="0" smtClean="0">
              <a:solidFill>
                <a:srgbClr val="000000"/>
              </a:solidFill>
              <a:latin typeface="微软雅黑" pitchFamily="34" charset="-122"/>
              <a:ea typeface="微软雅黑" pitchFamily="34" charset="-122"/>
              <a:cs typeface="Calibri"/>
            </a:endParaRPr>
          </a:p>
          <a:p>
            <a:pPr marL="20272">
              <a:spcBef>
                <a:spcPts val="146"/>
              </a:spcBef>
            </a:pPr>
            <a:r>
              <a:rPr lang="en-US" sz="600" spc="-57" dirty="0" smtClean="0">
                <a:solidFill>
                  <a:srgbClr val="000000"/>
                </a:solidFill>
                <a:latin typeface="微软雅黑" pitchFamily="34" charset="-122"/>
                <a:ea typeface="微软雅黑" pitchFamily="34" charset="-122"/>
                <a:cs typeface="Calibri"/>
              </a:rPr>
              <a:t>34. </a:t>
            </a:r>
            <a:r>
              <a:rPr lang="zh-CN" altLang="en-US" sz="600" spc="-57" dirty="0" smtClean="0">
                <a:solidFill>
                  <a:srgbClr val="000000"/>
                </a:solidFill>
                <a:latin typeface="微软雅黑" pitchFamily="34" charset="-122"/>
                <a:ea typeface="微软雅黑" pitchFamily="34" charset="-122"/>
                <a:cs typeface="Calibri"/>
              </a:rPr>
              <a:t>印度尼西亚格罗唯视</a:t>
            </a:r>
            <a:endParaRPr lang="en-US" altLang="zh-CN" sz="600" spc="-57" dirty="0" smtClean="0">
              <a:solidFill>
                <a:srgbClr val="000000"/>
              </a:solidFill>
              <a:latin typeface="微软雅黑" pitchFamily="34" charset="-122"/>
              <a:ea typeface="微软雅黑" pitchFamily="34" charset="-122"/>
              <a:cs typeface="Calibri"/>
            </a:endParaRPr>
          </a:p>
          <a:p>
            <a:pPr marL="20272">
              <a:spcBef>
                <a:spcPts val="146"/>
              </a:spcBef>
            </a:pPr>
            <a:r>
              <a:rPr lang="en-US" sz="600" spc="-57" dirty="0" smtClean="0">
                <a:solidFill>
                  <a:srgbClr val="000000"/>
                </a:solidFill>
                <a:latin typeface="微软雅黑" pitchFamily="34" charset="-122"/>
                <a:ea typeface="微软雅黑" pitchFamily="34" charset="-122"/>
                <a:cs typeface="Calibri"/>
              </a:rPr>
              <a:t>35. EXTREME</a:t>
            </a:r>
          </a:p>
        </p:txBody>
      </p:sp>
      <p:sp>
        <p:nvSpPr>
          <p:cNvPr id="5411" name="object 5083"/>
          <p:cNvSpPr/>
          <p:nvPr/>
        </p:nvSpPr>
        <p:spPr>
          <a:xfrm>
            <a:off x="8957830" y="1021448"/>
            <a:ext cx="39157" cy="42310"/>
          </a:xfrm>
          <a:custGeom>
            <a:avLst/>
            <a:gdLst/>
            <a:ahLst/>
            <a:cxnLst/>
            <a:rect l="l" t="t" r="r" b="b"/>
            <a:pathLst>
              <a:path w="57784" h="57785">
                <a:moveTo>
                  <a:pt x="28638" y="0"/>
                </a:moveTo>
                <a:lnTo>
                  <a:pt x="17493" y="2251"/>
                </a:lnTo>
                <a:lnTo>
                  <a:pt x="8389" y="8389"/>
                </a:lnTo>
                <a:lnTo>
                  <a:pt x="2251" y="17493"/>
                </a:lnTo>
                <a:lnTo>
                  <a:pt x="0" y="28638"/>
                </a:lnTo>
                <a:lnTo>
                  <a:pt x="2251" y="39783"/>
                </a:lnTo>
                <a:lnTo>
                  <a:pt x="8389" y="48887"/>
                </a:lnTo>
                <a:lnTo>
                  <a:pt x="17493" y="55025"/>
                </a:lnTo>
                <a:lnTo>
                  <a:pt x="28638" y="57276"/>
                </a:lnTo>
                <a:lnTo>
                  <a:pt x="39783" y="55025"/>
                </a:lnTo>
                <a:lnTo>
                  <a:pt x="48887" y="48887"/>
                </a:lnTo>
                <a:lnTo>
                  <a:pt x="55025" y="39783"/>
                </a:lnTo>
                <a:lnTo>
                  <a:pt x="57277" y="28638"/>
                </a:lnTo>
                <a:lnTo>
                  <a:pt x="55025" y="17493"/>
                </a:lnTo>
                <a:lnTo>
                  <a:pt x="48887" y="8389"/>
                </a:lnTo>
                <a:lnTo>
                  <a:pt x="39783" y="2251"/>
                </a:lnTo>
                <a:lnTo>
                  <a:pt x="28638" y="0"/>
                </a:lnTo>
                <a:close/>
              </a:path>
            </a:pathLst>
          </a:custGeom>
          <a:solidFill>
            <a:srgbClr val="0081AC"/>
          </a:solidFill>
        </p:spPr>
        <p:txBody>
          <a:bodyPr wrap="square" lIns="0" tIns="0" rIns="0" bIns="0" rtlCol="0"/>
          <a:lstStyle/>
          <a:p>
            <a:endParaRPr>
              <a:solidFill>
                <a:srgbClr val="000000"/>
              </a:solidFill>
              <a:latin typeface="현대하모니 M" panose="02020603020101020101" pitchFamily="18" charset="-127"/>
              <a:ea typeface="현대하모니 M" panose="02020603020101020101" pitchFamily="18" charset="-127"/>
            </a:endParaRPr>
          </a:p>
        </p:txBody>
      </p:sp>
      <p:sp>
        <p:nvSpPr>
          <p:cNvPr id="5412" name="object 5084"/>
          <p:cNvSpPr txBox="1"/>
          <p:nvPr/>
        </p:nvSpPr>
        <p:spPr>
          <a:xfrm>
            <a:off x="9033120" y="985040"/>
            <a:ext cx="645440" cy="3090590"/>
          </a:xfrm>
          <a:prstGeom prst="rect">
            <a:avLst/>
          </a:prstGeom>
        </p:spPr>
        <p:txBody>
          <a:bodyPr vert="horz" wrap="square" lIns="0" tIns="0" rIns="0" bIns="0" rtlCol="0">
            <a:spAutoFit/>
          </a:bodyPr>
          <a:lstStyle/>
          <a:p>
            <a:pPr marL="8447"/>
            <a:r>
              <a:rPr lang="zh-CN" altLang="en-US" sz="900" b="1" spc="-69" baseline="3968" dirty="0">
                <a:solidFill>
                  <a:srgbClr val="0081AC"/>
                </a:solidFill>
                <a:latin typeface="微软雅黑" pitchFamily="34" charset="-122"/>
                <a:ea typeface="微软雅黑" pitchFamily="34" charset="-122"/>
                <a:cs typeface="Malgun Gothic Semilight"/>
              </a:rPr>
              <a:t>海外办事处</a:t>
            </a:r>
            <a:r>
              <a:rPr sz="900" b="1" spc="-69" baseline="3968" dirty="0" smtClean="0">
                <a:solidFill>
                  <a:srgbClr val="0081AC"/>
                </a:solidFill>
                <a:latin typeface="微软雅黑" pitchFamily="34" charset="-122"/>
                <a:ea typeface="微软雅黑" pitchFamily="34" charset="-122"/>
                <a:cs typeface="Malgun Gothic Semilight"/>
              </a:rPr>
              <a:t>(</a:t>
            </a:r>
            <a:r>
              <a:rPr lang="en-US" sz="700" b="1" spc="-47" dirty="0" smtClean="0">
                <a:solidFill>
                  <a:srgbClr val="0081AC"/>
                </a:solidFill>
                <a:latin typeface="微软雅黑" pitchFamily="34" charset="-122"/>
                <a:ea typeface="微软雅黑" pitchFamily="34" charset="-122"/>
                <a:cs typeface="Calibri"/>
              </a:rPr>
              <a:t>28</a:t>
            </a:r>
            <a:r>
              <a:rPr lang="zh-CN" altLang="en-US" sz="900" b="1" spc="-69" baseline="3968" dirty="0" smtClean="0">
                <a:solidFill>
                  <a:srgbClr val="0081AC"/>
                </a:solidFill>
                <a:latin typeface="微软雅黑" pitchFamily="34" charset="-122"/>
                <a:ea typeface="微软雅黑" pitchFamily="34" charset="-122"/>
                <a:cs typeface="Calibri"/>
              </a:rPr>
              <a:t>个</a:t>
            </a:r>
            <a:r>
              <a:rPr sz="900" b="1" spc="-69" baseline="3968" dirty="0">
                <a:solidFill>
                  <a:srgbClr val="0081AC"/>
                </a:solidFill>
                <a:latin typeface="微软雅黑" pitchFamily="34" charset="-122"/>
                <a:ea typeface="微软雅黑" pitchFamily="34" charset="-122"/>
                <a:cs typeface="Malgun Gothic Semilight"/>
              </a:rPr>
              <a:t>)</a:t>
            </a:r>
            <a:endParaRPr sz="900" b="1" baseline="3968" dirty="0">
              <a:solidFill>
                <a:srgbClr val="000000"/>
              </a:solidFill>
              <a:latin typeface="微软雅黑" pitchFamily="34" charset="-122"/>
              <a:ea typeface="微软雅黑" pitchFamily="34" charset="-122"/>
              <a:cs typeface="Malgun Gothic Semilight"/>
            </a:endParaRPr>
          </a:p>
          <a:p>
            <a:pPr marL="20272">
              <a:spcBef>
                <a:spcPts val="376"/>
              </a:spcBef>
            </a:pPr>
            <a:r>
              <a:rPr lang="en-US" altLang="ko-KR" sz="600" spc="-7" dirty="0">
                <a:latin typeface="현대하모니 M" panose="02020603020101020101" pitchFamily="18" charset="-127"/>
                <a:ea typeface="현대하모니 M" panose="02020603020101020101" pitchFamily="18" charset="-127"/>
                <a:cs typeface="Calibri"/>
              </a:rPr>
              <a:t>1.</a:t>
            </a:r>
            <a:r>
              <a:rPr lang="ko-KR" altLang="en-US" sz="600" spc="-30" dirty="0">
                <a:latin typeface="현대하모니 M" panose="02020603020101020101" pitchFamily="18" charset="-127"/>
                <a:ea typeface="현대하모니 M" panose="02020603020101020101" pitchFamily="18" charset="-127"/>
                <a:cs typeface="Calibri"/>
              </a:rPr>
              <a:t> </a:t>
            </a:r>
            <a:r>
              <a:rPr lang="zh-CN" altLang="en-US" sz="600" spc="-60" dirty="0">
                <a:latin typeface="微软雅黑" pitchFamily="34" charset="-122"/>
                <a:ea typeface="微软雅黑" pitchFamily="34" charset="-122"/>
                <a:cs typeface="Calibri"/>
              </a:rPr>
              <a:t>亚特兰大</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2.</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新泽西州</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3.</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莫比尔</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4.</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密西根</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5.</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墨西哥城</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6.</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伦敦</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7.</a:t>
            </a:r>
            <a:r>
              <a:rPr lang="ko-KR" altLang="en-US" sz="600" spc="-7" dirty="0">
                <a:latin typeface="微软雅黑" pitchFamily="34" charset="-122"/>
                <a:ea typeface="현대하모니 M" panose="02020603020101020101" pitchFamily="18" charset="-127"/>
                <a:cs typeface="Calibri"/>
              </a:rPr>
              <a:t>  </a:t>
            </a:r>
            <a:r>
              <a:rPr lang="zh-CN" altLang="en-US" sz="600" spc="-7" dirty="0">
                <a:latin typeface="微软雅黑" pitchFamily="34" charset="-122"/>
                <a:ea typeface="微软雅黑" pitchFamily="34" charset="-122"/>
                <a:cs typeface="Calibri"/>
              </a:rPr>
              <a:t>曼彻斯特</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8.</a:t>
            </a:r>
            <a:r>
              <a:rPr lang="ko-KR" altLang="en-US" sz="600" spc="-7" dirty="0">
                <a:latin typeface="微软雅黑" pitchFamily="34" charset="-122"/>
                <a:ea typeface="현대하모니 M" panose="02020603020101020101" pitchFamily="18" charset="-127"/>
                <a:cs typeface="Calibri"/>
              </a:rPr>
              <a:t>  </a:t>
            </a:r>
            <a:r>
              <a:rPr lang="zh-CN" altLang="en-US" sz="600" spc="-7" dirty="0" smtClean="0">
                <a:latin typeface="微软雅黑" pitchFamily="34" charset="-122"/>
                <a:ea typeface="微软雅黑" pitchFamily="34" charset="-122"/>
                <a:cs typeface="Calibri"/>
              </a:rPr>
              <a:t>塔拉戈纳</a:t>
            </a:r>
            <a:endParaRPr lang="ko-KR" altLang="en-US" sz="600" spc="-30" dirty="0">
              <a:latin typeface="微软雅黑" pitchFamily="34" charset="-122"/>
              <a:ea typeface="현대하모니 M" panose="02020603020101020101" pitchFamily="18" charset="-127"/>
              <a:cs typeface="Calibri"/>
            </a:endParaRPr>
          </a:p>
          <a:p>
            <a:pPr marL="20272">
              <a:spcBef>
                <a:spcPts val="146"/>
              </a:spcBef>
            </a:pPr>
            <a:r>
              <a:rPr lang="en-US" altLang="ko-KR" sz="600" spc="-7" dirty="0">
                <a:latin typeface="微软雅黑" pitchFamily="34" charset="-122"/>
                <a:ea typeface="微软雅黑" pitchFamily="34" charset="-122"/>
                <a:cs typeface="Calibri"/>
              </a:rPr>
              <a:t>9.</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巴塞罗那</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10.</a:t>
            </a:r>
            <a:r>
              <a:rPr lang="ko-KR" altLang="en-US" sz="600" spc="-30" dirty="0">
                <a:latin typeface="微软雅黑" pitchFamily="34" charset="-122"/>
                <a:ea typeface="현대하모니 M" panose="02020603020101020101" pitchFamily="18" charset="-127"/>
                <a:cs typeface="Calibri"/>
              </a:rPr>
              <a:t>  </a:t>
            </a:r>
            <a:r>
              <a:rPr lang="zh-CN" altLang="en-US" sz="600" spc="-30" dirty="0" smtClean="0">
                <a:latin typeface="微软雅黑" pitchFamily="34" charset="-122"/>
                <a:ea typeface="微软雅黑" pitchFamily="34" charset="-122"/>
                <a:cs typeface="Calibri"/>
              </a:rPr>
              <a:t>伊兹米尔</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11.</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格利维采</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12.</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不莱梅哈芬</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13.</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汉堡</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14.</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格但斯克</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15.</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马拉舍维奇</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16.</a:t>
            </a:r>
            <a:r>
              <a:rPr lang="ko-KR" altLang="en-US" sz="600" spc="-30" dirty="0">
                <a:latin typeface="微软雅黑" pitchFamily="34" charset="-122"/>
                <a:ea typeface="현대하모니 M" panose="02020603020101020101" pitchFamily="18" charset="-127"/>
                <a:cs typeface="Calibri"/>
              </a:rPr>
              <a:t>  </a:t>
            </a:r>
            <a:r>
              <a:rPr lang="zh-CN" altLang="en-US" sz="600" spc="-30" dirty="0">
                <a:latin typeface="微软雅黑" pitchFamily="34" charset="-122"/>
                <a:ea typeface="微软雅黑" pitchFamily="34" charset="-122"/>
                <a:cs typeface="Calibri"/>
              </a:rPr>
              <a:t>蒂黑</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17. </a:t>
            </a:r>
            <a:r>
              <a:rPr lang="zh-CN" altLang="en-US" sz="600" spc="-7" dirty="0">
                <a:latin typeface="微软雅黑" pitchFamily="34" charset="-122"/>
                <a:ea typeface="微软雅黑" pitchFamily="34" charset="-122"/>
                <a:cs typeface="Calibri"/>
              </a:rPr>
              <a:t>都灵</a:t>
            </a:r>
            <a:endParaRPr lang="ko-KR" altLang="en-US" sz="600" dirty="0">
              <a:latin typeface="微软雅黑" pitchFamily="34" charset="-122"/>
              <a:ea typeface="현대하모니 M" panose="02020603020101020101" pitchFamily="18" charset="-127"/>
              <a:cs typeface="Gulim"/>
            </a:endParaRPr>
          </a:p>
          <a:p>
            <a:pPr marL="20272">
              <a:spcBef>
                <a:spcPts val="146"/>
              </a:spcBef>
            </a:pPr>
            <a:r>
              <a:rPr lang="en-US" altLang="ko-KR" sz="600" spc="-7" dirty="0">
                <a:latin typeface="微软雅黑" pitchFamily="34" charset="-122"/>
                <a:ea typeface="微软雅黑" pitchFamily="34" charset="-122"/>
                <a:cs typeface="Calibri"/>
              </a:rPr>
              <a:t>18. </a:t>
            </a:r>
            <a:r>
              <a:rPr lang="zh-CN" altLang="en-US" sz="600" spc="-7" dirty="0">
                <a:latin typeface="微软雅黑" pitchFamily="34" charset="-122"/>
                <a:ea typeface="微软雅黑" pitchFamily="34" charset="-122"/>
                <a:cs typeface="Calibri"/>
              </a:rPr>
              <a:t>利沃尔诺</a:t>
            </a:r>
            <a:endParaRPr lang="ko-KR" altLang="en-US" sz="600" spc="-60" dirty="0">
              <a:latin typeface="微软雅黑" pitchFamily="34" charset="-122"/>
              <a:ea typeface="현대하모니 M" panose="02020603020101020101" pitchFamily="18" charset="-127"/>
              <a:cs typeface="Gulim"/>
            </a:endParaRPr>
          </a:p>
          <a:p>
            <a:pPr marL="20272">
              <a:spcBef>
                <a:spcPts val="146"/>
              </a:spcBef>
            </a:pPr>
            <a:r>
              <a:rPr lang="en-US" altLang="ko-KR" sz="600" spc="-60" dirty="0">
                <a:latin typeface="微软雅黑" pitchFamily="34" charset="-122"/>
                <a:ea typeface="微软雅黑" pitchFamily="34" charset="-122"/>
                <a:cs typeface="Gulim"/>
              </a:rPr>
              <a:t>19. </a:t>
            </a:r>
            <a:r>
              <a:rPr lang="zh-CN" altLang="en-US" sz="600" spc="-60" dirty="0" smtClean="0">
                <a:latin typeface="微软雅黑" pitchFamily="34" charset="-122"/>
                <a:ea typeface="微软雅黑" pitchFamily="34" charset="-122"/>
                <a:cs typeface="Gulim"/>
              </a:rPr>
              <a:t>伊兹密特</a:t>
            </a:r>
            <a:endParaRPr lang="ko-KR" altLang="en-US" sz="600" spc="-60" dirty="0">
              <a:latin typeface="微软雅黑" pitchFamily="34" charset="-122"/>
              <a:ea typeface="현대하모니 M" panose="02020603020101020101" pitchFamily="18" charset="-127"/>
              <a:cs typeface="Gulim"/>
            </a:endParaRPr>
          </a:p>
          <a:p>
            <a:pPr marL="20272">
              <a:spcBef>
                <a:spcPts val="146"/>
              </a:spcBef>
            </a:pPr>
            <a:r>
              <a:rPr lang="en-US" altLang="ko-KR" sz="600" spc="-60" dirty="0">
                <a:latin typeface="微软雅黑" pitchFamily="34" charset="-122"/>
                <a:ea typeface="微软雅黑" pitchFamily="34" charset="-122"/>
                <a:cs typeface="Gulim"/>
              </a:rPr>
              <a:t>20.  </a:t>
            </a:r>
            <a:r>
              <a:rPr lang="zh-CN" altLang="en-US" sz="600" spc="-60" dirty="0">
                <a:latin typeface="微软雅黑" pitchFamily="34" charset="-122"/>
                <a:ea typeface="微软雅黑" pitchFamily="34" charset="-122"/>
                <a:cs typeface="Gulim"/>
              </a:rPr>
              <a:t>科贾埃利省</a:t>
            </a:r>
            <a:endParaRPr lang="ko-KR" altLang="en-US" sz="600" spc="-60" dirty="0">
              <a:latin typeface="微软雅黑" pitchFamily="34" charset="-122"/>
              <a:ea typeface="현대하모니 M" panose="02020603020101020101" pitchFamily="18" charset="-127"/>
              <a:cs typeface="Gulim"/>
            </a:endParaRPr>
          </a:p>
          <a:p>
            <a:pPr marL="20272">
              <a:spcBef>
                <a:spcPts val="146"/>
              </a:spcBef>
            </a:pPr>
            <a:r>
              <a:rPr lang="en-US" altLang="ko-KR" sz="600" spc="-60" dirty="0">
                <a:latin typeface="微软雅黑" pitchFamily="34" charset="-122"/>
                <a:ea typeface="微软雅黑" pitchFamily="34" charset="-122"/>
                <a:cs typeface="Gulim"/>
              </a:rPr>
              <a:t>21. </a:t>
            </a:r>
            <a:r>
              <a:rPr lang="zh-CN" altLang="en-US" sz="600" spc="-60" dirty="0">
                <a:latin typeface="微软雅黑" pitchFamily="34" charset="-122"/>
                <a:ea typeface="微软雅黑" pitchFamily="34" charset="-122"/>
                <a:cs typeface="Gulim"/>
              </a:rPr>
              <a:t>莫斯科</a:t>
            </a:r>
            <a:endParaRPr lang="en-US" altLang="ko-KR" sz="600" spc="-60" dirty="0">
              <a:latin typeface="微软雅黑" pitchFamily="34" charset="-122"/>
              <a:ea typeface="微软雅黑" pitchFamily="34" charset="-122"/>
              <a:cs typeface="Gulim"/>
            </a:endParaRPr>
          </a:p>
          <a:p>
            <a:pPr marL="20272">
              <a:spcBef>
                <a:spcPts val="146"/>
              </a:spcBef>
            </a:pPr>
            <a:r>
              <a:rPr lang="en-US" altLang="ko-KR" sz="600" spc="-60" dirty="0">
                <a:latin typeface="微软雅黑" pitchFamily="34" charset="-122"/>
                <a:ea typeface="微软雅黑" pitchFamily="34" charset="-122"/>
                <a:cs typeface="Gulim"/>
              </a:rPr>
              <a:t>22. </a:t>
            </a:r>
            <a:r>
              <a:rPr lang="zh-CN" altLang="en-US" sz="600" spc="-60" dirty="0">
                <a:latin typeface="微软雅黑" pitchFamily="34" charset="-122"/>
                <a:ea typeface="微软雅黑" pitchFamily="34" charset="-122"/>
                <a:cs typeface="Gulim"/>
              </a:rPr>
              <a:t>海参崴</a:t>
            </a:r>
            <a:endParaRPr lang="en-US" altLang="ko-KR" sz="600" spc="-60" dirty="0">
              <a:latin typeface="微软雅黑" pitchFamily="34" charset="-122"/>
              <a:ea typeface="微软雅黑" pitchFamily="34" charset="-122"/>
              <a:cs typeface="Gulim"/>
            </a:endParaRPr>
          </a:p>
          <a:p>
            <a:pPr marL="20272">
              <a:spcBef>
                <a:spcPts val="146"/>
              </a:spcBef>
            </a:pPr>
            <a:r>
              <a:rPr lang="en-US" altLang="ko-KR" sz="600" spc="-60" dirty="0">
                <a:latin typeface="微软雅黑" pitchFamily="34" charset="-122"/>
                <a:ea typeface="微软雅黑" pitchFamily="34" charset="-122"/>
                <a:cs typeface="Gulim"/>
              </a:rPr>
              <a:t>23. </a:t>
            </a:r>
            <a:r>
              <a:rPr lang="zh-CN" altLang="en-US" sz="600" spc="-60" dirty="0">
                <a:latin typeface="微软雅黑" pitchFamily="34" charset="-122"/>
                <a:ea typeface="微软雅黑" pitchFamily="34" charset="-122"/>
                <a:cs typeface="Gulim"/>
              </a:rPr>
              <a:t>布尔塞</a:t>
            </a:r>
            <a:endParaRPr lang="en-US" altLang="ko-KR" sz="600" spc="-60" dirty="0">
              <a:latin typeface="微软雅黑" pitchFamily="34" charset="-122"/>
              <a:ea typeface="微软雅黑" pitchFamily="34" charset="-122"/>
              <a:cs typeface="Gulim"/>
            </a:endParaRPr>
          </a:p>
          <a:p>
            <a:pPr marL="20272">
              <a:spcBef>
                <a:spcPts val="146"/>
              </a:spcBef>
            </a:pPr>
            <a:r>
              <a:rPr lang="en-US" altLang="ko-KR" sz="600" spc="-60" dirty="0">
                <a:latin typeface="微软雅黑" pitchFamily="34" charset="-122"/>
                <a:ea typeface="微软雅黑" pitchFamily="34" charset="-122"/>
                <a:cs typeface="Gulim"/>
              </a:rPr>
              <a:t>24. </a:t>
            </a:r>
            <a:r>
              <a:rPr lang="zh-CN" altLang="en-US" sz="600" spc="-60" dirty="0">
                <a:latin typeface="微软雅黑" pitchFamily="34" charset="-122"/>
                <a:ea typeface="微软雅黑" pitchFamily="34" charset="-122"/>
                <a:cs typeface="Gulim"/>
              </a:rPr>
              <a:t>迪拜</a:t>
            </a:r>
            <a:endParaRPr lang="en-US" altLang="ko-KR" sz="600" spc="-60" dirty="0">
              <a:latin typeface="微软雅黑" pitchFamily="34" charset="-122"/>
              <a:ea typeface="微软雅黑" pitchFamily="34" charset="-122"/>
              <a:cs typeface="Gulim"/>
            </a:endParaRPr>
          </a:p>
          <a:p>
            <a:pPr marL="20272">
              <a:spcBef>
                <a:spcPts val="146"/>
              </a:spcBef>
            </a:pPr>
            <a:r>
              <a:rPr lang="en-US" altLang="ko-KR" sz="600" spc="-60" dirty="0">
                <a:latin typeface="微软雅黑" pitchFamily="34" charset="-122"/>
                <a:ea typeface="微软雅黑" pitchFamily="34" charset="-122"/>
                <a:cs typeface="Gulim"/>
              </a:rPr>
              <a:t>25. </a:t>
            </a:r>
            <a:r>
              <a:rPr lang="zh-CN" altLang="en-US" sz="600" spc="-60" dirty="0">
                <a:latin typeface="微软雅黑" pitchFamily="34" charset="-122"/>
                <a:ea typeface="微软雅黑" pitchFamily="34" charset="-122"/>
                <a:cs typeface="Gulim"/>
              </a:rPr>
              <a:t>福斯</a:t>
            </a:r>
            <a:endParaRPr lang="en-US" altLang="ko-KR" sz="600" spc="-60" dirty="0">
              <a:latin typeface="微软雅黑" pitchFamily="34" charset="-122"/>
              <a:ea typeface="微软雅黑" pitchFamily="34" charset="-122"/>
              <a:cs typeface="Gulim"/>
            </a:endParaRPr>
          </a:p>
          <a:p>
            <a:pPr marL="20272">
              <a:spcBef>
                <a:spcPts val="146"/>
              </a:spcBef>
            </a:pPr>
            <a:r>
              <a:rPr lang="en-US" altLang="ko-KR" sz="600" spc="-60" dirty="0">
                <a:latin typeface="微软雅黑" pitchFamily="34" charset="-122"/>
                <a:ea typeface="微软雅黑" pitchFamily="34" charset="-122"/>
                <a:cs typeface="Gulim"/>
              </a:rPr>
              <a:t>26. </a:t>
            </a:r>
            <a:r>
              <a:rPr lang="zh-CN" altLang="en-US" sz="600" spc="-60" dirty="0">
                <a:latin typeface="微软雅黑" pitchFamily="34" charset="-122"/>
                <a:ea typeface="微软雅黑" pitchFamily="34" charset="-122"/>
                <a:cs typeface="Gulim"/>
              </a:rPr>
              <a:t>福代斯</a:t>
            </a:r>
            <a:endParaRPr lang="en-US" altLang="ko-KR" sz="600" spc="-60" dirty="0">
              <a:latin typeface="微软雅黑" pitchFamily="34" charset="-122"/>
              <a:ea typeface="微软雅黑" pitchFamily="34" charset="-122"/>
              <a:cs typeface="Gulim"/>
            </a:endParaRPr>
          </a:p>
          <a:p>
            <a:pPr marL="20272">
              <a:spcBef>
                <a:spcPts val="146"/>
              </a:spcBef>
            </a:pPr>
            <a:r>
              <a:rPr lang="en-US" altLang="ko-KR" sz="600" spc="-60" dirty="0">
                <a:latin typeface="微软雅黑" pitchFamily="34" charset="-122"/>
                <a:ea typeface="微软雅黑" pitchFamily="34" charset="-122"/>
                <a:cs typeface="Gulim"/>
              </a:rPr>
              <a:t>27. </a:t>
            </a:r>
            <a:r>
              <a:rPr lang="zh-CN" altLang="en-US" sz="600" spc="-60" dirty="0">
                <a:latin typeface="微软雅黑" pitchFamily="34" charset="-122"/>
                <a:ea typeface="微软雅黑" pitchFamily="34" charset="-122"/>
                <a:cs typeface="Gulim"/>
              </a:rPr>
              <a:t>拉雷多</a:t>
            </a:r>
            <a:endParaRPr lang="en-US" altLang="ko-KR" sz="600" spc="-60" dirty="0">
              <a:latin typeface="微软雅黑" pitchFamily="34" charset="-122"/>
              <a:ea typeface="微软雅黑" pitchFamily="34" charset="-122"/>
              <a:cs typeface="Gulim"/>
            </a:endParaRPr>
          </a:p>
          <a:p>
            <a:pPr marL="20272">
              <a:spcBef>
                <a:spcPts val="146"/>
              </a:spcBef>
            </a:pPr>
            <a:r>
              <a:rPr lang="en-US" altLang="ko-KR" sz="600" spc="-60" dirty="0">
                <a:latin typeface="微软雅黑" pitchFamily="34" charset="-122"/>
                <a:ea typeface="微软雅黑" pitchFamily="34" charset="-122"/>
                <a:cs typeface="Gulim"/>
              </a:rPr>
              <a:t>28. </a:t>
            </a:r>
            <a:r>
              <a:rPr lang="zh-CN" altLang="en-US" sz="600" spc="-60" dirty="0">
                <a:latin typeface="微软雅黑" pitchFamily="34" charset="-122"/>
                <a:ea typeface="微软雅黑" pitchFamily="34" charset="-122"/>
                <a:cs typeface="Gulim"/>
              </a:rPr>
              <a:t>法兰克福特</a:t>
            </a:r>
            <a:endParaRPr lang="ko-KR" altLang="en-US" sz="600" dirty="0">
              <a:latin typeface="微软雅黑" pitchFamily="34" charset="-122"/>
              <a:ea typeface="현대하모니 M" panose="02020603020101020101" pitchFamily="18" charset="-127"/>
              <a:cs typeface="Gulim"/>
            </a:endParaRPr>
          </a:p>
        </p:txBody>
      </p:sp>
      <p:sp>
        <p:nvSpPr>
          <p:cNvPr id="5416" name="object 5073"/>
          <p:cNvSpPr txBox="1"/>
          <p:nvPr/>
        </p:nvSpPr>
        <p:spPr>
          <a:xfrm>
            <a:off x="500006" y="5217802"/>
            <a:ext cx="931826" cy="1580946"/>
          </a:xfrm>
          <a:prstGeom prst="rect">
            <a:avLst/>
          </a:prstGeom>
        </p:spPr>
        <p:txBody>
          <a:bodyPr vert="horz" wrap="square" lIns="0" tIns="0" rIns="0" bIns="0" rtlCol="0">
            <a:spAutoFit/>
          </a:bodyPr>
          <a:lstStyle/>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本社</a:t>
            </a:r>
            <a:r>
              <a:rPr sz="600" spc="-53" dirty="0">
                <a:solidFill>
                  <a:srgbClr val="000000"/>
                </a:solidFill>
                <a:latin typeface="微软雅黑" pitchFamily="34" charset="-122"/>
                <a:ea typeface="微软雅黑" pitchFamily="34" charset="-122"/>
                <a:cs typeface="Gulim"/>
              </a:rPr>
              <a:t>  </a:t>
            </a:r>
            <a:endParaRPr lang="en-US"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仁川工作站</a:t>
            </a:r>
            <a:r>
              <a:rPr sz="600" spc="-53" dirty="0">
                <a:solidFill>
                  <a:srgbClr val="000000"/>
                </a:solidFill>
                <a:latin typeface="微软雅黑" pitchFamily="34" charset="-122"/>
                <a:ea typeface="微软雅黑" pitchFamily="34" charset="-122"/>
                <a:cs typeface="Gulim"/>
              </a:rPr>
              <a:t>  </a:t>
            </a:r>
            <a:endParaRPr lang="en-US"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鄉南物流中心</a:t>
            </a:r>
            <a:endParaRPr lang="en-US" altLang="ko-KR"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诗画拍卖点</a:t>
            </a:r>
            <a:endParaRPr lang="en-US" altLang="ko-KR"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平泽港物流基地</a:t>
            </a:r>
            <a:endParaRPr lang="en-US" altLang="ko-KR"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唐津工作站</a:t>
            </a:r>
            <a:endParaRPr lang="en-US" altLang="ko-KR"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忠州</a:t>
            </a:r>
            <a:r>
              <a:rPr lang="ko-KR" altLang="en-US" sz="600" spc="-53" dirty="0">
                <a:solidFill>
                  <a:srgbClr val="000000"/>
                </a:solidFill>
                <a:latin typeface="微软雅黑" pitchFamily="34" charset="-122"/>
                <a:ea typeface="현대하모니 M" panose="02020603020101020101" pitchFamily="18" charset="-127"/>
                <a:cs typeface="Gulim"/>
              </a:rPr>
              <a:t>办事处</a:t>
            </a:r>
            <a:endParaRPr lang="en-US" altLang="ko-KR"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西山办事处</a:t>
            </a:r>
            <a:endParaRPr lang="en-US" altLang="ko-KR"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牙山办事处</a:t>
            </a:r>
            <a:endParaRPr lang="en-US" altLang="ko-KR"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牙山</a:t>
            </a:r>
            <a:r>
              <a:rPr lang="en-US" altLang="ko-KR" sz="600" spc="-53" dirty="0">
                <a:solidFill>
                  <a:srgbClr val="000000"/>
                </a:solidFill>
                <a:latin typeface="微软雅黑" pitchFamily="34" charset="-122"/>
                <a:ea typeface="微软雅黑" pitchFamily="34" charset="-122"/>
                <a:cs typeface="Gulim"/>
              </a:rPr>
              <a:t>1,2KD</a:t>
            </a:r>
            <a:r>
              <a:rPr lang="zh-CN" altLang="en-US" sz="600" spc="-53" dirty="0">
                <a:solidFill>
                  <a:srgbClr val="000000"/>
                </a:solidFill>
                <a:latin typeface="微软雅黑" pitchFamily="34" charset="-122"/>
                <a:ea typeface="微软雅黑" pitchFamily="34" charset="-122"/>
                <a:cs typeface="Gulim"/>
              </a:rPr>
              <a:t>中心</a:t>
            </a:r>
            <a:endParaRPr lang="en-US" altLang="ko-KR"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天安</a:t>
            </a:r>
            <a:r>
              <a:rPr lang="ko-KR" altLang="en-US" sz="600" spc="-53" dirty="0">
                <a:solidFill>
                  <a:srgbClr val="000000"/>
                </a:solidFill>
                <a:latin typeface="微软雅黑" pitchFamily="34" charset="-122"/>
                <a:ea typeface="현대하모니 M" panose="02020603020101020101" pitchFamily="18" charset="-127"/>
                <a:cs typeface="Gulim"/>
              </a:rPr>
              <a:t>办事处</a:t>
            </a:r>
            <a:endParaRPr lang="en-US" altLang="ko-KR"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全州</a:t>
            </a:r>
            <a:r>
              <a:rPr lang="en-US" altLang="ko-KR" sz="600" spc="-53" dirty="0">
                <a:solidFill>
                  <a:srgbClr val="000000"/>
                </a:solidFill>
                <a:latin typeface="微软雅黑" pitchFamily="34" charset="-122"/>
                <a:ea typeface="微软雅黑" pitchFamily="34" charset="-122"/>
                <a:cs typeface="Gulim"/>
              </a:rPr>
              <a:t>KD</a:t>
            </a:r>
            <a:r>
              <a:rPr lang="zh-CN" altLang="en-US" sz="600" spc="-53" dirty="0">
                <a:solidFill>
                  <a:srgbClr val="000000"/>
                </a:solidFill>
                <a:latin typeface="微软雅黑" pitchFamily="34" charset="-122"/>
                <a:ea typeface="微软雅黑" pitchFamily="34" charset="-122"/>
                <a:cs typeface="Gulim"/>
              </a:rPr>
              <a:t>中心</a:t>
            </a:r>
            <a:endParaRPr lang="en-US" altLang="ko-KR"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全州</a:t>
            </a:r>
            <a:r>
              <a:rPr lang="en-US" altLang="ko-KR" sz="600" spc="-53" dirty="0">
                <a:solidFill>
                  <a:srgbClr val="000000"/>
                </a:solidFill>
                <a:latin typeface="微软雅黑" pitchFamily="34" charset="-122"/>
                <a:ea typeface="微软雅黑" pitchFamily="34" charset="-122"/>
                <a:cs typeface="Gulim"/>
              </a:rPr>
              <a:t>C/C</a:t>
            </a: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光州办事处</a:t>
            </a:r>
            <a:endParaRPr lang="en-US" altLang="ko-KR"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光阳</a:t>
            </a:r>
            <a:r>
              <a:rPr lang="zh-CN" altLang="en-US" sz="600" spc="-53" dirty="0" smtClean="0">
                <a:solidFill>
                  <a:srgbClr val="000000"/>
                </a:solidFill>
                <a:latin typeface="微软雅黑" pitchFamily="34" charset="-122"/>
                <a:ea typeface="微软雅黑" pitchFamily="34" charset="-122"/>
                <a:cs typeface="Gulim"/>
              </a:rPr>
              <a:t>工作站</a:t>
            </a:r>
            <a:endParaRPr lang="en-US" altLang="zh-CN" sz="600" spc="-53" dirty="0">
              <a:solidFill>
                <a:srgbClr val="000000"/>
              </a:solidFill>
              <a:latin typeface="微软雅黑" pitchFamily="34" charset="-122"/>
              <a:ea typeface="微软雅黑" pitchFamily="34" charset="-122"/>
              <a:cs typeface="Gulim"/>
            </a:endParaRPr>
          </a:p>
          <a:p>
            <a:pPr marL="8447" marR="3379" algn="r">
              <a:lnSpc>
                <a:spcPct val="107000"/>
              </a:lnSpc>
            </a:pPr>
            <a:r>
              <a:rPr lang="zh-CN" altLang="en-US" sz="600" spc="-53" dirty="0">
                <a:solidFill>
                  <a:srgbClr val="000000"/>
                </a:solidFill>
                <a:latin typeface="微软雅黑" pitchFamily="34" charset="-122"/>
                <a:ea typeface="微软雅黑" pitchFamily="34" charset="-122"/>
                <a:cs typeface="Gulim"/>
              </a:rPr>
              <a:t>光阳货物办事处</a:t>
            </a:r>
            <a:endParaRPr lang="en-US" sz="600" spc="-53" dirty="0">
              <a:solidFill>
                <a:srgbClr val="000000"/>
              </a:solidFill>
              <a:latin typeface="微软雅黑" pitchFamily="34" charset="-122"/>
              <a:ea typeface="微软雅黑" pitchFamily="34" charset="-122"/>
              <a:cs typeface="Gulim"/>
            </a:endParaRPr>
          </a:p>
        </p:txBody>
      </p:sp>
      <p:sp>
        <p:nvSpPr>
          <p:cNvPr id="5417" name="object 5060"/>
          <p:cNvSpPr txBox="1"/>
          <p:nvPr/>
        </p:nvSpPr>
        <p:spPr>
          <a:xfrm>
            <a:off x="6062709" y="5409460"/>
            <a:ext cx="301358" cy="107722"/>
          </a:xfrm>
          <a:prstGeom prst="rect">
            <a:avLst/>
          </a:prstGeom>
        </p:spPr>
        <p:txBody>
          <a:bodyPr vert="horz" wrap="square" lIns="0" tIns="0" rIns="0" bIns="0" rtlCol="0">
            <a:spAutoFit/>
          </a:bodyPr>
          <a:lstStyle/>
          <a:p>
            <a:pPr marL="8447" algn="r"/>
            <a:r>
              <a:rPr lang="zh-CN" altLang="en-US" sz="700" spc="-63" dirty="0">
                <a:solidFill>
                  <a:srgbClr val="000000"/>
                </a:solidFill>
                <a:latin typeface="微软雅黑" pitchFamily="34" charset="-122"/>
                <a:ea typeface="微软雅黑" pitchFamily="34" charset="-122"/>
                <a:cs typeface="Malgun Gothic Semilight"/>
              </a:rPr>
              <a:t>工作站</a:t>
            </a:r>
            <a:endParaRPr sz="700" dirty="0">
              <a:solidFill>
                <a:srgbClr val="000000"/>
              </a:solidFill>
              <a:latin typeface="微软雅黑" pitchFamily="34" charset="-122"/>
              <a:ea typeface="微软雅黑" pitchFamily="34" charset="-122"/>
              <a:cs typeface="Malgun Gothic Semilight"/>
            </a:endParaRPr>
          </a:p>
        </p:txBody>
      </p:sp>
      <p:sp>
        <p:nvSpPr>
          <p:cNvPr id="4" name="灯片编号占位符 3"/>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4</a:t>
            </a:fld>
            <a:endParaRPr lang="en-US" altLang="ko-KR" sz="1100" dirty="0">
              <a:latin typeface="微软雅黑" pitchFamily="34" charset="-122"/>
              <a:ea typeface="微软雅黑" pitchFamily="34" charset="-122"/>
            </a:endParaRPr>
          </a:p>
        </p:txBody>
      </p:sp>
      <p:sp>
        <p:nvSpPr>
          <p:cNvPr id="5418" name="타원 350"/>
          <p:cNvSpPr/>
          <p:nvPr/>
        </p:nvSpPr>
        <p:spPr>
          <a:xfrm>
            <a:off x="1939142" y="6586162"/>
            <a:ext cx="49529" cy="4571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rgbClr val="0080AC"/>
              </a:solidFill>
              <a:ea typeface="나눔바른고딕" panose="020B0603020101020101" pitchFamily="50" charset="-127"/>
            </a:endParaRPr>
          </a:p>
        </p:txBody>
      </p:sp>
      <p:cxnSp>
        <p:nvCxnSpPr>
          <p:cNvPr id="5419" name="직선 연결선[R] 93"/>
          <p:cNvCxnSpPr/>
          <p:nvPr/>
        </p:nvCxnSpPr>
        <p:spPr>
          <a:xfrm flipH="1">
            <a:off x="1958336" y="6590148"/>
            <a:ext cx="4201" cy="11374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20" name="직선 연결선[R] 105"/>
          <p:cNvCxnSpPr/>
          <p:nvPr/>
        </p:nvCxnSpPr>
        <p:spPr>
          <a:xfrm flipH="1">
            <a:off x="1427486" y="6703888"/>
            <a:ext cx="53085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268" name="object 11"/>
          <p:cNvSpPr/>
          <p:nvPr/>
        </p:nvSpPr>
        <p:spPr>
          <a:xfrm>
            <a:off x="422277" y="790334"/>
            <a:ext cx="34555" cy="0"/>
          </a:xfrm>
          <a:custGeom>
            <a:avLst/>
            <a:gdLst/>
            <a:ahLst/>
            <a:cxnLst/>
            <a:rect l="l" t="t" r="r" b="b"/>
            <a:pathLst>
              <a:path w="55244">
                <a:moveTo>
                  <a:pt x="0" y="0"/>
                </a:moveTo>
                <a:lnTo>
                  <a:pt x="55181"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69" name="object 12"/>
          <p:cNvSpPr/>
          <p:nvPr/>
        </p:nvSpPr>
        <p:spPr>
          <a:xfrm>
            <a:off x="2451148" y="8388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71" name="object 13"/>
          <p:cNvSpPr/>
          <p:nvPr/>
        </p:nvSpPr>
        <p:spPr>
          <a:xfrm>
            <a:off x="2492560" y="8872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73" name="object 14"/>
          <p:cNvSpPr/>
          <p:nvPr/>
        </p:nvSpPr>
        <p:spPr>
          <a:xfrm>
            <a:off x="2451148" y="8872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74" name="object 15"/>
          <p:cNvSpPr/>
          <p:nvPr/>
        </p:nvSpPr>
        <p:spPr>
          <a:xfrm>
            <a:off x="2409744" y="8872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75" name="object 16"/>
          <p:cNvSpPr/>
          <p:nvPr/>
        </p:nvSpPr>
        <p:spPr>
          <a:xfrm>
            <a:off x="1126167" y="88726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77" name="object 17"/>
          <p:cNvSpPr/>
          <p:nvPr/>
        </p:nvSpPr>
        <p:spPr>
          <a:xfrm>
            <a:off x="1084763" y="88726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78" name="object 18"/>
          <p:cNvSpPr/>
          <p:nvPr/>
        </p:nvSpPr>
        <p:spPr>
          <a:xfrm>
            <a:off x="1043360" y="88726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79" name="object 19"/>
          <p:cNvSpPr/>
          <p:nvPr/>
        </p:nvSpPr>
        <p:spPr>
          <a:xfrm>
            <a:off x="2575366" y="9357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80" name="object 20"/>
          <p:cNvSpPr/>
          <p:nvPr/>
        </p:nvSpPr>
        <p:spPr>
          <a:xfrm>
            <a:off x="2533963" y="9357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81" name="object 21"/>
          <p:cNvSpPr/>
          <p:nvPr/>
        </p:nvSpPr>
        <p:spPr>
          <a:xfrm>
            <a:off x="2492560" y="9357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82" name="object 22"/>
          <p:cNvSpPr/>
          <p:nvPr/>
        </p:nvSpPr>
        <p:spPr>
          <a:xfrm>
            <a:off x="2451148" y="9357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83" name="object 23"/>
          <p:cNvSpPr/>
          <p:nvPr/>
        </p:nvSpPr>
        <p:spPr>
          <a:xfrm>
            <a:off x="1126175" y="93573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84" name="object 24"/>
          <p:cNvSpPr/>
          <p:nvPr/>
        </p:nvSpPr>
        <p:spPr>
          <a:xfrm>
            <a:off x="1084763" y="93573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85" name="object 25"/>
          <p:cNvSpPr/>
          <p:nvPr/>
        </p:nvSpPr>
        <p:spPr>
          <a:xfrm>
            <a:off x="1043360" y="93573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86" name="object 26"/>
          <p:cNvSpPr/>
          <p:nvPr/>
        </p:nvSpPr>
        <p:spPr>
          <a:xfrm>
            <a:off x="1001948" y="93573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87" name="object 27"/>
          <p:cNvSpPr/>
          <p:nvPr/>
        </p:nvSpPr>
        <p:spPr>
          <a:xfrm>
            <a:off x="960545" y="93573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88" name="object 28"/>
          <p:cNvSpPr/>
          <p:nvPr/>
        </p:nvSpPr>
        <p:spPr>
          <a:xfrm>
            <a:off x="919142" y="93573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89" name="object 29"/>
          <p:cNvSpPr/>
          <p:nvPr/>
        </p:nvSpPr>
        <p:spPr>
          <a:xfrm>
            <a:off x="2616770" y="98419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90" name="object 30"/>
          <p:cNvSpPr/>
          <p:nvPr/>
        </p:nvSpPr>
        <p:spPr>
          <a:xfrm>
            <a:off x="2575366" y="98419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91" name="object 31"/>
          <p:cNvSpPr/>
          <p:nvPr/>
        </p:nvSpPr>
        <p:spPr>
          <a:xfrm>
            <a:off x="2533963" y="98419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92" name="object 32"/>
          <p:cNvSpPr/>
          <p:nvPr/>
        </p:nvSpPr>
        <p:spPr>
          <a:xfrm>
            <a:off x="2492560" y="98419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93" name="object 33"/>
          <p:cNvSpPr/>
          <p:nvPr/>
        </p:nvSpPr>
        <p:spPr>
          <a:xfrm>
            <a:off x="1084763" y="98419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94" name="object 34"/>
          <p:cNvSpPr/>
          <p:nvPr/>
        </p:nvSpPr>
        <p:spPr>
          <a:xfrm>
            <a:off x="1043360" y="98419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95" name="object 35"/>
          <p:cNvSpPr/>
          <p:nvPr/>
        </p:nvSpPr>
        <p:spPr>
          <a:xfrm>
            <a:off x="1001955" y="98419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96" name="object 36"/>
          <p:cNvSpPr/>
          <p:nvPr/>
        </p:nvSpPr>
        <p:spPr>
          <a:xfrm>
            <a:off x="960545" y="98420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97" name="object 37"/>
          <p:cNvSpPr/>
          <p:nvPr/>
        </p:nvSpPr>
        <p:spPr>
          <a:xfrm>
            <a:off x="919142" y="98420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98" name="object 38"/>
          <p:cNvSpPr/>
          <p:nvPr/>
        </p:nvSpPr>
        <p:spPr>
          <a:xfrm>
            <a:off x="1126175" y="103267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299" name="object 39"/>
          <p:cNvSpPr/>
          <p:nvPr/>
        </p:nvSpPr>
        <p:spPr>
          <a:xfrm>
            <a:off x="1001955" y="103267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01" name="object 40"/>
          <p:cNvSpPr/>
          <p:nvPr/>
        </p:nvSpPr>
        <p:spPr>
          <a:xfrm>
            <a:off x="960545" y="103267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02" name="object 41"/>
          <p:cNvSpPr/>
          <p:nvPr/>
        </p:nvSpPr>
        <p:spPr>
          <a:xfrm>
            <a:off x="2740987" y="108114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03" name="object 42"/>
          <p:cNvSpPr/>
          <p:nvPr/>
        </p:nvSpPr>
        <p:spPr>
          <a:xfrm>
            <a:off x="2699584" y="108114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04" name="object 43"/>
          <p:cNvSpPr/>
          <p:nvPr/>
        </p:nvSpPr>
        <p:spPr>
          <a:xfrm>
            <a:off x="2658173" y="108114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05" name="object 44"/>
          <p:cNvSpPr/>
          <p:nvPr/>
        </p:nvSpPr>
        <p:spPr>
          <a:xfrm>
            <a:off x="2616770" y="108114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06" name="object 45"/>
          <p:cNvSpPr/>
          <p:nvPr/>
        </p:nvSpPr>
        <p:spPr>
          <a:xfrm>
            <a:off x="2575366" y="108114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07" name="object 46"/>
          <p:cNvSpPr/>
          <p:nvPr/>
        </p:nvSpPr>
        <p:spPr>
          <a:xfrm>
            <a:off x="1995686" y="108114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08" name="object 47"/>
          <p:cNvSpPr/>
          <p:nvPr/>
        </p:nvSpPr>
        <p:spPr>
          <a:xfrm>
            <a:off x="1954283" y="108114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09" name="object 48"/>
          <p:cNvSpPr/>
          <p:nvPr/>
        </p:nvSpPr>
        <p:spPr>
          <a:xfrm>
            <a:off x="1912878" y="108114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10" name="object 49"/>
          <p:cNvSpPr/>
          <p:nvPr/>
        </p:nvSpPr>
        <p:spPr>
          <a:xfrm>
            <a:off x="1871468" y="108114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11" name="object 50"/>
          <p:cNvSpPr/>
          <p:nvPr/>
        </p:nvSpPr>
        <p:spPr>
          <a:xfrm>
            <a:off x="1830065" y="108114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12" name="object 51"/>
          <p:cNvSpPr/>
          <p:nvPr/>
        </p:nvSpPr>
        <p:spPr>
          <a:xfrm>
            <a:off x="3403473"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13" name="object 52"/>
          <p:cNvSpPr/>
          <p:nvPr/>
        </p:nvSpPr>
        <p:spPr>
          <a:xfrm>
            <a:off x="3362071"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15" name="object 53"/>
          <p:cNvSpPr/>
          <p:nvPr/>
        </p:nvSpPr>
        <p:spPr>
          <a:xfrm>
            <a:off x="3320667"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17" name="object 54"/>
          <p:cNvSpPr/>
          <p:nvPr/>
        </p:nvSpPr>
        <p:spPr>
          <a:xfrm>
            <a:off x="3279264"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18" name="object 55"/>
          <p:cNvSpPr/>
          <p:nvPr/>
        </p:nvSpPr>
        <p:spPr>
          <a:xfrm>
            <a:off x="2823794"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19" name="object 56"/>
          <p:cNvSpPr/>
          <p:nvPr/>
        </p:nvSpPr>
        <p:spPr>
          <a:xfrm>
            <a:off x="2782391"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20" name="object 57"/>
          <p:cNvSpPr/>
          <p:nvPr/>
        </p:nvSpPr>
        <p:spPr>
          <a:xfrm>
            <a:off x="2740987"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21" name="object 58"/>
          <p:cNvSpPr/>
          <p:nvPr/>
        </p:nvSpPr>
        <p:spPr>
          <a:xfrm>
            <a:off x="2699584"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23" name="object 59"/>
          <p:cNvSpPr/>
          <p:nvPr/>
        </p:nvSpPr>
        <p:spPr>
          <a:xfrm>
            <a:off x="2658181"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24" name="object 60"/>
          <p:cNvSpPr/>
          <p:nvPr/>
        </p:nvSpPr>
        <p:spPr>
          <a:xfrm>
            <a:off x="2616770"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25" name="object 61"/>
          <p:cNvSpPr/>
          <p:nvPr/>
        </p:nvSpPr>
        <p:spPr>
          <a:xfrm>
            <a:off x="2575366"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26" name="object 62"/>
          <p:cNvSpPr/>
          <p:nvPr/>
        </p:nvSpPr>
        <p:spPr>
          <a:xfrm>
            <a:off x="2533963"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28" name="object 63"/>
          <p:cNvSpPr/>
          <p:nvPr/>
        </p:nvSpPr>
        <p:spPr>
          <a:xfrm>
            <a:off x="2492550"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30" name="object 64"/>
          <p:cNvSpPr/>
          <p:nvPr/>
        </p:nvSpPr>
        <p:spPr>
          <a:xfrm>
            <a:off x="1912878"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32" name="object 65"/>
          <p:cNvSpPr/>
          <p:nvPr/>
        </p:nvSpPr>
        <p:spPr>
          <a:xfrm>
            <a:off x="1871468"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34" name="object 66"/>
          <p:cNvSpPr/>
          <p:nvPr/>
        </p:nvSpPr>
        <p:spPr>
          <a:xfrm>
            <a:off x="1830065"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35" name="object 67"/>
          <p:cNvSpPr/>
          <p:nvPr/>
        </p:nvSpPr>
        <p:spPr>
          <a:xfrm>
            <a:off x="1788661"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36" name="object 68"/>
          <p:cNvSpPr/>
          <p:nvPr/>
        </p:nvSpPr>
        <p:spPr>
          <a:xfrm>
            <a:off x="1747250" y="11296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38" name="object 69"/>
          <p:cNvSpPr/>
          <p:nvPr/>
        </p:nvSpPr>
        <p:spPr>
          <a:xfrm>
            <a:off x="3527693"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39" name="object 70"/>
          <p:cNvSpPr/>
          <p:nvPr/>
        </p:nvSpPr>
        <p:spPr>
          <a:xfrm>
            <a:off x="3486289"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40" name="object 71"/>
          <p:cNvSpPr/>
          <p:nvPr/>
        </p:nvSpPr>
        <p:spPr>
          <a:xfrm>
            <a:off x="3279264"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42" name="object 72"/>
          <p:cNvSpPr/>
          <p:nvPr/>
        </p:nvSpPr>
        <p:spPr>
          <a:xfrm>
            <a:off x="2823801"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44" name="object 73"/>
          <p:cNvSpPr/>
          <p:nvPr/>
        </p:nvSpPr>
        <p:spPr>
          <a:xfrm>
            <a:off x="2782391"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45" name="object 74"/>
          <p:cNvSpPr/>
          <p:nvPr/>
        </p:nvSpPr>
        <p:spPr>
          <a:xfrm>
            <a:off x="2740987"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46" name="object 75"/>
          <p:cNvSpPr/>
          <p:nvPr/>
        </p:nvSpPr>
        <p:spPr>
          <a:xfrm>
            <a:off x="2699584"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47" name="object 76"/>
          <p:cNvSpPr/>
          <p:nvPr/>
        </p:nvSpPr>
        <p:spPr>
          <a:xfrm>
            <a:off x="2658181"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48" name="object 77"/>
          <p:cNvSpPr/>
          <p:nvPr/>
        </p:nvSpPr>
        <p:spPr>
          <a:xfrm>
            <a:off x="2616770"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50" name="object 78"/>
          <p:cNvSpPr/>
          <p:nvPr/>
        </p:nvSpPr>
        <p:spPr>
          <a:xfrm>
            <a:off x="2575366"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52" name="object 79"/>
          <p:cNvSpPr/>
          <p:nvPr/>
        </p:nvSpPr>
        <p:spPr>
          <a:xfrm>
            <a:off x="2533963"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54" name="object 80"/>
          <p:cNvSpPr/>
          <p:nvPr/>
        </p:nvSpPr>
        <p:spPr>
          <a:xfrm>
            <a:off x="2492550"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56" name="object 81"/>
          <p:cNvSpPr/>
          <p:nvPr/>
        </p:nvSpPr>
        <p:spPr>
          <a:xfrm>
            <a:off x="2451148"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57" name="object 82"/>
          <p:cNvSpPr/>
          <p:nvPr/>
        </p:nvSpPr>
        <p:spPr>
          <a:xfrm>
            <a:off x="2409744"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58" name="object 83"/>
          <p:cNvSpPr/>
          <p:nvPr/>
        </p:nvSpPr>
        <p:spPr>
          <a:xfrm>
            <a:off x="2368341"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59" name="object 84"/>
          <p:cNvSpPr/>
          <p:nvPr/>
        </p:nvSpPr>
        <p:spPr>
          <a:xfrm>
            <a:off x="2326929"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60" name="object 85"/>
          <p:cNvSpPr/>
          <p:nvPr/>
        </p:nvSpPr>
        <p:spPr>
          <a:xfrm>
            <a:off x="1830065"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61" name="object 86"/>
          <p:cNvSpPr/>
          <p:nvPr/>
        </p:nvSpPr>
        <p:spPr>
          <a:xfrm>
            <a:off x="1788661"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62" name="object 87"/>
          <p:cNvSpPr/>
          <p:nvPr/>
        </p:nvSpPr>
        <p:spPr>
          <a:xfrm>
            <a:off x="1747250"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64" name="object 88"/>
          <p:cNvSpPr/>
          <p:nvPr/>
        </p:nvSpPr>
        <p:spPr>
          <a:xfrm>
            <a:off x="1705847" y="11780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65" name="object 89"/>
          <p:cNvSpPr/>
          <p:nvPr/>
        </p:nvSpPr>
        <p:spPr>
          <a:xfrm>
            <a:off x="3362071"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66" name="object 90"/>
          <p:cNvSpPr/>
          <p:nvPr/>
        </p:nvSpPr>
        <p:spPr>
          <a:xfrm>
            <a:off x="2906609"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369" name="object 91"/>
          <p:cNvSpPr/>
          <p:nvPr/>
        </p:nvSpPr>
        <p:spPr>
          <a:xfrm>
            <a:off x="2865206"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25" name="object 92"/>
          <p:cNvSpPr/>
          <p:nvPr/>
        </p:nvSpPr>
        <p:spPr>
          <a:xfrm>
            <a:off x="2823801"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26" name="object 93"/>
          <p:cNvSpPr/>
          <p:nvPr/>
        </p:nvSpPr>
        <p:spPr>
          <a:xfrm>
            <a:off x="2782391"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27" name="object 94"/>
          <p:cNvSpPr/>
          <p:nvPr/>
        </p:nvSpPr>
        <p:spPr>
          <a:xfrm>
            <a:off x="2740987"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28" name="object 95"/>
          <p:cNvSpPr/>
          <p:nvPr/>
        </p:nvSpPr>
        <p:spPr>
          <a:xfrm>
            <a:off x="2699584"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29" name="object 96"/>
          <p:cNvSpPr/>
          <p:nvPr/>
        </p:nvSpPr>
        <p:spPr>
          <a:xfrm>
            <a:off x="2658173"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30" name="object 97"/>
          <p:cNvSpPr/>
          <p:nvPr/>
        </p:nvSpPr>
        <p:spPr>
          <a:xfrm>
            <a:off x="2616770"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31" name="object 98"/>
          <p:cNvSpPr/>
          <p:nvPr/>
        </p:nvSpPr>
        <p:spPr>
          <a:xfrm>
            <a:off x="2575366"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32" name="object 99"/>
          <p:cNvSpPr/>
          <p:nvPr/>
        </p:nvSpPr>
        <p:spPr>
          <a:xfrm>
            <a:off x="2533963"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33" name="object 100"/>
          <p:cNvSpPr/>
          <p:nvPr/>
        </p:nvSpPr>
        <p:spPr>
          <a:xfrm>
            <a:off x="2492550"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34" name="object 101"/>
          <p:cNvSpPr/>
          <p:nvPr/>
        </p:nvSpPr>
        <p:spPr>
          <a:xfrm>
            <a:off x="2451148"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35" name="object 102"/>
          <p:cNvSpPr/>
          <p:nvPr/>
        </p:nvSpPr>
        <p:spPr>
          <a:xfrm>
            <a:off x="2409744"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36" name="object 103"/>
          <p:cNvSpPr/>
          <p:nvPr/>
        </p:nvSpPr>
        <p:spPr>
          <a:xfrm>
            <a:off x="2368341"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37" name="object 104"/>
          <p:cNvSpPr/>
          <p:nvPr/>
        </p:nvSpPr>
        <p:spPr>
          <a:xfrm>
            <a:off x="2326929"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38" name="object 105"/>
          <p:cNvSpPr/>
          <p:nvPr/>
        </p:nvSpPr>
        <p:spPr>
          <a:xfrm>
            <a:off x="2285525"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39" name="object 106"/>
          <p:cNvSpPr/>
          <p:nvPr/>
        </p:nvSpPr>
        <p:spPr>
          <a:xfrm>
            <a:off x="1747258"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40" name="object 107"/>
          <p:cNvSpPr/>
          <p:nvPr/>
        </p:nvSpPr>
        <p:spPr>
          <a:xfrm>
            <a:off x="1705847" y="12265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41" name="object 108"/>
          <p:cNvSpPr/>
          <p:nvPr/>
        </p:nvSpPr>
        <p:spPr>
          <a:xfrm>
            <a:off x="3113635"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42" name="object 109"/>
          <p:cNvSpPr/>
          <p:nvPr/>
        </p:nvSpPr>
        <p:spPr>
          <a:xfrm>
            <a:off x="3072231"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43" name="object 110"/>
          <p:cNvSpPr/>
          <p:nvPr/>
        </p:nvSpPr>
        <p:spPr>
          <a:xfrm>
            <a:off x="3030827"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44" name="object 111"/>
          <p:cNvSpPr/>
          <p:nvPr/>
        </p:nvSpPr>
        <p:spPr>
          <a:xfrm>
            <a:off x="2906609"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45" name="object 112"/>
          <p:cNvSpPr/>
          <p:nvPr/>
        </p:nvSpPr>
        <p:spPr>
          <a:xfrm>
            <a:off x="2865206"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46" name="object 113"/>
          <p:cNvSpPr/>
          <p:nvPr/>
        </p:nvSpPr>
        <p:spPr>
          <a:xfrm>
            <a:off x="2823801"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47" name="object 114"/>
          <p:cNvSpPr/>
          <p:nvPr/>
        </p:nvSpPr>
        <p:spPr>
          <a:xfrm>
            <a:off x="2782391"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48" name="object 115"/>
          <p:cNvSpPr/>
          <p:nvPr/>
        </p:nvSpPr>
        <p:spPr>
          <a:xfrm>
            <a:off x="2740987"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49" name="object 116"/>
          <p:cNvSpPr/>
          <p:nvPr/>
        </p:nvSpPr>
        <p:spPr>
          <a:xfrm>
            <a:off x="2699584"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50" name="object 117"/>
          <p:cNvSpPr/>
          <p:nvPr/>
        </p:nvSpPr>
        <p:spPr>
          <a:xfrm>
            <a:off x="2658173"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51" name="object 118"/>
          <p:cNvSpPr/>
          <p:nvPr/>
        </p:nvSpPr>
        <p:spPr>
          <a:xfrm>
            <a:off x="2616770"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52" name="object 119"/>
          <p:cNvSpPr/>
          <p:nvPr/>
        </p:nvSpPr>
        <p:spPr>
          <a:xfrm>
            <a:off x="2575366"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53" name="object 120"/>
          <p:cNvSpPr/>
          <p:nvPr/>
        </p:nvSpPr>
        <p:spPr>
          <a:xfrm>
            <a:off x="2533963"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54" name="object 121"/>
          <p:cNvSpPr/>
          <p:nvPr/>
        </p:nvSpPr>
        <p:spPr>
          <a:xfrm>
            <a:off x="2492560"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55" name="object 122"/>
          <p:cNvSpPr/>
          <p:nvPr/>
        </p:nvSpPr>
        <p:spPr>
          <a:xfrm>
            <a:off x="2451148"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56" name="object 123"/>
          <p:cNvSpPr/>
          <p:nvPr/>
        </p:nvSpPr>
        <p:spPr>
          <a:xfrm>
            <a:off x="2409744"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57" name="object 124"/>
          <p:cNvSpPr/>
          <p:nvPr/>
        </p:nvSpPr>
        <p:spPr>
          <a:xfrm>
            <a:off x="2368341"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58" name="object 125"/>
          <p:cNvSpPr/>
          <p:nvPr/>
        </p:nvSpPr>
        <p:spPr>
          <a:xfrm>
            <a:off x="2326929"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59" name="object 126"/>
          <p:cNvSpPr/>
          <p:nvPr/>
        </p:nvSpPr>
        <p:spPr>
          <a:xfrm>
            <a:off x="2285525"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60" name="object 127"/>
          <p:cNvSpPr/>
          <p:nvPr/>
        </p:nvSpPr>
        <p:spPr>
          <a:xfrm>
            <a:off x="2244123"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61" name="object 128"/>
          <p:cNvSpPr/>
          <p:nvPr/>
        </p:nvSpPr>
        <p:spPr>
          <a:xfrm>
            <a:off x="2202712"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62" name="object 129"/>
          <p:cNvSpPr/>
          <p:nvPr/>
        </p:nvSpPr>
        <p:spPr>
          <a:xfrm>
            <a:off x="2161308"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63" name="object 130"/>
          <p:cNvSpPr/>
          <p:nvPr/>
        </p:nvSpPr>
        <p:spPr>
          <a:xfrm>
            <a:off x="1747258"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64" name="object 131"/>
          <p:cNvSpPr/>
          <p:nvPr/>
        </p:nvSpPr>
        <p:spPr>
          <a:xfrm>
            <a:off x="1705847"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65" name="object 132"/>
          <p:cNvSpPr/>
          <p:nvPr/>
        </p:nvSpPr>
        <p:spPr>
          <a:xfrm>
            <a:off x="1664443" y="12750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66" name="object 133"/>
          <p:cNvSpPr/>
          <p:nvPr/>
        </p:nvSpPr>
        <p:spPr>
          <a:xfrm>
            <a:off x="4107371"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67" name="object 134"/>
          <p:cNvSpPr/>
          <p:nvPr/>
        </p:nvSpPr>
        <p:spPr>
          <a:xfrm>
            <a:off x="4065969"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68" name="object 135"/>
          <p:cNvSpPr/>
          <p:nvPr/>
        </p:nvSpPr>
        <p:spPr>
          <a:xfrm>
            <a:off x="3527693"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69" name="object 136"/>
          <p:cNvSpPr/>
          <p:nvPr/>
        </p:nvSpPr>
        <p:spPr>
          <a:xfrm>
            <a:off x="3486289"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70" name="object 137"/>
          <p:cNvSpPr/>
          <p:nvPr/>
        </p:nvSpPr>
        <p:spPr>
          <a:xfrm>
            <a:off x="3444886"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71" name="object 138"/>
          <p:cNvSpPr/>
          <p:nvPr/>
        </p:nvSpPr>
        <p:spPr>
          <a:xfrm>
            <a:off x="3403473"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72" name="object 139"/>
          <p:cNvSpPr/>
          <p:nvPr/>
        </p:nvSpPr>
        <p:spPr>
          <a:xfrm>
            <a:off x="3362071"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73" name="object 140"/>
          <p:cNvSpPr/>
          <p:nvPr/>
        </p:nvSpPr>
        <p:spPr>
          <a:xfrm>
            <a:off x="3320667"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74" name="object 141"/>
          <p:cNvSpPr/>
          <p:nvPr/>
        </p:nvSpPr>
        <p:spPr>
          <a:xfrm>
            <a:off x="3279264"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75" name="object 142"/>
          <p:cNvSpPr/>
          <p:nvPr/>
        </p:nvSpPr>
        <p:spPr>
          <a:xfrm>
            <a:off x="3237851"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76" name="object 143"/>
          <p:cNvSpPr/>
          <p:nvPr/>
        </p:nvSpPr>
        <p:spPr>
          <a:xfrm>
            <a:off x="3196448"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77" name="object 144"/>
          <p:cNvSpPr/>
          <p:nvPr/>
        </p:nvSpPr>
        <p:spPr>
          <a:xfrm>
            <a:off x="3155046"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78" name="object 145"/>
          <p:cNvSpPr/>
          <p:nvPr/>
        </p:nvSpPr>
        <p:spPr>
          <a:xfrm>
            <a:off x="3113642"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79" name="object 146"/>
          <p:cNvSpPr/>
          <p:nvPr/>
        </p:nvSpPr>
        <p:spPr>
          <a:xfrm>
            <a:off x="3072231"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80" name="object 147"/>
          <p:cNvSpPr/>
          <p:nvPr/>
        </p:nvSpPr>
        <p:spPr>
          <a:xfrm>
            <a:off x="3030827"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81" name="object 148"/>
          <p:cNvSpPr/>
          <p:nvPr/>
        </p:nvSpPr>
        <p:spPr>
          <a:xfrm>
            <a:off x="2989424"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82" name="object 149"/>
          <p:cNvSpPr/>
          <p:nvPr/>
        </p:nvSpPr>
        <p:spPr>
          <a:xfrm>
            <a:off x="2948021"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83" name="object 150"/>
          <p:cNvSpPr/>
          <p:nvPr/>
        </p:nvSpPr>
        <p:spPr>
          <a:xfrm>
            <a:off x="2906609"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84" name="object 151"/>
          <p:cNvSpPr/>
          <p:nvPr/>
        </p:nvSpPr>
        <p:spPr>
          <a:xfrm>
            <a:off x="2865206"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85" name="object 152"/>
          <p:cNvSpPr/>
          <p:nvPr/>
        </p:nvSpPr>
        <p:spPr>
          <a:xfrm>
            <a:off x="2823801"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86" name="object 153"/>
          <p:cNvSpPr/>
          <p:nvPr/>
        </p:nvSpPr>
        <p:spPr>
          <a:xfrm>
            <a:off x="2782391"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87" name="object 154"/>
          <p:cNvSpPr/>
          <p:nvPr/>
        </p:nvSpPr>
        <p:spPr>
          <a:xfrm>
            <a:off x="2740987"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88" name="object 155"/>
          <p:cNvSpPr/>
          <p:nvPr/>
        </p:nvSpPr>
        <p:spPr>
          <a:xfrm>
            <a:off x="2699584"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89" name="object 156"/>
          <p:cNvSpPr/>
          <p:nvPr/>
        </p:nvSpPr>
        <p:spPr>
          <a:xfrm>
            <a:off x="2658181"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90" name="object 157"/>
          <p:cNvSpPr/>
          <p:nvPr/>
        </p:nvSpPr>
        <p:spPr>
          <a:xfrm>
            <a:off x="2616770"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91" name="object 158"/>
          <p:cNvSpPr/>
          <p:nvPr/>
        </p:nvSpPr>
        <p:spPr>
          <a:xfrm>
            <a:off x="2575366"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92" name="object 159"/>
          <p:cNvSpPr/>
          <p:nvPr/>
        </p:nvSpPr>
        <p:spPr>
          <a:xfrm>
            <a:off x="2533963"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93" name="object 160"/>
          <p:cNvSpPr/>
          <p:nvPr/>
        </p:nvSpPr>
        <p:spPr>
          <a:xfrm>
            <a:off x="2492560"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94" name="object 161"/>
          <p:cNvSpPr/>
          <p:nvPr/>
        </p:nvSpPr>
        <p:spPr>
          <a:xfrm>
            <a:off x="2451148"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95" name="object 162"/>
          <p:cNvSpPr/>
          <p:nvPr/>
        </p:nvSpPr>
        <p:spPr>
          <a:xfrm>
            <a:off x="2409744"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96" name="object 163"/>
          <p:cNvSpPr/>
          <p:nvPr/>
        </p:nvSpPr>
        <p:spPr>
          <a:xfrm>
            <a:off x="2368341"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97" name="object 164"/>
          <p:cNvSpPr/>
          <p:nvPr/>
        </p:nvSpPr>
        <p:spPr>
          <a:xfrm>
            <a:off x="2326929"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98" name="object 165"/>
          <p:cNvSpPr/>
          <p:nvPr/>
        </p:nvSpPr>
        <p:spPr>
          <a:xfrm>
            <a:off x="2285525"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499" name="object 166"/>
          <p:cNvSpPr/>
          <p:nvPr/>
        </p:nvSpPr>
        <p:spPr>
          <a:xfrm>
            <a:off x="2244123"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00" name="object 167"/>
          <p:cNvSpPr/>
          <p:nvPr/>
        </p:nvSpPr>
        <p:spPr>
          <a:xfrm>
            <a:off x="2202719"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01" name="object 168"/>
          <p:cNvSpPr/>
          <p:nvPr/>
        </p:nvSpPr>
        <p:spPr>
          <a:xfrm>
            <a:off x="2161308"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02" name="object 169"/>
          <p:cNvSpPr/>
          <p:nvPr/>
        </p:nvSpPr>
        <p:spPr>
          <a:xfrm>
            <a:off x="2119904"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03" name="object 170"/>
          <p:cNvSpPr/>
          <p:nvPr/>
        </p:nvSpPr>
        <p:spPr>
          <a:xfrm>
            <a:off x="2037090"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04" name="object 171"/>
          <p:cNvSpPr/>
          <p:nvPr/>
        </p:nvSpPr>
        <p:spPr>
          <a:xfrm>
            <a:off x="1995686"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05" name="object 172"/>
          <p:cNvSpPr/>
          <p:nvPr/>
        </p:nvSpPr>
        <p:spPr>
          <a:xfrm>
            <a:off x="1954283"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06" name="object 173"/>
          <p:cNvSpPr/>
          <p:nvPr/>
        </p:nvSpPr>
        <p:spPr>
          <a:xfrm>
            <a:off x="1747258" y="13234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07" name="object 174"/>
          <p:cNvSpPr/>
          <p:nvPr/>
        </p:nvSpPr>
        <p:spPr>
          <a:xfrm>
            <a:off x="1705847"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08" name="object 175"/>
          <p:cNvSpPr/>
          <p:nvPr/>
        </p:nvSpPr>
        <p:spPr>
          <a:xfrm>
            <a:off x="1664443" y="13234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09" name="object 176"/>
          <p:cNvSpPr/>
          <p:nvPr/>
        </p:nvSpPr>
        <p:spPr>
          <a:xfrm>
            <a:off x="3900347"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10" name="object 177"/>
          <p:cNvSpPr/>
          <p:nvPr/>
        </p:nvSpPr>
        <p:spPr>
          <a:xfrm>
            <a:off x="3693314"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11" name="object 178"/>
          <p:cNvSpPr/>
          <p:nvPr/>
        </p:nvSpPr>
        <p:spPr>
          <a:xfrm>
            <a:off x="3651910"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12" name="object 179"/>
          <p:cNvSpPr/>
          <p:nvPr/>
        </p:nvSpPr>
        <p:spPr>
          <a:xfrm>
            <a:off x="3610507"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13" name="object 180"/>
          <p:cNvSpPr/>
          <p:nvPr/>
        </p:nvSpPr>
        <p:spPr>
          <a:xfrm>
            <a:off x="3569104"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14" name="object 181"/>
          <p:cNvSpPr/>
          <p:nvPr/>
        </p:nvSpPr>
        <p:spPr>
          <a:xfrm>
            <a:off x="3527693"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15" name="object 182"/>
          <p:cNvSpPr/>
          <p:nvPr/>
        </p:nvSpPr>
        <p:spPr>
          <a:xfrm>
            <a:off x="3486289"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16" name="object 183"/>
          <p:cNvSpPr/>
          <p:nvPr/>
        </p:nvSpPr>
        <p:spPr>
          <a:xfrm>
            <a:off x="3444886"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17" name="object 184"/>
          <p:cNvSpPr/>
          <p:nvPr/>
        </p:nvSpPr>
        <p:spPr>
          <a:xfrm>
            <a:off x="3403483"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18" name="object 185"/>
          <p:cNvSpPr/>
          <p:nvPr/>
        </p:nvSpPr>
        <p:spPr>
          <a:xfrm>
            <a:off x="3362071"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19" name="object 186"/>
          <p:cNvSpPr/>
          <p:nvPr/>
        </p:nvSpPr>
        <p:spPr>
          <a:xfrm>
            <a:off x="3320667"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20" name="object 187"/>
          <p:cNvSpPr/>
          <p:nvPr/>
        </p:nvSpPr>
        <p:spPr>
          <a:xfrm>
            <a:off x="3279264"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21" name="object 188"/>
          <p:cNvSpPr/>
          <p:nvPr/>
        </p:nvSpPr>
        <p:spPr>
          <a:xfrm>
            <a:off x="3237851"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22" name="object 189"/>
          <p:cNvSpPr/>
          <p:nvPr/>
        </p:nvSpPr>
        <p:spPr>
          <a:xfrm>
            <a:off x="3196448"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23" name="object 190"/>
          <p:cNvSpPr/>
          <p:nvPr/>
        </p:nvSpPr>
        <p:spPr>
          <a:xfrm>
            <a:off x="3155046"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24" name="object 191"/>
          <p:cNvSpPr/>
          <p:nvPr/>
        </p:nvSpPr>
        <p:spPr>
          <a:xfrm>
            <a:off x="3113642"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25" name="object 192"/>
          <p:cNvSpPr/>
          <p:nvPr/>
        </p:nvSpPr>
        <p:spPr>
          <a:xfrm>
            <a:off x="3072231"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26" name="object 193"/>
          <p:cNvSpPr/>
          <p:nvPr/>
        </p:nvSpPr>
        <p:spPr>
          <a:xfrm>
            <a:off x="3030827"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27" name="object 194"/>
          <p:cNvSpPr/>
          <p:nvPr/>
        </p:nvSpPr>
        <p:spPr>
          <a:xfrm>
            <a:off x="2989424"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28" name="object 195"/>
          <p:cNvSpPr/>
          <p:nvPr/>
        </p:nvSpPr>
        <p:spPr>
          <a:xfrm>
            <a:off x="2948021"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29" name="object 196"/>
          <p:cNvSpPr/>
          <p:nvPr/>
        </p:nvSpPr>
        <p:spPr>
          <a:xfrm>
            <a:off x="2906609"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30" name="object 197"/>
          <p:cNvSpPr/>
          <p:nvPr/>
        </p:nvSpPr>
        <p:spPr>
          <a:xfrm>
            <a:off x="2865206"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31" name="object 198"/>
          <p:cNvSpPr/>
          <p:nvPr/>
        </p:nvSpPr>
        <p:spPr>
          <a:xfrm>
            <a:off x="2823801"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32" name="object 199"/>
          <p:cNvSpPr/>
          <p:nvPr/>
        </p:nvSpPr>
        <p:spPr>
          <a:xfrm>
            <a:off x="2782391"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33" name="object 200"/>
          <p:cNvSpPr/>
          <p:nvPr/>
        </p:nvSpPr>
        <p:spPr>
          <a:xfrm>
            <a:off x="2740987"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34" name="object 201"/>
          <p:cNvSpPr/>
          <p:nvPr/>
        </p:nvSpPr>
        <p:spPr>
          <a:xfrm>
            <a:off x="2699584"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35" name="object 202"/>
          <p:cNvSpPr/>
          <p:nvPr/>
        </p:nvSpPr>
        <p:spPr>
          <a:xfrm>
            <a:off x="2658181"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36" name="object 203"/>
          <p:cNvSpPr/>
          <p:nvPr/>
        </p:nvSpPr>
        <p:spPr>
          <a:xfrm>
            <a:off x="2616770"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37" name="object 204"/>
          <p:cNvSpPr/>
          <p:nvPr/>
        </p:nvSpPr>
        <p:spPr>
          <a:xfrm>
            <a:off x="2575366"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38" name="object 205"/>
          <p:cNvSpPr/>
          <p:nvPr/>
        </p:nvSpPr>
        <p:spPr>
          <a:xfrm>
            <a:off x="2533963"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39" name="object 206"/>
          <p:cNvSpPr/>
          <p:nvPr/>
        </p:nvSpPr>
        <p:spPr>
          <a:xfrm>
            <a:off x="2492560"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40" name="object 207"/>
          <p:cNvSpPr/>
          <p:nvPr/>
        </p:nvSpPr>
        <p:spPr>
          <a:xfrm>
            <a:off x="2451148"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41" name="object 208"/>
          <p:cNvSpPr/>
          <p:nvPr/>
        </p:nvSpPr>
        <p:spPr>
          <a:xfrm>
            <a:off x="2409744"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42" name="object 209"/>
          <p:cNvSpPr/>
          <p:nvPr/>
        </p:nvSpPr>
        <p:spPr>
          <a:xfrm>
            <a:off x="2368341"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43" name="object 210"/>
          <p:cNvSpPr/>
          <p:nvPr/>
        </p:nvSpPr>
        <p:spPr>
          <a:xfrm>
            <a:off x="2326929"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44" name="object 211"/>
          <p:cNvSpPr/>
          <p:nvPr/>
        </p:nvSpPr>
        <p:spPr>
          <a:xfrm>
            <a:off x="2285525"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45" name="object 212"/>
          <p:cNvSpPr/>
          <p:nvPr/>
        </p:nvSpPr>
        <p:spPr>
          <a:xfrm>
            <a:off x="2244123"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46" name="object 213"/>
          <p:cNvSpPr/>
          <p:nvPr/>
        </p:nvSpPr>
        <p:spPr>
          <a:xfrm>
            <a:off x="2202712"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47" name="object 214"/>
          <p:cNvSpPr/>
          <p:nvPr/>
        </p:nvSpPr>
        <p:spPr>
          <a:xfrm>
            <a:off x="2161308"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48" name="object 215"/>
          <p:cNvSpPr/>
          <p:nvPr/>
        </p:nvSpPr>
        <p:spPr>
          <a:xfrm>
            <a:off x="2119904"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49" name="object 216"/>
          <p:cNvSpPr/>
          <p:nvPr/>
        </p:nvSpPr>
        <p:spPr>
          <a:xfrm>
            <a:off x="2078500"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50" name="object 217"/>
          <p:cNvSpPr/>
          <p:nvPr/>
        </p:nvSpPr>
        <p:spPr>
          <a:xfrm>
            <a:off x="2037090"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51" name="object 218"/>
          <p:cNvSpPr/>
          <p:nvPr/>
        </p:nvSpPr>
        <p:spPr>
          <a:xfrm>
            <a:off x="1995686"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52" name="object 219"/>
          <p:cNvSpPr/>
          <p:nvPr/>
        </p:nvSpPr>
        <p:spPr>
          <a:xfrm>
            <a:off x="1954283"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53" name="object 220"/>
          <p:cNvSpPr/>
          <p:nvPr/>
        </p:nvSpPr>
        <p:spPr>
          <a:xfrm>
            <a:off x="1747258"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54" name="object 221"/>
          <p:cNvSpPr/>
          <p:nvPr/>
        </p:nvSpPr>
        <p:spPr>
          <a:xfrm>
            <a:off x="1705847"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55" name="object 222"/>
          <p:cNvSpPr/>
          <p:nvPr/>
        </p:nvSpPr>
        <p:spPr>
          <a:xfrm>
            <a:off x="1208981" y="13719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56" name="object 223"/>
          <p:cNvSpPr/>
          <p:nvPr/>
        </p:nvSpPr>
        <p:spPr>
          <a:xfrm>
            <a:off x="1167577" y="137195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57" name="object 224"/>
          <p:cNvSpPr/>
          <p:nvPr/>
        </p:nvSpPr>
        <p:spPr>
          <a:xfrm>
            <a:off x="1126167" y="137195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58" name="object 225"/>
          <p:cNvSpPr/>
          <p:nvPr/>
        </p:nvSpPr>
        <p:spPr>
          <a:xfrm>
            <a:off x="1084763" y="137195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59" name="object 226"/>
          <p:cNvSpPr/>
          <p:nvPr/>
        </p:nvSpPr>
        <p:spPr>
          <a:xfrm>
            <a:off x="4065969"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60" name="object 227"/>
          <p:cNvSpPr/>
          <p:nvPr/>
        </p:nvSpPr>
        <p:spPr>
          <a:xfrm>
            <a:off x="4024558"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61" name="object 228"/>
          <p:cNvSpPr/>
          <p:nvPr/>
        </p:nvSpPr>
        <p:spPr>
          <a:xfrm>
            <a:off x="3983154"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62" name="object 229"/>
          <p:cNvSpPr/>
          <p:nvPr/>
        </p:nvSpPr>
        <p:spPr>
          <a:xfrm>
            <a:off x="3941750"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63" name="object 230"/>
          <p:cNvSpPr/>
          <p:nvPr/>
        </p:nvSpPr>
        <p:spPr>
          <a:xfrm>
            <a:off x="3858936"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64" name="object 231"/>
          <p:cNvSpPr/>
          <p:nvPr/>
        </p:nvSpPr>
        <p:spPr>
          <a:xfrm>
            <a:off x="3817532"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65" name="object 232"/>
          <p:cNvSpPr/>
          <p:nvPr/>
        </p:nvSpPr>
        <p:spPr>
          <a:xfrm>
            <a:off x="3776129"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66" name="object 233"/>
          <p:cNvSpPr/>
          <p:nvPr/>
        </p:nvSpPr>
        <p:spPr>
          <a:xfrm>
            <a:off x="3734724"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67" name="object 234"/>
          <p:cNvSpPr/>
          <p:nvPr/>
        </p:nvSpPr>
        <p:spPr>
          <a:xfrm>
            <a:off x="3693314"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68" name="object 235"/>
          <p:cNvSpPr/>
          <p:nvPr/>
        </p:nvSpPr>
        <p:spPr>
          <a:xfrm>
            <a:off x="3651910"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69" name="object 236"/>
          <p:cNvSpPr/>
          <p:nvPr/>
        </p:nvSpPr>
        <p:spPr>
          <a:xfrm>
            <a:off x="3610507"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70" name="object 237"/>
          <p:cNvSpPr/>
          <p:nvPr/>
        </p:nvSpPr>
        <p:spPr>
          <a:xfrm>
            <a:off x="3569104"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71" name="object 238"/>
          <p:cNvSpPr/>
          <p:nvPr/>
        </p:nvSpPr>
        <p:spPr>
          <a:xfrm>
            <a:off x="3527693"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72" name="object 239"/>
          <p:cNvSpPr/>
          <p:nvPr/>
        </p:nvSpPr>
        <p:spPr>
          <a:xfrm>
            <a:off x="3486289"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73" name="object 240"/>
          <p:cNvSpPr/>
          <p:nvPr/>
        </p:nvSpPr>
        <p:spPr>
          <a:xfrm>
            <a:off x="3444886"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74" name="object 241"/>
          <p:cNvSpPr/>
          <p:nvPr/>
        </p:nvSpPr>
        <p:spPr>
          <a:xfrm>
            <a:off x="3403483"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75" name="object 242"/>
          <p:cNvSpPr/>
          <p:nvPr/>
        </p:nvSpPr>
        <p:spPr>
          <a:xfrm>
            <a:off x="3362071"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76" name="object 243"/>
          <p:cNvSpPr/>
          <p:nvPr/>
        </p:nvSpPr>
        <p:spPr>
          <a:xfrm>
            <a:off x="3320667"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77" name="object 244"/>
          <p:cNvSpPr/>
          <p:nvPr/>
        </p:nvSpPr>
        <p:spPr>
          <a:xfrm>
            <a:off x="3279264"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78" name="object 245"/>
          <p:cNvSpPr/>
          <p:nvPr/>
        </p:nvSpPr>
        <p:spPr>
          <a:xfrm>
            <a:off x="3237851"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79" name="object 246"/>
          <p:cNvSpPr/>
          <p:nvPr/>
        </p:nvSpPr>
        <p:spPr>
          <a:xfrm>
            <a:off x="3196448"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80" name="object 247"/>
          <p:cNvSpPr/>
          <p:nvPr/>
        </p:nvSpPr>
        <p:spPr>
          <a:xfrm>
            <a:off x="3155046"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81" name="object 248"/>
          <p:cNvSpPr/>
          <p:nvPr/>
        </p:nvSpPr>
        <p:spPr>
          <a:xfrm>
            <a:off x="3113642"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82" name="object 249"/>
          <p:cNvSpPr/>
          <p:nvPr/>
        </p:nvSpPr>
        <p:spPr>
          <a:xfrm>
            <a:off x="3072231"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83" name="object 250"/>
          <p:cNvSpPr/>
          <p:nvPr/>
        </p:nvSpPr>
        <p:spPr>
          <a:xfrm>
            <a:off x="3030827"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84" name="object 251"/>
          <p:cNvSpPr/>
          <p:nvPr/>
        </p:nvSpPr>
        <p:spPr>
          <a:xfrm>
            <a:off x="2989424"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85" name="object 252"/>
          <p:cNvSpPr/>
          <p:nvPr/>
        </p:nvSpPr>
        <p:spPr>
          <a:xfrm>
            <a:off x="2948021"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86" name="object 253"/>
          <p:cNvSpPr/>
          <p:nvPr/>
        </p:nvSpPr>
        <p:spPr>
          <a:xfrm>
            <a:off x="2906609"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87" name="object 254"/>
          <p:cNvSpPr/>
          <p:nvPr/>
        </p:nvSpPr>
        <p:spPr>
          <a:xfrm>
            <a:off x="2865206"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88" name="object 255"/>
          <p:cNvSpPr/>
          <p:nvPr/>
        </p:nvSpPr>
        <p:spPr>
          <a:xfrm>
            <a:off x="2823801"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89" name="object 256"/>
          <p:cNvSpPr/>
          <p:nvPr/>
        </p:nvSpPr>
        <p:spPr>
          <a:xfrm>
            <a:off x="2782391"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90" name="object 257"/>
          <p:cNvSpPr/>
          <p:nvPr/>
        </p:nvSpPr>
        <p:spPr>
          <a:xfrm>
            <a:off x="2740987"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91" name="object 258"/>
          <p:cNvSpPr/>
          <p:nvPr/>
        </p:nvSpPr>
        <p:spPr>
          <a:xfrm>
            <a:off x="2699584"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92" name="object 259"/>
          <p:cNvSpPr/>
          <p:nvPr/>
        </p:nvSpPr>
        <p:spPr>
          <a:xfrm>
            <a:off x="2658181"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93" name="object 260"/>
          <p:cNvSpPr/>
          <p:nvPr/>
        </p:nvSpPr>
        <p:spPr>
          <a:xfrm>
            <a:off x="2616770"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94" name="object 261"/>
          <p:cNvSpPr/>
          <p:nvPr/>
        </p:nvSpPr>
        <p:spPr>
          <a:xfrm>
            <a:off x="2575366"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95" name="object 262"/>
          <p:cNvSpPr/>
          <p:nvPr/>
        </p:nvSpPr>
        <p:spPr>
          <a:xfrm>
            <a:off x="2533963"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96" name="object 263"/>
          <p:cNvSpPr/>
          <p:nvPr/>
        </p:nvSpPr>
        <p:spPr>
          <a:xfrm>
            <a:off x="2492550"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97" name="object 264"/>
          <p:cNvSpPr/>
          <p:nvPr/>
        </p:nvSpPr>
        <p:spPr>
          <a:xfrm>
            <a:off x="2451148"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98" name="object 265"/>
          <p:cNvSpPr/>
          <p:nvPr/>
        </p:nvSpPr>
        <p:spPr>
          <a:xfrm>
            <a:off x="2409744"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599" name="object 266"/>
          <p:cNvSpPr/>
          <p:nvPr/>
        </p:nvSpPr>
        <p:spPr>
          <a:xfrm>
            <a:off x="2368341"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00" name="object 267"/>
          <p:cNvSpPr/>
          <p:nvPr/>
        </p:nvSpPr>
        <p:spPr>
          <a:xfrm>
            <a:off x="2326929"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01" name="object 268"/>
          <p:cNvSpPr/>
          <p:nvPr/>
        </p:nvSpPr>
        <p:spPr>
          <a:xfrm>
            <a:off x="2285525"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02" name="object 269"/>
          <p:cNvSpPr/>
          <p:nvPr/>
        </p:nvSpPr>
        <p:spPr>
          <a:xfrm>
            <a:off x="2244123"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03" name="object 270"/>
          <p:cNvSpPr/>
          <p:nvPr/>
        </p:nvSpPr>
        <p:spPr>
          <a:xfrm>
            <a:off x="2202712"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04" name="object 271"/>
          <p:cNvSpPr/>
          <p:nvPr/>
        </p:nvSpPr>
        <p:spPr>
          <a:xfrm>
            <a:off x="2161308"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05" name="object 272"/>
          <p:cNvSpPr/>
          <p:nvPr/>
        </p:nvSpPr>
        <p:spPr>
          <a:xfrm>
            <a:off x="2119904"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06" name="object 273"/>
          <p:cNvSpPr/>
          <p:nvPr/>
        </p:nvSpPr>
        <p:spPr>
          <a:xfrm>
            <a:off x="2037090"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07" name="object 274"/>
          <p:cNvSpPr/>
          <p:nvPr/>
        </p:nvSpPr>
        <p:spPr>
          <a:xfrm>
            <a:off x="1995686"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08" name="object 275"/>
          <p:cNvSpPr/>
          <p:nvPr/>
        </p:nvSpPr>
        <p:spPr>
          <a:xfrm>
            <a:off x="1954283"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09" name="object 276"/>
          <p:cNvSpPr/>
          <p:nvPr/>
        </p:nvSpPr>
        <p:spPr>
          <a:xfrm>
            <a:off x="1250385"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10" name="object 277"/>
          <p:cNvSpPr/>
          <p:nvPr/>
        </p:nvSpPr>
        <p:spPr>
          <a:xfrm>
            <a:off x="1208981" y="14204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11" name="object 278"/>
          <p:cNvSpPr/>
          <p:nvPr/>
        </p:nvSpPr>
        <p:spPr>
          <a:xfrm>
            <a:off x="1167577" y="142042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12" name="object 279"/>
          <p:cNvSpPr/>
          <p:nvPr/>
        </p:nvSpPr>
        <p:spPr>
          <a:xfrm>
            <a:off x="1126175" y="142042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13" name="object 280"/>
          <p:cNvSpPr/>
          <p:nvPr/>
        </p:nvSpPr>
        <p:spPr>
          <a:xfrm>
            <a:off x="1084763" y="142042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14" name="object 281"/>
          <p:cNvSpPr/>
          <p:nvPr/>
        </p:nvSpPr>
        <p:spPr>
          <a:xfrm>
            <a:off x="1043360" y="142042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15" name="object 282"/>
          <p:cNvSpPr/>
          <p:nvPr/>
        </p:nvSpPr>
        <p:spPr>
          <a:xfrm>
            <a:off x="1001948" y="142042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16" name="object 283"/>
          <p:cNvSpPr/>
          <p:nvPr/>
        </p:nvSpPr>
        <p:spPr>
          <a:xfrm>
            <a:off x="4107371"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17" name="object 284"/>
          <p:cNvSpPr/>
          <p:nvPr/>
        </p:nvSpPr>
        <p:spPr>
          <a:xfrm>
            <a:off x="4065969"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18" name="object 285"/>
          <p:cNvSpPr/>
          <p:nvPr/>
        </p:nvSpPr>
        <p:spPr>
          <a:xfrm>
            <a:off x="4024558"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19" name="object 286"/>
          <p:cNvSpPr/>
          <p:nvPr/>
        </p:nvSpPr>
        <p:spPr>
          <a:xfrm>
            <a:off x="3983154"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20" name="object 287"/>
          <p:cNvSpPr/>
          <p:nvPr/>
        </p:nvSpPr>
        <p:spPr>
          <a:xfrm>
            <a:off x="3941750"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21" name="object 288"/>
          <p:cNvSpPr/>
          <p:nvPr/>
        </p:nvSpPr>
        <p:spPr>
          <a:xfrm>
            <a:off x="3900347"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22" name="object 289"/>
          <p:cNvSpPr/>
          <p:nvPr/>
        </p:nvSpPr>
        <p:spPr>
          <a:xfrm>
            <a:off x="3858936"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23" name="object 290"/>
          <p:cNvSpPr/>
          <p:nvPr/>
        </p:nvSpPr>
        <p:spPr>
          <a:xfrm>
            <a:off x="3817532"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24" name="object 291"/>
          <p:cNvSpPr/>
          <p:nvPr/>
        </p:nvSpPr>
        <p:spPr>
          <a:xfrm>
            <a:off x="3776129"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25" name="object 292"/>
          <p:cNvSpPr/>
          <p:nvPr/>
        </p:nvSpPr>
        <p:spPr>
          <a:xfrm>
            <a:off x="3734724"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26" name="object 293"/>
          <p:cNvSpPr/>
          <p:nvPr/>
        </p:nvSpPr>
        <p:spPr>
          <a:xfrm>
            <a:off x="3693314"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27" name="object 294"/>
          <p:cNvSpPr/>
          <p:nvPr/>
        </p:nvSpPr>
        <p:spPr>
          <a:xfrm>
            <a:off x="3651910"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28" name="object 295"/>
          <p:cNvSpPr/>
          <p:nvPr/>
        </p:nvSpPr>
        <p:spPr>
          <a:xfrm>
            <a:off x="3610507"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29" name="object 296"/>
          <p:cNvSpPr/>
          <p:nvPr/>
        </p:nvSpPr>
        <p:spPr>
          <a:xfrm>
            <a:off x="3569104"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30" name="object 297"/>
          <p:cNvSpPr/>
          <p:nvPr/>
        </p:nvSpPr>
        <p:spPr>
          <a:xfrm>
            <a:off x="3527693"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31" name="object 298"/>
          <p:cNvSpPr/>
          <p:nvPr/>
        </p:nvSpPr>
        <p:spPr>
          <a:xfrm>
            <a:off x="3486289"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32" name="object 299"/>
          <p:cNvSpPr/>
          <p:nvPr/>
        </p:nvSpPr>
        <p:spPr>
          <a:xfrm>
            <a:off x="3444886"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33" name="object 300"/>
          <p:cNvSpPr/>
          <p:nvPr/>
        </p:nvSpPr>
        <p:spPr>
          <a:xfrm>
            <a:off x="3403483"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34" name="object 301"/>
          <p:cNvSpPr/>
          <p:nvPr/>
        </p:nvSpPr>
        <p:spPr>
          <a:xfrm>
            <a:off x="3362071"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35" name="object 302"/>
          <p:cNvSpPr/>
          <p:nvPr/>
        </p:nvSpPr>
        <p:spPr>
          <a:xfrm>
            <a:off x="3320667"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36" name="object 303"/>
          <p:cNvSpPr/>
          <p:nvPr/>
        </p:nvSpPr>
        <p:spPr>
          <a:xfrm>
            <a:off x="3279264"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37" name="object 304"/>
          <p:cNvSpPr/>
          <p:nvPr/>
        </p:nvSpPr>
        <p:spPr>
          <a:xfrm>
            <a:off x="3237851"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38" name="object 305"/>
          <p:cNvSpPr/>
          <p:nvPr/>
        </p:nvSpPr>
        <p:spPr>
          <a:xfrm>
            <a:off x="3196448"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39" name="object 306"/>
          <p:cNvSpPr/>
          <p:nvPr/>
        </p:nvSpPr>
        <p:spPr>
          <a:xfrm>
            <a:off x="3155046"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40" name="object 307"/>
          <p:cNvSpPr/>
          <p:nvPr/>
        </p:nvSpPr>
        <p:spPr>
          <a:xfrm>
            <a:off x="3113642"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41" name="object 308"/>
          <p:cNvSpPr/>
          <p:nvPr/>
        </p:nvSpPr>
        <p:spPr>
          <a:xfrm>
            <a:off x="3072231"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42" name="object 309"/>
          <p:cNvSpPr/>
          <p:nvPr/>
        </p:nvSpPr>
        <p:spPr>
          <a:xfrm>
            <a:off x="3030827"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43" name="object 310"/>
          <p:cNvSpPr/>
          <p:nvPr/>
        </p:nvSpPr>
        <p:spPr>
          <a:xfrm>
            <a:off x="2989424"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44" name="object 311"/>
          <p:cNvSpPr/>
          <p:nvPr/>
        </p:nvSpPr>
        <p:spPr>
          <a:xfrm>
            <a:off x="2948021"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45" name="object 312"/>
          <p:cNvSpPr/>
          <p:nvPr/>
        </p:nvSpPr>
        <p:spPr>
          <a:xfrm>
            <a:off x="2906609"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46" name="object 313"/>
          <p:cNvSpPr/>
          <p:nvPr/>
        </p:nvSpPr>
        <p:spPr>
          <a:xfrm>
            <a:off x="2865206"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47" name="object 314"/>
          <p:cNvSpPr/>
          <p:nvPr/>
        </p:nvSpPr>
        <p:spPr>
          <a:xfrm>
            <a:off x="2823801"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48" name="object 315"/>
          <p:cNvSpPr/>
          <p:nvPr/>
        </p:nvSpPr>
        <p:spPr>
          <a:xfrm>
            <a:off x="2782391"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49" name="object 316"/>
          <p:cNvSpPr/>
          <p:nvPr/>
        </p:nvSpPr>
        <p:spPr>
          <a:xfrm>
            <a:off x="2740987"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50" name="object 317"/>
          <p:cNvSpPr/>
          <p:nvPr/>
        </p:nvSpPr>
        <p:spPr>
          <a:xfrm>
            <a:off x="2699584"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51" name="object 318"/>
          <p:cNvSpPr/>
          <p:nvPr/>
        </p:nvSpPr>
        <p:spPr>
          <a:xfrm>
            <a:off x="2658181"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52" name="object 319"/>
          <p:cNvSpPr/>
          <p:nvPr/>
        </p:nvSpPr>
        <p:spPr>
          <a:xfrm>
            <a:off x="2616770"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53" name="object 320"/>
          <p:cNvSpPr/>
          <p:nvPr/>
        </p:nvSpPr>
        <p:spPr>
          <a:xfrm>
            <a:off x="2575366"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54" name="object 321"/>
          <p:cNvSpPr/>
          <p:nvPr/>
        </p:nvSpPr>
        <p:spPr>
          <a:xfrm>
            <a:off x="2533963"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55" name="object 322"/>
          <p:cNvSpPr/>
          <p:nvPr/>
        </p:nvSpPr>
        <p:spPr>
          <a:xfrm>
            <a:off x="2492550"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56" name="object 323"/>
          <p:cNvSpPr/>
          <p:nvPr/>
        </p:nvSpPr>
        <p:spPr>
          <a:xfrm>
            <a:off x="2451148"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57" name="object 324"/>
          <p:cNvSpPr/>
          <p:nvPr/>
        </p:nvSpPr>
        <p:spPr>
          <a:xfrm>
            <a:off x="2409744"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58" name="object 325"/>
          <p:cNvSpPr/>
          <p:nvPr/>
        </p:nvSpPr>
        <p:spPr>
          <a:xfrm>
            <a:off x="2368341"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59" name="object 326"/>
          <p:cNvSpPr/>
          <p:nvPr/>
        </p:nvSpPr>
        <p:spPr>
          <a:xfrm>
            <a:off x="2326929"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60" name="object 327"/>
          <p:cNvSpPr/>
          <p:nvPr/>
        </p:nvSpPr>
        <p:spPr>
          <a:xfrm>
            <a:off x="2285525"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61" name="object 328"/>
          <p:cNvSpPr/>
          <p:nvPr/>
        </p:nvSpPr>
        <p:spPr>
          <a:xfrm>
            <a:off x="2244123"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62" name="object 329"/>
          <p:cNvSpPr/>
          <p:nvPr/>
        </p:nvSpPr>
        <p:spPr>
          <a:xfrm>
            <a:off x="2202712"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63" name="object 330"/>
          <p:cNvSpPr/>
          <p:nvPr/>
        </p:nvSpPr>
        <p:spPr>
          <a:xfrm>
            <a:off x="2161308"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64" name="object 331"/>
          <p:cNvSpPr/>
          <p:nvPr/>
        </p:nvSpPr>
        <p:spPr>
          <a:xfrm>
            <a:off x="1995686"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65" name="object 332"/>
          <p:cNvSpPr/>
          <p:nvPr/>
        </p:nvSpPr>
        <p:spPr>
          <a:xfrm>
            <a:off x="1912878"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66" name="object 333"/>
          <p:cNvSpPr/>
          <p:nvPr/>
        </p:nvSpPr>
        <p:spPr>
          <a:xfrm>
            <a:off x="1871468"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67" name="object 334"/>
          <p:cNvSpPr/>
          <p:nvPr/>
        </p:nvSpPr>
        <p:spPr>
          <a:xfrm>
            <a:off x="1830065"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68" name="object 335"/>
          <p:cNvSpPr/>
          <p:nvPr/>
        </p:nvSpPr>
        <p:spPr>
          <a:xfrm>
            <a:off x="1788661"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69" name="object 336"/>
          <p:cNvSpPr/>
          <p:nvPr/>
        </p:nvSpPr>
        <p:spPr>
          <a:xfrm>
            <a:off x="1747250"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70" name="object 337"/>
          <p:cNvSpPr/>
          <p:nvPr/>
        </p:nvSpPr>
        <p:spPr>
          <a:xfrm>
            <a:off x="1705847"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71" name="object 338"/>
          <p:cNvSpPr/>
          <p:nvPr/>
        </p:nvSpPr>
        <p:spPr>
          <a:xfrm>
            <a:off x="1664443"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72" name="object 339"/>
          <p:cNvSpPr/>
          <p:nvPr/>
        </p:nvSpPr>
        <p:spPr>
          <a:xfrm>
            <a:off x="1623040"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73" name="object 340"/>
          <p:cNvSpPr/>
          <p:nvPr/>
        </p:nvSpPr>
        <p:spPr>
          <a:xfrm>
            <a:off x="1540225"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74" name="object 341"/>
          <p:cNvSpPr/>
          <p:nvPr/>
        </p:nvSpPr>
        <p:spPr>
          <a:xfrm>
            <a:off x="1374602"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75" name="object 342"/>
          <p:cNvSpPr/>
          <p:nvPr/>
        </p:nvSpPr>
        <p:spPr>
          <a:xfrm>
            <a:off x="1333200"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76" name="object 343"/>
          <p:cNvSpPr/>
          <p:nvPr/>
        </p:nvSpPr>
        <p:spPr>
          <a:xfrm>
            <a:off x="1291796"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77" name="object 344"/>
          <p:cNvSpPr/>
          <p:nvPr/>
        </p:nvSpPr>
        <p:spPr>
          <a:xfrm>
            <a:off x="1250385"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78" name="object 345"/>
          <p:cNvSpPr/>
          <p:nvPr/>
        </p:nvSpPr>
        <p:spPr>
          <a:xfrm>
            <a:off x="1208981" y="146889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79" name="object 346"/>
          <p:cNvSpPr/>
          <p:nvPr/>
        </p:nvSpPr>
        <p:spPr>
          <a:xfrm>
            <a:off x="1167577" y="146889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80" name="object 347"/>
          <p:cNvSpPr/>
          <p:nvPr/>
        </p:nvSpPr>
        <p:spPr>
          <a:xfrm>
            <a:off x="1126167" y="146889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81" name="object 348"/>
          <p:cNvSpPr/>
          <p:nvPr/>
        </p:nvSpPr>
        <p:spPr>
          <a:xfrm>
            <a:off x="1084763" y="146889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82" name="object 349"/>
          <p:cNvSpPr/>
          <p:nvPr/>
        </p:nvSpPr>
        <p:spPr>
          <a:xfrm>
            <a:off x="1043360" y="146889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83" name="object 350"/>
          <p:cNvSpPr/>
          <p:nvPr/>
        </p:nvSpPr>
        <p:spPr>
          <a:xfrm>
            <a:off x="1001948" y="146889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84" name="object 351"/>
          <p:cNvSpPr/>
          <p:nvPr/>
        </p:nvSpPr>
        <p:spPr>
          <a:xfrm>
            <a:off x="960545" y="146889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85" name="object 352"/>
          <p:cNvSpPr/>
          <p:nvPr/>
        </p:nvSpPr>
        <p:spPr>
          <a:xfrm>
            <a:off x="4272994"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86" name="object 353"/>
          <p:cNvSpPr/>
          <p:nvPr/>
        </p:nvSpPr>
        <p:spPr>
          <a:xfrm>
            <a:off x="4231590"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87" name="object 354"/>
          <p:cNvSpPr/>
          <p:nvPr/>
        </p:nvSpPr>
        <p:spPr>
          <a:xfrm>
            <a:off x="4190179"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88" name="object 355"/>
          <p:cNvSpPr/>
          <p:nvPr/>
        </p:nvSpPr>
        <p:spPr>
          <a:xfrm>
            <a:off x="4148774"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89" name="object 356"/>
          <p:cNvSpPr/>
          <p:nvPr/>
        </p:nvSpPr>
        <p:spPr>
          <a:xfrm>
            <a:off x="4107371"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90" name="object 357"/>
          <p:cNvSpPr/>
          <p:nvPr/>
        </p:nvSpPr>
        <p:spPr>
          <a:xfrm>
            <a:off x="4065969"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91" name="object 358"/>
          <p:cNvSpPr/>
          <p:nvPr/>
        </p:nvSpPr>
        <p:spPr>
          <a:xfrm>
            <a:off x="4024558"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92" name="object 359"/>
          <p:cNvSpPr/>
          <p:nvPr/>
        </p:nvSpPr>
        <p:spPr>
          <a:xfrm>
            <a:off x="3983154"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93" name="object 360"/>
          <p:cNvSpPr/>
          <p:nvPr/>
        </p:nvSpPr>
        <p:spPr>
          <a:xfrm>
            <a:off x="3941750"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94" name="object 361"/>
          <p:cNvSpPr/>
          <p:nvPr/>
        </p:nvSpPr>
        <p:spPr>
          <a:xfrm>
            <a:off x="3900347"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95" name="object 362"/>
          <p:cNvSpPr/>
          <p:nvPr/>
        </p:nvSpPr>
        <p:spPr>
          <a:xfrm>
            <a:off x="3858936"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96" name="object 363"/>
          <p:cNvSpPr/>
          <p:nvPr/>
        </p:nvSpPr>
        <p:spPr>
          <a:xfrm>
            <a:off x="3817532"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97" name="object 364"/>
          <p:cNvSpPr/>
          <p:nvPr/>
        </p:nvSpPr>
        <p:spPr>
          <a:xfrm>
            <a:off x="3776129"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98" name="object 365"/>
          <p:cNvSpPr/>
          <p:nvPr/>
        </p:nvSpPr>
        <p:spPr>
          <a:xfrm>
            <a:off x="3734724"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699" name="object 366"/>
          <p:cNvSpPr/>
          <p:nvPr/>
        </p:nvSpPr>
        <p:spPr>
          <a:xfrm>
            <a:off x="3693314"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00" name="object 367"/>
          <p:cNvSpPr/>
          <p:nvPr/>
        </p:nvSpPr>
        <p:spPr>
          <a:xfrm>
            <a:off x="3651910"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01" name="object 368"/>
          <p:cNvSpPr/>
          <p:nvPr/>
        </p:nvSpPr>
        <p:spPr>
          <a:xfrm>
            <a:off x="3610507"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02" name="object 369"/>
          <p:cNvSpPr/>
          <p:nvPr/>
        </p:nvSpPr>
        <p:spPr>
          <a:xfrm>
            <a:off x="3569104"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03" name="object 370"/>
          <p:cNvSpPr/>
          <p:nvPr/>
        </p:nvSpPr>
        <p:spPr>
          <a:xfrm>
            <a:off x="3527693"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04" name="object 371"/>
          <p:cNvSpPr/>
          <p:nvPr/>
        </p:nvSpPr>
        <p:spPr>
          <a:xfrm>
            <a:off x="3486289"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05" name="object 372"/>
          <p:cNvSpPr/>
          <p:nvPr/>
        </p:nvSpPr>
        <p:spPr>
          <a:xfrm>
            <a:off x="3444886"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06" name="object 373"/>
          <p:cNvSpPr/>
          <p:nvPr/>
        </p:nvSpPr>
        <p:spPr>
          <a:xfrm>
            <a:off x="3403483"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07" name="object 374"/>
          <p:cNvSpPr/>
          <p:nvPr/>
        </p:nvSpPr>
        <p:spPr>
          <a:xfrm>
            <a:off x="3362071"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08" name="object 375"/>
          <p:cNvSpPr/>
          <p:nvPr/>
        </p:nvSpPr>
        <p:spPr>
          <a:xfrm>
            <a:off x="3320667"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09" name="object 376"/>
          <p:cNvSpPr/>
          <p:nvPr/>
        </p:nvSpPr>
        <p:spPr>
          <a:xfrm>
            <a:off x="3279264"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10" name="object 377"/>
          <p:cNvSpPr/>
          <p:nvPr/>
        </p:nvSpPr>
        <p:spPr>
          <a:xfrm>
            <a:off x="3237851"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11" name="object 378"/>
          <p:cNvSpPr/>
          <p:nvPr/>
        </p:nvSpPr>
        <p:spPr>
          <a:xfrm>
            <a:off x="3196448"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12" name="object 379"/>
          <p:cNvSpPr/>
          <p:nvPr/>
        </p:nvSpPr>
        <p:spPr>
          <a:xfrm>
            <a:off x="3155046"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13" name="object 380"/>
          <p:cNvSpPr/>
          <p:nvPr/>
        </p:nvSpPr>
        <p:spPr>
          <a:xfrm>
            <a:off x="3113642"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14" name="object 381"/>
          <p:cNvSpPr/>
          <p:nvPr/>
        </p:nvSpPr>
        <p:spPr>
          <a:xfrm>
            <a:off x="3072231"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15" name="object 382"/>
          <p:cNvSpPr/>
          <p:nvPr/>
        </p:nvSpPr>
        <p:spPr>
          <a:xfrm>
            <a:off x="3030827"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16" name="object 383"/>
          <p:cNvSpPr/>
          <p:nvPr/>
        </p:nvSpPr>
        <p:spPr>
          <a:xfrm>
            <a:off x="2989424"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17" name="object 384"/>
          <p:cNvSpPr/>
          <p:nvPr/>
        </p:nvSpPr>
        <p:spPr>
          <a:xfrm>
            <a:off x="2948021"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18" name="object 385"/>
          <p:cNvSpPr/>
          <p:nvPr/>
        </p:nvSpPr>
        <p:spPr>
          <a:xfrm>
            <a:off x="2906609"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19" name="object 386"/>
          <p:cNvSpPr/>
          <p:nvPr/>
        </p:nvSpPr>
        <p:spPr>
          <a:xfrm>
            <a:off x="2865206"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20" name="object 387"/>
          <p:cNvSpPr/>
          <p:nvPr/>
        </p:nvSpPr>
        <p:spPr>
          <a:xfrm>
            <a:off x="2823801"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21" name="object 388"/>
          <p:cNvSpPr/>
          <p:nvPr/>
        </p:nvSpPr>
        <p:spPr>
          <a:xfrm>
            <a:off x="2782391"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22" name="object 389"/>
          <p:cNvSpPr/>
          <p:nvPr/>
        </p:nvSpPr>
        <p:spPr>
          <a:xfrm>
            <a:off x="2740987"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23" name="object 390"/>
          <p:cNvSpPr/>
          <p:nvPr/>
        </p:nvSpPr>
        <p:spPr>
          <a:xfrm>
            <a:off x="2699584"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24" name="object 391"/>
          <p:cNvSpPr/>
          <p:nvPr/>
        </p:nvSpPr>
        <p:spPr>
          <a:xfrm>
            <a:off x="2658181"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25" name="object 392"/>
          <p:cNvSpPr/>
          <p:nvPr/>
        </p:nvSpPr>
        <p:spPr>
          <a:xfrm>
            <a:off x="2616770"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26" name="object 393"/>
          <p:cNvSpPr/>
          <p:nvPr/>
        </p:nvSpPr>
        <p:spPr>
          <a:xfrm>
            <a:off x="2575366"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27" name="object 394"/>
          <p:cNvSpPr/>
          <p:nvPr/>
        </p:nvSpPr>
        <p:spPr>
          <a:xfrm>
            <a:off x="2533963"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28" name="object 395"/>
          <p:cNvSpPr/>
          <p:nvPr/>
        </p:nvSpPr>
        <p:spPr>
          <a:xfrm>
            <a:off x="2492550"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29" name="object 396"/>
          <p:cNvSpPr/>
          <p:nvPr/>
        </p:nvSpPr>
        <p:spPr>
          <a:xfrm>
            <a:off x="2451148"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30" name="object 397"/>
          <p:cNvSpPr/>
          <p:nvPr/>
        </p:nvSpPr>
        <p:spPr>
          <a:xfrm>
            <a:off x="2409744"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31" name="object 398"/>
          <p:cNvSpPr/>
          <p:nvPr/>
        </p:nvSpPr>
        <p:spPr>
          <a:xfrm>
            <a:off x="2368341"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32" name="object 399"/>
          <p:cNvSpPr/>
          <p:nvPr/>
        </p:nvSpPr>
        <p:spPr>
          <a:xfrm>
            <a:off x="2326929"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33" name="object 400"/>
          <p:cNvSpPr/>
          <p:nvPr/>
        </p:nvSpPr>
        <p:spPr>
          <a:xfrm>
            <a:off x="2285525"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34" name="object 401"/>
          <p:cNvSpPr/>
          <p:nvPr/>
        </p:nvSpPr>
        <p:spPr>
          <a:xfrm>
            <a:off x="2244123"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35" name="object 402"/>
          <p:cNvSpPr/>
          <p:nvPr/>
        </p:nvSpPr>
        <p:spPr>
          <a:xfrm>
            <a:off x="2202712"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36" name="object 403"/>
          <p:cNvSpPr/>
          <p:nvPr/>
        </p:nvSpPr>
        <p:spPr>
          <a:xfrm>
            <a:off x="2161308"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37" name="object 404"/>
          <p:cNvSpPr/>
          <p:nvPr/>
        </p:nvSpPr>
        <p:spPr>
          <a:xfrm>
            <a:off x="2119904"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38" name="object 405"/>
          <p:cNvSpPr/>
          <p:nvPr/>
        </p:nvSpPr>
        <p:spPr>
          <a:xfrm>
            <a:off x="1954283"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39" name="object 406"/>
          <p:cNvSpPr/>
          <p:nvPr/>
        </p:nvSpPr>
        <p:spPr>
          <a:xfrm>
            <a:off x="1912878"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40" name="object 407"/>
          <p:cNvSpPr/>
          <p:nvPr/>
        </p:nvSpPr>
        <p:spPr>
          <a:xfrm>
            <a:off x="1871468"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41" name="object 408"/>
          <p:cNvSpPr/>
          <p:nvPr/>
        </p:nvSpPr>
        <p:spPr>
          <a:xfrm>
            <a:off x="1830065"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42" name="object 409"/>
          <p:cNvSpPr/>
          <p:nvPr/>
        </p:nvSpPr>
        <p:spPr>
          <a:xfrm>
            <a:off x="1788661"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43" name="object 410"/>
          <p:cNvSpPr/>
          <p:nvPr/>
        </p:nvSpPr>
        <p:spPr>
          <a:xfrm>
            <a:off x="1747258"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44" name="object 411"/>
          <p:cNvSpPr/>
          <p:nvPr/>
        </p:nvSpPr>
        <p:spPr>
          <a:xfrm>
            <a:off x="1705847"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45" name="object 412"/>
          <p:cNvSpPr/>
          <p:nvPr/>
        </p:nvSpPr>
        <p:spPr>
          <a:xfrm>
            <a:off x="1664443"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46" name="object 413"/>
          <p:cNvSpPr/>
          <p:nvPr/>
        </p:nvSpPr>
        <p:spPr>
          <a:xfrm>
            <a:off x="1623040"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47" name="object 414"/>
          <p:cNvSpPr/>
          <p:nvPr/>
        </p:nvSpPr>
        <p:spPr>
          <a:xfrm>
            <a:off x="1540225" y="15173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48" name="object 415"/>
          <p:cNvSpPr/>
          <p:nvPr/>
        </p:nvSpPr>
        <p:spPr>
          <a:xfrm>
            <a:off x="1416014"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49" name="object 416"/>
          <p:cNvSpPr/>
          <p:nvPr/>
        </p:nvSpPr>
        <p:spPr>
          <a:xfrm>
            <a:off x="1374602"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50" name="object 417"/>
          <p:cNvSpPr/>
          <p:nvPr/>
        </p:nvSpPr>
        <p:spPr>
          <a:xfrm>
            <a:off x="1333200"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51" name="object 418"/>
          <p:cNvSpPr/>
          <p:nvPr/>
        </p:nvSpPr>
        <p:spPr>
          <a:xfrm>
            <a:off x="1291796"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52" name="object 419"/>
          <p:cNvSpPr/>
          <p:nvPr/>
        </p:nvSpPr>
        <p:spPr>
          <a:xfrm>
            <a:off x="1250385"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53" name="object 420"/>
          <p:cNvSpPr/>
          <p:nvPr/>
        </p:nvSpPr>
        <p:spPr>
          <a:xfrm>
            <a:off x="1208981" y="15173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54" name="object 421"/>
          <p:cNvSpPr/>
          <p:nvPr/>
        </p:nvSpPr>
        <p:spPr>
          <a:xfrm>
            <a:off x="1167577" y="151736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55" name="object 422"/>
          <p:cNvSpPr/>
          <p:nvPr/>
        </p:nvSpPr>
        <p:spPr>
          <a:xfrm>
            <a:off x="1126167" y="151736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56" name="object 423"/>
          <p:cNvSpPr/>
          <p:nvPr/>
        </p:nvSpPr>
        <p:spPr>
          <a:xfrm>
            <a:off x="1084763" y="15173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57" name="object 424"/>
          <p:cNvSpPr/>
          <p:nvPr/>
        </p:nvSpPr>
        <p:spPr>
          <a:xfrm>
            <a:off x="1043360" y="151736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58" name="object 425"/>
          <p:cNvSpPr/>
          <p:nvPr/>
        </p:nvSpPr>
        <p:spPr>
          <a:xfrm>
            <a:off x="1001948" y="151736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59" name="object 426"/>
          <p:cNvSpPr/>
          <p:nvPr/>
        </p:nvSpPr>
        <p:spPr>
          <a:xfrm>
            <a:off x="960545" y="151736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60" name="object 427"/>
          <p:cNvSpPr/>
          <p:nvPr/>
        </p:nvSpPr>
        <p:spPr>
          <a:xfrm>
            <a:off x="919142" y="151736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61" name="object 428"/>
          <p:cNvSpPr/>
          <p:nvPr/>
        </p:nvSpPr>
        <p:spPr>
          <a:xfrm>
            <a:off x="4272994"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62" name="object 429"/>
          <p:cNvSpPr/>
          <p:nvPr/>
        </p:nvSpPr>
        <p:spPr>
          <a:xfrm>
            <a:off x="4231590"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63" name="object 430"/>
          <p:cNvSpPr/>
          <p:nvPr/>
        </p:nvSpPr>
        <p:spPr>
          <a:xfrm>
            <a:off x="4190179"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64" name="object 431"/>
          <p:cNvSpPr/>
          <p:nvPr/>
        </p:nvSpPr>
        <p:spPr>
          <a:xfrm>
            <a:off x="4148774"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65" name="object 432"/>
          <p:cNvSpPr/>
          <p:nvPr/>
        </p:nvSpPr>
        <p:spPr>
          <a:xfrm>
            <a:off x="410737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66" name="object 433"/>
          <p:cNvSpPr/>
          <p:nvPr/>
        </p:nvSpPr>
        <p:spPr>
          <a:xfrm>
            <a:off x="4065969"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67" name="object 434"/>
          <p:cNvSpPr/>
          <p:nvPr/>
        </p:nvSpPr>
        <p:spPr>
          <a:xfrm>
            <a:off x="4024558"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68" name="object 435"/>
          <p:cNvSpPr/>
          <p:nvPr/>
        </p:nvSpPr>
        <p:spPr>
          <a:xfrm>
            <a:off x="3983154"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69" name="object 436"/>
          <p:cNvSpPr/>
          <p:nvPr/>
        </p:nvSpPr>
        <p:spPr>
          <a:xfrm>
            <a:off x="3941750"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70" name="object 437"/>
          <p:cNvSpPr/>
          <p:nvPr/>
        </p:nvSpPr>
        <p:spPr>
          <a:xfrm>
            <a:off x="3900347"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71" name="object 438"/>
          <p:cNvSpPr/>
          <p:nvPr/>
        </p:nvSpPr>
        <p:spPr>
          <a:xfrm>
            <a:off x="3858936"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72" name="object 439"/>
          <p:cNvSpPr/>
          <p:nvPr/>
        </p:nvSpPr>
        <p:spPr>
          <a:xfrm>
            <a:off x="3817532"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73" name="object 440"/>
          <p:cNvSpPr/>
          <p:nvPr/>
        </p:nvSpPr>
        <p:spPr>
          <a:xfrm>
            <a:off x="3776129"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74" name="object 441"/>
          <p:cNvSpPr/>
          <p:nvPr/>
        </p:nvSpPr>
        <p:spPr>
          <a:xfrm>
            <a:off x="3734724"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75" name="object 442"/>
          <p:cNvSpPr/>
          <p:nvPr/>
        </p:nvSpPr>
        <p:spPr>
          <a:xfrm>
            <a:off x="3693314"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76" name="object 443"/>
          <p:cNvSpPr/>
          <p:nvPr/>
        </p:nvSpPr>
        <p:spPr>
          <a:xfrm>
            <a:off x="3651910"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77" name="object 444"/>
          <p:cNvSpPr/>
          <p:nvPr/>
        </p:nvSpPr>
        <p:spPr>
          <a:xfrm>
            <a:off x="3610507"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78" name="object 445"/>
          <p:cNvSpPr/>
          <p:nvPr/>
        </p:nvSpPr>
        <p:spPr>
          <a:xfrm>
            <a:off x="3569096"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79" name="object 446"/>
          <p:cNvSpPr/>
          <p:nvPr/>
        </p:nvSpPr>
        <p:spPr>
          <a:xfrm>
            <a:off x="3527693"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80" name="object 447"/>
          <p:cNvSpPr/>
          <p:nvPr/>
        </p:nvSpPr>
        <p:spPr>
          <a:xfrm>
            <a:off x="3486289"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81" name="object 448"/>
          <p:cNvSpPr/>
          <p:nvPr/>
        </p:nvSpPr>
        <p:spPr>
          <a:xfrm>
            <a:off x="3444886"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82" name="object 449"/>
          <p:cNvSpPr/>
          <p:nvPr/>
        </p:nvSpPr>
        <p:spPr>
          <a:xfrm>
            <a:off x="3403483"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83" name="object 450"/>
          <p:cNvSpPr/>
          <p:nvPr/>
        </p:nvSpPr>
        <p:spPr>
          <a:xfrm>
            <a:off x="336207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84" name="object 451"/>
          <p:cNvSpPr/>
          <p:nvPr/>
        </p:nvSpPr>
        <p:spPr>
          <a:xfrm>
            <a:off x="3320667"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85" name="object 452"/>
          <p:cNvSpPr/>
          <p:nvPr/>
        </p:nvSpPr>
        <p:spPr>
          <a:xfrm>
            <a:off x="3279264"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86" name="object 453"/>
          <p:cNvSpPr/>
          <p:nvPr/>
        </p:nvSpPr>
        <p:spPr>
          <a:xfrm>
            <a:off x="323785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87" name="object 454"/>
          <p:cNvSpPr/>
          <p:nvPr/>
        </p:nvSpPr>
        <p:spPr>
          <a:xfrm>
            <a:off x="3196448"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88" name="object 455"/>
          <p:cNvSpPr/>
          <p:nvPr/>
        </p:nvSpPr>
        <p:spPr>
          <a:xfrm>
            <a:off x="3155046"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89" name="object 456"/>
          <p:cNvSpPr/>
          <p:nvPr/>
        </p:nvSpPr>
        <p:spPr>
          <a:xfrm>
            <a:off x="3113642"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90" name="object 457"/>
          <p:cNvSpPr/>
          <p:nvPr/>
        </p:nvSpPr>
        <p:spPr>
          <a:xfrm>
            <a:off x="307223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91" name="object 458"/>
          <p:cNvSpPr/>
          <p:nvPr/>
        </p:nvSpPr>
        <p:spPr>
          <a:xfrm>
            <a:off x="3030827"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92" name="object 459"/>
          <p:cNvSpPr/>
          <p:nvPr/>
        </p:nvSpPr>
        <p:spPr>
          <a:xfrm>
            <a:off x="2989424"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93" name="object 460"/>
          <p:cNvSpPr/>
          <p:nvPr/>
        </p:nvSpPr>
        <p:spPr>
          <a:xfrm>
            <a:off x="294802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94" name="object 461"/>
          <p:cNvSpPr/>
          <p:nvPr/>
        </p:nvSpPr>
        <p:spPr>
          <a:xfrm>
            <a:off x="2906609"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95" name="object 462"/>
          <p:cNvSpPr/>
          <p:nvPr/>
        </p:nvSpPr>
        <p:spPr>
          <a:xfrm>
            <a:off x="2865206"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96" name="object 463"/>
          <p:cNvSpPr/>
          <p:nvPr/>
        </p:nvSpPr>
        <p:spPr>
          <a:xfrm>
            <a:off x="282380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97" name="object 464"/>
          <p:cNvSpPr/>
          <p:nvPr/>
        </p:nvSpPr>
        <p:spPr>
          <a:xfrm>
            <a:off x="278239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98" name="object 465"/>
          <p:cNvSpPr/>
          <p:nvPr/>
        </p:nvSpPr>
        <p:spPr>
          <a:xfrm>
            <a:off x="2740987"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799" name="object 466"/>
          <p:cNvSpPr/>
          <p:nvPr/>
        </p:nvSpPr>
        <p:spPr>
          <a:xfrm>
            <a:off x="2699584"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00" name="object 467"/>
          <p:cNvSpPr/>
          <p:nvPr/>
        </p:nvSpPr>
        <p:spPr>
          <a:xfrm>
            <a:off x="265818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01" name="object 468"/>
          <p:cNvSpPr/>
          <p:nvPr/>
        </p:nvSpPr>
        <p:spPr>
          <a:xfrm>
            <a:off x="2616770"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02" name="object 469"/>
          <p:cNvSpPr/>
          <p:nvPr/>
        </p:nvSpPr>
        <p:spPr>
          <a:xfrm>
            <a:off x="2575366"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03" name="object 470"/>
          <p:cNvSpPr/>
          <p:nvPr/>
        </p:nvSpPr>
        <p:spPr>
          <a:xfrm>
            <a:off x="2533963"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04" name="object 471"/>
          <p:cNvSpPr/>
          <p:nvPr/>
        </p:nvSpPr>
        <p:spPr>
          <a:xfrm>
            <a:off x="2492550"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05" name="object 472"/>
          <p:cNvSpPr/>
          <p:nvPr/>
        </p:nvSpPr>
        <p:spPr>
          <a:xfrm>
            <a:off x="2451148"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06" name="object 473"/>
          <p:cNvSpPr/>
          <p:nvPr/>
        </p:nvSpPr>
        <p:spPr>
          <a:xfrm>
            <a:off x="2409744"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07" name="object 474"/>
          <p:cNvSpPr/>
          <p:nvPr/>
        </p:nvSpPr>
        <p:spPr>
          <a:xfrm>
            <a:off x="236834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08" name="object 475"/>
          <p:cNvSpPr/>
          <p:nvPr/>
        </p:nvSpPr>
        <p:spPr>
          <a:xfrm>
            <a:off x="2326929"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09" name="object 476"/>
          <p:cNvSpPr/>
          <p:nvPr/>
        </p:nvSpPr>
        <p:spPr>
          <a:xfrm>
            <a:off x="2285525"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10" name="object 477"/>
          <p:cNvSpPr/>
          <p:nvPr/>
        </p:nvSpPr>
        <p:spPr>
          <a:xfrm>
            <a:off x="2244123"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11" name="object 478"/>
          <p:cNvSpPr/>
          <p:nvPr/>
        </p:nvSpPr>
        <p:spPr>
          <a:xfrm>
            <a:off x="2202712"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12" name="object 479"/>
          <p:cNvSpPr/>
          <p:nvPr/>
        </p:nvSpPr>
        <p:spPr>
          <a:xfrm>
            <a:off x="2161308"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13" name="object 480"/>
          <p:cNvSpPr/>
          <p:nvPr/>
        </p:nvSpPr>
        <p:spPr>
          <a:xfrm>
            <a:off x="2119904"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14" name="object 481"/>
          <p:cNvSpPr/>
          <p:nvPr/>
        </p:nvSpPr>
        <p:spPr>
          <a:xfrm>
            <a:off x="2078500"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15" name="object 482"/>
          <p:cNvSpPr/>
          <p:nvPr/>
        </p:nvSpPr>
        <p:spPr>
          <a:xfrm>
            <a:off x="1954283"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16" name="object 483"/>
          <p:cNvSpPr/>
          <p:nvPr/>
        </p:nvSpPr>
        <p:spPr>
          <a:xfrm>
            <a:off x="1912878"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17" name="object 484"/>
          <p:cNvSpPr/>
          <p:nvPr/>
        </p:nvSpPr>
        <p:spPr>
          <a:xfrm>
            <a:off x="1871468"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18" name="object 485"/>
          <p:cNvSpPr/>
          <p:nvPr/>
        </p:nvSpPr>
        <p:spPr>
          <a:xfrm>
            <a:off x="1830065"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19" name="object 486"/>
          <p:cNvSpPr/>
          <p:nvPr/>
        </p:nvSpPr>
        <p:spPr>
          <a:xfrm>
            <a:off x="178866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20" name="object 487"/>
          <p:cNvSpPr/>
          <p:nvPr/>
        </p:nvSpPr>
        <p:spPr>
          <a:xfrm>
            <a:off x="1747258"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21" name="object 488"/>
          <p:cNvSpPr/>
          <p:nvPr/>
        </p:nvSpPr>
        <p:spPr>
          <a:xfrm>
            <a:off x="1705847"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22" name="object 489"/>
          <p:cNvSpPr/>
          <p:nvPr/>
        </p:nvSpPr>
        <p:spPr>
          <a:xfrm>
            <a:off x="1664443"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23" name="object 490"/>
          <p:cNvSpPr/>
          <p:nvPr/>
        </p:nvSpPr>
        <p:spPr>
          <a:xfrm>
            <a:off x="1623040"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24" name="object 491"/>
          <p:cNvSpPr/>
          <p:nvPr/>
        </p:nvSpPr>
        <p:spPr>
          <a:xfrm>
            <a:off x="1581627"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25" name="object 492"/>
          <p:cNvSpPr/>
          <p:nvPr/>
        </p:nvSpPr>
        <p:spPr>
          <a:xfrm>
            <a:off x="1540225"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26" name="object 493"/>
          <p:cNvSpPr/>
          <p:nvPr/>
        </p:nvSpPr>
        <p:spPr>
          <a:xfrm>
            <a:off x="149882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27" name="object 494"/>
          <p:cNvSpPr/>
          <p:nvPr/>
        </p:nvSpPr>
        <p:spPr>
          <a:xfrm>
            <a:off x="1457418"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28" name="object 495"/>
          <p:cNvSpPr/>
          <p:nvPr/>
        </p:nvSpPr>
        <p:spPr>
          <a:xfrm>
            <a:off x="1291796"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29" name="object 496"/>
          <p:cNvSpPr/>
          <p:nvPr/>
        </p:nvSpPr>
        <p:spPr>
          <a:xfrm>
            <a:off x="1250385"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30" name="object 497"/>
          <p:cNvSpPr/>
          <p:nvPr/>
        </p:nvSpPr>
        <p:spPr>
          <a:xfrm>
            <a:off x="1208981" y="156583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31" name="object 498"/>
          <p:cNvSpPr/>
          <p:nvPr/>
        </p:nvSpPr>
        <p:spPr>
          <a:xfrm>
            <a:off x="1167577" y="156583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32" name="object 499"/>
          <p:cNvSpPr/>
          <p:nvPr/>
        </p:nvSpPr>
        <p:spPr>
          <a:xfrm>
            <a:off x="1084763" y="156583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33" name="object 500"/>
          <p:cNvSpPr/>
          <p:nvPr/>
        </p:nvSpPr>
        <p:spPr>
          <a:xfrm>
            <a:off x="1043360" y="156583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34" name="object 501"/>
          <p:cNvSpPr/>
          <p:nvPr/>
        </p:nvSpPr>
        <p:spPr>
          <a:xfrm>
            <a:off x="1001948" y="156583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35" name="object 502"/>
          <p:cNvSpPr/>
          <p:nvPr/>
        </p:nvSpPr>
        <p:spPr>
          <a:xfrm>
            <a:off x="960545" y="156583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36" name="object 503"/>
          <p:cNvSpPr/>
          <p:nvPr/>
        </p:nvSpPr>
        <p:spPr>
          <a:xfrm>
            <a:off x="919142" y="156583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37" name="object 504"/>
          <p:cNvSpPr/>
          <p:nvPr/>
        </p:nvSpPr>
        <p:spPr>
          <a:xfrm>
            <a:off x="4231590"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38" name="object 505"/>
          <p:cNvSpPr/>
          <p:nvPr/>
        </p:nvSpPr>
        <p:spPr>
          <a:xfrm>
            <a:off x="4190187"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39" name="object 506"/>
          <p:cNvSpPr/>
          <p:nvPr/>
        </p:nvSpPr>
        <p:spPr>
          <a:xfrm>
            <a:off x="4024558"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40" name="object 507"/>
          <p:cNvSpPr/>
          <p:nvPr/>
        </p:nvSpPr>
        <p:spPr>
          <a:xfrm>
            <a:off x="3983154"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41" name="object 508"/>
          <p:cNvSpPr/>
          <p:nvPr/>
        </p:nvSpPr>
        <p:spPr>
          <a:xfrm>
            <a:off x="3941750"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42" name="object 509"/>
          <p:cNvSpPr/>
          <p:nvPr/>
        </p:nvSpPr>
        <p:spPr>
          <a:xfrm>
            <a:off x="3900347"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43" name="object 510"/>
          <p:cNvSpPr/>
          <p:nvPr/>
        </p:nvSpPr>
        <p:spPr>
          <a:xfrm>
            <a:off x="3858936"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44" name="object 511"/>
          <p:cNvSpPr/>
          <p:nvPr/>
        </p:nvSpPr>
        <p:spPr>
          <a:xfrm>
            <a:off x="3817532"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45" name="object 512"/>
          <p:cNvSpPr/>
          <p:nvPr/>
        </p:nvSpPr>
        <p:spPr>
          <a:xfrm>
            <a:off x="3776129"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46" name="object 513"/>
          <p:cNvSpPr/>
          <p:nvPr/>
        </p:nvSpPr>
        <p:spPr>
          <a:xfrm>
            <a:off x="3734724"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47" name="object 514"/>
          <p:cNvSpPr/>
          <p:nvPr/>
        </p:nvSpPr>
        <p:spPr>
          <a:xfrm>
            <a:off x="3693314"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48" name="object 515"/>
          <p:cNvSpPr/>
          <p:nvPr/>
        </p:nvSpPr>
        <p:spPr>
          <a:xfrm>
            <a:off x="3651910"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49" name="object 516"/>
          <p:cNvSpPr/>
          <p:nvPr/>
        </p:nvSpPr>
        <p:spPr>
          <a:xfrm>
            <a:off x="3610507"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50" name="object 517"/>
          <p:cNvSpPr/>
          <p:nvPr/>
        </p:nvSpPr>
        <p:spPr>
          <a:xfrm>
            <a:off x="3569104"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51" name="object 518"/>
          <p:cNvSpPr/>
          <p:nvPr/>
        </p:nvSpPr>
        <p:spPr>
          <a:xfrm>
            <a:off x="3527693"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52" name="object 519"/>
          <p:cNvSpPr/>
          <p:nvPr/>
        </p:nvSpPr>
        <p:spPr>
          <a:xfrm>
            <a:off x="3486289"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53" name="object 520"/>
          <p:cNvSpPr/>
          <p:nvPr/>
        </p:nvSpPr>
        <p:spPr>
          <a:xfrm>
            <a:off x="3444886"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54" name="object 521"/>
          <p:cNvSpPr/>
          <p:nvPr/>
        </p:nvSpPr>
        <p:spPr>
          <a:xfrm>
            <a:off x="3403473"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55" name="object 522"/>
          <p:cNvSpPr/>
          <p:nvPr/>
        </p:nvSpPr>
        <p:spPr>
          <a:xfrm>
            <a:off x="3362071"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56" name="object 523"/>
          <p:cNvSpPr/>
          <p:nvPr/>
        </p:nvSpPr>
        <p:spPr>
          <a:xfrm>
            <a:off x="3320667"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57" name="object 524"/>
          <p:cNvSpPr/>
          <p:nvPr/>
        </p:nvSpPr>
        <p:spPr>
          <a:xfrm>
            <a:off x="3279264"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58" name="object 525"/>
          <p:cNvSpPr/>
          <p:nvPr/>
        </p:nvSpPr>
        <p:spPr>
          <a:xfrm>
            <a:off x="3237851"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59" name="object 526"/>
          <p:cNvSpPr/>
          <p:nvPr/>
        </p:nvSpPr>
        <p:spPr>
          <a:xfrm>
            <a:off x="3196448"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60" name="object 527"/>
          <p:cNvSpPr/>
          <p:nvPr/>
        </p:nvSpPr>
        <p:spPr>
          <a:xfrm>
            <a:off x="3155046"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61" name="object 528"/>
          <p:cNvSpPr/>
          <p:nvPr/>
        </p:nvSpPr>
        <p:spPr>
          <a:xfrm>
            <a:off x="3113642"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62" name="object 529"/>
          <p:cNvSpPr/>
          <p:nvPr/>
        </p:nvSpPr>
        <p:spPr>
          <a:xfrm>
            <a:off x="3072231"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63" name="object 530"/>
          <p:cNvSpPr/>
          <p:nvPr/>
        </p:nvSpPr>
        <p:spPr>
          <a:xfrm>
            <a:off x="3030827"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64" name="object 531"/>
          <p:cNvSpPr/>
          <p:nvPr/>
        </p:nvSpPr>
        <p:spPr>
          <a:xfrm>
            <a:off x="2989424"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65" name="object 532"/>
          <p:cNvSpPr/>
          <p:nvPr/>
        </p:nvSpPr>
        <p:spPr>
          <a:xfrm>
            <a:off x="2948021"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66" name="object 533"/>
          <p:cNvSpPr/>
          <p:nvPr/>
        </p:nvSpPr>
        <p:spPr>
          <a:xfrm>
            <a:off x="2906609"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67" name="object 534"/>
          <p:cNvSpPr/>
          <p:nvPr/>
        </p:nvSpPr>
        <p:spPr>
          <a:xfrm>
            <a:off x="2865206"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68" name="object 535"/>
          <p:cNvSpPr/>
          <p:nvPr/>
        </p:nvSpPr>
        <p:spPr>
          <a:xfrm>
            <a:off x="2823801"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69" name="object 536"/>
          <p:cNvSpPr/>
          <p:nvPr/>
        </p:nvSpPr>
        <p:spPr>
          <a:xfrm>
            <a:off x="2782391"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70" name="object 537"/>
          <p:cNvSpPr/>
          <p:nvPr/>
        </p:nvSpPr>
        <p:spPr>
          <a:xfrm>
            <a:off x="2740987"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71" name="object 538"/>
          <p:cNvSpPr/>
          <p:nvPr/>
        </p:nvSpPr>
        <p:spPr>
          <a:xfrm>
            <a:off x="2699584"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72" name="object 539"/>
          <p:cNvSpPr/>
          <p:nvPr/>
        </p:nvSpPr>
        <p:spPr>
          <a:xfrm>
            <a:off x="2658181"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73" name="object 540"/>
          <p:cNvSpPr/>
          <p:nvPr/>
        </p:nvSpPr>
        <p:spPr>
          <a:xfrm>
            <a:off x="2616770"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74" name="object 541"/>
          <p:cNvSpPr/>
          <p:nvPr/>
        </p:nvSpPr>
        <p:spPr>
          <a:xfrm>
            <a:off x="2575366"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75" name="object 542"/>
          <p:cNvSpPr/>
          <p:nvPr/>
        </p:nvSpPr>
        <p:spPr>
          <a:xfrm>
            <a:off x="2533963"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76" name="object 543"/>
          <p:cNvSpPr/>
          <p:nvPr/>
        </p:nvSpPr>
        <p:spPr>
          <a:xfrm>
            <a:off x="2492560"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77" name="object 544"/>
          <p:cNvSpPr/>
          <p:nvPr/>
        </p:nvSpPr>
        <p:spPr>
          <a:xfrm>
            <a:off x="2451148"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78" name="object 545"/>
          <p:cNvSpPr/>
          <p:nvPr/>
        </p:nvSpPr>
        <p:spPr>
          <a:xfrm>
            <a:off x="2409744"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79" name="object 546"/>
          <p:cNvSpPr/>
          <p:nvPr/>
        </p:nvSpPr>
        <p:spPr>
          <a:xfrm>
            <a:off x="2368341"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80" name="object 547"/>
          <p:cNvSpPr/>
          <p:nvPr/>
        </p:nvSpPr>
        <p:spPr>
          <a:xfrm>
            <a:off x="2326929"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81" name="object 548"/>
          <p:cNvSpPr/>
          <p:nvPr/>
        </p:nvSpPr>
        <p:spPr>
          <a:xfrm>
            <a:off x="2285525"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82" name="object 549"/>
          <p:cNvSpPr/>
          <p:nvPr/>
        </p:nvSpPr>
        <p:spPr>
          <a:xfrm>
            <a:off x="2244123"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83" name="object 550"/>
          <p:cNvSpPr/>
          <p:nvPr/>
        </p:nvSpPr>
        <p:spPr>
          <a:xfrm>
            <a:off x="2202712"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84" name="object 551"/>
          <p:cNvSpPr/>
          <p:nvPr/>
        </p:nvSpPr>
        <p:spPr>
          <a:xfrm>
            <a:off x="2161308"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85" name="object 552"/>
          <p:cNvSpPr/>
          <p:nvPr/>
        </p:nvSpPr>
        <p:spPr>
          <a:xfrm>
            <a:off x="2119904"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86" name="object 553"/>
          <p:cNvSpPr/>
          <p:nvPr/>
        </p:nvSpPr>
        <p:spPr>
          <a:xfrm>
            <a:off x="2078500"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87" name="object 554"/>
          <p:cNvSpPr/>
          <p:nvPr/>
        </p:nvSpPr>
        <p:spPr>
          <a:xfrm>
            <a:off x="2037090"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88" name="object 555"/>
          <p:cNvSpPr/>
          <p:nvPr/>
        </p:nvSpPr>
        <p:spPr>
          <a:xfrm>
            <a:off x="1995686"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89" name="object 556"/>
          <p:cNvSpPr/>
          <p:nvPr/>
        </p:nvSpPr>
        <p:spPr>
          <a:xfrm>
            <a:off x="1954283"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90" name="object 557"/>
          <p:cNvSpPr/>
          <p:nvPr/>
        </p:nvSpPr>
        <p:spPr>
          <a:xfrm>
            <a:off x="1912878"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91" name="object 558"/>
          <p:cNvSpPr/>
          <p:nvPr/>
        </p:nvSpPr>
        <p:spPr>
          <a:xfrm>
            <a:off x="1871468"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92" name="object 559"/>
          <p:cNvSpPr/>
          <p:nvPr/>
        </p:nvSpPr>
        <p:spPr>
          <a:xfrm>
            <a:off x="1830065"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93" name="object 560"/>
          <p:cNvSpPr/>
          <p:nvPr/>
        </p:nvSpPr>
        <p:spPr>
          <a:xfrm>
            <a:off x="1788661"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94" name="object 561"/>
          <p:cNvSpPr/>
          <p:nvPr/>
        </p:nvSpPr>
        <p:spPr>
          <a:xfrm>
            <a:off x="1747250"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95" name="object 562"/>
          <p:cNvSpPr/>
          <p:nvPr/>
        </p:nvSpPr>
        <p:spPr>
          <a:xfrm>
            <a:off x="1705847"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96" name="object 563"/>
          <p:cNvSpPr/>
          <p:nvPr/>
        </p:nvSpPr>
        <p:spPr>
          <a:xfrm>
            <a:off x="1664443"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97" name="object 564"/>
          <p:cNvSpPr/>
          <p:nvPr/>
        </p:nvSpPr>
        <p:spPr>
          <a:xfrm>
            <a:off x="1623040"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98" name="object 565"/>
          <p:cNvSpPr/>
          <p:nvPr/>
        </p:nvSpPr>
        <p:spPr>
          <a:xfrm>
            <a:off x="1581627"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899" name="object 566"/>
          <p:cNvSpPr/>
          <p:nvPr/>
        </p:nvSpPr>
        <p:spPr>
          <a:xfrm>
            <a:off x="1540225"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00" name="object 567"/>
          <p:cNvSpPr/>
          <p:nvPr/>
        </p:nvSpPr>
        <p:spPr>
          <a:xfrm>
            <a:off x="1498821"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01" name="object 568"/>
          <p:cNvSpPr/>
          <p:nvPr/>
        </p:nvSpPr>
        <p:spPr>
          <a:xfrm>
            <a:off x="1457418"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02" name="object 569"/>
          <p:cNvSpPr/>
          <p:nvPr/>
        </p:nvSpPr>
        <p:spPr>
          <a:xfrm>
            <a:off x="1291796"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03" name="object 570"/>
          <p:cNvSpPr/>
          <p:nvPr/>
        </p:nvSpPr>
        <p:spPr>
          <a:xfrm>
            <a:off x="1250385"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04" name="object 571"/>
          <p:cNvSpPr/>
          <p:nvPr/>
        </p:nvSpPr>
        <p:spPr>
          <a:xfrm>
            <a:off x="1208981" y="16142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05" name="object 572"/>
          <p:cNvSpPr/>
          <p:nvPr/>
        </p:nvSpPr>
        <p:spPr>
          <a:xfrm>
            <a:off x="1167577" y="161429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06" name="object 573"/>
          <p:cNvSpPr/>
          <p:nvPr/>
        </p:nvSpPr>
        <p:spPr>
          <a:xfrm>
            <a:off x="1043360" y="161429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07" name="object 574"/>
          <p:cNvSpPr/>
          <p:nvPr/>
        </p:nvSpPr>
        <p:spPr>
          <a:xfrm>
            <a:off x="1001948" y="161429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08" name="object 575"/>
          <p:cNvSpPr/>
          <p:nvPr/>
        </p:nvSpPr>
        <p:spPr>
          <a:xfrm>
            <a:off x="960545" y="161429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09" name="object 576"/>
          <p:cNvSpPr/>
          <p:nvPr/>
        </p:nvSpPr>
        <p:spPr>
          <a:xfrm>
            <a:off x="919142" y="161429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10" name="object 577"/>
          <p:cNvSpPr/>
          <p:nvPr/>
        </p:nvSpPr>
        <p:spPr>
          <a:xfrm>
            <a:off x="877738" y="161429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11" name="object 578"/>
          <p:cNvSpPr/>
          <p:nvPr/>
        </p:nvSpPr>
        <p:spPr>
          <a:xfrm>
            <a:off x="4065969"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12" name="object 579"/>
          <p:cNvSpPr/>
          <p:nvPr/>
        </p:nvSpPr>
        <p:spPr>
          <a:xfrm>
            <a:off x="4024558"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13" name="object 580"/>
          <p:cNvSpPr/>
          <p:nvPr/>
        </p:nvSpPr>
        <p:spPr>
          <a:xfrm>
            <a:off x="3983154"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14" name="object 581"/>
          <p:cNvSpPr/>
          <p:nvPr/>
        </p:nvSpPr>
        <p:spPr>
          <a:xfrm>
            <a:off x="3941750"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15" name="object 582"/>
          <p:cNvSpPr/>
          <p:nvPr/>
        </p:nvSpPr>
        <p:spPr>
          <a:xfrm>
            <a:off x="3900347"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16" name="object 583"/>
          <p:cNvSpPr/>
          <p:nvPr/>
        </p:nvSpPr>
        <p:spPr>
          <a:xfrm>
            <a:off x="3858936"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17" name="object 584"/>
          <p:cNvSpPr/>
          <p:nvPr/>
        </p:nvSpPr>
        <p:spPr>
          <a:xfrm>
            <a:off x="3817532"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18" name="object 585"/>
          <p:cNvSpPr/>
          <p:nvPr/>
        </p:nvSpPr>
        <p:spPr>
          <a:xfrm>
            <a:off x="3776129"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19" name="object 586"/>
          <p:cNvSpPr/>
          <p:nvPr/>
        </p:nvSpPr>
        <p:spPr>
          <a:xfrm>
            <a:off x="3734724"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20" name="object 587"/>
          <p:cNvSpPr/>
          <p:nvPr/>
        </p:nvSpPr>
        <p:spPr>
          <a:xfrm>
            <a:off x="3693314"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21" name="object 588"/>
          <p:cNvSpPr/>
          <p:nvPr/>
        </p:nvSpPr>
        <p:spPr>
          <a:xfrm>
            <a:off x="3651910"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22" name="object 589"/>
          <p:cNvSpPr/>
          <p:nvPr/>
        </p:nvSpPr>
        <p:spPr>
          <a:xfrm>
            <a:off x="3610507"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23" name="object 590"/>
          <p:cNvSpPr/>
          <p:nvPr/>
        </p:nvSpPr>
        <p:spPr>
          <a:xfrm>
            <a:off x="3569104"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24" name="object 591"/>
          <p:cNvSpPr/>
          <p:nvPr/>
        </p:nvSpPr>
        <p:spPr>
          <a:xfrm>
            <a:off x="3527693"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25" name="object 592"/>
          <p:cNvSpPr/>
          <p:nvPr/>
        </p:nvSpPr>
        <p:spPr>
          <a:xfrm>
            <a:off x="3486289"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26" name="object 593"/>
          <p:cNvSpPr/>
          <p:nvPr/>
        </p:nvSpPr>
        <p:spPr>
          <a:xfrm>
            <a:off x="3444886"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27" name="object 594"/>
          <p:cNvSpPr/>
          <p:nvPr/>
        </p:nvSpPr>
        <p:spPr>
          <a:xfrm>
            <a:off x="3403473"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28" name="object 595"/>
          <p:cNvSpPr/>
          <p:nvPr/>
        </p:nvSpPr>
        <p:spPr>
          <a:xfrm>
            <a:off x="3362071"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29" name="object 596"/>
          <p:cNvSpPr/>
          <p:nvPr/>
        </p:nvSpPr>
        <p:spPr>
          <a:xfrm>
            <a:off x="3320667"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30" name="object 597"/>
          <p:cNvSpPr/>
          <p:nvPr/>
        </p:nvSpPr>
        <p:spPr>
          <a:xfrm>
            <a:off x="3279264"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31" name="object 598"/>
          <p:cNvSpPr/>
          <p:nvPr/>
        </p:nvSpPr>
        <p:spPr>
          <a:xfrm>
            <a:off x="3237851"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32" name="object 599"/>
          <p:cNvSpPr/>
          <p:nvPr/>
        </p:nvSpPr>
        <p:spPr>
          <a:xfrm>
            <a:off x="3196448"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33" name="object 600"/>
          <p:cNvSpPr/>
          <p:nvPr/>
        </p:nvSpPr>
        <p:spPr>
          <a:xfrm>
            <a:off x="3155046"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34" name="object 601"/>
          <p:cNvSpPr/>
          <p:nvPr/>
        </p:nvSpPr>
        <p:spPr>
          <a:xfrm>
            <a:off x="3113642"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35" name="object 602"/>
          <p:cNvSpPr/>
          <p:nvPr/>
        </p:nvSpPr>
        <p:spPr>
          <a:xfrm>
            <a:off x="3072231"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36" name="object 603"/>
          <p:cNvSpPr/>
          <p:nvPr/>
        </p:nvSpPr>
        <p:spPr>
          <a:xfrm>
            <a:off x="3030827"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37" name="object 604"/>
          <p:cNvSpPr/>
          <p:nvPr/>
        </p:nvSpPr>
        <p:spPr>
          <a:xfrm>
            <a:off x="2989424"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38" name="object 605"/>
          <p:cNvSpPr/>
          <p:nvPr/>
        </p:nvSpPr>
        <p:spPr>
          <a:xfrm>
            <a:off x="2948021"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39" name="object 606"/>
          <p:cNvSpPr/>
          <p:nvPr/>
        </p:nvSpPr>
        <p:spPr>
          <a:xfrm>
            <a:off x="2906609"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40" name="object 607"/>
          <p:cNvSpPr/>
          <p:nvPr/>
        </p:nvSpPr>
        <p:spPr>
          <a:xfrm>
            <a:off x="2865206"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41" name="object 608"/>
          <p:cNvSpPr/>
          <p:nvPr/>
        </p:nvSpPr>
        <p:spPr>
          <a:xfrm>
            <a:off x="2823801"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42" name="object 609"/>
          <p:cNvSpPr/>
          <p:nvPr/>
        </p:nvSpPr>
        <p:spPr>
          <a:xfrm>
            <a:off x="2782391"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43" name="object 610"/>
          <p:cNvSpPr/>
          <p:nvPr/>
        </p:nvSpPr>
        <p:spPr>
          <a:xfrm>
            <a:off x="2740987"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44" name="object 611"/>
          <p:cNvSpPr/>
          <p:nvPr/>
        </p:nvSpPr>
        <p:spPr>
          <a:xfrm>
            <a:off x="2699584"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45" name="object 612"/>
          <p:cNvSpPr/>
          <p:nvPr/>
        </p:nvSpPr>
        <p:spPr>
          <a:xfrm>
            <a:off x="2658181"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46" name="object 613"/>
          <p:cNvSpPr/>
          <p:nvPr/>
        </p:nvSpPr>
        <p:spPr>
          <a:xfrm>
            <a:off x="2616770"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47" name="object 614"/>
          <p:cNvSpPr/>
          <p:nvPr/>
        </p:nvSpPr>
        <p:spPr>
          <a:xfrm>
            <a:off x="2575366"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48" name="object 615"/>
          <p:cNvSpPr/>
          <p:nvPr/>
        </p:nvSpPr>
        <p:spPr>
          <a:xfrm>
            <a:off x="2533963"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49" name="object 616"/>
          <p:cNvSpPr/>
          <p:nvPr/>
        </p:nvSpPr>
        <p:spPr>
          <a:xfrm>
            <a:off x="2492560"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50" name="object 617"/>
          <p:cNvSpPr/>
          <p:nvPr/>
        </p:nvSpPr>
        <p:spPr>
          <a:xfrm>
            <a:off x="2451148"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51" name="object 618"/>
          <p:cNvSpPr/>
          <p:nvPr/>
        </p:nvSpPr>
        <p:spPr>
          <a:xfrm>
            <a:off x="2409744"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52" name="object 619"/>
          <p:cNvSpPr/>
          <p:nvPr/>
        </p:nvSpPr>
        <p:spPr>
          <a:xfrm>
            <a:off x="2368341"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53" name="object 620"/>
          <p:cNvSpPr/>
          <p:nvPr/>
        </p:nvSpPr>
        <p:spPr>
          <a:xfrm>
            <a:off x="2326929"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54" name="object 621"/>
          <p:cNvSpPr/>
          <p:nvPr/>
        </p:nvSpPr>
        <p:spPr>
          <a:xfrm>
            <a:off x="2285525"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55" name="object 622"/>
          <p:cNvSpPr/>
          <p:nvPr/>
        </p:nvSpPr>
        <p:spPr>
          <a:xfrm>
            <a:off x="2244123"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56" name="object 623"/>
          <p:cNvSpPr/>
          <p:nvPr/>
        </p:nvSpPr>
        <p:spPr>
          <a:xfrm>
            <a:off x="2202712"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57" name="object 624"/>
          <p:cNvSpPr/>
          <p:nvPr/>
        </p:nvSpPr>
        <p:spPr>
          <a:xfrm>
            <a:off x="2161308"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58" name="object 625"/>
          <p:cNvSpPr/>
          <p:nvPr/>
        </p:nvSpPr>
        <p:spPr>
          <a:xfrm>
            <a:off x="2119904"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59" name="object 626"/>
          <p:cNvSpPr/>
          <p:nvPr/>
        </p:nvSpPr>
        <p:spPr>
          <a:xfrm>
            <a:off x="2078500"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60" name="object 627"/>
          <p:cNvSpPr/>
          <p:nvPr/>
        </p:nvSpPr>
        <p:spPr>
          <a:xfrm>
            <a:off x="2037090"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61" name="object 628"/>
          <p:cNvSpPr/>
          <p:nvPr/>
        </p:nvSpPr>
        <p:spPr>
          <a:xfrm>
            <a:off x="1995686"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62" name="object 629"/>
          <p:cNvSpPr/>
          <p:nvPr/>
        </p:nvSpPr>
        <p:spPr>
          <a:xfrm>
            <a:off x="1954283"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63" name="object 630"/>
          <p:cNvSpPr/>
          <p:nvPr/>
        </p:nvSpPr>
        <p:spPr>
          <a:xfrm>
            <a:off x="1912878"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64" name="object 631"/>
          <p:cNvSpPr/>
          <p:nvPr/>
        </p:nvSpPr>
        <p:spPr>
          <a:xfrm>
            <a:off x="1871468"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65" name="object 632"/>
          <p:cNvSpPr/>
          <p:nvPr/>
        </p:nvSpPr>
        <p:spPr>
          <a:xfrm>
            <a:off x="1830065"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66" name="object 633"/>
          <p:cNvSpPr/>
          <p:nvPr/>
        </p:nvSpPr>
        <p:spPr>
          <a:xfrm>
            <a:off x="1788661"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67" name="object 634"/>
          <p:cNvSpPr/>
          <p:nvPr/>
        </p:nvSpPr>
        <p:spPr>
          <a:xfrm>
            <a:off x="1747250"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68" name="object 635"/>
          <p:cNvSpPr/>
          <p:nvPr/>
        </p:nvSpPr>
        <p:spPr>
          <a:xfrm>
            <a:off x="1705847"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69" name="object 636"/>
          <p:cNvSpPr/>
          <p:nvPr/>
        </p:nvSpPr>
        <p:spPr>
          <a:xfrm>
            <a:off x="1664443"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70" name="object 637"/>
          <p:cNvSpPr/>
          <p:nvPr/>
        </p:nvSpPr>
        <p:spPr>
          <a:xfrm>
            <a:off x="1623040"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71" name="object 638"/>
          <p:cNvSpPr/>
          <p:nvPr/>
        </p:nvSpPr>
        <p:spPr>
          <a:xfrm>
            <a:off x="1581627"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72" name="object 639"/>
          <p:cNvSpPr/>
          <p:nvPr/>
        </p:nvSpPr>
        <p:spPr>
          <a:xfrm>
            <a:off x="1540225"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73" name="object 640"/>
          <p:cNvSpPr/>
          <p:nvPr/>
        </p:nvSpPr>
        <p:spPr>
          <a:xfrm>
            <a:off x="1498821"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74" name="object 641"/>
          <p:cNvSpPr/>
          <p:nvPr/>
        </p:nvSpPr>
        <p:spPr>
          <a:xfrm>
            <a:off x="1457410"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75" name="object 642"/>
          <p:cNvSpPr/>
          <p:nvPr/>
        </p:nvSpPr>
        <p:spPr>
          <a:xfrm>
            <a:off x="1416014"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76" name="object 643"/>
          <p:cNvSpPr/>
          <p:nvPr/>
        </p:nvSpPr>
        <p:spPr>
          <a:xfrm>
            <a:off x="1374602"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77" name="object 644"/>
          <p:cNvSpPr/>
          <p:nvPr/>
        </p:nvSpPr>
        <p:spPr>
          <a:xfrm>
            <a:off x="1333200"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78" name="object 645"/>
          <p:cNvSpPr/>
          <p:nvPr/>
        </p:nvSpPr>
        <p:spPr>
          <a:xfrm>
            <a:off x="1291796"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79" name="object 646"/>
          <p:cNvSpPr/>
          <p:nvPr/>
        </p:nvSpPr>
        <p:spPr>
          <a:xfrm>
            <a:off x="1250385"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80" name="object 647"/>
          <p:cNvSpPr/>
          <p:nvPr/>
        </p:nvSpPr>
        <p:spPr>
          <a:xfrm>
            <a:off x="1208981" y="16627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81" name="object 648"/>
          <p:cNvSpPr/>
          <p:nvPr/>
        </p:nvSpPr>
        <p:spPr>
          <a:xfrm>
            <a:off x="1167577" y="166276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82" name="object 649"/>
          <p:cNvSpPr/>
          <p:nvPr/>
        </p:nvSpPr>
        <p:spPr>
          <a:xfrm>
            <a:off x="1126175" y="166276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83" name="object 650"/>
          <p:cNvSpPr/>
          <p:nvPr/>
        </p:nvSpPr>
        <p:spPr>
          <a:xfrm>
            <a:off x="1043360" y="166276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84" name="object 651"/>
          <p:cNvSpPr/>
          <p:nvPr/>
        </p:nvSpPr>
        <p:spPr>
          <a:xfrm>
            <a:off x="1001955" y="166276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85" name="object 652"/>
          <p:cNvSpPr/>
          <p:nvPr/>
        </p:nvSpPr>
        <p:spPr>
          <a:xfrm>
            <a:off x="960545" y="166276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86" name="object 653"/>
          <p:cNvSpPr/>
          <p:nvPr/>
        </p:nvSpPr>
        <p:spPr>
          <a:xfrm>
            <a:off x="919142" y="166276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87" name="object 654"/>
          <p:cNvSpPr/>
          <p:nvPr/>
        </p:nvSpPr>
        <p:spPr>
          <a:xfrm>
            <a:off x="877738" y="166276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88" name="object 655"/>
          <p:cNvSpPr/>
          <p:nvPr/>
        </p:nvSpPr>
        <p:spPr>
          <a:xfrm>
            <a:off x="836327" y="166276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89" name="object 656"/>
          <p:cNvSpPr/>
          <p:nvPr/>
        </p:nvSpPr>
        <p:spPr>
          <a:xfrm>
            <a:off x="4065969"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90" name="object 657"/>
          <p:cNvSpPr/>
          <p:nvPr/>
        </p:nvSpPr>
        <p:spPr>
          <a:xfrm>
            <a:off x="4024558"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91" name="object 658"/>
          <p:cNvSpPr/>
          <p:nvPr/>
        </p:nvSpPr>
        <p:spPr>
          <a:xfrm>
            <a:off x="3983154"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92" name="object 659"/>
          <p:cNvSpPr/>
          <p:nvPr/>
        </p:nvSpPr>
        <p:spPr>
          <a:xfrm>
            <a:off x="3941750"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93" name="object 660"/>
          <p:cNvSpPr/>
          <p:nvPr/>
        </p:nvSpPr>
        <p:spPr>
          <a:xfrm>
            <a:off x="3900347"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94" name="object 661"/>
          <p:cNvSpPr/>
          <p:nvPr/>
        </p:nvSpPr>
        <p:spPr>
          <a:xfrm>
            <a:off x="3858936"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95" name="object 662"/>
          <p:cNvSpPr/>
          <p:nvPr/>
        </p:nvSpPr>
        <p:spPr>
          <a:xfrm>
            <a:off x="3817532"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96" name="object 663"/>
          <p:cNvSpPr/>
          <p:nvPr/>
        </p:nvSpPr>
        <p:spPr>
          <a:xfrm>
            <a:off x="3734724"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97" name="object 664"/>
          <p:cNvSpPr/>
          <p:nvPr/>
        </p:nvSpPr>
        <p:spPr>
          <a:xfrm>
            <a:off x="3693314"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98" name="object 665"/>
          <p:cNvSpPr/>
          <p:nvPr/>
        </p:nvSpPr>
        <p:spPr>
          <a:xfrm>
            <a:off x="3651910"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5999" name="object 666"/>
          <p:cNvSpPr/>
          <p:nvPr/>
        </p:nvSpPr>
        <p:spPr>
          <a:xfrm>
            <a:off x="3610507"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00" name="object 667"/>
          <p:cNvSpPr/>
          <p:nvPr/>
        </p:nvSpPr>
        <p:spPr>
          <a:xfrm>
            <a:off x="3569104"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01" name="object 668"/>
          <p:cNvSpPr/>
          <p:nvPr/>
        </p:nvSpPr>
        <p:spPr>
          <a:xfrm>
            <a:off x="3527693"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02" name="object 669"/>
          <p:cNvSpPr/>
          <p:nvPr/>
        </p:nvSpPr>
        <p:spPr>
          <a:xfrm>
            <a:off x="3486289"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03" name="object 670"/>
          <p:cNvSpPr/>
          <p:nvPr/>
        </p:nvSpPr>
        <p:spPr>
          <a:xfrm>
            <a:off x="3444886"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04" name="object 671"/>
          <p:cNvSpPr/>
          <p:nvPr/>
        </p:nvSpPr>
        <p:spPr>
          <a:xfrm>
            <a:off x="3403473"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05" name="object 672"/>
          <p:cNvSpPr/>
          <p:nvPr/>
        </p:nvSpPr>
        <p:spPr>
          <a:xfrm>
            <a:off x="3362071"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06" name="object 673"/>
          <p:cNvSpPr/>
          <p:nvPr/>
        </p:nvSpPr>
        <p:spPr>
          <a:xfrm>
            <a:off x="3320667"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07" name="object 674"/>
          <p:cNvSpPr/>
          <p:nvPr/>
        </p:nvSpPr>
        <p:spPr>
          <a:xfrm>
            <a:off x="3279264"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08" name="object 675"/>
          <p:cNvSpPr/>
          <p:nvPr/>
        </p:nvSpPr>
        <p:spPr>
          <a:xfrm>
            <a:off x="3237851"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09" name="object 676"/>
          <p:cNvSpPr/>
          <p:nvPr/>
        </p:nvSpPr>
        <p:spPr>
          <a:xfrm>
            <a:off x="3196448"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10" name="object 677"/>
          <p:cNvSpPr/>
          <p:nvPr/>
        </p:nvSpPr>
        <p:spPr>
          <a:xfrm>
            <a:off x="3155046"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11" name="object 678"/>
          <p:cNvSpPr/>
          <p:nvPr/>
        </p:nvSpPr>
        <p:spPr>
          <a:xfrm>
            <a:off x="3113642"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12" name="object 679"/>
          <p:cNvSpPr/>
          <p:nvPr/>
        </p:nvSpPr>
        <p:spPr>
          <a:xfrm>
            <a:off x="3072231"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13" name="object 680"/>
          <p:cNvSpPr/>
          <p:nvPr/>
        </p:nvSpPr>
        <p:spPr>
          <a:xfrm>
            <a:off x="3030827"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14" name="object 681"/>
          <p:cNvSpPr/>
          <p:nvPr/>
        </p:nvSpPr>
        <p:spPr>
          <a:xfrm>
            <a:off x="2989424"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15" name="object 682"/>
          <p:cNvSpPr/>
          <p:nvPr/>
        </p:nvSpPr>
        <p:spPr>
          <a:xfrm>
            <a:off x="2948021"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16" name="object 683"/>
          <p:cNvSpPr/>
          <p:nvPr/>
        </p:nvSpPr>
        <p:spPr>
          <a:xfrm>
            <a:off x="2906609"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17" name="object 684"/>
          <p:cNvSpPr/>
          <p:nvPr/>
        </p:nvSpPr>
        <p:spPr>
          <a:xfrm>
            <a:off x="2865206"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18" name="object 685"/>
          <p:cNvSpPr/>
          <p:nvPr/>
        </p:nvSpPr>
        <p:spPr>
          <a:xfrm>
            <a:off x="2823801"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19" name="object 686"/>
          <p:cNvSpPr/>
          <p:nvPr/>
        </p:nvSpPr>
        <p:spPr>
          <a:xfrm>
            <a:off x="2782391"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20" name="object 687"/>
          <p:cNvSpPr/>
          <p:nvPr/>
        </p:nvSpPr>
        <p:spPr>
          <a:xfrm>
            <a:off x="2740987"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21" name="object 688"/>
          <p:cNvSpPr/>
          <p:nvPr/>
        </p:nvSpPr>
        <p:spPr>
          <a:xfrm>
            <a:off x="2699584"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22" name="object 689"/>
          <p:cNvSpPr/>
          <p:nvPr/>
        </p:nvSpPr>
        <p:spPr>
          <a:xfrm>
            <a:off x="2658181"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23" name="object 690"/>
          <p:cNvSpPr/>
          <p:nvPr/>
        </p:nvSpPr>
        <p:spPr>
          <a:xfrm>
            <a:off x="2616770"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24" name="object 691"/>
          <p:cNvSpPr/>
          <p:nvPr/>
        </p:nvSpPr>
        <p:spPr>
          <a:xfrm>
            <a:off x="2575366"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25" name="object 692"/>
          <p:cNvSpPr/>
          <p:nvPr/>
        </p:nvSpPr>
        <p:spPr>
          <a:xfrm>
            <a:off x="2533963"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26" name="object 693"/>
          <p:cNvSpPr/>
          <p:nvPr/>
        </p:nvSpPr>
        <p:spPr>
          <a:xfrm>
            <a:off x="2492550"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27" name="object 694"/>
          <p:cNvSpPr/>
          <p:nvPr/>
        </p:nvSpPr>
        <p:spPr>
          <a:xfrm>
            <a:off x="2451148"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28" name="object 695"/>
          <p:cNvSpPr/>
          <p:nvPr/>
        </p:nvSpPr>
        <p:spPr>
          <a:xfrm>
            <a:off x="2409744"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29" name="object 696"/>
          <p:cNvSpPr/>
          <p:nvPr/>
        </p:nvSpPr>
        <p:spPr>
          <a:xfrm>
            <a:off x="2368341"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30" name="object 697"/>
          <p:cNvSpPr/>
          <p:nvPr/>
        </p:nvSpPr>
        <p:spPr>
          <a:xfrm>
            <a:off x="2326929"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31" name="object 698"/>
          <p:cNvSpPr/>
          <p:nvPr/>
        </p:nvSpPr>
        <p:spPr>
          <a:xfrm>
            <a:off x="2285525"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32" name="object 699"/>
          <p:cNvSpPr/>
          <p:nvPr/>
        </p:nvSpPr>
        <p:spPr>
          <a:xfrm>
            <a:off x="2244123"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33" name="object 700"/>
          <p:cNvSpPr/>
          <p:nvPr/>
        </p:nvSpPr>
        <p:spPr>
          <a:xfrm>
            <a:off x="2202712"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34" name="object 701"/>
          <p:cNvSpPr/>
          <p:nvPr/>
        </p:nvSpPr>
        <p:spPr>
          <a:xfrm>
            <a:off x="2161308"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35" name="object 702"/>
          <p:cNvSpPr/>
          <p:nvPr/>
        </p:nvSpPr>
        <p:spPr>
          <a:xfrm>
            <a:off x="2119904"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36" name="object 703"/>
          <p:cNvSpPr/>
          <p:nvPr/>
        </p:nvSpPr>
        <p:spPr>
          <a:xfrm>
            <a:off x="2078500"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37" name="object 704"/>
          <p:cNvSpPr/>
          <p:nvPr/>
        </p:nvSpPr>
        <p:spPr>
          <a:xfrm>
            <a:off x="2037090"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38" name="object 705"/>
          <p:cNvSpPr/>
          <p:nvPr/>
        </p:nvSpPr>
        <p:spPr>
          <a:xfrm>
            <a:off x="1995686"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39" name="object 706"/>
          <p:cNvSpPr/>
          <p:nvPr/>
        </p:nvSpPr>
        <p:spPr>
          <a:xfrm>
            <a:off x="1954283"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40" name="object 707"/>
          <p:cNvSpPr/>
          <p:nvPr/>
        </p:nvSpPr>
        <p:spPr>
          <a:xfrm>
            <a:off x="1912878"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41" name="object 708"/>
          <p:cNvSpPr/>
          <p:nvPr/>
        </p:nvSpPr>
        <p:spPr>
          <a:xfrm>
            <a:off x="1871468"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42" name="object 709"/>
          <p:cNvSpPr/>
          <p:nvPr/>
        </p:nvSpPr>
        <p:spPr>
          <a:xfrm>
            <a:off x="1830065"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43" name="object 710"/>
          <p:cNvSpPr/>
          <p:nvPr/>
        </p:nvSpPr>
        <p:spPr>
          <a:xfrm>
            <a:off x="1788661"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44" name="object 711"/>
          <p:cNvSpPr/>
          <p:nvPr/>
        </p:nvSpPr>
        <p:spPr>
          <a:xfrm>
            <a:off x="1747250"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45" name="object 712"/>
          <p:cNvSpPr/>
          <p:nvPr/>
        </p:nvSpPr>
        <p:spPr>
          <a:xfrm>
            <a:off x="1705847"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46" name="object 713"/>
          <p:cNvSpPr/>
          <p:nvPr/>
        </p:nvSpPr>
        <p:spPr>
          <a:xfrm>
            <a:off x="1664443"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47" name="object 714"/>
          <p:cNvSpPr/>
          <p:nvPr/>
        </p:nvSpPr>
        <p:spPr>
          <a:xfrm>
            <a:off x="1623040"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48" name="object 715"/>
          <p:cNvSpPr/>
          <p:nvPr/>
        </p:nvSpPr>
        <p:spPr>
          <a:xfrm>
            <a:off x="1581627"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49" name="object 716"/>
          <p:cNvSpPr/>
          <p:nvPr/>
        </p:nvSpPr>
        <p:spPr>
          <a:xfrm>
            <a:off x="1540225"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50" name="object 717"/>
          <p:cNvSpPr/>
          <p:nvPr/>
        </p:nvSpPr>
        <p:spPr>
          <a:xfrm>
            <a:off x="1498821"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51" name="object 718"/>
          <p:cNvSpPr/>
          <p:nvPr/>
        </p:nvSpPr>
        <p:spPr>
          <a:xfrm>
            <a:off x="1457418"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52" name="object 719"/>
          <p:cNvSpPr/>
          <p:nvPr/>
        </p:nvSpPr>
        <p:spPr>
          <a:xfrm>
            <a:off x="1416014"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53" name="object 720"/>
          <p:cNvSpPr/>
          <p:nvPr/>
        </p:nvSpPr>
        <p:spPr>
          <a:xfrm>
            <a:off x="1374602"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54" name="object 721"/>
          <p:cNvSpPr/>
          <p:nvPr/>
        </p:nvSpPr>
        <p:spPr>
          <a:xfrm>
            <a:off x="1333200"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55" name="object 722"/>
          <p:cNvSpPr/>
          <p:nvPr/>
        </p:nvSpPr>
        <p:spPr>
          <a:xfrm>
            <a:off x="1291796"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56" name="object 723"/>
          <p:cNvSpPr/>
          <p:nvPr/>
        </p:nvSpPr>
        <p:spPr>
          <a:xfrm>
            <a:off x="1250385"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57" name="object 724"/>
          <p:cNvSpPr/>
          <p:nvPr/>
        </p:nvSpPr>
        <p:spPr>
          <a:xfrm>
            <a:off x="1208981" y="17112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58" name="object 725"/>
          <p:cNvSpPr/>
          <p:nvPr/>
        </p:nvSpPr>
        <p:spPr>
          <a:xfrm>
            <a:off x="1167577" y="171124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59" name="object 726"/>
          <p:cNvSpPr/>
          <p:nvPr/>
        </p:nvSpPr>
        <p:spPr>
          <a:xfrm>
            <a:off x="1126167" y="171124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60" name="object 727"/>
          <p:cNvSpPr/>
          <p:nvPr/>
        </p:nvSpPr>
        <p:spPr>
          <a:xfrm>
            <a:off x="1001955" y="171124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61" name="object 728"/>
          <p:cNvSpPr/>
          <p:nvPr/>
        </p:nvSpPr>
        <p:spPr>
          <a:xfrm>
            <a:off x="960545" y="171124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62" name="object 729"/>
          <p:cNvSpPr/>
          <p:nvPr/>
        </p:nvSpPr>
        <p:spPr>
          <a:xfrm>
            <a:off x="919142" y="171124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63" name="object 730"/>
          <p:cNvSpPr/>
          <p:nvPr/>
        </p:nvSpPr>
        <p:spPr>
          <a:xfrm>
            <a:off x="877738" y="171124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64" name="object 731"/>
          <p:cNvSpPr/>
          <p:nvPr/>
        </p:nvSpPr>
        <p:spPr>
          <a:xfrm>
            <a:off x="836327" y="171124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65" name="object 732"/>
          <p:cNvSpPr/>
          <p:nvPr/>
        </p:nvSpPr>
        <p:spPr>
          <a:xfrm>
            <a:off x="794924" y="171124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66" name="object 733"/>
          <p:cNvSpPr/>
          <p:nvPr/>
        </p:nvSpPr>
        <p:spPr>
          <a:xfrm>
            <a:off x="3941750"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67" name="object 734"/>
          <p:cNvSpPr/>
          <p:nvPr/>
        </p:nvSpPr>
        <p:spPr>
          <a:xfrm>
            <a:off x="3900347"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68" name="object 735"/>
          <p:cNvSpPr/>
          <p:nvPr/>
        </p:nvSpPr>
        <p:spPr>
          <a:xfrm>
            <a:off x="3858936"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69" name="object 736"/>
          <p:cNvSpPr/>
          <p:nvPr/>
        </p:nvSpPr>
        <p:spPr>
          <a:xfrm>
            <a:off x="3817532"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70" name="object 737"/>
          <p:cNvSpPr/>
          <p:nvPr/>
        </p:nvSpPr>
        <p:spPr>
          <a:xfrm>
            <a:off x="3776129"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71" name="object 738"/>
          <p:cNvSpPr/>
          <p:nvPr/>
        </p:nvSpPr>
        <p:spPr>
          <a:xfrm>
            <a:off x="3610507"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72" name="object 739"/>
          <p:cNvSpPr/>
          <p:nvPr/>
        </p:nvSpPr>
        <p:spPr>
          <a:xfrm>
            <a:off x="3569104"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73" name="object 740"/>
          <p:cNvSpPr/>
          <p:nvPr/>
        </p:nvSpPr>
        <p:spPr>
          <a:xfrm>
            <a:off x="3527693"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74" name="object 741"/>
          <p:cNvSpPr/>
          <p:nvPr/>
        </p:nvSpPr>
        <p:spPr>
          <a:xfrm>
            <a:off x="3486289"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75" name="object 742"/>
          <p:cNvSpPr/>
          <p:nvPr/>
        </p:nvSpPr>
        <p:spPr>
          <a:xfrm>
            <a:off x="3444886"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76" name="object 743"/>
          <p:cNvSpPr/>
          <p:nvPr/>
        </p:nvSpPr>
        <p:spPr>
          <a:xfrm>
            <a:off x="3403473"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77" name="object 744"/>
          <p:cNvSpPr/>
          <p:nvPr/>
        </p:nvSpPr>
        <p:spPr>
          <a:xfrm>
            <a:off x="3362071"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78" name="object 745"/>
          <p:cNvSpPr/>
          <p:nvPr/>
        </p:nvSpPr>
        <p:spPr>
          <a:xfrm>
            <a:off x="3320667"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79" name="object 746"/>
          <p:cNvSpPr/>
          <p:nvPr/>
        </p:nvSpPr>
        <p:spPr>
          <a:xfrm>
            <a:off x="3279264"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80" name="object 747"/>
          <p:cNvSpPr/>
          <p:nvPr/>
        </p:nvSpPr>
        <p:spPr>
          <a:xfrm>
            <a:off x="3237851"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81" name="object 748"/>
          <p:cNvSpPr/>
          <p:nvPr/>
        </p:nvSpPr>
        <p:spPr>
          <a:xfrm>
            <a:off x="3196448"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82" name="object 749"/>
          <p:cNvSpPr/>
          <p:nvPr/>
        </p:nvSpPr>
        <p:spPr>
          <a:xfrm>
            <a:off x="3155046"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83" name="object 750"/>
          <p:cNvSpPr/>
          <p:nvPr/>
        </p:nvSpPr>
        <p:spPr>
          <a:xfrm>
            <a:off x="3113642"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84" name="object 751"/>
          <p:cNvSpPr/>
          <p:nvPr/>
        </p:nvSpPr>
        <p:spPr>
          <a:xfrm>
            <a:off x="3072231"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85" name="object 752"/>
          <p:cNvSpPr/>
          <p:nvPr/>
        </p:nvSpPr>
        <p:spPr>
          <a:xfrm>
            <a:off x="3030827"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86" name="object 753"/>
          <p:cNvSpPr/>
          <p:nvPr/>
        </p:nvSpPr>
        <p:spPr>
          <a:xfrm>
            <a:off x="2989424"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87" name="object 754"/>
          <p:cNvSpPr/>
          <p:nvPr/>
        </p:nvSpPr>
        <p:spPr>
          <a:xfrm>
            <a:off x="2948021"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88" name="object 755"/>
          <p:cNvSpPr/>
          <p:nvPr/>
        </p:nvSpPr>
        <p:spPr>
          <a:xfrm>
            <a:off x="2906609"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89" name="object 756"/>
          <p:cNvSpPr/>
          <p:nvPr/>
        </p:nvSpPr>
        <p:spPr>
          <a:xfrm>
            <a:off x="2865206"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90" name="object 757"/>
          <p:cNvSpPr/>
          <p:nvPr/>
        </p:nvSpPr>
        <p:spPr>
          <a:xfrm>
            <a:off x="2823801"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91" name="object 758"/>
          <p:cNvSpPr/>
          <p:nvPr/>
        </p:nvSpPr>
        <p:spPr>
          <a:xfrm>
            <a:off x="2782391"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92" name="object 759"/>
          <p:cNvSpPr/>
          <p:nvPr/>
        </p:nvSpPr>
        <p:spPr>
          <a:xfrm>
            <a:off x="2740987"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93" name="object 760"/>
          <p:cNvSpPr/>
          <p:nvPr/>
        </p:nvSpPr>
        <p:spPr>
          <a:xfrm>
            <a:off x="2699584"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94" name="object 761"/>
          <p:cNvSpPr/>
          <p:nvPr/>
        </p:nvSpPr>
        <p:spPr>
          <a:xfrm>
            <a:off x="2658181"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95" name="object 762"/>
          <p:cNvSpPr/>
          <p:nvPr/>
        </p:nvSpPr>
        <p:spPr>
          <a:xfrm>
            <a:off x="2616770"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96" name="object 763"/>
          <p:cNvSpPr/>
          <p:nvPr/>
        </p:nvSpPr>
        <p:spPr>
          <a:xfrm>
            <a:off x="2575366"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97" name="object 764"/>
          <p:cNvSpPr/>
          <p:nvPr/>
        </p:nvSpPr>
        <p:spPr>
          <a:xfrm>
            <a:off x="2533963"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98" name="object 765"/>
          <p:cNvSpPr/>
          <p:nvPr/>
        </p:nvSpPr>
        <p:spPr>
          <a:xfrm>
            <a:off x="2492550"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099" name="object 766"/>
          <p:cNvSpPr/>
          <p:nvPr/>
        </p:nvSpPr>
        <p:spPr>
          <a:xfrm>
            <a:off x="2451148"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00" name="object 767"/>
          <p:cNvSpPr/>
          <p:nvPr/>
        </p:nvSpPr>
        <p:spPr>
          <a:xfrm>
            <a:off x="2409744"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01" name="object 768"/>
          <p:cNvSpPr/>
          <p:nvPr/>
        </p:nvSpPr>
        <p:spPr>
          <a:xfrm>
            <a:off x="2368341"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02" name="object 769"/>
          <p:cNvSpPr/>
          <p:nvPr/>
        </p:nvSpPr>
        <p:spPr>
          <a:xfrm>
            <a:off x="2326929"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03" name="object 770"/>
          <p:cNvSpPr/>
          <p:nvPr/>
        </p:nvSpPr>
        <p:spPr>
          <a:xfrm>
            <a:off x="2285525"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04" name="object 771"/>
          <p:cNvSpPr/>
          <p:nvPr/>
        </p:nvSpPr>
        <p:spPr>
          <a:xfrm>
            <a:off x="2244123"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05" name="object 772"/>
          <p:cNvSpPr/>
          <p:nvPr/>
        </p:nvSpPr>
        <p:spPr>
          <a:xfrm>
            <a:off x="2202712"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06" name="object 773"/>
          <p:cNvSpPr/>
          <p:nvPr/>
        </p:nvSpPr>
        <p:spPr>
          <a:xfrm>
            <a:off x="2161308"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07" name="object 774"/>
          <p:cNvSpPr/>
          <p:nvPr/>
        </p:nvSpPr>
        <p:spPr>
          <a:xfrm>
            <a:off x="2119904"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08" name="object 775"/>
          <p:cNvSpPr/>
          <p:nvPr/>
        </p:nvSpPr>
        <p:spPr>
          <a:xfrm>
            <a:off x="2078500"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09" name="object 776"/>
          <p:cNvSpPr/>
          <p:nvPr/>
        </p:nvSpPr>
        <p:spPr>
          <a:xfrm>
            <a:off x="2037090"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10" name="object 777"/>
          <p:cNvSpPr/>
          <p:nvPr/>
        </p:nvSpPr>
        <p:spPr>
          <a:xfrm>
            <a:off x="1995686"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11" name="object 778"/>
          <p:cNvSpPr/>
          <p:nvPr/>
        </p:nvSpPr>
        <p:spPr>
          <a:xfrm>
            <a:off x="1954283"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12" name="object 779"/>
          <p:cNvSpPr/>
          <p:nvPr/>
        </p:nvSpPr>
        <p:spPr>
          <a:xfrm>
            <a:off x="1912878"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13" name="object 780"/>
          <p:cNvSpPr/>
          <p:nvPr/>
        </p:nvSpPr>
        <p:spPr>
          <a:xfrm>
            <a:off x="1871468"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14" name="object 781"/>
          <p:cNvSpPr/>
          <p:nvPr/>
        </p:nvSpPr>
        <p:spPr>
          <a:xfrm>
            <a:off x="1830065"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15" name="object 782"/>
          <p:cNvSpPr/>
          <p:nvPr/>
        </p:nvSpPr>
        <p:spPr>
          <a:xfrm>
            <a:off x="1788661"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16" name="object 783"/>
          <p:cNvSpPr/>
          <p:nvPr/>
        </p:nvSpPr>
        <p:spPr>
          <a:xfrm>
            <a:off x="1747250"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17" name="object 784"/>
          <p:cNvSpPr/>
          <p:nvPr/>
        </p:nvSpPr>
        <p:spPr>
          <a:xfrm>
            <a:off x="1705847"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18" name="object 785"/>
          <p:cNvSpPr/>
          <p:nvPr/>
        </p:nvSpPr>
        <p:spPr>
          <a:xfrm>
            <a:off x="1664443"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19" name="object 786"/>
          <p:cNvSpPr/>
          <p:nvPr/>
        </p:nvSpPr>
        <p:spPr>
          <a:xfrm>
            <a:off x="1623040"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20" name="object 787"/>
          <p:cNvSpPr/>
          <p:nvPr/>
        </p:nvSpPr>
        <p:spPr>
          <a:xfrm>
            <a:off x="1581627"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21" name="object 788"/>
          <p:cNvSpPr/>
          <p:nvPr/>
        </p:nvSpPr>
        <p:spPr>
          <a:xfrm>
            <a:off x="1540225"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22" name="object 789"/>
          <p:cNvSpPr/>
          <p:nvPr/>
        </p:nvSpPr>
        <p:spPr>
          <a:xfrm>
            <a:off x="1498821"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23" name="object 790"/>
          <p:cNvSpPr/>
          <p:nvPr/>
        </p:nvSpPr>
        <p:spPr>
          <a:xfrm>
            <a:off x="1457418"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24" name="object 791"/>
          <p:cNvSpPr/>
          <p:nvPr/>
        </p:nvSpPr>
        <p:spPr>
          <a:xfrm>
            <a:off x="1416014"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25" name="object 792"/>
          <p:cNvSpPr/>
          <p:nvPr/>
        </p:nvSpPr>
        <p:spPr>
          <a:xfrm>
            <a:off x="1374602"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26" name="object 793"/>
          <p:cNvSpPr/>
          <p:nvPr/>
        </p:nvSpPr>
        <p:spPr>
          <a:xfrm>
            <a:off x="1333200"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27" name="object 794"/>
          <p:cNvSpPr/>
          <p:nvPr/>
        </p:nvSpPr>
        <p:spPr>
          <a:xfrm>
            <a:off x="1291796"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28" name="object 795"/>
          <p:cNvSpPr/>
          <p:nvPr/>
        </p:nvSpPr>
        <p:spPr>
          <a:xfrm>
            <a:off x="1250385"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29" name="object 796"/>
          <p:cNvSpPr/>
          <p:nvPr/>
        </p:nvSpPr>
        <p:spPr>
          <a:xfrm>
            <a:off x="1208981" y="17597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30" name="object 797"/>
          <p:cNvSpPr/>
          <p:nvPr/>
        </p:nvSpPr>
        <p:spPr>
          <a:xfrm>
            <a:off x="1167577" y="175970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31" name="object 798"/>
          <p:cNvSpPr/>
          <p:nvPr/>
        </p:nvSpPr>
        <p:spPr>
          <a:xfrm>
            <a:off x="1126167" y="175970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32" name="object 799"/>
          <p:cNvSpPr/>
          <p:nvPr/>
        </p:nvSpPr>
        <p:spPr>
          <a:xfrm>
            <a:off x="1084763" y="175970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33" name="object 800"/>
          <p:cNvSpPr/>
          <p:nvPr/>
        </p:nvSpPr>
        <p:spPr>
          <a:xfrm>
            <a:off x="1001955" y="175970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34" name="object 801"/>
          <p:cNvSpPr/>
          <p:nvPr/>
        </p:nvSpPr>
        <p:spPr>
          <a:xfrm>
            <a:off x="960545" y="175970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35" name="object 802"/>
          <p:cNvSpPr/>
          <p:nvPr/>
        </p:nvSpPr>
        <p:spPr>
          <a:xfrm>
            <a:off x="919142" y="175970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36" name="object 803"/>
          <p:cNvSpPr/>
          <p:nvPr/>
        </p:nvSpPr>
        <p:spPr>
          <a:xfrm>
            <a:off x="877738" y="175970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37" name="object 804"/>
          <p:cNvSpPr/>
          <p:nvPr/>
        </p:nvSpPr>
        <p:spPr>
          <a:xfrm>
            <a:off x="836327" y="175970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38" name="object 805"/>
          <p:cNvSpPr/>
          <p:nvPr/>
        </p:nvSpPr>
        <p:spPr>
          <a:xfrm>
            <a:off x="794924" y="175970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39" name="object 806"/>
          <p:cNvSpPr/>
          <p:nvPr/>
        </p:nvSpPr>
        <p:spPr>
          <a:xfrm>
            <a:off x="753520" y="175970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40" name="object 807"/>
          <p:cNvSpPr/>
          <p:nvPr/>
        </p:nvSpPr>
        <p:spPr>
          <a:xfrm>
            <a:off x="3776129"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41" name="object 808"/>
          <p:cNvSpPr/>
          <p:nvPr/>
        </p:nvSpPr>
        <p:spPr>
          <a:xfrm>
            <a:off x="3734724"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42" name="object 809"/>
          <p:cNvSpPr/>
          <p:nvPr/>
        </p:nvSpPr>
        <p:spPr>
          <a:xfrm>
            <a:off x="3569104"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43" name="object 810"/>
          <p:cNvSpPr/>
          <p:nvPr/>
        </p:nvSpPr>
        <p:spPr>
          <a:xfrm>
            <a:off x="3527693"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44" name="object 811"/>
          <p:cNvSpPr/>
          <p:nvPr/>
        </p:nvSpPr>
        <p:spPr>
          <a:xfrm>
            <a:off x="3486289"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45" name="object 812"/>
          <p:cNvSpPr/>
          <p:nvPr/>
        </p:nvSpPr>
        <p:spPr>
          <a:xfrm>
            <a:off x="3444886"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46" name="object 813"/>
          <p:cNvSpPr/>
          <p:nvPr/>
        </p:nvSpPr>
        <p:spPr>
          <a:xfrm>
            <a:off x="3403483"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47" name="object 814"/>
          <p:cNvSpPr/>
          <p:nvPr/>
        </p:nvSpPr>
        <p:spPr>
          <a:xfrm>
            <a:off x="3362071"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48" name="object 815"/>
          <p:cNvSpPr/>
          <p:nvPr/>
        </p:nvSpPr>
        <p:spPr>
          <a:xfrm>
            <a:off x="3320667"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49" name="object 816"/>
          <p:cNvSpPr/>
          <p:nvPr/>
        </p:nvSpPr>
        <p:spPr>
          <a:xfrm>
            <a:off x="3279264"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50" name="object 817"/>
          <p:cNvSpPr/>
          <p:nvPr/>
        </p:nvSpPr>
        <p:spPr>
          <a:xfrm>
            <a:off x="3237851"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51" name="object 818"/>
          <p:cNvSpPr/>
          <p:nvPr/>
        </p:nvSpPr>
        <p:spPr>
          <a:xfrm>
            <a:off x="3196448"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52" name="object 819"/>
          <p:cNvSpPr/>
          <p:nvPr/>
        </p:nvSpPr>
        <p:spPr>
          <a:xfrm>
            <a:off x="3155046"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53" name="object 820"/>
          <p:cNvSpPr/>
          <p:nvPr/>
        </p:nvSpPr>
        <p:spPr>
          <a:xfrm>
            <a:off x="3113642"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54" name="object 821"/>
          <p:cNvSpPr/>
          <p:nvPr/>
        </p:nvSpPr>
        <p:spPr>
          <a:xfrm>
            <a:off x="3072231"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55" name="object 822"/>
          <p:cNvSpPr/>
          <p:nvPr/>
        </p:nvSpPr>
        <p:spPr>
          <a:xfrm>
            <a:off x="3030827"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56" name="object 823"/>
          <p:cNvSpPr/>
          <p:nvPr/>
        </p:nvSpPr>
        <p:spPr>
          <a:xfrm>
            <a:off x="2989424"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57" name="object 824"/>
          <p:cNvSpPr/>
          <p:nvPr/>
        </p:nvSpPr>
        <p:spPr>
          <a:xfrm>
            <a:off x="2948021"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58" name="object 825"/>
          <p:cNvSpPr/>
          <p:nvPr/>
        </p:nvSpPr>
        <p:spPr>
          <a:xfrm>
            <a:off x="2906609"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59" name="object 826"/>
          <p:cNvSpPr/>
          <p:nvPr/>
        </p:nvSpPr>
        <p:spPr>
          <a:xfrm>
            <a:off x="2865206"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60" name="object 827"/>
          <p:cNvSpPr/>
          <p:nvPr/>
        </p:nvSpPr>
        <p:spPr>
          <a:xfrm>
            <a:off x="2823801"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61" name="object 828"/>
          <p:cNvSpPr/>
          <p:nvPr/>
        </p:nvSpPr>
        <p:spPr>
          <a:xfrm>
            <a:off x="2782391"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62" name="object 829"/>
          <p:cNvSpPr/>
          <p:nvPr/>
        </p:nvSpPr>
        <p:spPr>
          <a:xfrm>
            <a:off x="2740987"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63" name="object 830"/>
          <p:cNvSpPr/>
          <p:nvPr/>
        </p:nvSpPr>
        <p:spPr>
          <a:xfrm>
            <a:off x="2699584"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64" name="object 831"/>
          <p:cNvSpPr/>
          <p:nvPr/>
        </p:nvSpPr>
        <p:spPr>
          <a:xfrm>
            <a:off x="2658181"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65" name="object 832"/>
          <p:cNvSpPr/>
          <p:nvPr/>
        </p:nvSpPr>
        <p:spPr>
          <a:xfrm>
            <a:off x="2616770"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66" name="object 833"/>
          <p:cNvSpPr/>
          <p:nvPr/>
        </p:nvSpPr>
        <p:spPr>
          <a:xfrm>
            <a:off x="2575366"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67" name="object 834"/>
          <p:cNvSpPr/>
          <p:nvPr/>
        </p:nvSpPr>
        <p:spPr>
          <a:xfrm>
            <a:off x="2533963"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68" name="object 835"/>
          <p:cNvSpPr/>
          <p:nvPr/>
        </p:nvSpPr>
        <p:spPr>
          <a:xfrm>
            <a:off x="2492550"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69" name="object 836"/>
          <p:cNvSpPr/>
          <p:nvPr/>
        </p:nvSpPr>
        <p:spPr>
          <a:xfrm>
            <a:off x="2451148"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70" name="object 837"/>
          <p:cNvSpPr/>
          <p:nvPr/>
        </p:nvSpPr>
        <p:spPr>
          <a:xfrm>
            <a:off x="2409744"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71" name="object 838"/>
          <p:cNvSpPr/>
          <p:nvPr/>
        </p:nvSpPr>
        <p:spPr>
          <a:xfrm>
            <a:off x="2368341"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72" name="object 839"/>
          <p:cNvSpPr/>
          <p:nvPr/>
        </p:nvSpPr>
        <p:spPr>
          <a:xfrm>
            <a:off x="2326929"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73" name="object 840"/>
          <p:cNvSpPr/>
          <p:nvPr/>
        </p:nvSpPr>
        <p:spPr>
          <a:xfrm>
            <a:off x="2285525"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74" name="object 841"/>
          <p:cNvSpPr/>
          <p:nvPr/>
        </p:nvSpPr>
        <p:spPr>
          <a:xfrm>
            <a:off x="2244123"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75" name="object 842"/>
          <p:cNvSpPr/>
          <p:nvPr/>
        </p:nvSpPr>
        <p:spPr>
          <a:xfrm>
            <a:off x="2202719"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76" name="object 843"/>
          <p:cNvSpPr/>
          <p:nvPr/>
        </p:nvSpPr>
        <p:spPr>
          <a:xfrm>
            <a:off x="2161308"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77" name="object 844"/>
          <p:cNvSpPr/>
          <p:nvPr/>
        </p:nvSpPr>
        <p:spPr>
          <a:xfrm>
            <a:off x="2119904"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78" name="object 845"/>
          <p:cNvSpPr/>
          <p:nvPr/>
        </p:nvSpPr>
        <p:spPr>
          <a:xfrm>
            <a:off x="2078500"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79" name="object 846"/>
          <p:cNvSpPr/>
          <p:nvPr/>
        </p:nvSpPr>
        <p:spPr>
          <a:xfrm>
            <a:off x="2037090"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80" name="object 847"/>
          <p:cNvSpPr/>
          <p:nvPr/>
        </p:nvSpPr>
        <p:spPr>
          <a:xfrm>
            <a:off x="1995686"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81" name="object 848"/>
          <p:cNvSpPr/>
          <p:nvPr/>
        </p:nvSpPr>
        <p:spPr>
          <a:xfrm>
            <a:off x="1954283"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82" name="object 849"/>
          <p:cNvSpPr/>
          <p:nvPr/>
        </p:nvSpPr>
        <p:spPr>
          <a:xfrm>
            <a:off x="1912878"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83" name="object 850"/>
          <p:cNvSpPr/>
          <p:nvPr/>
        </p:nvSpPr>
        <p:spPr>
          <a:xfrm>
            <a:off x="1871468"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84" name="object 851"/>
          <p:cNvSpPr/>
          <p:nvPr/>
        </p:nvSpPr>
        <p:spPr>
          <a:xfrm>
            <a:off x="1830065"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85" name="object 852"/>
          <p:cNvSpPr/>
          <p:nvPr/>
        </p:nvSpPr>
        <p:spPr>
          <a:xfrm>
            <a:off x="1788661"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86" name="object 853"/>
          <p:cNvSpPr/>
          <p:nvPr/>
        </p:nvSpPr>
        <p:spPr>
          <a:xfrm>
            <a:off x="1747258"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87" name="object 854"/>
          <p:cNvSpPr/>
          <p:nvPr/>
        </p:nvSpPr>
        <p:spPr>
          <a:xfrm>
            <a:off x="1705847"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88" name="object 855"/>
          <p:cNvSpPr/>
          <p:nvPr/>
        </p:nvSpPr>
        <p:spPr>
          <a:xfrm>
            <a:off x="1664443"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89" name="object 856"/>
          <p:cNvSpPr/>
          <p:nvPr/>
        </p:nvSpPr>
        <p:spPr>
          <a:xfrm>
            <a:off x="1623040"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90" name="object 857"/>
          <p:cNvSpPr/>
          <p:nvPr/>
        </p:nvSpPr>
        <p:spPr>
          <a:xfrm>
            <a:off x="1581627"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91" name="object 858"/>
          <p:cNvSpPr/>
          <p:nvPr/>
        </p:nvSpPr>
        <p:spPr>
          <a:xfrm>
            <a:off x="1540225"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92" name="object 859"/>
          <p:cNvSpPr/>
          <p:nvPr/>
        </p:nvSpPr>
        <p:spPr>
          <a:xfrm>
            <a:off x="1498821"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93" name="object 860"/>
          <p:cNvSpPr/>
          <p:nvPr/>
        </p:nvSpPr>
        <p:spPr>
          <a:xfrm>
            <a:off x="1457418"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94" name="object 861"/>
          <p:cNvSpPr/>
          <p:nvPr/>
        </p:nvSpPr>
        <p:spPr>
          <a:xfrm>
            <a:off x="1416014"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95" name="object 862"/>
          <p:cNvSpPr/>
          <p:nvPr/>
        </p:nvSpPr>
        <p:spPr>
          <a:xfrm>
            <a:off x="1374602"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96" name="object 863"/>
          <p:cNvSpPr/>
          <p:nvPr/>
        </p:nvSpPr>
        <p:spPr>
          <a:xfrm>
            <a:off x="1333200"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97" name="object 864"/>
          <p:cNvSpPr/>
          <p:nvPr/>
        </p:nvSpPr>
        <p:spPr>
          <a:xfrm>
            <a:off x="1291796"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98" name="object 865"/>
          <p:cNvSpPr/>
          <p:nvPr/>
        </p:nvSpPr>
        <p:spPr>
          <a:xfrm>
            <a:off x="1250385"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199" name="object 866"/>
          <p:cNvSpPr/>
          <p:nvPr/>
        </p:nvSpPr>
        <p:spPr>
          <a:xfrm>
            <a:off x="1208981" y="18081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00" name="object 867"/>
          <p:cNvSpPr/>
          <p:nvPr/>
        </p:nvSpPr>
        <p:spPr>
          <a:xfrm>
            <a:off x="1167577" y="180817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01" name="object 868"/>
          <p:cNvSpPr/>
          <p:nvPr/>
        </p:nvSpPr>
        <p:spPr>
          <a:xfrm>
            <a:off x="1126167" y="180817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02" name="object 869"/>
          <p:cNvSpPr/>
          <p:nvPr/>
        </p:nvSpPr>
        <p:spPr>
          <a:xfrm>
            <a:off x="1001955" y="180817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03" name="object 870"/>
          <p:cNvSpPr/>
          <p:nvPr/>
        </p:nvSpPr>
        <p:spPr>
          <a:xfrm>
            <a:off x="960545" y="180817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04" name="object 871"/>
          <p:cNvSpPr/>
          <p:nvPr/>
        </p:nvSpPr>
        <p:spPr>
          <a:xfrm>
            <a:off x="919142" y="180817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05" name="object 872"/>
          <p:cNvSpPr/>
          <p:nvPr/>
        </p:nvSpPr>
        <p:spPr>
          <a:xfrm>
            <a:off x="877738" y="180817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06" name="object 873"/>
          <p:cNvSpPr/>
          <p:nvPr/>
        </p:nvSpPr>
        <p:spPr>
          <a:xfrm>
            <a:off x="836327" y="180817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07" name="object 874"/>
          <p:cNvSpPr/>
          <p:nvPr/>
        </p:nvSpPr>
        <p:spPr>
          <a:xfrm>
            <a:off x="794924" y="180817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08" name="object 875"/>
          <p:cNvSpPr/>
          <p:nvPr/>
        </p:nvSpPr>
        <p:spPr>
          <a:xfrm>
            <a:off x="753520" y="180817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09" name="object 876"/>
          <p:cNvSpPr/>
          <p:nvPr/>
        </p:nvSpPr>
        <p:spPr>
          <a:xfrm>
            <a:off x="629302" y="180817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10" name="object 877"/>
          <p:cNvSpPr/>
          <p:nvPr/>
        </p:nvSpPr>
        <p:spPr>
          <a:xfrm>
            <a:off x="3734724"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11" name="object 878"/>
          <p:cNvSpPr/>
          <p:nvPr/>
        </p:nvSpPr>
        <p:spPr>
          <a:xfrm>
            <a:off x="3693314"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12" name="object 879"/>
          <p:cNvSpPr/>
          <p:nvPr/>
        </p:nvSpPr>
        <p:spPr>
          <a:xfrm>
            <a:off x="3320667"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13" name="object 880"/>
          <p:cNvSpPr/>
          <p:nvPr/>
        </p:nvSpPr>
        <p:spPr>
          <a:xfrm>
            <a:off x="3279264"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14" name="object 881"/>
          <p:cNvSpPr/>
          <p:nvPr/>
        </p:nvSpPr>
        <p:spPr>
          <a:xfrm>
            <a:off x="3237851"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15" name="object 882"/>
          <p:cNvSpPr/>
          <p:nvPr/>
        </p:nvSpPr>
        <p:spPr>
          <a:xfrm>
            <a:off x="3196448"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16" name="object 883"/>
          <p:cNvSpPr/>
          <p:nvPr/>
        </p:nvSpPr>
        <p:spPr>
          <a:xfrm>
            <a:off x="3155046"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17" name="object 884"/>
          <p:cNvSpPr/>
          <p:nvPr/>
        </p:nvSpPr>
        <p:spPr>
          <a:xfrm>
            <a:off x="3113642"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18" name="object 885"/>
          <p:cNvSpPr/>
          <p:nvPr/>
        </p:nvSpPr>
        <p:spPr>
          <a:xfrm>
            <a:off x="3072231"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19" name="object 886"/>
          <p:cNvSpPr/>
          <p:nvPr/>
        </p:nvSpPr>
        <p:spPr>
          <a:xfrm>
            <a:off x="3030827"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20" name="object 887"/>
          <p:cNvSpPr/>
          <p:nvPr/>
        </p:nvSpPr>
        <p:spPr>
          <a:xfrm>
            <a:off x="2989424"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21" name="object 888"/>
          <p:cNvSpPr/>
          <p:nvPr/>
        </p:nvSpPr>
        <p:spPr>
          <a:xfrm>
            <a:off x="2948021"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22" name="object 889"/>
          <p:cNvSpPr/>
          <p:nvPr/>
        </p:nvSpPr>
        <p:spPr>
          <a:xfrm>
            <a:off x="2906609"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23" name="object 890"/>
          <p:cNvSpPr/>
          <p:nvPr/>
        </p:nvSpPr>
        <p:spPr>
          <a:xfrm>
            <a:off x="2865206"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24" name="object 891"/>
          <p:cNvSpPr/>
          <p:nvPr/>
        </p:nvSpPr>
        <p:spPr>
          <a:xfrm>
            <a:off x="2823801"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25" name="object 892"/>
          <p:cNvSpPr/>
          <p:nvPr/>
        </p:nvSpPr>
        <p:spPr>
          <a:xfrm>
            <a:off x="2782391"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26" name="object 893"/>
          <p:cNvSpPr/>
          <p:nvPr/>
        </p:nvSpPr>
        <p:spPr>
          <a:xfrm>
            <a:off x="2740987"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27" name="object 894"/>
          <p:cNvSpPr/>
          <p:nvPr/>
        </p:nvSpPr>
        <p:spPr>
          <a:xfrm>
            <a:off x="2699584"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28" name="object 895"/>
          <p:cNvSpPr/>
          <p:nvPr/>
        </p:nvSpPr>
        <p:spPr>
          <a:xfrm>
            <a:off x="2658181"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29" name="object 896"/>
          <p:cNvSpPr/>
          <p:nvPr/>
        </p:nvSpPr>
        <p:spPr>
          <a:xfrm>
            <a:off x="2616770"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30" name="object 897"/>
          <p:cNvSpPr/>
          <p:nvPr/>
        </p:nvSpPr>
        <p:spPr>
          <a:xfrm>
            <a:off x="2575366"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31" name="object 898"/>
          <p:cNvSpPr/>
          <p:nvPr/>
        </p:nvSpPr>
        <p:spPr>
          <a:xfrm>
            <a:off x="2533963"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32" name="object 899"/>
          <p:cNvSpPr/>
          <p:nvPr/>
        </p:nvSpPr>
        <p:spPr>
          <a:xfrm>
            <a:off x="2492550"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33" name="object 900"/>
          <p:cNvSpPr/>
          <p:nvPr/>
        </p:nvSpPr>
        <p:spPr>
          <a:xfrm>
            <a:off x="2451148"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34" name="object 901"/>
          <p:cNvSpPr/>
          <p:nvPr/>
        </p:nvSpPr>
        <p:spPr>
          <a:xfrm>
            <a:off x="2409744"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35" name="object 902"/>
          <p:cNvSpPr/>
          <p:nvPr/>
        </p:nvSpPr>
        <p:spPr>
          <a:xfrm>
            <a:off x="2368341"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36" name="object 903"/>
          <p:cNvSpPr/>
          <p:nvPr/>
        </p:nvSpPr>
        <p:spPr>
          <a:xfrm>
            <a:off x="2326929"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37" name="object 904"/>
          <p:cNvSpPr/>
          <p:nvPr/>
        </p:nvSpPr>
        <p:spPr>
          <a:xfrm>
            <a:off x="2285525"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38" name="object 905"/>
          <p:cNvSpPr/>
          <p:nvPr/>
        </p:nvSpPr>
        <p:spPr>
          <a:xfrm>
            <a:off x="2244123"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39" name="object 906"/>
          <p:cNvSpPr/>
          <p:nvPr/>
        </p:nvSpPr>
        <p:spPr>
          <a:xfrm>
            <a:off x="2202719"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40" name="object 907"/>
          <p:cNvSpPr/>
          <p:nvPr/>
        </p:nvSpPr>
        <p:spPr>
          <a:xfrm>
            <a:off x="2161308"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41" name="object 908"/>
          <p:cNvSpPr/>
          <p:nvPr/>
        </p:nvSpPr>
        <p:spPr>
          <a:xfrm>
            <a:off x="2119904"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42" name="object 909"/>
          <p:cNvSpPr/>
          <p:nvPr/>
        </p:nvSpPr>
        <p:spPr>
          <a:xfrm>
            <a:off x="2078500"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43" name="object 910"/>
          <p:cNvSpPr/>
          <p:nvPr/>
        </p:nvSpPr>
        <p:spPr>
          <a:xfrm>
            <a:off x="2037090"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44" name="object 911"/>
          <p:cNvSpPr/>
          <p:nvPr/>
        </p:nvSpPr>
        <p:spPr>
          <a:xfrm>
            <a:off x="1995686"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45" name="object 912"/>
          <p:cNvSpPr/>
          <p:nvPr/>
        </p:nvSpPr>
        <p:spPr>
          <a:xfrm>
            <a:off x="1954283"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46" name="object 913"/>
          <p:cNvSpPr/>
          <p:nvPr/>
        </p:nvSpPr>
        <p:spPr>
          <a:xfrm>
            <a:off x="1912878"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47" name="object 914"/>
          <p:cNvSpPr/>
          <p:nvPr/>
        </p:nvSpPr>
        <p:spPr>
          <a:xfrm>
            <a:off x="1871468"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48" name="object 915"/>
          <p:cNvSpPr/>
          <p:nvPr/>
        </p:nvSpPr>
        <p:spPr>
          <a:xfrm>
            <a:off x="1830065"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49" name="object 916"/>
          <p:cNvSpPr/>
          <p:nvPr/>
        </p:nvSpPr>
        <p:spPr>
          <a:xfrm>
            <a:off x="1788661"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50" name="object 917"/>
          <p:cNvSpPr/>
          <p:nvPr/>
        </p:nvSpPr>
        <p:spPr>
          <a:xfrm>
            <a:off x="1747258"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51" name="object 918"/>
          <p:cNvSpPr/>
          <p:nvPr/>
        </p:nvSpPr>
        <p:spPr>
          <a:xfrm>
            <a:off x="1705847"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52" name="object 919"/>
          <p:cNvSpPr/>
          <p:nvPr/>
        </p:nvSpPr>
        <p:spPr>
          <a:xfrm>
            <a:off x="1664443"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53" name="object 920"/>
          <p:cNvSpPr/>
          <p:nvPr/>
        </p:nvSpPr>
        <p:spPr>
          <a:xfrm>
            <a:off x="1623040"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54" name="object 921"/>
          <p:cNvSpPr/>
          <p:nvPr/>
        </p:nvSpPr>
        <p:spPr>
          <a:xfrm>
            <a:off x="1581627"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55" name="object 922"/>
          <p:cNvSpPr/>
          <p:nvPr/>
        </p:nvSpPr>
        <p:spPr>
          <a:xfrm>
            <a:off x="1540225"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56" name="object 923"/>
          <p:cNvSpPr/>
          <p:nvPr/>
        </p:nvSpPr>
        <p:spPr>
          <a:xfrm>
            <a:off x="1498821"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57" name="object 924"/>
          <p:cNvSpPr/>
          <p:nvPr/>
        </p:nvSpPr>
        <p:spPr>
          <a:xfrm>
            <a:off x="1457418"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58" name="object 925"/>
          <p:cNvSpPr/>
          <p:nvPr/>
        </p:nvSpPr>
        <p:spPr>
          <a:xfrm>
            <a:off x="1416014"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59" name="object 926"/>
          <p:cNvSpPr/>
          <p:nvPr/>
        </p:nvSpPr>
        <p:spPr>
          <a:xfrm>
            <a:off x="1374602"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60" name="object 927"/>
          <p:cNvSpPr/>
          <p:nvPr/>
        </p:nvSpPr>
        <p:spPr>
          <a:xfrm>
            <a:off x="1333200"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61" name="object 928"/>
          <p:cNvSpPr/>
          <p:nvPr/>
        </p:nvSpPr>
        <p:spPr>
          <a:xfrm>
            <a:off x="1291796" y="18566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62" name="object 929"/>
          <p:cNvSpPr/>
          <p:nvPr/>
        </p:nvSpPr>
        <p:spPr>
          <a:xfrm>
            <a:off x="1250385"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63" name="object 930"/>
          <p:cNvSpPr/>
          <p:nvPr/>
        </p:nvSpPr>
        <p:spPr>
          <a:xfrm>
            <a:off x="1208981" y="18566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64" name="object 931"/>
          <p:cNvSpPr/>
          <p:nvPr/>
        </p:nvSpPr>
        <p:spPr>
          <a:xfrm>
            <a:off x="1167577" y="185664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65" name="object 932"/>
          <p:cNvSpPr/>
          <p:nvPr/>
        </p:nvSpPr>
        <p:spPr>
          <a:xfrm>
            <a:off x="1126167" y="185664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66" name="object 933"/>
          <p:cNvSpPr/>
          <p:nvPr/>
        </p:nvSpPr>
        <p:spPr>
          <a:xfrm>
            <a:off x="1001948" y="185664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67" name="object 934"/>
          <p:cNvSpPr/>
          <p:nvPr/>
        </p:nvSpPr>
        <p:spPr>
          <a:xfrm>
            <a:off x="960545" y="185663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68" name="object 935"/>
          <p:cNvSpPr/>
          <p:nvPr/>
        </p:nvSpPr>
        <p:spPr>
          <a:xfrm>
            <a:off x="919142" y="185664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69" name="object 936"/>
          <p:cNvSpPr/>
          <p:nvPr/>
        </p:nvSpPr>
        <p:spPr>
          <a:xfrm>
            <a:off x="794924" y="185664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70" name="object 937"/>
          <p:cNvSpPr/>
          <p:nvPr/>
        </p:nvSpPr>
        <p:spPr>
          <a:xfrm>
            <a:off x="587890" y="185664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71" name="object 938"/>
          <p:cNvSpPr/>
          <p:nvPr/>
        </p:nvSpPr>
        <p:spPr>
          <a:xfrm>
            <a:off x="3734724"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72" name="object 939"/>
          <p:cNvSpPr/>
          <p:nvPr/>
        </p:nvSpPr>
        <p:spPr>
          <a:xfrm>
            <a:off x="3693314"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73" name="object 940"/>
          <p:cNvSpPr/>
          <p:nvPr/>
        </p:nvSpPr>
        <p:spPr>
          <a:xfrm>
            <a:off x="3279264"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74" name="object 941"/>
          <p:cNvSpPr/>
          <p:nvPr/>
        </p:nvSpPr>
        <p:spPr>
          <a:xfrm>
            <a:off x="3237851"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75" name="object 942"/>
          <p:cNvSpPr/>
          <p:nvPr/>
        </p:nvSpPr>
        <p:spPr>
          <a:xfrm>
            <a:off x="3196448"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76" name="object 943"/>
          <p:cNvSpPr/>
          <p:nvPr/>
        </p:nvSpPr>
        <p:spPr>
          <a:xfrm>
            <a:off x="3155046"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77" name="object 944"/>
          <p:cNvSpPr/>
          <p:nvPr/>
        </p:nvSpPr>
        <p:spPr>
          <a:xfrm>
            <a:off x="3113642"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78" name="object 945"/>
          <p:cNvSpPr/>
          <p:nvPr/>
        </p:nvSpPr>
        <p:spPr>
          <a:xfrm>
            <a:off x="3072231"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79" name="object 946"/>
          <p:cNvSpPr/>
          <p:nvPr/>
        </p:nvSpPr>
        <p:spPr>
          <a:xfrm>
            <a:off x="3030827"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80" name="object 947"/>
          <p:cNvSpPr/>
          <p:nvPr/>
        </p:nvSpPr>
        <p:spPr>
          <a:xfrm>
            <a:off x="2989424"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81" name="object 948"/>
          <p:cNvSpPr/>
          <p:nvPr/>
        </p:nvSpPr>
        <p:spPr>
          <a:xfrm>
            <a:off x="2948021"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82" name="object 949"/>
          <p:cNvSpPr/>
          <p:nvPr/>
        </p:nvSpPr>
        <p:spPr>
          <a:xfrm>
            <a:off x="2906609"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83" name="object 950"/>
          <p:cNvSpPr/>
          <p:nvPr/>
        </p:nvSpPr>
        <p:spPr>
          <a:xfrm>
            <a:off x="2865206"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84" name="object 951"/>
          <p:cNvSpPr/>
          <p:nvPr/>
        </p:nvSpPr>
        <p:spPr>
          <a:xfrm>
            <a:off x="2823801"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85" name="object 952"/>
          <p:cNvSpPr/>
          <p:nvPr/>
        </p:nvSpPr>
        <p:spPr>
          <a:xfrm>
            <a:off x="2782391"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86" name="object 953"/>
          <p:cNvSpPr/>
          <p:nvPr/>
        </p:nvSpPr>
        <p:spPr>
          <a:xfrm>
            <a:off x="2740987"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87" name="object 954"/>
          <p:cNvSpPr/>
          <p:nvPr/>
        </p:nvSpPr>
        <p:spPr>
          <a:xfrm>
            <a:off x="2699584"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88" name="object 955"/>
          <p:cNvSpPr/>
          <p:nvPr/>
        </p:nvSpPr>
        <p:spPr>
          <a:xfrm>
            <a:off x="2658173"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89" name="object 956"/>
          <p:cNvSpPr/>
          <p:nvPr/>
        </p:nvSpPr>
        <p:spPr>
          <a:xfrm>
            <a:off x="2616770"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90" name="object 957"/>
          <p:cNvSpPr/>
          <p:nvPr/>
        </p:nvSpPr>
        <p:spPr>
          <a:xfrm>
            <a:off x="2575366"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91" name="object 958"/>
          <p:cNvSpPr/>
          <p:nvPr/>
        </p:nvSpPr>
        <p:spPr>
          <a:xfrm>
            <a:off x="2533963"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92" name="object 959"/>
          <p:cNvSpPr/>
          <p:nvPr/>
        </p:nvSpPr>
        <p:spPr>
          <a:xfrm>
            <a:off x="2492550"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93" name="object 960"/>
          <p:cNvSpPr/>
          <p:nvPr/>
        </p:nvSpPr>
        <p:spPr>
          <a:xfrm>
            <a:off x="2451148"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94" name="object 961"/>
          <p:cNvSpPr/>
          <p:nvPr/>
        </p:nvSpPr>
        <p:spPr>
          <a:xfrm>
            <a:off x="2409744"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95" name="object 962"/>
          <p:cNvSpPr/>
          <p:nvPr/>
        </p:nvSpPr>
        <p:spPr>
          <a:xfrm>
            <a:off x="2368341"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96" name="object 963"/>
          <p:cNvSpPr/>
          <p:nvPr/>
        </p:nvSpPr>
        <p:spPr>
          <a:xfrm>
            <a:off x="2326929"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97" name="object 964"/>
          <p:cNvSpPr/>
          <p:nvPr/>
        </p:nvSpPr>
        <p:spPr>
          <a:xfrm>
            <a:off x="2285525"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98" name="object 965"/>
          <p:cNvSpPr/>
          <p:nvPr/>
        </p:nvSpPr>
        <p:spPr>
          <a:xfrm>
            <a:off x="2244123"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299" name="object 966"/>
          <p:cNvSpPr/>
          <p:nvPr/>
        </p:nvSpPr>
        <p:spPr>
          <a:xfrm>
            <a:off x="2202719"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00" name="object 967"/>
          <p:cNvSpPr/>
          <p:nvPr/>
        </p:nvSpPr>
        <p:spPr>
          <a:xfrm>
            <a:off x="2161308"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01" name="object 968"/>
          <p:cNvSpPr/>
          <p:nvPr/>
        </p:nvSpPr>
        <p:spPr>
          <a:xfrm>
            <a:off x="2119904"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02" name="object 969"/>
          <p:cNvSpPr/>
          <p:nvPr/>
        </p:nvSpPr>
        <p:spPr>
          <a:xfrm>
            <a:off x="2078500"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03" name="object 970"/>
          <p:cNvSpPr/>
          <p:nvPr/>
        </p:nvSpPr>
        <p:spPr>
          <a:xfrm>
            <a:off x="2037090"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04" name="object 971"/>
          <p:cNvSpPr/>
          <p:nvPr/>
        </p:nvSpPr>
        <p:spPr>
          <a:xfrm>
            <a:off x="1995686"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05" name="object 972"/>
          <p:cNvSpPr/>
          <p:nvPr/>
        </p:nvSpPr>
        <p:spPr>
          <a:xfrm>
            <a:off x="1954283"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06" name="object 973"/>
          <p:cNvSpPr/>
          <p:nvPr/>
        </p:nvSpPr>
        <p:spPr>
          <a:xfrm>
            <a:off x="1912878"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07" name="object 974"/>
          <p:cNvSpPr/>
          <p:nvPr/>
        </p:nvSpPr>
        <p:spPr>
          <a:xfrm>
            <a:off x="1871468"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08" name="object 975"/>
          <p:cNvSpPr/>
          <p:nvPr/>
        </p:nvSpPr>
        <p:spPr>
          <a:xfrm>
            <a:off x="1830065"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09" name="object 976"/>
          <p:cNvSpPr/>
          <p:nvPr/>
        </p:nvSpPr>
        <p:spPr>
          <a:xfrm>
            <a:off x="1788661"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10" name="object 977"/>
          <p:cNvSpPr/>
          <p:nvPr/>
        </p:nvSpPr>
        <p:spPr>
          <a:xfrm>
            <a:off x="1747258"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11" name="object 978"/>
          <p:cNvSpPr/>
          <p:nvPr/>
        </p:nvSpPr>
        <p:spPr>
          <a:xfrm>
            <a:off x="1705847"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12" name="object 979"/>
          <p:cNvSpPr/>
          <p:nvPr/>
        </p:nvSpPr>
        <p:spPr>
          <a:xfrm>
            <a:off x="1664443"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13" name="object 980"/>
          <p:cNvSpPr/>
          <p:nvPr/>
        </p:nvSpPr>
        <p:spPr>
          <a:xfrm>
            <a:off x="1623040"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14" name="object 981"/>
          <p:cNvSpPr/>
          <p:nvPr/>
        </p:nvSpPr>
        <p:spPr>
          <a:xfrm>
            <a:off x="1581627"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15" name="object 982"/>
          <p:cNvSpPr/>
          <p:nvPr/>
        </p:nvSpPr>
        <p:spPr>
          <a:xfrm>
            <a:off x="1540225"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16" name="object 983"/>
          <p:cNvSpPr/>
          <p:nvPr/>
        </p:nvSpPr>
        <p:spPr>
          <a:xfrm>
            <a:off x="1498821"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17" name="object 984"/>
          <p:cNvSpPr/>
          <p:nvPr/>
        </p:nvSpPr>
        <p:spPr>
          <a:xfrm>
            <a:off x="1457418"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18" name="object 985"/>
          <p:cNvSpPr/>
          <p:nvPr/>
        </p:nvSpPr>
        <p:spPr>
          <a:xfrm>
            <a:off x="1416014"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19" name="object 986"/>
          <p:cNvSpPr/>
          <p:nvPr/>
        </p:nvSpPr>
        <p:spPr>
          <a:xfrm>
            <a:off x="1374602"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20" name="object 987"/>
          <p:cNvSpPr/>
          <p:nvPr/>
        </p:nvSpPr>
        <p:spPr>
          <a:xfrm>
            <a:off x="1333200"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21" name="object 988"/>
          <p:cNvSpPr/>
          <p:nvPr/>
        </p:nvSpPr>
        <p:spPr>
          <a:xfrm>
            <a:off x="1291789"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22" name="object 989"/>
          <p:cNvSpPr/>
          <p:nvPr/>
        </p:nvSpPr>
        <p:spPr>
          <a:xfrm>
            <a:off x="1250385"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23" name="object 990"/>
          <p:cNvSpPr/>
          <p:nvPr/>
        </p:nvSpPr>
        <p:spPr>
          <a:xfrm>
            <a:off x="1208981" y="19051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24" name="object 991"/>
          <p:cNvSpPr/>
          <p:nvPr/>
        </p:nvSpPr>
        <p:spPr>
          <a:xfrm>
            <a:off x="1167577" y="190511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25" name="object 992"/>
          <p:cNvSpPr/>
          <p:nvPr/>
        </p:nvSpPr>
        <p:spPr>
          <a:xfrm>
            <a:off x="1126167" y="190511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26" name="object 993"/>
          <p:cNvSpPr/>
          <p:nvPr/>
        </p:nvSpPr>
        <p:spPr>
          <a:xfrm>
            <a:off x="1084763" y="190511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27" name="object 994"/>
          <p:cNvSpPr/>
          <p:nvPr/>
        </p:nvSpPr>
        <p:spPr>
          <a:xfrm>
            <a:off x="960545" y="190511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28" name="object 995"/>
          <p:cNvSpPr/>
          <p:nvPr/>
        </p:nvSpPr>
        <p:spPr>
          <a:xfrm>
            <a:off x="919142" y="190511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29" name="object 996"/>
          <p:cNvSpPr/>
          <p:nvPr/>
        </p:nvSpPr>
        <p:spPr>
          <a:xfrm>
            <a:off x="836327" y="190511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30" name="object 997"/>
          <p:cNvSpPr/>
          <p:nvPr/>
        </p:nvSpPr>
        <p:spPr>
          <a:xfrm>
            <a:off x="629302" y="190511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31" name="object 998"/>
          <p:cNvSpPr/>
          <p:nvPr/>
        </p:nvSpPr>
        <p:spPr>
          <a:xfrm>
            <a:off x="587890" y="190511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32" name="object 999"/>
          <p:cNvSpPr/>
          <p:nvPr/>
        </p:nvSpPr>
        <p:spPr>
          <a:xfrm>
            <a:off x="3734724"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33" name="object 1000"/>
          <p:cNvSpPr/>
          <p:nvPr/>
        </p:nvSpPr>
        <p:spPr>
          <a:xfrm>
            <a:off x="3693314"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34" name="object 1001"/>
          <p:cNvSpPr/>
          <p:nvPr/>
        </p:nvSpPr>
        <p:spPr>
          <a:xfrm>
            <a:off x="3651910"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35" name="object 1002"/>
          <p:cNvSpPr/>
          <p:nvPr/>
        </p:nvSpPr>
        <p:spPr>
          <a:xfrm>
            <a:off x="3237851"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36" name="object 1003"/>
          <p:cNvSpPr/>
          <p:nvPr/>
        </p:nvSpPr>
        <p:spPr>
          <a:xfrm>
            <a:off x="3196448"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37" name="object 1004"/>
          <p:cNvSpPr/>
          <p:nvPr/>
        </p:nvSpPr>
        <p:spPr>
          <a:xfrm>
            <a:off x="3155046"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38" name="object 1005"/>
          <p:cNvSpPr/>
          <p:nvPr/>
        </p:nvSpPr>
        <p:spPr>
          <a:xfrm>
            <a:off x="3113642"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39" name="object 1006"/>
          <p:cNvSpPr/>
          <p:nvPr/>
        </p:nvSpPr>
        <p:spPr>
          <a:xfrm>
            <a:off x="3072231"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40" name="object 1007"/>
          <p:cNvSpPr/>
          <p:nvPr/>
        </p:nvSpPr>
        <p:spPr>
          <a:xfrm>
            <a:off x="3030827"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41" name="object 1008"/>
          <p:cNvSpPr/>
          <p:nvPr/>
        </p:nvSpPr>
        <p:spPr>
          <a:xfrm>
            <a:off x="2989424"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42" name="object 1009"/>
          <p:cNvSpPr/>
          <p:nvPr/>
        </p:nvSpPr>
        <p:spPr>
          <a:xfrm>
            <a:off x="2948021"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43" name="object 1010"/>
          <p:cNvSpPr/>
          <p:nvPr/>
        </p:nvSpPr>
        <p:spPr>
          <a:xfrm>
            <a:off x="2906609"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44" name="object 1011"/>
          <p:cNvSpPr/>
          <p:nvPr/>
        </p:nvSpPr>
        <p:spPr>
          <a:xfrm>
            <a:off x="2865206"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45" name="object 1012"/>
          <p:cNvSpPr/>
          <p:nvPr/>
        </p:nvSpPr>
        <p:spPr>
          <a:xfrm>
            <a:off x="2823801"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46" name="object 1013"/>
          <p:cNvSpPr/>
          <p:nvPr/>
        </p:nvSpPr>
        <p:spPr>
          <a:xfrm>
            <a:off x="2782391"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47" name="object 1014"/>
          <p:cNvSpPr/>
          <p:nvPr/>
        </p:nvSpPr>
        <p:spPr>
          <a:xfrm>
            <a:off x="2740987"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48" name="object 1015"/>
          <p:cNvSpPr/>
          <p:nvPr/>
        </p:nvSpPr>
        <p:spPr>
          <a:xfrm>
            <a:off x="2699584"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49" name="object 1016"/>
          <p:cNvSpPr/>
          <p:nvPr/>
        </p:nvSpPr>
        <p:spPr>
          <a:xfrm>
            <a:off x="2658173"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50" name="object 1017"/>
          <p:cNvSpPr/>
          <p:nvPr/>
        </p:nvSpPr>
        <p:spPr>
          <a:xfrm>
            <a:off x="2616770"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51" name="object 1018"/>
          <p:cNvSpPr/>
          <p:nvPr/>
        </p:nvSpPr>
        <p:spPr>
          <a:xfrm>
            <a:off x="2575366"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52" name="object 1019"/>
          <p:cNvSpPr/>
          <p:nvPr/>
        </p:nvSpPr>
        <p:spPr>
          <a:xfrm>
            <a:off x="2533963"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53" name="object 1020"/>
          <p:cNvSpPr/>
          <p:nvPr/>
        </p:nvSpPr>
        <p:spPr>
          <a:xfrm>
            <a:off x="2492550"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54" name="object 1021"/>
          <p:cNvSpPr/>
          <p:nvPr/>
        </p:nvSpPr>
        <p:spPr>
          <a:xfrm>
            <a:off x="2451148"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55" name="object 1022"/>
          <p:cNvSpPr/>
          <p:nvPr/>
        </p:nvSpPr>
        <p:spPr>
          <a:xfrm>
            <a:off x="2409744"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56" name="object 1023"/>
          <p:cNvSpPr/>
          <p:nvPr/>
        </p:nvSpPr>
        <p:spPr>
          <a:xfrm>
            <a:off x="2368341"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57" name="object 1024"/>
          <p:cNvSpPr/>
          <p:nvPr/>
        </p:nvSpPr>
        <p:spPr>
          <a:xfrm>
            <a:off x="2326929"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58" name="object 1025"/>
          <p:cNvSpPr/>
          <p:nvPr/>
        </p:nvSpPr>
        <p:spPr>
          <a:xfrm>
            <a:off x="2285525"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59" name="object 1026"/>
          <p:cNvSpPr/>
          <p:nvPr/>
        </p:nvSpPr>
        <p:spPr>
          <a:xfrm>
            <a:off x="2244123"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60" name="object 1027"/>
          <p:cNvSpPr/>
          <p:nvPr/>
        </p:nvSpPr>
        <p:spPr>
          <a:xfrm>
            <a:off x="2202719"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61" name="object 1028"/>
          <p:cNvSpPr/>
          <p:nvPr/>
        </p:nvSpPr>
        <p:spPr>
          <a:xfrm>
            <a:off x="2161308"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62" name="object 1029"/>
          <p:cNvSpPr/>
          <p:nvPr/>
        </p:nvSpPr>
        <p:spPr>
          <a:xfrm>
            <a:off x="2119904"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63" name="object 1030"/>
          <p:cNvSpPr/>
          <p:nvPr/>
        </p:nvSpPr>
        <p:spPr>
          <a:xfrm>
            <a:off x="2078500"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64" name="object 1031"/>
          <p:cNvSpPr/>
          <p:nvPr/>
        </p:nvSpPr>
        <p:spPr>
          <a:xfrm>
            <a:off x="2037090"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65" name="object 1032"/>
          <p:cNvSpPr/>
          <p:nvPr/>
        </p:nvSpPr>
        <p:spPr>
          <a:xfrm>
            <a:off x="1995686"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66" name="object 1033"/>
          <p:cNvSpPr/>
          <p:nvPr/>
        </p:nvSpPr>
        <p:spPr>
          <a:xfrm>
            <a:off x="1954283"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67" name="object 1034"/>
          <p:cNvSpPr/>
          <p:nvPr/>
        </p:nvSpPr>
        <p:spPr>
          <a:xfrm>
            <a:off x="1912878"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68" name="object 1035"/>
          <p:cNvSpPr/>
          <p:nvPr/>
        </p:nvSpPr>
        <p:spPr>
          <a:xfrm>
            <a:off x="1871468"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69" name="object 1036"/>
          <p:cNvSpPr/>
          <p:nvPr/>
        </p:nvSpPr>
        <p:spPr>
          <a:xfrm>
            <a:off x="1830065"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70" name="object 1037"/>
          <p:cNvSpPr/>
          <p:nvPr/>
        </p:nvSpPr>
        <p:spPr>
          <a:xfrm>
            <a:off x="1788661"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71" name="object 1038"/>
          <p:cNvSpPr/>
          <p:nvPr/>
        </p:nvSpPr>
        <p:spPr>
          <a:xfrm>
            <a:off x="1747258"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72" name="object 1039"/>
          <p:cNvSpPr/>
          <p:nvPr/>
        </p:nvSpPr>
        <p:spPr>
          <a:xfrm>
            <a:off x="1705847"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73" name="object 1040"/>
          <p:cNvSpPr/>
          <p:nvPr/>
        </p:nvSpPr>
        <p:spPr>
          <a:xfrm>
            <a:off x="1664443"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74" name="object 1041"/>
          <p:cNvSpPr/>
          <p:nvPr/>
        </p:nvSpPr>
        <p:spPr>
          <a:xfrm>
            <a:off x="1623040"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75" name="object 1042"/>
          <p:cNvSpPr/>
          <p:nvPr/>
        </p:nvSpPr>
        <p:spPr>
          <a:xfrm>
            <a:off x="1581627"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76" name="object 1043"/>
          <p:cNvSpPr/>
          <p:nvPr/>
        </p:nvSpPr>
        <p:spPr>
          <a:xfrm>
            <a:off x="1540225"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77" name="object 1044"/>
          <p:cNvSpPr/>
          <p:nvPr/>
        </p:nvSpPr>
        <p:spPr>
          <a:xfrm>
            <a:off x="1498821"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78" name="object 1045"/>
          <p:cNvSpPr/>
          <p:nvPr/>
        </p:nvSpPr>
        <p:spPr>
          <a:xfrm>
            <a:off x="1457418"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79" name="object 1046"/>
          <p:cNvSpPr/>
          <p:nvPr/>
        </p:nvSpPr>
        <p:spPr>
          <a:xfrm>
            <a:off x="1416005"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80" name="object 1047"/>
          <p:cNvSpPr/>
          <p:nvPr/>
        </p:nvSpPr>
        <p:spPr>
          <a:xfrm>
            <a:off x="1374602"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81" name="object 1048"/>
          <p:cNvSpPr/>
          <p:nvPr/>
        </p:nvSpPr>
        <p:spPr>
          <a:xfrm>
            <a:off x="1333200"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82" name="object 1049"/>
          <p:cNvSpPr/>
          <p:nvPr/>
        </p:nvSpPr>
        <p:spPr>
          <a:xfrm>
            <a:off x="1291789"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83" name="object 1050"/>
          <p:cNvSpPr/>
          <p:nvPr/>
        </p:nvSpPr>
        <p:spPr>
          <a:xfrm>
            <a:off x="1250385"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84" name="object 1051"/>
          <p:cNvSpPr/>
          <p:nvPr/>
        </p:nvSpPr>
        <p:spPr>
          <a:xfrm>
            <a:off x="1208981" y="19535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85" name="object 1052"/>
          <p:cNvSpPr/>
          <p:nvPr/>
        </p:nvSpPr>
        <p:spPr>
          <a:xfrm>
            <a:off x="1167577" y="195358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86" name="object 1053"/>
          <p:cNvSpPr/>
          <p:nvPr/>
        </p:nvSpPr>
        <p:spPr>
          <a:xfrm>
            <a:off x="1126167" y="195358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87" name="object 1054"/>
          <p:cNvSpPr/>
          <p:nvPr/>
        </p:nvSpPr>
        <p:spPr>
          <a:xfrm>
            <a:off x="1084763" y="195358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88" name="object 1055"/>
          <p:cNvSpPr/>
          <p:nvPr/>
        </p:nvSpPr>
        <p:spPr>
          <a:xfrm>
            <a:off x="877738" y="195358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89" name="object 1056"/>
          <p:cNvSpPr/>
          <p:nvPr/>
        </p:nvSpPr>
        <p:spPr>
          <a:xfrm>
            <a:off x="836327" y="195358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90" name="object 1057"/>
          <p:cNvSpPr/>
          <p:nvPr/>
        </p:nvSpPr>
        <p:spPr>
          <a:xfrm>
            <a:off x="629302" y="195358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91" name="object 1058"/>
          <p:cNvSpPr/>
          <p:nvPr/>
        </p:nvSpPr>
        <p:spPr>
          <a:xfrm>
            <a:off x="546487" y="19511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92" name="object 1059"/>
          <p:cNvSpPr/>
          <p:nvPr/>
        </p:nvSpPr>
        <p:spPr>
          <a:xfrm>
            <a:off x="3693314"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93" name="object 1060"/>
          <p:cNvSpPr/>
          <p:nvPr/>
        </p:nvSpPr>
        <p:spPr>
          <a:xfrm>
            <a:off x="3651910"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94" name="object 1061"/>
          <p:cNvSpPr/>
          <p:nvPr/>
        </p:nvSpPr>
        <p:spPr>
          <a:xfrm>
            <a:off x="3403473"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95" name="object 1062"/>
          <p:cNvSpPr/>
          <p:nvPr/>
        </p:nvSpPr>
        <p:spPr>
          <a:xfrm>
            <a:off x="3237851"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96" name="object 1063"/>
          <p:cNvSpPr/>
          <p:nvPr/>
        </p:nvSpPr>
        <p:spPr>
          <a:xfrm>
            <a:off x="3196448"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97" name="object 1064"/>
          <p:cNvSpPr/>
          <p:nvPr/>
        </p:nvSpPr>
        <p:spPr>
          <a:xfrm>
            <a:off x="3155046"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98" name="object 1065"/>
          <p:cNvSpPr/>
          <p:nvPr/>
        </p:nvSpPr>
        <p:spPr>
          <a:xfrm>
            <a:off x="3113642"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399" name="object 1066"/>
          <p:cNvSpPr/>
          <p:nvPr/>
        </p:nvSpPr>
        <p:spPr>
          <a:xfrm>
            <a:off x="3072231"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00" name="object 1067"/>
          <p:cNvSpPr/>
          <p:nvPr/>
        </p:nvSpPr>
        <p:spPr>
          <a:xfrm>
            <a:off x="3030827"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01" name="object 1068"/>
          <p:cNvSpPr/>
          <p:nvPr/>
        </p:nvSpPr>
        <p:spPr>
          <a:xfrm>
            <a:off x="2989424"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02" name="object 1069"/>
          <p:cNvSpPr/>
          <p:nvPr/>
        </p:nvSpPr>
        <p:spPr>
          <a:xfrm>
            <a:off x="2948021"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03" name="object 1070"/>
          <p:cNvSpPr/>
          <p:nvPr/>
        </p:nvSpPr>
        <p:spPr>
          <a:xfrm>
            <a:off x="2906609"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04" name="object 1071"/>
          <p:cNvSpPr/>
          <p:nvPr/>
        </p:nvSpPr>
        <p:spPr>
          <a:xfrm>
            <a:off x="2865206"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05" name="object 1072"/>
          <p:cNvSpPr/>
          <p:nvPr/>
        </p:nvSpPr>
        <p:spPr>
          <a:xfrm>
            <a:off x="2823801"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06" name="object 1073"/>
          <p:cNvSpPr/>
          <p:nvPr/>
        </p:nvSpPr>
        <p:spPr>
          <a:xfrm>
            <a:off x="2782391"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07" name="object 1074"/>
          <p:cNvSpPr/>
          <p:nvPr/>
        </p:nvSpPr>
        <p:spPr>
          <a:xfrm>
            <a:off x="2740987"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08" name="object 1075"/>
          <p:cNvSpPr/>
          <p:nvPr/>
        </p:nvSpPr>
        <p:spPr>
          <a:xfrm>
            <a:off x="2699584"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09" name="object 1076"/>
          <p:cNvSpPr/>
          <p:nvPr/>
        </p:nvSpPr>
        <p:spPr>
          <a:xfrm>
            <a:off x="2658181"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10" name="object 1077"/>
          <p:cNvSpPr/>
          <p:nvPr/>
        </p:nvSpPr>
        <p:spPr>
          <a:xfrm>
            <a:off x="2616770"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11" name="object 1078"/>
          <p:cNvSpPr/>
          <p:nvPr/>
        </p:nvSpPr>
        <p:spPr>
          <a:xfrm>
            <a:off x="2575366"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12" name="object 1079"/>
          <p:cNvSpPr/>
          <p:nvPr/>
        </p:nvSpPr>
        <p:spPr>
          <a:xfrm>
            <a:off x="2533963"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13" name="object 1080"/>
          <p:cNvSpPr/>
          <p:nvPr/>
        </p:nvSpPr>
        <p:spPr>
          <a:xfrm>
            <a:off x="2492550"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14" name="object 1081"/>
          <p:cNvSpPr/>
          <p:nvPr/>
        </p:nvSpPr>
        <p:spPr>
          <a:xfrm>
            <a:off x="2451148"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15" name="object 1082"/>
          <p:cNvSpPr/>
          <p:nvPr/>
        </p:nvSpPr>
        <p:spPr>
          <a:xfrm>
            <a:off x="2409744"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16" name="object 1083"/>
          <p:cNvSpPr/>
          <p:nvPr/>
        </p:nvSpPr>
        <p:spPr>
          <a:xfrm>
            <a:off x="2368341"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17" name="object 1084"/>
          <p:cNvSpPr/>
          <p:nvPr/>
        </p:nvSpPr>
        <p:spPr>
          <a:xfrm>
            <a:off x="2326929"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18" name="object 1085"/>
          <p:cNvSpPr/>
          <p:nvPr/>
        </p:nvSpPr>
        <p:spPr>
          <a:xfrm>
            <a:off x="2285525"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19" name="object 1086"/>
          <p:cNvSpPr/>
          <p:nvPr/>
        </p:nvSpPr>
        <p:spPr>
          <a:xfrm>
            <a:off x="2244123"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20" name="object 1087"/>
          <p:cNvSpPr/>
          <p:nvPr/>
        </p:nvSpPr>
        <p:spPr>
          <a:xfrm>
            <a:off x="2202719"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21" name="object 1088"/>
          <p:cNvSpPr/>
          <p:nvPr/>
        </p:nvSpPr>
        <p:spPr>
          <a:xfrm>
            <a:off x="2161308"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22" name="object 1089"/>
          <p:cNvSpPr/>
          <p:nvPr/>
        </p:nvSpPr>
        <p:spPr>
          <a:xfrm>
            <a:off x="2119904"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23" name="object 1090"/>
          <p:cNvSpPr/>
          <p:nvPr/>
        </p:nvSpPr>
        <p:spPr>
          <a:xfrm>
            <a:off x="2078500"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24" name="object 1091"/>
          <p:cNvSpPr/>
          <p:nvPr/>
        </p:nvSpPr>
        <p:spPr>
          <a:xfrm>
            <a:off x="2037090"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25" name="object 1092"/>
          <p:cNvSpPr/>
          <p:nvPr/>
        </p:nvSpPr>
        <p:spPr>
          <a:xfrm>
            <a:off x="1995686"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26" name="object 1093"/>
          <p:cNvSpPr/>
          <p:nvPr/>
        </p:nvSpPr>
        <p:spPr>
          <a:xfrm>
            <a:off x="1954283"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27" name="object 1094"/>
          <p:cNvSpPr/>
          <p:nvPr/>
        </p:nvSpPr>
        <p:spPr>
          <a:xfrm>
            <a:off x="1912878"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28" name="object 1095"/>
          <p:cNvSpPr/>
          <p:nvPr/>
        </p:nvSpPr>
        <p:spPr>
          <a:xfrm>
            <a:off x="1871468"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29" name="object 1096"/>
          <p:cNvSpPr/>
          <p:nvPr/>
        </p:nvSpPr>
        <p:spPr>
          <a:xfrm>
            <a:off x="1830065"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30" name="object 1097"/>
          <p:cNvSpPr/>
          <p:nvPr/>
        </p:nvSpPr>
        <p:spPr>
          <a:xfrm>
            <a:off x="1788661"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31" name="object 1098"/>
          <p:cNvSpPr/>
          <p:nvPr/>
        </p:nvSpPr>
        <p:spPr>
          <a:xfrm>
            <a:off x="1747250"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32" name="object 1099"/>
          <p:cNvSpPr/>
          <p:nvPr/>
        </p:nvSpPr>
        <p:spPr>
          <a:xfrm>
            <a:off x="1705847"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33" name="object 1100"/>
          <p:cNvSpPr/>
          <p:nvPr/>
        </p:nvSpPr>
        <p:spPr>
          <a:xfrm>
            <a:off x="1664443"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34" name="object 1101"/>
          <p:cNvSpPr/>
          <p:nvPr/>
        </p:nvSpPr>
        <p:spPr>
          <a:xfrm>
            <a:off x="1623040"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35" name="object 1102"/>
          <p:cNvSpPr/>
          <p:nvPr/>
        </p:nvSpPr>
        <p:spPr>
          <a:xfrm>
            <a:off x="1581627"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36" name="object 1103"/>
          <p:cNvSpPr/>
          <p:nvPr/>
        </p:nvSpPr>
        <p:spPr>
          <a:xfrm>
            <a:off x="1540225"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37" name="object 1104"/>
          <p:cNvSpPr/>
          <p:nvPr/>
        </p:nvSpPr>
        <p:spPr>
          <a:xfrm>
            <a:off x="1498821"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38" name="object 1105"/>
          <p:cNvSpPr/>
          <p:nvPr/>
        </p:nvSpPr>
        <p:spPr>
          <a:xfrm>
            <a:off x="1457410"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39" name="object 1106"/>
          <p:cNvSpPr/>
          <p:nvPr/>
        </p:nvSpPr>
        <p:spPr>
          <a:xfrm>
            <a:off x="1416005"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40" name="object 1107"/>
          <p:cNvSpPr/>
          <p:nvPr/>
        </p:nvSpPr>
        <p:spPr>
          <a:xfrm>
            <a:off x="1374602"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41" name="object 1108"/>
          <p:cNvSpPr/>
          <p:nvPr/>
        </p:nvSpPr>
        <p:spPr>
          <a:xfrm>
            <a:off x="1333200"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42" name="object 1109"/>
          <p:cNvSpPr/>
          <p:nvPr/>
        </p:nvSpPr>
        <p:spPr>
          <a:xfrm>
            <a:off x="1291789"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43" name="object 1110"/>
          <p:cNvSpPr/>
          <p:nvPr/>
        </p:nvSpPr>
        <p:spPr>
          <a:xfrm>
            <a:off x="1250385"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44" name="object 1111"/>
          <p:cNvSpPr/>
          <p:nvPr/>
        </p:nvSpPr>
        <p:spPr>
          <a:xfrm>
            <a:off x="1208981" y="20020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45" name="object 1112"/>
          <p:cNvSpPr/>
          <p:nvPr/>
        </p:nvSpPr>
        <p:spPr>
          <a:xfrm>
            <a:off x="1167577" y="200204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46" name="object 1113"/>
          <p:cNvSpPr/>
          <p:nvPr/>
        </p:nvSpPr>
        <p:spPr>
          <a:xfrm>
            <a:off x="1126167" y="200204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47" name="object 1114"/>
          <p:cNvSpPr/>
          <p:nvPr/>
        </p:nvSpPr>
        <p:spPr>
          <a:xfrm>
            <a:off x="1084763" y="200204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48" name="object 1115"/>
          <p:cNvSpPr/>
          <p:nvPr/>
        </p:nvSpPr>
        <p:spPr>
          <a:xfrm>
            <a:off x="1043360" y="200204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49" name="object 1116"/>
          <p:cNvSpPr/>
          <p:nvPr/>
        </p:nvSpPr>
        <p:spPr>
          <a:xfrm>
            <a:off x="1001955" y="200204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50" name="object 1117"/>
          <p:cNvSpPr/>
          <p:nvPr/>
        </p:nvSpPr>
        <p:spPr>
          <a:xfrm>
            <a:off x="960545" y="200204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51" name="object 1118"/>
          <p:cNvSpPr/>
          <p:nvPr/>
        </p:nvSpPr>
        <p:spPr>
          <a:xfrm>
            <a:off x="836327" y="200204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52" name="object 1119"/>
          <p:cNvSpPr/>
          <p:nvPr/>
        </p:nvSpPr>
        <p:spPr>
          <a:xfrm>
            <a:off x="670704" y="200204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53" name="object 1120"/>
          <p:cNvSpPr/>
          <p:nvPr/>
        </p:nvSpPr>
        <p:spPr>
          <a:xfrm>
            <a:off x="629302" y="200204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54" name="object 1121"/>
          <p:cNvSpPr/>
          <p:nvPr/>
        </p:nvSpPr>
        <p:spPr>
          <a:xfrm>
            <a:off x="546487" y="199963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55" name="object 1122"/>
          <p:cNvSpPr/>
          <p:nvPr/>
        </p:nvSpPr>
        <p:spPr>
          <a:xfrm>
            <a:off x="505082" y="199963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56" name="object 1123"/>
          <p:cNvSpPr/>
          <p:nvPr/>
        </p:nvSpPr>
        <p:spPr>
          <a:xfrm>
            <a:off x="3693314"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57" name="object 1124"/>
          <p:cNvSpPr/>
          <p:nvPr/>
        </p:nvSpPr>
        <p:spPr>
          <a:xfrm>
            <a:off x="3651910"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58" name="object 1125"/>
          <p:cNvSpPr/>
          <p:nvPr/>
        </p:nvSpPr>
        <p:spPr>
          <a:xfrm>
            <a:off x="3403473"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59" name="object 1126"/>
          <p:cNvSpPr/>
          <p:nvPr/>
        </p:nvSpPr>
        <p:spPr>
          <a:xfrm>
            <a:off x="3320667"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60" name="object 1127"/>
          <p:cNvSpPr/>
          <p:nvPr/>
        </p:nvSpPr>
        <p:spPr>
          <a:xfrm>
            <a:off x="3279264"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61" name="object 1128"/>
          <p:cNvSpPr/>
          <p:nvPr/>
        </p:nvSpPr>
        <p:spPr>
          <a:xfrm>
            <a:off x="3237851"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62" name="object 1129"/>
          <p:cNvSpPr/>
          <p:nvPr/>
        </p:nvSpPr>
        <p:spPr>
          <a:xfrm>
            <a:off x="3196448"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63" name="object 1130"/>
          <p:cNvSpPr/>
          <p:nvPr/>
        </p:nvSpPr>
        <p:spPr>
          <a:xfrm>
            <a:off x="3155046"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64" name="object 1131"/>
          <p:cNvSpPr/>
          <p:nvPr/>
        </p:nvSpPr>
        <p:spPr>
          <a:xfrm>
            <a:off x="3113642"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65" name="object 1132"/>
          <p:cNvSpPr/>
          <p:nvPr/>
        </p:nvSpPr>
        <p:spPr>
          <a:xfrm>
            <a:off x="3072231"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66" name="object 1133"/>
          <p:cNvSpPr/>
          <p:nvPr/>
        </p:nvSpPr>
        <p:spPr>
          <a:xfrm>
            <a:off x="3030827"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67" name="object 1134"/>
          <p:cNvSpPr/>
          <p:nvPr/>
        </p:nvSpPr>
        <p:spPr>
          <a:xfrm>
            <a:off x="2989424"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68" name="object 1135"/>
          <p:cNvSpPr/>
          <p:nvPr/>
        </p:nvSpPr>
        <p:spPr>
          <a:xfrm>
            <a:off x="2948021"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69" name="object 1136"/>
          <p:cNvSpPr/>
          <p:nvPr/>
        </p:nvSpPr>
        <p:spPr>
          <a:xfrm>
            <a:off x="2906609"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70" name="object 1137"/>
          <p:cNvSpPr/>
          <p:nvPr/>
        </p:nvSpPr>
        <p:spPr>
          <a:xfrm>
            <a:off x="2865206"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71" name="object 1138"/>
          <p:cNvSpPr/>
          <p:nvPr/>
        </p:nvSpPr>
        <p:spPr>
          <a:xfrm>
            <a:off x="2823801"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72" name="object 1139"/>
          <p:cNvSpPr/>
          <p:nvPr/>
        </p:nvSpPr>
        <p:spPr>
          <a:xfrm>
            <a:off x="2782391"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73" name="object 1140"/>
          <p:cNvSpPr/>
          <p:nvPr/>
        </p:nvSpPr>
        <p:spPr>
          <a:xfrm>
            <a:off x="2740987"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74" name="object 1141"/>
          <p:cNvSpPr/>
          <p:nvPr/>
        </p:nvSpPr>
        <p:spPr>
          <a:xfrm>
            <a:off x="2699584"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75" name="object 1142"/>
          <p:cNvSpPr/>
          <p:nvPr/>
        </p:nvSpPr>
        <p:spPr>
          <a:xfrm>
            <a:off x="2658181"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76" name="object 1143"/>
          <p:cNvSpPr/>
          <p:nvPr/>
        </p:nvSpPr>
        <p:spPr>
          <a:xfrm>
            <a:off x="2616770"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77" name="object 1144"/>
          <p:cNvSpPr/>
          <p:nvPr/>
        </p:nvSpPr>
        <p:spPr>
          <a:xfrm>
            <a:off x="2575366"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78" name="object 1145"/>
          <p:cNvSpPr/>
          <p:nvPr/>
        </p:nvSpPr>
        <p:spPr>
          <a:xfrm>
            <a:off x="2533963"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79" name="object 1146"/>
          <p:cNvSpPr/>
          <p:nvPr/>
        </p:nvSpPr>
        <p:spPr>
          <a:xfrm>
            <a:off x="2492560"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80" name="object 1147"/>
          <p:cNvSpPr/>
          <p:nvPr/>
        </p:nvSpPr>
        <p:spPr>
          <a:xfrm>
            <a:off x="2451148"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81" name="object 1148"/>
          <p:cNvSpPr/>
          <p:nvPr/>
        </p:nvSpPr>
        <p:spPr>
          <a:xfrm>
            <a:off x="2409744"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82" name="object 1149"/>
          <p:cNvSpPr/>
          <p:nvPr/>
        </p:nvSpPr>
        <p:spPr>
          <a:xfrm>
            <a:off x="2368341"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83" name="object 1150"/>
          <p:cNvSpPr/>
          <p:nvPr/>
        </p:nvSpPr>
        <p:spPr>
          <a:xfrm>
            <a:off x="2326929"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84" name="object 1151"/>
          <p:cNvSpPr/>
          <p:nvPr/>
        </p:nvSpPr>
        <p:spPr>
          <a:xfrm>
            <a:off x="2285525"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85" name="object 1152"/>
          <p:cNvSpPr/>
          <p:nvPr/>
        </p:nvSpPr>
        <p:spPr>
          <a:xfrm>
            <a:off x="2244123"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86" name="object 1153"/>
          <p:cNvSpPr/>
          <p:nvPr/>
        </p:nvSpPr>
        <p:spPr>
          <a:xfrm>
            <a:off x="2202719"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87" name="object 1154"/>
          <p:cNvSpPr/>
          <p:nvPr/>
        </p:nvSpPr>
        <p:spPr>
          <a:xfrm>
            <a:off x="2161308"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88" name="object 1155"/>
          <p:cNvSpPr/>
          <p:nvPr/>
        </p:nvSpPr>
        <p:spPr>
          <a:xfrm>
            <a:off x="2119904"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89" name="object 1156"/>
          <p:cNvSpPr/>
          <p:nvPr/>
        </p:nvSpPr>
        <p:spPr>
          <a:xfrm>
            <a:off x="2078500"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90" name="object 1157"/>
          <p:cNvSpPr/>
          <p:nvPr/>
        </p:nvSpPr>
        <p:spPr>
          <a:xfrm>
            <a:off x="2037090"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91" name="object 1158"/>
          <p:cNvSpPr/>
          <p:nvPr/>
        </p:nvSpPr>
        <p:spPr>
          <a:xfrm>
            <a:off x="1995686"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92" name="object 1159"/>
          <p:cNvSpPr/>
          <p:nvPr/>
        </p:nvSpPr>
        <p:spPr>
          <a:xfrm>
            <a:off x="1954283"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93" name="object 1160"/>
          <p:cNvSpPr/>
          <p:nvPr/>
        </p:nvSpPr>
        <p:spPr>
          <a:xfrm>
            <a:off x="1912878"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94" name="object 1161"/>
          <p:cNvSpPr/>
          <p:nvPr/>
        </p:nvSpPr>
        <p:spPr>
          <a:xfrm>
            <a:off x="1871468"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95" name="object 1162"/>
          <p:cNvSpPr/>
          <p:nvPr/>
        </p:nvSpPr>
        <p:spPr>
          <a:xfrm>
            <a:off x="1830065" y="205051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96" name="object 1163"/>
          <p:cNvSpPr/>
          <p:nvPr/>
        </p:nvSpPr>
        <p:spPr>
          <a:xfrm>
            <a:off x="1788661"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97" name="object 1164"/>
          <p:cNvSpPr/>
          <p:nvPr/>
        </p:nvSpPr>
        <p:spPr>
          <a:xfrm>
            <a:off x="1747250"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98" name="object 1165"/>
          <p:cNvSpPr/>
          <p:nvPr/>
        </p:nvSpPr>
        <p:spPr>
          <a:xfrm>
            <a:off x="1705847"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499" name="object 1166"/>
          <p:cNvSpPr/>
          <p:nvPr/>
        </p:nvSpPr>
        <p:spPr>
          <a:xfrm>
            <a:off x="1664443"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00" name="object 1167"/>
          <p:cNvSpPr/>
          <p:nvPr/>
        </p:nvSpPr>
        <p:spPr>
          <a:xfrm>
            <a:off x="1623040"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01" name="object 1168"/>
          <p:cNvSpPr/>
          <p:nvPr/>
        </p:nvSpPr>
        <p:spPr>
          <a:xfrm>
            <a:off x="1581627"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02" name="object 1169"/>
          <p:cNvSpPr/>
          <p:nvPr/>
        </p:nvSpPr>
        <p:spPr>
          <a:xfrm>
            <a:off x="1540225"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03" name="object 1170"/>
          <p:cNvSpPr/>
          <p:nvPr/>
        </p:nvSpPr>
        <p:spPr>
          <a:xfrm>
            <a:off x="1498821"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04" name="object 1171"/>
          <p:cNvSpPr/>
          <p:nvPr/>
        </p:nvSpPr>
        <p:spPr>
          <a:xfrm>
            <a:off x="1457410"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05" name="object 1172"/>
          <p:cNvSpPr/>
          <p:nvPr/>
        </p:nvSpPr>
        <p:spPr>
          <a:xfrm>
            <a:off x="1416005"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06" name="object 1173"/>
          <p:cNvSpPr/>
          <p:nvPr/>
        </p:nvSpPr>
        <p:spPr>
          <a:xfrm>
            <a:off x="1374602"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07" name="object 1174"/>
          <p:cNvSpPr/>
          <p:nvPr/>
        </p:nvSpPr>
        <p:spPr>
          <a:xfrm>
            <a:off x="1333200"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08" name="object 1175"/>
          <p:cNvSpPr/>
          <p:nvPr/>
        </p:nvSpPr>
        <p:spPr>
          <a:xfrm>
            <a:off x="1291789"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09" name="object 1176"/>
          <p:cNvSpPr/>
          <p:nvPr/>
        </p:nvSpPr>
        <p:spPr>
          <a:xfrm>
            <a:off x="1250385"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10" name="object 1177"/>
          <p:cNvSpPr/>
          <p:nvPr/>
        </p:nvSpPr>
        <p:spPr>
          <a:xfrm>
            <a:off x="1208981" y="20505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11" name="object 1178"/>
          <p:cNvSpPr/>
          <p:nvPr/>
        </p:nvSpPr>
        <p:spPr>
          <a:xfrm>
            <a:off x="1167577" y="205052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12" name="object 1179"/>
          <p:cNvSpPr/>
          <p:nvPr/>
        </p:nvSpPr>
        <p:spPr>
          <a:xfrm>
            <a:off x="1126167" y="205052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13" name="object 1180"/>
          <p:cNvSpPr/>
          <p:nvPr/>
        </p:nvSpPr>
        <p:spPr>
          <a:xfrm>
            <a:off x="1084763" y="205051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14" name="object 1181"/>
          <p:cNvSpPr/>
          <p:nvPr/>
        </p:nvSpPr>
        <p:spPr>
          <a:xfrm>
            <a:off x="1043360" y="205051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15" name="object 1182"/>
          <p:cNvSpPr/>
          <p:nvPr/>
        </p:nvSpPr>
        <p:spPr>
          <a:xfrm>
            <a:off x="1001948" y="205052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16" name="object 1183"/>
          <p:cNvSpPr/>
          <p:nvPr/>
        </p:nvSpPr>
        <p:spPr>
          <a:xfrm>
            <a:off x="960545" y="205052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17" name="object 1184"/>
          <p:cNvSpPr/>
          <p:nvPr/>
        </p:nvSpPr>
        <p:spPr>
          <a:xfrm>
            <a:off x="919142" y="205051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18" name="object 1185"/>
          <p:cNvSpPr/>
          <p:nvPr/>
        </p:nvSpPr>
        <p:spPr>
          <a:xfrm>
            <a:off x="877738" y="205052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19" name="object 1186"/>
          <p:cNvSpPr/>
          <p:nvPr/>
        </p:nvSpPr>
        <p:spPr>
          <a:xfrm>
            <a:off x="836327" y="205052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20" name="object 1187"/>
          <p:cNvSpPr/>
          <p:nvPr/>
        </p:nvSpPr>
        <p:spPr>
          <a:xfrm>
            <a:off x="794924" y="205052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21" name="object 1188"/>
          <p:cNvSpPr/>
          <p:nvPr/>
        </p:nvSpPr>
        <p:spPr>
          <a:xfrm>
            <a:off x="670704" y="205051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22" name="object 1189"/>
          <p:cNvSpPr/>
          <p:nvPr/>
        </p:nvSpPr>
        <p:spPr>
          <a:xfrm>
            <a:off x="629302" y="205052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23" name="object 1190"/>
          <p:cNvSpPr/>
          <p:nvPr/>
        </p:nvSpPr>
        <p:spPr>
          <a:xfrm>
            <a:off x="546487" y="204810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24" name="object 1191"/>
          <p:cNvSpPr/>
          <p:nvPr/>
        </p:nvSpPr>
        <p:spPr>
          <a:xfrm>
            <a:off x="505082" y="204810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25" name="object 1192"/>
          <p:cNvSpPr/>
          <p:nvPr/>
        </p:nvSpPr>
        <p:spPr>
          <a:xfrm>
            <a:off x="3651910"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26" name="object 1193"/>
          <p:cNvSpPr/>
          <p:nvPr/>
        </p:nvSpPr>
        <p:spPr>
          <a:xfrm>
            <a:off x="3403483"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27" name="object 1194"/>
          <p:cNvSpPr/>
          <p:nvPr/>
        </p:nvSpPr>
        <p:spPr>
          <a:xfrm>
            <a:off x="3320667"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28" name="object 1195"/>
          <p:cNvSpPr/>
          <p:nvPr/>
        </p:nvSpPr>
        <p:spPr>
          <a:xfrm>
            <a:off x="3279264"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29" name="object 1196"/>
          <p:cNvSpPr/>
          <p:nvPr/>
        </p:nvSpPr>
        <p:spPr>
          <a:xfrm>
            <a:off x="3237851"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30" name="object 1197"/>
          <p:cNvSpPr/>
          <p:nvPr/>
        </p:nvSpPr>
        <p:spPr>
          <a:xfrm>
            <a:off x="3196448"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31" name="object 1198"/>
          <p:cNvSpPr/>
          <p:nvPr/>
        </p:nvSpPr>
        <p:spPr>
          <a:xfrm>
            <a:off x="3155046"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32" name="object 1199"/>
          <p:cNvSpPr/>
          <p:nvPr/>
        </p:nvSpPr>
        <p:spPr>
          <a:xfrm>
            <a:off x="3113642"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33" name="object 1200"/>
          <p:cNvSpPr/>
          <p:nvPr/>
        </p:nvSpPr>
        <p:spPr>
          <a:xfrm>
            <a:off x="3072231"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34" name="object 1201"/>
          <p:cNvSpPr/>
          <p:nvPr/>
        </p:nvSpPr>
        <p:spPr>
          <a:xfrm>
            <a:off x="3030827"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35" name="object 1202"/>
          <p:cNvSpPr/>
          <p:nvPr/>
        </p:nvSpPr>
        <p:spPr>
          <a:xfrm>
            <a:off x="2989424"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36" name="object 1203"/>
          <p:cNvSpPr/>
          <p:nvPr/>
        </p:nvSpPr>
        <p:spPr>
          <a:xfrm>
            <a:off x="2948021"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37" name="object 1204"/>
          <p:cNvSpPr/>
          <p:nvPr/>
        </p:nvSpPr>
        <p:spPr>
          <a:xfrm>
            <a:off x="2906609"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38" name="object 1205"/>
          <p:cNvSpPr/>
          <p:nvPr/>
        </p:nvSpPr>
        <p:spPr>
          <a:xfrm>
            <a:off x="2865206"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39" name="object 1206"/>
          <p:cNvSpPr/>
          <p:nvPr/>
        </p:nvSpPr>
        <p:spPr>
          <a:xfrm>
            <a:off x="2823794"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40" name="object 1207"/>
          <p:cNvSpPr/>
          <p:nvPr/>
        </p:nvSpPr>
        <p:spPr>
          <a:xfrm>
            <a:off x="2782391"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41" name="object 1208"/>
          <p:cNvSpPr/>
          <p:nvPr/>
        </p:nvSpPr>
        <p:spPr>
          <a:xfrm>
            <a:off x="2740987"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42" name="object 1209"/>
          <p:cNvSpPr/>
          <p:nvPr/>
        </p:nvSpPr>
        <p:spPr>
          <a:xfrm>
            <a:off x="2699584"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43" name="object 1210"/>
          <p:cNvSpPr/>
          <p:nvPr/>
        </p:nvSpPr>
        <p:spPr>
          <a:xfrm>
            <a:off x="2658181"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44" name="object 1211"/>
          <p:cNvSpPr/>
          <p:nvPr/>
        </p:nvSpPr>
        <p:spPr>
          <a:xfrm>
            <a:off x="2616770"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45" name="object 1212"/>
          <p:cNvSpPr/>
          <p:nvPr/>
        </p:nvSpPr>
        <p:spPr>
          <a:xfrm>
            <a:off x="2575366"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46" name="object 1213"/>
          <p:cNvSpPr/>
          <p:nvPr/>
        </p:nvSpPr>
        <p:spPr>
          <a:xfrm>
            <a:off x="2533963"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47" name="object 1214"/>
          <p:cNvSpPr/>
          <p:nvPr/>
        </p:nvSpPr>
        <p:spPr>
          <a:xfrm>
            <a:off x="2492560"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48" name="object 1215"/>
          <p:cNvSpPr/>
          <p:nvPr/>
        </p:nvSpPr>
        <p:spPr>
          <a:xfrm>
            <a:off x="2451148"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49" name="object 1216"/>
          <p:cNvSpPr/>
          <p:nvPr/>
        </p:nvSpPr>
        <p:spPr>
          <a:xfrm>
            <a:off x="2409744"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50" name="object 1217"/>
          <p:cNvSpPr/>
          <p:nvPr/>
        </p:nvSpPr>
        <p:spPr>
          <a:xfrm>
            <a:off x="2368341"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51" name="object 1218"/>
          <p:cNvSpPr/>
          <p:nvPr/>
        </p:nvSpPr>
        <p:spPr>
          <a:xfrm>
            <a:off x="2326929"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52" name="object 1219"/>
          <p:cNvSpPr/>
          <p:nvPr/>
        </p:nvSpPr>
        <p:spPr>
          <a:xfrm>
            <a:off x="2285525"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53" name="object 1220"/>
          <p:cNvSpPr/>
          <p:nvPr/>
        </p:nvSpPr>
        <p:spPr>
          <a:xfrm>
            <a:off x="2244123"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54" name="object 1221"/>
          <p:cNvSpPr/>
          <p:nvPr/>
        </p:nvSpPr>
        <p:spPr>
          <a:xfrm>
            <a:off x="2202719"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55" name="object 1222"/>
          <p:cNvSpPr/>
          <p:nvPr/>
        </p:nvSpPr>
        <p:spPr>
          <a:xfrm>
            <a:off x="2161308"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56" name="object 1223"/>
          <p:cNvSpPr/>
          <p:nvPr/>
        </p:nvSpPr>
        <p:spPr>
          <a:xfrm>
            <a:off x="2119904"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57" name="object 1224"/>
          <p:cNvSpPr/>
          <p:nvPr/>
        </p:nvSpPr>
        <p:spPr>
          <a:xfrm>
            <a:off x="2078500"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58" name="object 1225"/>
          <p:cNvSpPr/>
          <p:nvPr/>
        </p:nvSpPr>
        <p:spPr>
          <a:xfrm>
            <a:off x="2037090"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59" name="object 1226"/>
          <p:cNvSpPr/>
          <p:nvPr/>
        </p:nvSpPr>
        <p:spPr>
          <a:xfrm>
            <a:off x="1995686"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60" name="object 1227"/>
          <p:cNvSpPr/>
          <p:nvPr/>
        </p:nvSpPr>
        <p:spPr>
          <a:xfrm>
            <a:off x="1954283"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61" name="object 1228"/>
          <p:cNvSpPr/>
          <p:nvPr/>
        </p:nvSpPr>
        <p:spPr>
          <a:xfrm>
            <a:off x="1912878"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62" name="object 1229"/>
          <p:cNvSpPr/>
          <p:nvPr/>
        </p:nvSpPr>
        <p:spPr>
          <a:xfrm>
            <a:off x="1871468"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63" name="object 1230"/>
          <p:cNvSpPr/>
          <p:nvPr/>
        </p:nvSpPr>
        <p:spPr>
          <a:xfrm>
            <a:off x="1830065"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64" name="object 1231"/>
          <p:cNvSpPr/>
          <p:nvPr/>
        </p:nvSpPr>
        <p:spPr>
          <a:xfrm>
            <a:off x="1788661"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65" name="object 1232"/>
          <p:cNvSpPr/>
          <p:nvPr/>
        </p:nvSpPr>
        <p:spPr>
          <a:xfrm>
            <a:off x="1747250"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66" name="object 1233"/>
          <p:cNvSpPr/>
          <p:nvPr/>
        </p:nvSpPr>
        <p:spPr>
          <a:xfrm>
            <a:off x="1705847"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67" name="object 1234"/>
          <p:cNvSpPr/>
          <p:nvPr/>
        </p:nvSpPr>
        <p:spPr>
          <a:xfrm>
            <a:off x="1664443"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68" name="object 1235"/>
          <p:cNvSpPr/>
          <p:nvPr/>
        </p:nvSpPr>
        <p:spPr>
          <a:xfrm>
            <a:off x="1623040"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69" name="object 1236"/>
          <p:cNvSpPr/>
          <p:nvPr/>
        </p:nvSpPr>
        <p:spPr>
          <a:xfrm>
            <a:off x="1581627"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70" name="object 1237"/>
          <p:cNvSpPr/>
          <p:nvPr/>
        </p:nvSpPr>
        <p:spPr>
          <a:xfrm>
            <a:off x="1540225"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71" name="object 1238"/>
          <p:cNvSpPr/>
          <p:nvPr/>
        </p:nvSpPr>
        <p:spPr>
          <a:xfrm>
            <a:off x="1498821"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72" name="object 1239"/>
          <p:cNvSpPr/>
          <p:nvPr/>
        </p:nvSpPr>
        <p:spPr>
          <a:xfrm>
            <a:off x="1457410"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73" name="object 1240"/>
          <p:cNvSpPr/>
          <p:nvPr/>
        </p:nvSpPr>
        <p:spPr>
          <a:xfrm>
            <a:off x="1416005"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74" name="object 1241"/>
          <p:cNvSpPr/>
          <p:nvPr/>
        </p:nvSpPr>
        <p:spPr>
          <a:xfrm>
            <a:off x="1374602"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75" name="object 1242"/>
          <p:cNvSpPr/>
          <p:nvPr/>
        </p:nvSpPr>
        <p:spPr>
          <a:xfrm>
            <a:off x="1333200"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76" name="object 1243"/>
          <p:cNvSpPr/>
          <p:nvPr/>
        </p:nvSpPr>
        <p:spPr>
          <a:xfrm>
            <a:off x="1291789"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77" name="object 1244"/>
          <p:cNvSpPr/>
          <p:nvPr/>
        </p:nvSpPr>
        <p:spPr>
          <a:xfrm>
            <a:off x="1250385"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78" name="object 1245"/>
          <p:cNvSpPr/>
          <p:nvPr/>
        </p:nvSpPr>
        <p:spPr>
          <a:xfrm>
            <a:off x="1208981" y="20989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79" name="object 1246"/>
          <p:cNvSpPr/>
          <p:nvPr/>
        </p:nvSpPr>
        <p:spPr>
          <a:xfrm>
            <a:off x="1167577"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80" name="object 1247"/>
          <p:cNvSpPr/>
          <p:nvPr/>
        </p:nvSpPr>
        <p:spPr>
          <a:xfrm>
            <a:off x="1126167"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81" name="object 1248"/>
          <p:cNvSpPr/>
          <p:nvPr/>
        </p:nvSpPr>
        <p:spPr>
          <a:xfrm>
            <a:off x="1084763"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82" name="object 1249"/>
          <p:cNvSpPr/>
          <p:nvPr/>
        </p:nvSpPr>
        <p:spPr>
          <a:xfrm>
            <a:off x="1043360"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83" name="object 1250"/>
          <p:cNvSpPr/>
          <p:nvPr/>
        </p:nvSpPr>
        <p:spPr>
          <a:xfrm>
            <a:off x="1001948"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84" name="object 1251"/>
          <p:cNvSpPr/>
          <p:nvPr/>
        </p:nvSpPr>
        <p:spPr>
          <a:xfrm>
            <a:off x="960545"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85" name="object 1252"/>
          <p:cNvSpPr/>
          <p:nvPr/>
        </p:nvSpPr>
        <p:spPr>
          <a:xfrm>
            <a:off x="919142"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86" name="object 1253"/>
          <p:cNvSpPr/>
          <p:nvPr/>
        </p:nvSpPr>
        <p:spPr>
          <a:xfrm>
            <a:off x="877738"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87" name="object 1254"/>
          <p:cNvSpPr/>
          <p:nvPr/>
        </p:nvSpPr>
        <p:spPr>
          <a:xfrm>
            <a:off x="836327"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88" name="object 1255"/>
          <p:cNvSpPr/>
          <p:nvPr/>
        </p:nvSpPr>
        <p:spPr>
          <a:xfrm>
            <a:off x="794924"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89" name="object 1256"/>
          <p:cNvSpPr/>
          <p:nvPr/>
        </p:nvSpPr>
        <p:spPr>
          <a:xfrm>
            <a:off x="753520"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90" name="object 1257"/>
          <p:cNvSpPr/>
          <p:nvPr/>
        </p:nvSpPr>
        <p:spPr>
          <a:xfrm>
            <a:off x="670704"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91" name="object 1258"/>
          <p:cNvSpPr/>
          <p:nvPr/>
        </p:nvSpPr>
        <p:spPr>
          <a:xfrm>
            <a:off x="629302" y="209898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92" name="object 1259"/>
          <p:cNvSpPr/>
          <p:nvPr/>
        </p:nvSpPr>
        <p:spPr>
          <a:xfrm>
            <a:off x="3403483"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93" name="object 1260"/>
          <p:cNvSpPr/>
          <p:nvPr/>
        </p:nvSpPr>
        <p:spPr>
          <a:xfrm>
            <a:off x="3320667"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94" name="object 1261"/>
          <p:cNvSpPr/>
          <p:nvPr/>
        </p:nvSpPr>
        <p:spPr>
          <a:xfrm>
            <a:off x="3279264"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95" name="object 1262"/>
          <p:cNvSpPr/>
          <p:nvPr/>
        </p:nvSpPr>
        <p:spPr>
          <a:xfrm>
            <a:off x="3237851"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96" name="object 1263"/>
          <p:cNvSpPr/>
          <p:nvPr/>
        </p:nvSpPr>
        <p:spPr>
          <a:xfrm>
            <a:off x="3196448"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97" name="object 1264"/>
          <p:cNvSpPr/>
          <p:nvPr/>
        </p:nvSpPr>
        <p:spPr>
          <a:xfrm>
            <a:off x="3155046"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98" name="object 1265"/>
          <p:cNvSpPr/>
          <p:nvPr/>
        </p:nvSpPr>
        <p:spPr>
          <a:xfrm>
            <a:off x="3113642"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599" name="object 1266"/>
          <p:cNvSpPr/>
          <p:nvPr/>
        </p:nvSpPr>
        <p:spPr>
          <a:xfrm>
            <a:off x="3072231"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00" name="object 1267"/>
          <p:cNvSpPr/>
          <p:nvPr/>
        </p:nvSpPr>
        <p:spPr>
          <a:xfrm>
            <a:off x="3030827"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01" name="object 1268"/>
          <p:cNvSpPr/>
          <p:nvPr/>
        </p:nvSpPr>
        <p:spPr>
          <a:xfrm>
            <a:off x="2989424"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02" name="object 1269"/>
          <p:cNvSpPr/>
          <p:nvPr/>
        </p:nvSpPr>
        <p:spPr>
          <a:xfrm>
            <a:off x="2948021"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03" name="object 1270"/>
          <p:cNvSpPr/>
          <p:nvPr/>
        </p:nvSpPr>
        <p:spPr>
          <a:xfrm>
            <a:off x="2906609"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04" name="object 1271"/>
          <p:cNvSpPr/>
          <p:nvPr/>
        </p:nvSpPr>
        <p:spPr>
          <a:xfrm>
            <a:off x="2865206"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05" name="object 1272"/>
          <p:cNvSpPr/>
          <p:nvPr/>
        </p:nvSpPr>
        <p:spPr>
          <a:xfrm>
            <a:off x="2823794"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06" name="object 1273"/>
          <p:cNvSpPr/>
          <p:nvPr/>
        </p:nvSpPr>
        <p:spPr>
          <a:xfrm>
            <a:off x="2782391"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07" name="object 1274"/>
          <p:cNvSpPr/>
          <p:nvPr/>
        </p:nvSpPr>
        <p:spPr>
          <a:xfrm>
            <a:off x="2740987"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08" name="object 1275"/>
          <p:cNvSpPr/>
          <p:nvPr/>
        </p:nvSpPr>
        <p:spPr>
          <a:xfrm>
            <a:off x="2699584"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09" name="object 1276"/>
          <p:cNvSpPr/>
          <p:nvPr/>
        </p:nvSpPr>
        <p:spPr>
          <a:xfrm>
            <a:off x="2658181"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10" name="object 1277"/>
          <p:cNvSpPr/>
          <p:nvPr/>
        </p:nvSpPr>
        <p:spPr>
          <a:xfrm>
            <a:off x="2616770"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11" name="object 1278"/>
          <p:cNvSpPr/>
          <p:nvPr/>
        </p:nvSpPr>
        <p:spPr>
          <a:xfrm>
            <a:off x="2575366"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12" name="object 1279"/>
          <p:cNvSpPr/>
          <p:nvPr/>
        </p:nvSpPr>
        <p:spPr>
          <a:xfrm>
            <a:off x="2533963"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13" name="object 1280"/>
          <p:cNvSpPr/>
          <p:nvPr/>
        </p:nvSpPr>
        <p:spPr>
          <a:xfrm>
            <a:off x="2492560"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14" name="object 1281"/>
          <p:cNvSpPr/>
          <p:nvPr/>
        </p:nvSpPr>
        <p:spPr>
          <a:xfrm>
            <a:off x="2451148"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15" name="object 1282"/>
          <p:cNvSpPr/>
          <p:nvPr/>
        </p:nvSpPr>
        <p:spPr>
          <a:xfrm>
            <a:off x="2409744"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16" name="object 1283"/>
          <p:cNvSpPr/>
          <p:nvPr/>
        </p:nvSpPr>
        <p:spPr>
          <a:xfrm>
            <a:off x="2368341"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17" name="object 1284"/>
          <p:cNvSpPr/>
          <p:nvPr/>
        </p:nvSpPr>
        <p:spPr>
          <a:xfrm>
            <a:off x="2326929"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18" name="object 1285"/>
          <p:cNvSpPr/>
          <p:nvPr/>
        </p:nvSpPr>
        <p:spPr>
          <a:xfrm>
            <a:off x="2285525"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19" name="object 1286"/>
          <p:cNvSpPr/>
          <p:nvPr/>
        </p:nvSpPr>
        <p:spPr>
          <a:xfrm>
            <a:off x="2244123"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20" name="object 1287"/>
          <p:cNvSpPr/>
          <p:nvPr/>
        </p:nvSpPr>
        <p:spPr>
          <a:xfrm>
            <a:off x="2202719"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21" name="object 1288"/>
          <p:cNvSpPr/>
          <p:nvPr/>
        </p:nvSpPr>
        <p:spPr>
          <a:xfrm>
            <a:off x="2161308"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22" name="object 1289"/>
          <p:cNvSpPr/>
          <p:nvPr/>
        </p:nvSpPr>
        <p:spPr>
          <a:xfrm>
            <a:off x="2119904"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23" name="object 1290"/>
          <p:cNvSpPr/>
          <p:nvPr/>
        </p:nvSpPr>
        <p:spPr>
          <a:xfrm>
            <a:off x="2078500"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24" name="object 1291"/>
          <p:cNvSpPr/>
          <p:nvPr/>
        </p:nvSpPr>
        <p:spPr>
          <a:xfrm>
            <a:off x="2037090"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25" name="object 1292"/>
          <p:cNvSpPr/>
          <p:nvPr/>
        </p:nvSpPr>
        <p:spPr>
          <a:xfrm>
            <a:off x="1995686"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26" name="object 1293"/>
          <p:cNvSpPr/>
          <p:nvPr/>
        </p:nvSpPr>
        <p:spPr>
          <a:xfrm>
            <a:off x="1954283"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27" name="object 1294"/>
          <p:cNvSpPr/>
          <p:nvPr/>
        </p:nvSpPr>
        <p:spPr>
          <a:xfrm>
            <a:off x="1912878"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28" name="object 1295"/>
          <p:cNvSpPr/>
          <p:nvPr/>
        </p:nvSpPr>
        <p:spPr>
          <a:xfrm>
            <a:off x="1871468"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29" name="object 1296"/>
          <p:cNvSpPr/>
          <p:nvPr/>
        </p:nvSpPr>
        <p:spPr>
          <a:xfrm>
            <a:off x="1830065"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30" name="object 1297"/>
          <p:cNvSpPr/>
          <p:nvPr/>
        </p:nvSpPr>
        <p:spPr>
          <a:xfrm>
            <a:off x="1788661"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31" name="object 1298"/>
          <p:cNvSpPr/>
          <p:nvPr/>
        </p:nvSpPr>
        <p:spPr>
          <a:xfrm>
            <a:off x="1747250"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32" name="object 1299"/>
          <p:cNvSpPr/>
          <p:nvPr/>
        </p:nvSpPr>
        <p:spPr>
          <a:xfrm>
            <a:off x="1705847"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33" name="object 1300"/>
          <p:cNvSpPr/>
          <p:nvPr/>
        </p:nvSpPr>
        <p:spPr>
          <a:xfrm>
            <a:off x="1664443"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34" name="object 1301"/>
          <p:cNvSpPr/>
          <p:nvPr/>
        </p:nvSpPr>
        <p:spPr>
          <a:xfrm>
            <a:off x="1623040"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35" name="object 1302"/>
          <p:cNvSpPr/>
          <p:nvPr/>
        </p:nvSpPr>
        <p:spPr>
          <a:xfrm>
            <a:off x="1581627"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36" name="object 1303"/>
          <p:cNvSpPr/>
          <p:nvPr/>
        </p:nvSpPr>
        <p:spPr>
          <a:xfrm>
            <a:off x="1540225"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37" name="object 1304"/>
          <p:cNvSpPr/>
          <p:nvPr/>
        </p:nvSpPr>
        <p:spPr>
          <a:xfrm>
            <a:off x="1498821"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38" name="object 1305"/>
          <p:cNvSpPr/>
          <p:nvPr/>
        </p:nvSpPr>
        <p:spPr>
          <a:xfrm>
            <a:off x="1457410"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39" name="object 1306"/>
          <p:cNvSpPr/>
          <p:nvPr/>
        </p:nvSpPr>
        <p:spPr>
          <a:xfrm>
            <a:off x="1416005"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40" name="object 1307"/>
          <p:cNvSpPr/>
          <p:nvPr/>
        </p:nvSpPr>
        <p:spPr>
          <a:xfrm>
            <a:off x="1374602"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41" name="object 1308"/>
          <p:cNvSpPr/>
          <p:nvPr/>
        </p:nvSpPr>
        <p:spPr>
          <a:xfrm>
            <a:off x="1333200"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42" name="object 1309"/>
          <p:cNvSpPr/>
          <p:nvPr/>
        </p:nvSpPr>
        <p:spPr>
          <a:xfrm>
            <a:off x="1291796"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43" name="object 1310"/>
          <p:cNvSpPr/>
          <p:nvPr/>
        </p:nvSpPr>
        <p:spPr>
          <a:xfrm>
            <a:off x="1250385"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44" name="object 1311"/>
          <p:cNvSpPr/>
          <p:nvPr/>
        </p:nvSpPr>
        <p:spPr>
          <a:xfrm>
            <a:off x="1208981" y="214745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45" name="object 1312"/>
          <p:cNvSpPr/>
          <p:nvPr/>
        </p:nvSpPr>
        <p:spPr>
          <a:xfrm>
            <a:off x="1167577"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46" name="object 1313"/>
          <p:cNvSpPr/>
          <p:nvPr/>
        </p:nvSpPr>
        <p:spPr>
          <a:xfrm>
            <a:off x="1126167"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47" name="object 1314"/>
          <p:cNvSpPr/>
          <p:nvPr/>
        </p:nvSpPr>
        <p:spPr>
          <a:xfrm>
            <a:off x="1084763"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48" name="object 1315"/>
          <p:cNvSpPr/>
          <p:nvPr/>
        </p:nvSpPr>
        <p:spPr>
          <a:xfrm>
            <a:off x="1043360"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49" name="object 1316"/>
          <p:cNvSpPr/>
          <p:nvPr/>
        </p:nvSpPr>
        <p:spPr>
          <a:xfrm>
            <a:off x="1001955"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50" name="object 1317"/>
          <p:cNvSpPr/>
          <p:nvPr/>
        </p:nvSpPr>
        <p:spPr>
          <a:xfrm>
            <a:off x="960545"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51" name="object 1318"/>
          <p:cNvSpPr/>
          <p:nvPr/>
        </p:nvSpPr>
        <p:spPr>
          <a:xfrm>
            <a:off x="919142"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52" name="object 1319"/>
          <p:cNvSpPr/>
          <p:nvPr/>
        </p:nvSpPr>
        <p:spPr>
          <a:xfrm>
            <a:off x="877738"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53" name="object 1320"/>
          <p:cNvSpPr/>
          <p:nvPr/>
        </p:nvSpPr>
        <p:spPr>
          <a:xfrm>
            <a:off x="836327"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54" name="object 1321"/>
          <p:cNvSpPr/>
          <p:nvPr/>
        </p:nvSpPr>
        <p:spPr>
          <a:xfrm>
            <a:off x="794924"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55" name="object 1322"/>
          <p:cNvSpPr/>
          <p:nvPr/>
        </p:nvSpPr>
        <p:spPr>
          <a:xfrm>
            <a:off x="753520"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56" name="object 1323"/>
          <p:cNvSpPr/>
          <p:nvPr/>
        </p:nvSpPr>
        <p:spPr>
          <a:xfrm>
            <a:off x="712117"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57" name="object 1324"/>
          <p:cNvSpPr/>
          <p:nvPr/>
        </p:nvSpPr>
        <p:spPr>
          <a:xfrm>
            <a:off x="587898" y="214745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58" name="object 1325"/>
          <p:cNvSpPr/>
          <p:nvPr/>
        </p:nvSpPr>
        <p:spPr>
          <a:xfrm>
            <a:off x="3320667"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59" name="object 1326"/>
          <p:cNvSpPr/>
          <p:nvPr/>
        </p:nvSpPr>
        <p:spPr>
          <a:xfrm>
            <a:off x="3279264"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60" name="object 1327"/>
          <p:cNvSpPr/>
          <p:nvPr/>
        </p:nvSpPr>
        <p:spPr>
          <a:xfrm>
            <a:off x="3237851"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61" name="object 1328"/>
          <p:cNvSpPr/>
          <p:nvPr/>
        </p:nvSpPr>
        <p:spPr>
          <a:xfrm>
            <a:off x="3196448"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62" name="object 1329"/>
          <p:cNvSpPr/>
          <p:nvPr/>
        </p:nvSpPr>
        <p:spPr>
          <a:xfrm>
            <a:off x="3155046"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63" name="object 1330"/>
          <p:cNvSpPr/>
          <p:nvPr/>
        </p:nvSpPr>
        <p:spPr>
          <a:xfrm>
            <a:off x="3113635"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64" name="object 1331"/>
          <p:cNvSpPr/>
          <p:nvPr/>
        </p:nvSpPr>
        <p:spPr>
          <a:xfrm>
            <a:off x="3072231"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65" name="object 1332"/>
          <p:cNvSpPr/>
          <p:nvPr/>
        </p:nvSpPr>
        <p:spPr>
          <a:xfrm>
            <a:off x="3030827"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66" name="object 1333"/>
          <p:cNvSpPr/>
          <p:nvPr/>
        </p:nvSpPr>
        <p:spPr>
          <a:xfrm>
            <a:off x="2989424"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67" name="object 1334"/>
          <p:cNvSpPr/>
          <p:nvPr/>
        </p:nvSpPr>
        <p:spPr>
          <a:xfrm>
            <a:off x="2948021"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68" name="object 1335"/>
          <p:cNvSpPr/>
          <p:nvPr/>
        </p:nvSpPr>
        <p:spPr>
          <a:xfrm>
            <a:off x="2906609"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69" name="object 1336"/>
          <p:cNvSpPr/>
          <p:nvPr/>
        </p:nvSpPr>
        <p:spPr>
          <a:xfrm>
            <a:off x="2865206"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70" name="object 1337"/>
          <p:cNvSpPr/>
          <p:nvPr/>
        </p:nvSpPr>
        <p:spPr>
          <a:xfrm>
            <a:off x="2823801"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71" name="object 1338"/>
          <p:cNvSpPr/>
          <p:nvPr/>
        </p:nvSpPr>
        <p:spPr>
          <a:xfrm>
            <a:off x="2782391"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72" name="object 1339"/>
          <p:cNvSpPr/>
          <p:nvPr/>
        </p:nvSpPr>
        <p:spPr>
          <a:xfrm>
            <a:off x="2740987"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73" name="object 1340"/>
          <p:cNvSpPr/>
          <p:nvPr/>
        </p:nvSpPr>
        <p:spPr>
          <a:xfrm>
            <a:off x="2699584"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74" name="object 1341"/>
          <p:cNvSpPr/>
          <p:nvPr/>
        </p:nvSpPr>
        <p:spPr>
          <a:xfrm>
            <a:off x="2658181"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75" name="object 1342"/>
          <p:cNvSpPr/>
          <p:nvPr/>
        </p:nvSpPr>
        <p:spPr>
          <a:xfrm>
            <a:off x="2616770"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76" name="object 1343"/>
          <p:cNvSpPr/>
          <p:nvPr/>
        </p:nvSpPr>
        <p:spPr>
          <a:xfrm>
            <a:off x="2575366"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77" name="object 1344"/>
          <p:cNvSpPr/>
          <p:nvPr/>
        </p:nvSpPr>
        <p:spPr>
          <a:xfrm>
            <a:off x="2533963"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78" name="object 1345"/>
          <p:cNvSpPr/>
          <p:nvPr/>
        </p:nvSpPr>
        <p:spPr>
          <a:xfrm>
            <a:off x="2492560"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79" name="object 1346"/>
          <p:cNvSpPr/>
          <p:nvPr/>
        </p:nvSpPr>
        <p:spPr>
          <a:xfrm>
            <a:off x="2451148"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80" name="object 1347"/>
          <p:cNvSpPr/>
          <p:nvPr/>
        </p:nvSpPr>
        <p:spPr>
          <a:xfrm>
            <a:off x="2409744"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81" name="object 1348"/>
          <p:cNvSpPr/>
          <p:nvPr/>
        </p:nvSpPr>
        <p:spPr>
          <a:xfrm>
            <a:off x="2368341"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82" name="object 1349"/>
          <p:cNvSpPr/>
          <p:nvPr/>
        </p:nvSpPr>
        <p:spPr>
          <a:xfrm>
            <a:off x="2326929"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83" name="object 1350"/>
          <p:cNvSpPr/>
          <p:nvPr/>
        </p:nvSpPr>
        <p:spPr>
          <a:xfrm>
            <a:off x="2285525"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84" name="object 1351"/>
          <p:cNvSpPr/>
          <p:nvPr/>
        </p:nvSpPr>
        <p:spPr>
          <a:xfrm>
            <a:off x="2244123"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85" name="object 1352"/>
          <p:cNvSpPr/>
          <p:nvPr/>
        </p:nvSpPr>
        <p:spPr>
          <a:xfrm>
            <a:off x="2202712"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86" name="object 1353"/>
          <p:cNvSpPr/>
          <p:nvPr/>
        </p:nvSpPr>
        <p:spPr>
          <a:xfrm>
            <a:off x="2161308"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87" name="object 1354"/>
          <p:cNvSpPr/>
          <p:nvPr/>
        </p:nvSpPr>
        <p:spPr>
          <a:xfrm>
            <a:off x="2119904"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88" name="object 1355"/>
          <p:cNvSpPr/>
          <p:nvPr/>
        </p:nvSpPr>
        <p:spPr>
          <a:xfrm>
            <a:off x="2078500"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89" name="object 1356"/>
          <p:cNvSpPr/>
          <p:nvPr/>
        </p:nvSpPr>
        <p:spPr>
          <a:xfrm>
            <a:off x="2037090"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90" name="object 1357"/>
          <p:cNvSpPr/>
          <p:nvPr/>
        </p:nvSpPr>
        <p:spPr>
          <a:xfrm>
            <a:off x="1995686"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91" name="object 1358"/>
          <p:cNvSpPr/>
          <p:nvPr/>
        </p:nvSpPr>
        <p:spPr>
          <a:xfrm>
            <a:off x="1954283"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92" name="object 1359"/>
          <p:cNvSpPr/>
          <p:nvPr/>
        </p:nvSpPr>
        <p:spPr>
          <a:xfrm>
            <a:off x="1912878"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93" name="object 1360"/>
          <p:cNvSpPr/>
          <p:nvPr/>
        </p:nvSpPr>
        <p:spPr>
          <a:xfrm>
            <a:off x="1871468"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94" name="object 1361"/>
          <p:cNvSpPr/>
          <p:nvPr/>
        </p:nvSpPr>
        <p:spPr>
          <a:xfrm>
            <a:off x="1830065"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95" name="object 1362"/>
          <p:cNvSpPr/>
          <p:nvPr/>
        </p:nvSpPr>
        <p:spPr>
          <a:xfrm>
            <a:off x="1788661"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96" name="object 1363"/>
          <p:cNvSpPr/>
          <p:nvPr/>
        </p:nvSpPr>
        <p:spPr>
          <a:xfrm>
            <a:off x="1747250"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97" name="object 1364"/>
          <p:cNvSpPr/>
          <p:nvPr/>
        </p:nvSpPr>
        <p:spPr>
          <a:xfrm>
            <a:off x="1705847"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98" name="object 1365"/>
          <p:cNvSpPr/>
          <p:nvPr/>
        </p:nvSpPr>
        <p:spPr>
          <a:xfrm>
            <a:off x="1540225"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699" name="object 1366"/>
          <p:cNvSpPr/>
          <p:nvPr/>
        </p:nvSpPr>
        <p:spPr>
          <a:xfrm>
            <a:off x="1498821"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00" name="object 1367"/>
          <p:cNvSpPr/>
          <p:nvPr/>
        </p:nvSpPr>
        <p:spPr>
          <a:xfrm>
            <a:off x="1457410"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01" name="object 1368"/>
          <p:cNvSpPr/>
          <p:nvPr/>
        </p:nvSpPr>
        <p:spPr>
          <a:xfrm>
            <a:off x="1416005"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02" name="object 1369"/>
          <p:cNvSpPr/>
          <p:nvPr/>
        </p:nvSpPr>
        <p:spPr>
          <a:xfrm>
            <a:off x="1374602"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03" name="object 1370"/>
          <p:cNvSpPr/>
          <p:nvPr/>
        </p:nvSpPr>
        <p:spPr>
          <a:xfrm>
            <a:off x="1333200"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04" name="object 1371"/>
          <p:cNvSpPr/>
          <p:nvPr/>
        </p:nvSpPr>
        <p:spPr>
          <a:xfrm>
            <a:off x="1291796"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05" name="object 1372"/>
          <p:cNvSpPr/>
          <p:nvPr/>
        </p:nvSpPr>
        <p:spPr>
          <a:xfrm>
            <a:off x="1250385"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06" name="object 1373"/>
          <p:cNvSpPr/>
          <p:nvPr/>
        </p:nvSpPr>
        <p:spPr>
          <a:xfrm>
            <a:off x="1208981" y="219592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07" name="object 1374"/>
          <p:cNvSpPr/>
          <p:nvPr/>
        </p:nvSpPr>
        <p:spPr>
          <a:xfrm>
            <a:off x="1167577"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08" name="object 1375"/>
          <p:cNvSpPr/>
          <p:nvPr/>
        </p:nvSpPr>
        <p:spPr>
          <a:xfrm>
            <a:off x="1126167"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09" name="object 1376"/>
          <p:cNvSpPr/>
          <p:nvPr/>
        </p:nvSpPr>
        <p:spPr>
          <a:xfrm>
            <a:off x="1084763"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10" name="object 1377"/>
          <p:cNvSpPr/>
          <p:nvPr/>
        </p:nvSpPr>
        <p:spPr>
          <a:xfrm>
            <a:off x="1043360"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11" name="object 1378"/>
          <p:cNvSpPr/>
          <p:nvPr/>
        </p:nvSpPr>
        <p:spPr>
          <a:xfrm>
            <a:off x="1001955"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12" name="object 1379"/>
          <p:cNvSpPr/>
          <p:nvPr/>
        </p:nvSpPr>
        <p:spPr>
          <a:xfrm>
            <a:off x="960545"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13" name="object 1380"/>
          <p:cNvSpPr/>
          <p:nvPr/>
        </p:nvSpPr>
        <p:spPr>
          <a:xfrm>
            <a:off x="919142"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14" name="object 1381"/>
          <p:cNvSpPr/>
          <p:nvPr/>
        </p:nvSpPr>
        <p:spPr>
          <a:xfrm>
            <a:off x="877738"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15" name="object 1382"/>
          <p:cNvSpPr/>
          <p:nvPr/>
        </p:nvSpPr>
        <p:spPr>
          <a:xfrm>
            <a:off x="836327"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16" name="object 1383"/>
          <p:cNvSpPr/>
          <p:nvPr/>
        </p:nvSpPr>
        <p:spPr>
          <a:xfrm>
            <a:off x="794924"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17" name="object 1384"/>
          <p:cNvSpPr/>
          <p:nvPr/>
        </p:nvSpPr>
        <p:spPr>
          <a:xfrm>
            <a:off x="753520"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18" name="object 1385"/>
          <p:cNvSpPr/>
          <p:nvPr/>
        </p:nvSpPr>
        <p:spPr>
          <a:xfrm>
            <a:off x="712117"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19" name="object 1386"/>
          <p:cNvSpPr/>
          <p:nvPr/>
        </p:nvSpPr>
        <p:spPr>
          <a:xfrm>
            <a:off x="670704" y="219592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20" name="object 1387"/>
          <p:cNvSpPr/>
          <p:nvPr/>
        </p:nvSpPr>
        <p:spPr>
          <a:xfrm>
            <a:off x="3403473"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21" name="object 1388"/>
          <p:cNvSpPr/>
          <p:nvPr/>
        </p:nvSpPr>
        <p:spPr>
          <a:xfrm>
            <a:off x="3362071"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22" name="object 1389"/>
          <p:cNvSpPr/>
          <p:nvPr/>
        </p:nvSpPr>
        <p:spPr>
          <a:xfrm>
            <a:off x="3279264"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23" name="object 1390"/>
          <p:cNvSpPr/>
          <p:nvPr/>
        </p:nvSpPr>
        <p:spPr>
          <a:xfrm>
            <a:off x="3237851"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24" name="object 1391"/>
          <p:cNvSpPr/>
          <p:nvPr/>
        </p:nvSpPr>
        <p:spPr>
          <a:xfrm>
            <a:off x="3196448"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25" name="object 1392"/>
          <p:cNvSpPr/>
          <p:nvPr/>
        </p:nvSpPr>
        <p:spPr>
          <a:xfrm>
            <a:off x="3155046"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26" name="object 1393"/>
          <p:cNvSpPr/>
          <p:nvPr/>
        </p:nvSpPr>
        <p:spPr>
          <a:xfrm>
            <a:off x="3113642"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27" name="object 1394"/>
          <p:cNvSpPr/>
          <p:nvPr/>
        </p:nvSpPr>
        <p:spPr>
          <a:xfrm>
            <a:off x="3072231"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28" name="object 1395"/>
          <p:cNvSpPr/>
          <p:nvPr/>
        </p:nvSpPr>
        <p:spPr>
          <a:xfrm>
            <a:off x="3030827"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29" name="object 1396"/>
          <p:cNvSpPr/>
          <p:nvPr/>
        </p:nvSpPr>
        <p:spPr>
          <a:xfrm>
            <a:off x="2989424"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30" name="object 1397"/>
          <p:cNvSpPr/>
          <p:nvPr/>
        </p:nvSpPr>
        <p:spPr>
          <a:xfrm>
            <a:off x="2948013"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31" name="object 1398"/>
          <p:cNvSpPr/>
          <p:nvPr/>
        </p:nvSpPr>
        <p:spPr>
          <a:xfrm>
            <a:off x="2906609"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32" name="object 1399"/>
          <p:cNvSpPr/>
          <p:nvPr/>
        </p:nvSpPr>
        <p:spPr>
          <a:xfrm>
            <a:off x="2865206"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33" name="object 1400"/>
          <p:cNvSpPr/>
          <p:nvPr/>
        </p:nvSpPr>
        <p:spPr>
          <a:xfrm>
            <a:off x="2823801"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34" name="object 1401"/>
          <p:cNvSpPr/>
          <p:nvPr/>
        </p:nvSpPr>
        <p:spPr>
          <a:xfrm>
            <a:off x="2782391"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35" name="object 1402"/>
          <p:cNvSpPr/>
          <p:nvPr/>
        </p:nvSpPr>
        <p:spPr>
          <a:xfrm>
            <a:off x="2740987"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36" name="object 1403"/>
          <p:cNvSpPr/>
          <p:nvPr/>
        </p:nvSpPr>
        <p:spPr>
          <a:xfrm>
            <a:off x="2699584"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37" name="object 1404"/>
          <p:cNvSpPr/>
          <p:nvPr/>
        </p:nvSpPr>
        <p:spPr>
          <a:xfrm>
            <a:off x="2658181"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38" name="object 1405"/>
          <p:cNvSpPr/>
          <p:nvPr/>
        </p:nvSpPr>
        <p:spPr>
          <a:xfrm>
            <a:off x="2616770"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39" name="object 1406"/>
          <p:cNvSpPr/>
          <p:nvPr/>
        </p:nvSpPr>
        <p:spPr>
          <a:xfrm>
            <a:off x="2575366"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40" name="object 1407"/>
          <p:cNvSpPr/>
          <p:nvPr/>
        </p:nvSpPr>
        <p:spPr>
          <a:xfrm>
            <a:off x="2533963"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41" name="object 1408"/>
          <p:cNvSpPr/>
          <p:nvPr/>
        </p:nvSpPr>
        <p:spPr>
          <a:xfrm>
            <a:off x="2492560"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42" name="object 1409"/>
          <p:cNvSpPr/>
          <p:nvPr/>
        </p:nvSpPr>
        <p:spPr>
          <a:xfrm>
            <a:off x="2451148"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43" name="object 1410"/>
          <p:cNvSpPr/>
          <p:nvPr/>
        </p:nvSpPr>
        <p:spPr>
          <a:xfrm>
            <a:off x="2409744"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44" name="object 1411"/>
          <p:cNvSpPr/>
          <p:nvPr/>
        </p:nvSpPr>
        <p:spPr>
          <a:xfrm>
            <a:off x="2368341"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45" name="object 1412"/>
          <p:cNvSpPr/>
          <p:nvPr/>
        </p:nvSpPr>
        <p:spPr>
          <a:xfrm>
            <a:off x="2326929"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46" name="object 1413"/>
          <p:cNvSpPr/>
          <p:nvPr/>
        </p:nvSpPr>
        <p:spPr>
          <a:xfrm>
            <a:off x="2285525"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47" name="object 1414"/>
          <p:cNvSpPr/>
          <p:nvPr/>
        </p:nvSpPr>
        <p:spPr>
          <a:xfrm>
            <a:off x="2244123"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48" name="object 1415"/>
          <p:cNvSpPr/>
          <p:nvPr/>
        </p:nvSpPr>
        <p:spPr>
          <a:xfrm>
            <a:off x="2202712"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49" name="object 1416"/>
          <p:cNvSpPr/>
          <p:nvPr/>
        </p:nvSpPr>
        <p:spPr>
          <a:xfrm>
            <a:off x="2161308"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50" name="object 1417"/>
          <p:cNvSpPr/>
          <p:nvPr/>
        </p:nvSpPr>
        <p:spPr>
          <a:xfrm>
            <a:off x="2119904"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51" name="object 1418"/>
          <p:cNvSpPr/>
          <p:nvPr/>
        </p:nvSpPr>
        <p:spPr>
          <a:xfrm>
            <a:off x="2078500"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52" name="object 1419"/>
          <p:cNvSpPr/>
          <p:nvPr/>
        </p:nvSpPr>
        <p:spPr>
          <a:xfrm>
            <a:off x="2037090"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53" name="object 1420"/>
          <p:cNvSpPr/>
          <p:nvPr/>
        </p:nvSpPr>
        <p:spPr>
          <a:xfrm>
            <a:off x="1995686"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54" name="object 1421"/>
          <p:cNvSpPr/>
          <p:nvPr/>
        </p:nvSpPr>
        <p:spPr>
          <a:xfrm>
            <a:off x="1954283"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55" name="object 1422"/>
          <p:cNvSpPr/>
          <p:nvPr/>
        </p:nvSpPr>
        <p:spPr>
          <a:xfrm>
            <a:off x="1912878"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56" name="object 1423"/>
          <p:cNvSpPr/>
          <p:nvPr/>
        </p:nvSpPr>
        <p:spPr>
          <a:xfrm>
            <a:off x="1871468"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57" name="object 1424"/>
          <p:cNvSpPr/>
          <p:nvPr/>
        </p:nvSpPr>
        <p:spPr>
          <a:xfrm>
            <a:off x="1788661"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58" name="object 1425"/>
          <p:cNvSpPr/>
          <p:nvPr/>
        </p:nvSpPr>
        <p:spPr>
          <a:xfrm>
            <a:off x="1747250"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59" name="object 1426"/>
          <p:cNvSpPr/>
          <p:nvPr/>
        </p:nvSpPr>
        <p:spPr>
          <a:xfrm>
            <a:off x="1540225"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60" name="object 1427"/>
          <p:cNvSpPr/>
          <p:nvPr/>
        </p:nvSpPr>
        <p:spPr>
          <a:xfrm>
            <a:off x="1498821"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61" name="object 1428"/>
          <p:cNvSpPr/>
          <p:nvPr/>
        </p:nvSpPr>
        <p:spPr>
          <a:xfrm>
            <a:off x="1457410"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62" name="object 1429"/>
          <p:cNvSpPr/>
          <p:nvPr/>
        </p:nvSpPr>
        <p:spPr>
          <a:xfrm>
            <a:off x="1416005"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63" name="object 1430"/>
          <p:cNvSpPr/>
          <p:nvPr/>
        </p:nvSpPr>
        <p:spPr>
          <a:xfrm>
            <a:off x="1333200"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64" name="object 1431"/>
          <p:cNvSpPr/>
          <p:nvPr/>
        </p:nvSpPr>
        <p:spPr>
          <a:xfrm>
            <a:off x="1291789"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65" name="object 1432"/>
          <p:cNvSpPr/>
          <p:nvPr/>
        </p:nvSpPr>
        <p:spPr>
          <a:xfrm>
            <a:off x="1250385"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66" name="object 1433"/>
          <p:cNvSpPr/>
          <p:nvPr/>
        </p:nvSpPr>
        <p:spPr>
          <a:xfrm>
            <a:off x="1208981" y="22443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67" name="object 1434"/>
          <p:cNvSpPr/>
          <p:nvPr/>
        </p:nvSpPr>
        <p:spPr>
          <a:xfrm>
            <a:off x="1167577"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68" name="object 1435"/>
          <p:cNvSpPr/>
          <p:nvPr/>
        </p:nvSpPr>
        <p:spPr>
          <a:xfrm>
            <a:off x="1126167"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69" name="object 1436"/>
          <p:cNvSpPr/>
          <p:nvPr/>
        </p:nvSpPr>
        <p:spPr>
          <a:xfrm>
            <a:off x="1084763"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70" name="object 1437"/>
          <p:cNvSpPr/>
          <p:nvPr/>
        </p:nvSpPr>
        <p:spPr>
          <a:xfrm>
            <a:off x="1043360"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71" name="object 1438"/>
          <p:cNvSpPr/>
          <p:nvPr/>
        </p:nvSpPr>
        <p:spPr>
          <a:xfrm>
            <a:off x="1001955"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72" name="object 1439"/>
          <p:cNvSpPr/>
          <p:nvPr/>
        </p:nvSpPr>
        <p:spPr>
          <a:xfrm>
            <a:off x="960545"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73" name="object 1440"/>
          <p:cNvSpPr/>
          <p:nvPr/>
        </p:nvSpPr>
        <p:spPr>
          <a:xfrm>
            <a:off x="919142"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74" name="object 1441"/>
          <p:cNvSpPr/>
          <p:nvPr/>
        </p:nvSpPr>
        <p:spPr>
          <a:xfrm>
            <a:off x="877738"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75" name="object 1442"/>
          <p:cNvSpPr/>
          <p:nvPr/>
        </p:nvSpPr>
        <p:spPr>
          <a:xfrm>
            <a:off x="836327"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76" name="object 1443"/>
          <p:cNvSpPr/>
          <p:nvPr/>
        </p:nvSpPr>
        <p:spPr>
          <a:xfrm>
            <a:off x="794924"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77" name="object 1444"/>
          <p:cNvSpPr/>
          <p:nvPr/>
        </p:nvSpPr>
        <p:spPr>
          <a:xfrm>
            <a:off x="753520"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78" name="object 1445"/>
          <p:cNvSpPr/>
          <p:nvPr/>
        </p:nvSpPr>
        <p:spPr>
          <a:xfrm>
            <a:off x="712117"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79" name="object 1446"/>
          <p:cNvSpPr/>
          <p:nvPr/>
        </p:nvSpPr>
        <p:spPr>
          <a:xfrm>
            <a:off x="670704"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80" name="object 1447"/>
          <p:cNvSpPr/>
          <p:nvPr/>
        </p:nvSpPr>
        <p:spPr>
          <a:xfrm>
            <a:off x="629302" y="22443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81" name="object 1448"/>
          <p:cNvSpPr/>
          <p:nvPr/>
        </p:nvSpPr>
        <p:spPr>
          <a:xfrm>
            <a:off x="3279264"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82" name="object 1449"/>
          <p:cNvSpPr/>
          <p:nvPr/>
        </p:nvSpPr>
        <p:spPr>
          <a:xfrm>
            <a:off x="3237851"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83" name="object 1450"/>
          <p:cNvSpPr/>
          <p:nvPr/>
        </p:nvSpPr>
        <p:spPr>
          <a:xfrm>
            <a:off x="3196448"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84" name="object 1451"/>
          <p:cNvSpPr/>
          <p:nvPr/>
        </p:nvSpPr>
        <p:spPr>
          <a:xfrm>
            <a:off x="3155046"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85" name="object 1452"/>
          <p:cNvSpPr/>
          <p:nvPr/>
        </p:nvSpPr>
        <p:spPr>
          <a:xfrm>
            <a:off x="3113642"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86" name="object 1453"/>
          <p:cNvSpPr/>
          <p:nvPr/>
        </p:nvSpPr>
        <p:spPr>
          <a:xfrm>
            <a:off x="3072231"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87" name="object 1454"/>
          <p:cNvSpPr/>
          <p:nvPr/>
        </p:nvSpPr>
        <p:spPr>
          <a:xfrm>
            <a:off x="3030827"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88" name="object 1455"/>
          <p:cNvSpPr/>
          <p:nvPr/>
        </p:nvSpPr>
        <p:spPr>
          <a:xfrm>
            <a:off x="2989424"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89" name="object 1456"/>
          <p:cNvSpPr/>
          <p:nvPr/>
        </p:nvSpPr>
        <p:spPr>
          <a:xfrm>
            <a:off x="2948013"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90" name="object 1457"/>
          <p:cNvSpPr/>
          <p:nvPr/>
        </p:nvSpPr>
        <p:spPr>
          <a:xfrm>
            <a:off x="2906609"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91" name="object 1458"/>
          <p:cNvSpPr/>
          <p:nvPr/>
        </p:nvSpPr>
        <p:spPr>
          <a:xfrm>
            <a:off x="2865206"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92" name="object 1459"/>
          <p:cNvSpPr/>
          <p:nvPr/>
        </p:nvSpPr>
        <p:spPr>
          <a:xfrm>
            <a:off x="2823801"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93" name="object 1460"/>
          <p:cNvSpPr/>
          <p:nvPr/>
        </p:nvSpPr>
        <p:spPr>
          <a:xfrm>
            <a:off x="2782391"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94" name="object 1461"/>
          <p:cNvSpPr/>
          <p:nvPr/>
        </p:nvSpPr>
        <p:spPr>
          <a:xfrm>
            <a:off x="2740987"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95" name="object 1462"/>
          <p:cNvSpPr/>
          <p:nvPr/>
        </p:nvSpPr>
        <p:spPr>
          <a:xfrm>
            <a:off x="2699584"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96" name="object 1463"/>
          <p:cNvSpPr/>
          <p:nvPr/>
        </p:nvSpPr>
        <p:spPr>
          <a:xfrm>
            <a:off x="2658181"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97" name="object 1464"/>
          <p:cNvSpPr/>
          <p:nvPr/>
        </p:nvSpPr>
        <p:spPr>
          <a:xfrm>
            <a:off x="2616770"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98" name="object 1465"/>
          <p:cNvSpPr/>
          <p:nvPr/>
        </p:nvSpPr>
        <p:spPr>
          <a:xfrm>
            <a:off x="2575366"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799" name="object 1466"/>
          <p:cNvSpPr/>
          <p:nvPr/>
        </p:nvSpPr>
        <p:spPr>
          <a:xfrm>
            <a:off x="2533963"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00" name="object 1467"/>
          <p:cNvSpPr/>
          <p:nvPr/>
        </p:nvSpPr>
        <p:spPr>
          <a:xfrm>
            <a:off x="2492560"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01" name="object 1468"/>
          <p:cNvSpPr/>
          <p:nvPr/>
        </p:nvSpPr>
        <p:spPr>
          <a:xfrm>
            <a:off x="2451148"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02" name="object 1469"/>
          <p:cNvSpPr/>
          <p:nvPr/>
        </p:nvSpPr>
        <p:spPr>
          <a:xfrm>
            <a:off x="2409744"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03" name="object 1470"/>
          <p:cNvSpPr/>
          <p:nvPr/>
        </p:nvSpPr>
        <p:spPr>
          <a:xfrm>
            <a:off x="2368341"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04" name="object 1471"/>
          <p:cNvSpPr/>
          <p:nvPr/>
        </p:nvSpPr>
        <p:spPr>
          <a:xfrm>
            <a:off x="2326929"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05" name="object 1472"/>
          <p:cNvSpPr/>
          <p:nvPr/>
        </p:nvSpPr>
        <p:spPr>
          <a:xfrm>
            <a:off x="2285525"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06" name="object 1473"/>
          <p:cNvSpPr/>
          <p:nvPr/>
        </p:nvSpPr>
        <p:spPr>
          <a:xfrm>
            <a:off x="2244123"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07" name="object 1474"/>
          <p:cNvSpPr/>
          <p:nvPr/>
        </p:nvSpPr>
        <p:spPr>
          <a:xfrm>
            <a:off x="2202712"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08" name="object 1475"/>
          <p:cNvSpPr/>
          <p:nvPr/>
        </p:nvSpPr>
        <p:spPr>
          <a:xfrm>
            <a:off x="2161308"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09" name="object 1476"/>
          <p:cNvSpPr/>
          <p:nvPr/>
        </p:nvSpPr>
        <p:spPr>
          <a:xfrm>
            <a:off x="2119904"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10" name="object 1477"/>
          <p:cNvSpPr/>
          <p:nvPr/>
        </p:nvSpPr>
        <p:spPr>
          <a:xfrm>
            <a:off x="2078500"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11" name="object 1478"/>
          <p:cNvSpPr/>
          <p:nvPr/>
        </p:nvSpPr>
        <p:spPr>
          <a:xfrm>
            <a:off x="2037090"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12" name="object 1479"/>
          <p:cNvSpPr/>
          <p:nvPr/>
        </p:nvSpPr>
        <p:spPr>
          <a:xfrm>
            <a:off x="1995686"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13" name="object 1480"/>
          <p:cNvSpPr/>
          <p:nvPr/>
        </p:nvSpPr>
        <p:spPr>
          <a:xfrm>
            <a:off x="1954283"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14" name="object 1481"/>
          <p:cNvSpPr/>
          <p:nvPr/>
        </p:nvSpPr>
        <p:spPr>
          <a:xfrm>
            <a:off x="1912878"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15" name="object 1482"/>
          <p:cNvSpPr/>
          <p:nvPr/>
        </p:nvSpPr>
        <p:spPr>
          <a:xfrm>
            <a:off x="1871468"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16" name="object 1483"/>
          <p:cNvSpPr/>
          <p:nvPr/>
        </p:nvSpPr>
        <p:spPr>
          <a:xfrm>
            <a:off x="1788661"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17" name="object 1484"/>
          <p:cNvSpPr/>
          <p:nvPr/>
        </p:nvSpPr>
        <p:spPr>
          <a:xfrm>
            <a:off x="1747250"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18" name="object 1485"/>
          <p:cNvSpPr/>
          <p:nvPr/>
        </p:nvSpPr>
        <p:spPr>
          <a:xfrm>
            <a:off x="1705847"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19" name="object 1486"/>
          <p:cNvSpPr/>
          <p:nvPr/>
        </p:nvSpPr>
        <p:spPr>
          <a:xfrm>
            <a:off x="1540225"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20" name="object 1487"/>
          <p:cNvSpPr/>
          <p:nvPr/>
        </p:nvSpPr>
        <p:spPr>
          <a:xfrm>
            <a:off x="1498821"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21" name="object 1488"/>
          <p:cNvSpPr/>
          <p:nvPr/>
        </p:nvSpPr>
        <p:spPr>
          <a:xfrm>
            <a:off x="1457410"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22" name="object 1489"/>
          <p:cNvSpPr/>
          <p:nvPr/>
        </p:nvSpPr>
        <p:spPr>
          <a:xfrm>
            <a:off x="1333200"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23" name="object 1490"/>
          <p:cNvSpPr/>
          <p:nvPr/>
        </p:nvSpPr>
        <p:spPr>
          <a:xfrm>
            <a:off x="1208981" y="22928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24" name="object 1491"/>
          <p:cNvSpPr/>
          <p:nvPr/>
        </p:nvSpPr>
        <p:spPr>
          <a:xfrm>
            <a:off x="1167577"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25" name="object 1492"/>
          <p:cNvSpPr/>
          <p:nvPr/>
        </p:nvSpPr>
        <p:spPr>
          <a:xfrm>
            <a:off x="1126167"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26" name="object 1493"/>
          <p:cNvSpPr/>
          <p:nvPr/>
        </p:nvSpPr>
        <p:spPr>
          <a:xfrm>
            <a:off x="1084763"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27" name="object 1494"/>
          <p:cNvSpPr/>
          <p:nvPr/>
        </p:nvSpPr>
        <p:spPr>
          <a:xfrm>
            <a:off x="1043360"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28" name="object 1495"/>
          <p:cNvSpPr/>
          <p:nvPr/>
        </p:nvSpPr>
        <p:spPr>
          <a:xfrm>
            <a:off x="1001948"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29" name="object 1496"/>
          <p:cNvSpPr/>
          <p:nvPr/>
        </p:nvSpPr>
        <p:spPr>
          <a:xfrm>
            <a:off x="960545"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30" name="object 1497"/>
          <p:cNvSpPr/>
          <p:nvPr/>
        </p:nvSpPr>
        <p:spPr>
          <a:xfrm>
            <a:off x="919142"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31" name="object 1498"/>
          <p:cNvSpPr/>
          <p:nvPr/>
        </p:nvSpPr>
        <p:spPr>
          <a:xfrm>
            <a:off x="877738"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32" name="object 1499"/>
          <p:cNvSpPr/>
          <p:nvPr/>
        </p:nvSpPr>
        <p:spPr>
          <a:xfrm>
            <a:off x="836327"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33" name="object 1500"/>
          <p:cNvSpPr/>
          <p:nvPr/>
        </p:nvSpPr>
        <p:spPr>
          <a:xfrm>
            <a:off x="794924"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34" name="object 1501"/>
          <p:cNvSpPr/>
          <p:nvPr/>
        </p:nvSpPr>
        <p:spPr>
          <a:xfrm>
            <a:off x="753520"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35" name="object 1502"/>
          <p:cNvSpPr/>
          <p:nvPr/>
        </p:nvSpPr>
        <p:spPr>
          <a:xfrm>
            <a:off x="712117"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36" name="object 1503"/>
          <p:cNvSpPr/>
          <p:nvPr/>
        </p:nvSpPr>
        <p:spPr>
          <a:xfrm>
            <a:off x="670704" y="229286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37" name="object 1504"/>
          <p:cNvSpPr/>
          <p:nvPr/>
        </p:nvSpPr>
        <p:spPr>
          <a:xfrm>
            <a:off x="3403473"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38" name="object 1505"/>
          <p:cNvSpPr/>
          <p:nvPr/>
        </p:nvSpPr>
        <p:spPr>
          <a:xfrm>
            <a:off x="3362071"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39" name="object 1506"/>
          <p:cNvSpPr/>
          <p:nvPr/>
        </p:nvSpPr>
        <p:spPr>
          <a:xfrm>
            <a:off x="3237851"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40" name="object 1507"/>
          <p:cNvSpPr/>
          <p:nvPr/>
        </p:nvSpPr>
        <p:spPr>
          <a:xfrm>
            <a:off x="3196448"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41" name="object 1508"/>
          <p:cNvSpPr/>
          <p:nvPr/>
        </p:nvSpPr>
        <p:spPr>
          <a:xfrm>
            <a:off x="3155046"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42" name="object 1509"/>
          <p:cNvSpPr/>
          <p:nvPr/>
        </p:nvSpPr>
        <p:spPr>
          <a:xfrm>
            <a:off x="3113642"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43" name="object 1510"/>
          <p:cNvSpPr/>
          <p:nvPr/>
        </p:nvSpPr>
        <p:spPr>
          <a:xfrm>
            <a:off x="3072231"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44" name="object 1511"/>
          <p:cNvSpPr/>
          <p:nvPr/>
        </p:nvSpPr>
        <p:spPr>
          <a:xfrm>
            <a:off x="3030827"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45" name="object 1512"/>
          <p:cNvSpPr/>
          <p:nvPr/>
        </p:nvSpPr>
        <p:spPr>
          <a:xfrm>
            <a:off x="2989424"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46" name="object 1513"/>
          <p:cNvSpPr/>
          <p:nvPr/>
        </p:nvSpPr>
        <p:spPr>
          <a:xfrm>
            <a:off x="2948021"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47" name="object 1514"/>
          <p:cNvSpPr/>
          <p:nvPr/>
        </p:nvSpPr>
        <p:spPr>
          <a:xfrm>
            <a:off x="2906609"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48" name="object 1515"/>
          <p:cNvSpPr/>
          <p:nvPr/>
        </p:nvSpPr>
        <p:spPr>
          <a:xfrm>
            <a:off x="2865206"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49" name="object 1516"/>
          <p:cNvSpPr/>
          <p:nvPr/>
        </p:nvSpPr>
        <p:spPr>
          <a:xfrm>
            <a:off x="2823801"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50" name="object 1517"/>
          <p:cNvSpPr/>
          <p:nvPr/>
        </p:nvSpPr>
        <p:spPr>
          <a:xfrm>
            <a:off x="2782391"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51" name="object 1518"/>
          <p:cNvSpPr/>
          <p:nvPr/>
        </p:nvSpPr>
        <p:spPr>
          <a:xfrm>
            <a:off x="2740987"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52" name="object 1519"/>
          <p:cNvSpPr/>
          <p:nvPr/>
        </p:nvSpPr>
        <p:spPr>
          <a:xfrm>
            <a:off x="2699584"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53" name="object 1520"/>
          <p:cNvSpPr/>
          <p:nvPr/>
        </p:nvSpPr>
        <p:spPr>
          <a:xfrm>
            <a:off x="2658181"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54" name="object 1521"/>
          <p:cNvSpPr/>
          <p:nvPr/>
        </p:nvSpPr>
        <p:spPr>
          <a:xfrm>
            <a:off x="2616770"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55" name="object 1522"/>
          <p:cNvSpPr/>
          <p:nvPr/>
        </p:nvSpPr>
        <p:spPr>
          <a:xfrm>
            <a:off x="2575366"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56" name="object 1523"/>
          <p:cNvSpPr/>
          <p:nvPr/>
        </p:nvSpPr>
        <p:spPr>
          <a:xfrm>
            <a:off x="2533963"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57" name="object 1524"/>
          <p:cNvSpPr/>
          <p:nvPr/>
        </p:nvSpPr>
        <p:spPr>
          <a:xfrm>
            <a:off x="2492560"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58" name="object 1525"/>
          <p:cNvSpPr/>
          <p:nvPr/>
        </p:nvSpPr>
        <p:spPr>
          <a:xfrm>
            <a:off x="2451148"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59" name="object 1526"/>
          <p:cNvSpPr/>
          <p:nvPr/>
        </p:nvSpPr>
        <p:spPr>
          <a:xfrm>
            <a:off x="2409744"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60" name="object 1527"/>
          <p:cNvSpPr/>
          <p:nvPr/>
        </p:nvSpPr>
        <p:spPr>
          <a:xfrm>
            <a:off x="2368341"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61" name="object 1528"/>
          <p:cNvSpPr/>
          <p:nvPr/>
        </p:nvSpPr>
        <p:spPr>
          <a:xfrm>
            <a:off x="2326929"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62" name="object 1529"/>
          <p:cNvSpPr/>
          <p:nvPr/>
        </p:nvSpPr>
        <p:spPr>
          <a:xfrm>
            <a:off x="2285525"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63" name="object 1530"/>
          <p:cNvSpPr/>
          <p:nvPr/>
        </p:nvSpPr>
        <p:spPr>
          <a:xfrm>
            <a:off x="2244123"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64" name="object 1531"/>
          <p:cNvSpPr/>
          <p:nvPr/>
        </p:nvSpPr>
        <p:spPr>
          <a:xfrm>
            <a:off x="2202712"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65" name="object 1532"/>
          <p:cNvSpPr/>
          <p:nvPr/>
        </p:nvSpPr>
        <p:spPr>
          <a:xfrm>
            <a:off x="2161308"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66" name="object 1533"/>
          <p:cNvSpPr/>
          <p:nvPr/>
        </p:nvSpPr>
        <p:spPr>
          <a:xfrm>
            <a:off x="2119904"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67" name="object 1534"/>
          <p:cNvSpPr/>
          <p:nvPr/>
        </p:nvSpPr>
        <p:spPr>
          <a:xfrm>
            <a:off x="2078500"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68" name="object 1535"/>
          <p:cNvSpPr/>
          <p:nvPr/>
        </p:nvSpPr>
        <p:spPr>
          <a:xfrm>
            <a:off x="2037090"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69" name="object 1536"/>
          <p:cNvSpPr/>
          <p:nvPr/>
        </p:nvSpPr>
        <p:spPr>
          <a:xfrm>
            <a:off x="1995686"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70" name="object 1537"/>
          <p:cNvSpPr/>
          <p:nvPr/>
        </p:nvSpPr>
        <p:spPr>
          <a:xfrm>
            <a:off x="1954283"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71" name="object 1538"/>
          <p:cNvSpPr/>
          <p:nvPr/>
        </p:nvSpPr>
        <p:spPr>
          <a:xfrm>
            <a:off x="1912878"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72" name="object 1539"/>
          <p:cNvSpPr/>
          <p:nvPr/>
        </p:nvSpPr>
        <p:spPr>
          <a:xfrm>
            <a:off x="1871468"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73" name="object 1540"/>
          <p:cNvSpPr/>
          <p:nvPr/>
        </p:nvSpPr>
        <p:spPr>
          <a:xfrm>
            <a:off x="1830065"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74" name="object 1541"/>
          <p:cNvSpPr/>
          <p:nvPr/>
        </p:nvSpPr>
        <p:spPr>
          <a:xfrm>
            <a:off x="1788661"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75" name="object 1542"/>
          <p:cNvSpPr/>
          <p:nvPr/>
        </p:nvSpPr>
        <p:spPr>
          <a:xfrm>
            <a:off x="1747250"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76" name="object 1543"/>
          <p:cNvSpPr/>
          <p:nvPr/>
        </p:nvSpPr>
        <p:spPr>
          <a:xfrm>
            <a:off x="1705847"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77" name="object 1544"/>
          <p:cNvSpPr/>
          <p:nvPr/>
        </p:nvSpPr>
        <p:spPr>
          <a:xfrm>
            <a:off x="1664443"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78" name="object 1545"/>
          <p:cNvSpPr/>
          <p:nvPr/>
        </p:nvSpPr>
        <p:spPr>
          <a:xfrm>
            <a:off x="1540225"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79" name="object 1546"/>
          <p:cNvSpPr/>
          <p:nvPr/>
        </p:nvSpPr>
        <p:spPr>
          <a:xfrm>
            <a:off x="1498821"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80" name="object 1547"/>
          <p:cNvSpPr/>
          <p:nvPr/>
        </p:nvSpPr>
        <p:spPr>
          <a:xfrm>
            <a:off x="1457410"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81" name="object 1548"/>
          <p:cNvSpPr/>
          <p:nvPr/>
        </p:nvSpPr>
        <p:spPr>
          <a:xfrm>
            <a:off x="1208981" y="23413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82" name="object 1549"/>
          <p:cNvSpPr/>
          <p:nvPr/>
        </p:nvSpPr>
        <p:spPr>
          <a:xfrm>
            <a:off x="1167577" y="234133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83" name="object 1550"/>
          <p:cNvSpPr/>
          <p:nvPr/>
        </p:nvSpPr>
        <p:spPr>
          <a:xfrm>
            <a:off x="1084763" y="234133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84" name="object 1551"/>
          <p:cNvSpPr/>
          <p:nvPr/>
        </p:nvSpPr>
        <p:spPr>
          <a:xfrm>
            <a:off x="1043360" y="234133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85" name="object 1552"/>
          <p:cNvSpPr/>
          <p:nvPr/>
        </p:nvSpPr>
        <p:spPr>
          <a:xfrm>
            <a:off x="919142" y="234133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86" name="object 1553"/>
          <p:cNvSpPr/>
          <p:nvPr/>
        </p:nvSpPr>
        <p:spPr>
          <a:xfrm>
            <a:off x="877738" y="234133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87" name="object 1554"/>
          <p:cNvSpPr/>
          <p:nvPr/>
        </p:nvSpPr>
        <p:spPr>
          <a:xfrm>
            <a:off x="836335" y="234133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88" name="object 1555"/>
          <p:cNvSpPr/>
          <p:nvPr/>
        </p:nvSpPr>
        <p:spPr>
          <a:xfrm>
            <a:off x="794924" y="234133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89" name="object 1556"/>
          <p:cNvSpPr/>
          <p:nvPr/>
        </p:nvSpPr>
        <p:spPr>
          <a:xfrm>
            <a:off x="753520" y="234133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90" name="object 1557"/>
          <p:cNvSpPr/>
          <p:nvPr/>
        </p:nvSpPr>
        <p:spPr>
          <a:xfrm>
            <a:off x="712117" y="234133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91" name="object 1558"/>
          <p:cNvSpPr/>
          <p:nvPr/>
        </p:nvSpPr>
        <p:spPr>
          <a:xfrm>
            <a:off x="670704" y="234133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92" name="object 1559"/>
          <p:cNvSpPr/>
          <p:nvPr/>
        </p:nvSpPr>
        <p:spPr>
          <a:xfrm>
            <a:off x="3403473"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93" name="object 1560"/>
          <p:cNvSpPr/>
          <p:nvPr/>
        </p:nvSpPr>
        <p:spPr>
          <a:xfrm>
            <a:off x="3155046"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94" name="object 1561"/>
          <p:cNvSpPr/>
          <p:nvPr/>
        </p:nvSpPr>
        <p:spPr>
          <a:xfrm>
            <a:off x="3113642"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95" name="object 1562"/>
          <p:cNvSpPr/>
          <p:nvPr/>
        </p:nvSpPr>
        <p:spPr>
          <a:xfrm>
            <a:off x="3072231"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96" name="object 1563"/>
          <p:cNvSpPr/>
          <p:nvPr/>
        </p:nvSpPr>
        <p:spPr>
          <a:xfrm>
            <a:off x="3030827"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97" name="object 1564"/>
          <p:cNvSpPr/>
          <p:nvPr/>
        </p:nvSpPr>
        <p:spPr>
          <a:xfrm>
            <a:off x="2989424"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98" name="object 1565"/>
          <p:cNvSpPr/>
          <p:nvPr/>
        </p:nvSpPr>
        <p:spPr>
          <a:xfrm>
            <a:off x="2948021"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899" name="object 1566"/>
          <p:cNvSpPr/>
          <p:nvPr/>
        </p:nvSpPr>
        <p:spPr>
          <a:xfrm>
            <a:off x="2906609"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00" name="object 1567"/>
          <p:cNvSpPr/>
          <p:nvPr/>
        </p:nvSpPr>
        <p:spPr>
          <a:xfrm>
            <a:off x="2865206"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01" name="object 1568"/>
          <p:cNvSpPr/>
          <p:nvPr/>
        </p:nvSpPr>
        <p:spPr>
          <a:xfrm>
            <a:off x="2823801"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02" name="object 1569"/>
          <p:cNvSpPr/>
          <p:nvPr/>
        </p:nvSpPr>
        <p:spPr>
          <a:xfrm>
            <a:off x="2782391"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03" name="object 1570"/>
          <p:cNvSpPr/>
          <p:nvPr/>
        </p:nvSpPr>
        <p:spPr>
          <a:xfrm>
            <a:off x="2740987"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04" name="object 1571"/>
          <p:cNvSpPr/>
          <p:nvPr/>
        </p:nvSpPr>
        <p:spPr>
          <a:xfrm>
            <a:off x="2699584"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05" name="object 1572"/>
          <p:cNvSpPr/>
          <p:nvPr/>
        </p:nvSpPr>
        <p:spPr>
          <a:xfrm>
            <a:off x="2658181"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06" name="object 1573"/>
          <p:cNvSpPr/>
          <p:nvPr/>
        </p:nvSpPr>
        <p:spPr>
          <a:xfrm>
            <a:off x="2616770"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07" name="object 1574"/>
          <p:cNvSpPr/>
          <p:nvPr/>
        </p:nvSpPr>
        <p:spPr>
          <a:xfrm>
            <a:off x="2575366"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08" name="object 1575"/>
          <p:cNvSpPr/>
          <p:nvPr/>
        </p:nvSpPr>
        <p:spPr>
          <a:xfrm>
            <a:off x="2533963"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09" name="object 1576"/>
          <p:cNvSpPr/>
          <p:nvPr/>
        </p:nvSpPr>
        <p:spPr>
          <a:xfrm>
            <a:off x="2492550"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10" name="object 1577"/>
          <p:cNvSpPr/>
          <p:nvPr/>
        </p:nvSpPr>
        <p:spPr>
          <a:xfrm>
            <a:off x="2451148"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11" name="object 1578"/>
          <p:cNvSpPr/>
          <p:nvPr/>
        </p:nvSpPr>
        <p:spPr>
          <a:xfrm>
            <a:off x="2409744"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12" name="object 1579"/>
          <p:cNvSpPr/>
          <p:nvPr/>
        </p:nvSpPr>
        <p:spPr>
          <a:xfrm>
            <a:off x="2368341"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13" name="object 1580"/>
          <p:cNvSpPr/>
          <p:nvPr/>
        </p:nvSpPr>
        <p:spPr>
          <a:xfrm>
            <a:off x="2326929"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14" name="object 1581"/>
          <p:cNvSpPr/>
          <p:nvPr/>
        </p:nvSpPr>
        <p:spPr>
          <a:xfrm>
            <a:off x="2285525"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15" name="object 1582"/>
          <p:cNvSpPr/>
          <p:nvPr/>
        </p:nvSpPr>
        <p:spPr>
          <a:xfrm>
            <a:off x="2244123"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16" name="object 1583"/>
          <p:cNvSpPr/>
          <p:nvPr/>
        </p:nvSpPr>
        <p:spPr>
          <a:xfrm>
            <a:off x="2202712"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17" name="object 1584"/>
          <p:cNvSpPr/>
          <p:nvPr/>
        </p:nvSpPr>
        <p:spPr>
          <a:xfrm>
            <a:off x="2161308"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18" name="object 1585"/>
          <p:cNvSpPr/>
          <p:nvPr/>
        </p:nvSpPr>
        <p:spPr>
          <a:xfrm>
            <a:off x="2119904"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19" name="object 1586"/>
          <p:cNvSpPr/>
          <p:nvPr/>
        </p:nvSpPr>
        <p:spPr>
          <a:xfrm>
            <a:off x="2078500"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20" name="object 1587"/>
          <p:cNvSpPr/>
          <p:nvPr/>
        </p:nvSpPr>
        <p:spPr>
          <a:xfrm>
            <a:off x="2037090"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21" name="object 1588"/>
          <p:cNvSpPr/>
          <p:nvPr/>
        </p:nvSpPr>
        <p:spPr>
          <a:xfrm>
            <a:off x="1995686"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22" name="object 1589"/>
          <p:cNvSpPr/>
          <p:nvPr/>
        </p:nvSpPr>
        <p:spPr>
          <a:xfrm>
            <a:off x="1954283"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23" name="object 1590"/>
          <p:cNvSpPr/>
          <p:nvPr/>
        </p:nvSpPr>
        <p:spPr>
          <a:xfrm>
            <a:off x="1912878"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24" name="object 1591"/>
          <p:cNvSpPr/>
          <p:nvPr/>
        </p:nvSpPr>
        <p:spPr>
          <a:xfrm>
            <a:off x="1871468"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25" name="object 1592"/>
          <p:cNvSpPr/>
          <p:nvPr/>
        </p:nvSpPr>
        <p:spPr>
          <a:xfrm>
            <a:off x="1830065"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26" name="object 1593"/>
          <p:cNvSpPr/>
          <p:nvPr/>
        </p:nvSpPr>
        <p:spPr>
          <a:xfrm>
            <a:off x="1788661"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27" name="object 1594"/>
          <p:cNvSpPr/>
          <p:nvPr/>
        </p:nvSpPr>
        <p:spPr>
          <a:xfrm>
            <a:off x="1747250"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28" name="object 1595"/>
          <p:cNvSpPr/>
          <p:nvPr/>
        </p:nvSpPr>
        <p:spPr>
          <a:xfrm>
            <a:off x="1705847"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29" name="object 1596"/>
          <p:cNvSpPr/>
          <p:nvPr/>
        </p:nvSpPr>
        <p:spPr>
          <a:xfrm>
            <a:off x="1581627"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30" name="object 1597"/>
          <p:cNvSpPr/>
          <p:nvPr/>
        </p:nvSpPr>
        <p:spPr>
          <a:xfrm>
            <a:off x="1540225"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31" name="object 1598"/>
          <p:cNvSpPr/>
          <p:nvPr/>
        </p:nvSpPr>
        <p:spPr>
          <a:xfrm>
            <a:off x="1498821"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32" name="object 1599"/>
          <p:cNvSpPr/>
          <p:nvPr/>
        </p:nvSpPr>
        <p:spPr>
          <a:xfrm>
            <a:off x="1457410"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33" name="object 1600"/>
          <p:cNvSpPr/>
          <p:nvPr/>
        </p:nvSpPr>
        <p:spPr>
          <a:xfrm>
            <a:off x="1416014"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34" name="object 1601"/>
          <p:cNvSpPr/>
          <p:nvPr/>
        </p:nvSpPr>
        <p:spPr>
          <a:xfrm>
            <a:off x="1374602"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35" name="object 1602"/>
          <p:cNvSpPr/>
          <p:nvPr/>
        </p:nvSpPr>
        <p:spPr>
          <a:xfrm>
            <a:off x="1333200" y="23897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36" name="object 1603"/>
          <p:cNvSpPr/>
          <p:nvPr/>
        </p:nvSpPr>
        <p:spPr>
          <a:xfrm>
            <a:off x="1291789"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37" name="object 1604"/>
          <p:cNvSpPr/>
          <p:nvPr/>
        </p:nvSpPr>
        <p:spPr>
          <a:xfrm>
            <a:off x="1250385"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38" name="object 1605"/>
          <p:cNvSpPr/>
          <p:nvPr/>
        </p:nvSpPr>
        <p:spPr>
          <a:xfrm>
            <a:off x="1208981" y="23898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39" name="object 1606"/>
          <p:cNvSpPr/>
          <p:nvPr/>
        </p:nvSpPr>
        <p:spPr>
          <a:xfrm>
            <a:off x="1084763" y="23897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40" name="object 1607"/>
          <p:cNvSpPr/>
          <p:nvPr/>
        </p:nvSpPr>
        <p:spPr>
          <a:xfrm>
            <a:off x="1043360" y="238980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41" name="object 1608"/>
          <p:cNvSpPr/>
          <p:nvPr/>
        </p:nvSpPr>
        <p:spPr>
          <a:xfrm>
            <a:off x="960545" y="238980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42" name="object 1609"/>
          <p:cNvSpPr/>
          <p:nvPr/>
        </p:nvSpPr>
        <p:spPr>
          <a:xfrm>
            <a:off x="919142" y="238980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43" name="object 1610"/>
          <p:cNvSpPr/>
          <p:nvPr/>
        </p:nvSpPr>
        <p:spPr>
          <a:xfrm>
            <a:off x="712117" y="23897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44" name="object 1611"/>
          <p:cNvSpPr/>
          <p:nvPr/>
        </p:nvSpPr>
        <p:spPr>
          <a:xfrm>
            <a:off x="670704" y="238979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45" name="object 1612"/>
          <p:cNvSpPr/>
          <p:nvPr/>
        </p:nvSpPr>
        <p:spPr>
          <a:xfrm>
            <a:off x="629302" y="238980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46" name="object 1613"/>
          <p:cNvSpPr/>
          <p:nvPr/>
        </p:nvSpPr>
        <p:spPr>
          <a:xfrm>
            <a:off x="587890" y="238980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47" name="object 1614"/>
          <p:cNvSpPr/>
          <p:nvPr/>
        </p:nvSpPr>
        <p:spPr>
          <a:xfrm>
            <a:off x="546487" y="238980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48" name="object 1615"/>
          <p:cNvSpPr/>
          <p:nvPr/>
        </p:nvSpPr>
        <p:spPr>
          <a:xfrm>
            <a:off x="3362071"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49" name="object 1616"/>
          <p:cNvSpPr/>
          <p:nvPr/>
        </p:nvSpPr>
        <p:spPr>
          <a:xfrm>
            <a:off x="3320667"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50" name="object 1617"/>
          <p:cNvSpPr/>
          <p:nvPr/>
        </p:nvSpPr>
        <p:spPr>
          <a:xfrm>
            <a:off x="3113642"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51" name="object 1618"/>
          <p:cNvSpPr/>
          <p:nvPr/>
        </p:nvSpPr>
        <p:spPr>
          <a:xfrm>
            <a:off x="3072231"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52" name="object 1619"/>
          <p:cNvSpPr/>
          <p:nvPr/>
        </p:nvSpPr>
        <p:spPr>
          <a:xfrm>
            <a:off x="3030827"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53" name="object 1620"/>
          <p:cNvSpPr/>
          <p:nvPr/>
        </p:nvSpPr>
        <p:spPr>
          <a:xfrm>
            <a:off x="2989424"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54" name="object 1621"/>
          <p:cNvSpPr/>
          <p:nvPr/>
        </p:nvSpPr>
        <p:spPr>
          <a:xfrm>
            <a:off x="2948021"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55" name="object 1622"/>
          <p:cNvSpPr/>
          <p:nvPr/>
        </p:nvSpPr>
        <p:spPr>
          <a:xfrm>
            <a:off x="2906609"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56" name="object 1623"/>
          <p:cNvSpPr/>
          <p:nvPr/>
        </p:nvSpPr>
        <p:spPr>
          <a:xfrm>
            <a:off x="2865206"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57" name="object 1624"/>
          <p:cNvSpPr/>
          <p:nvPr/>
        </p:nvSpPr>
        <p:spPr>
          <a:xfrm>
            <a:off x="2823801"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58" name="object 1625"/>
          <p:cNvSpPr/>
          <p:nvPr/>
        </p:nvSpPr>
        <p:spPr>
          <a:xfrm>
            <a:off x="2782391"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59" name="object 1626"/>
          <p:cNvSpPr/>
          <p:nvPr/>
        </p:nvSpPr>
        <p:spPr>
          <a:xfrm>
            <a:off x="2740987"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60" name="object 1627"/>
          <p:cNvSpPr/>
          <p:nvPr/>
        </p:nvSpPr>
        <p:spPr>
          <a:xfrm>
            <a:off x="2699584"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61" name="object 1628"/>
          <p:cNvSpPr/>
          <p:nvPr/>
        </p:nvSpPr>
        <p:spPr>
          <a:xfrm>
            <a:off x="2658181"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62" name="object 1629"/>
          <p:cNvSpPr/>
          <p:nvPr/>
        </p:nvSpPr>
        <p:spPr>
          <a:xfrm>
            <a:off x="2616770"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63" name="object 1630"/>
          <p:cNvSpPr/>
          <p:nvPr/>
        </p:nvSpPr>
        <p:spPr>
          <a:xfrm>
            <a:off x="2575366"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64" name="object 1631"/>
          <p:cNvSpPr/>
          <p:nvPr/>
        </p:nvSpPr>
        <p:spPr>
          <a:xfrm>
            <a:off x="2533963"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65" name="object 1632"/>
          <p:cNvSpPr/>
          <p:nvPr/>
        </p:nvSpPr>
        <p:spPr>
          <a:xfrm>
            <a:off x="2492560"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66" name="object 1633"/>
          <p:cNvSpPr/>
          <p:nvPr/>
        </p:nvSpPr>
        <p:spPr>
          <a:xfrm>
            <a:off x="2451148"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67" name="object 1634"/>
          <p:cNvSpPr/>
          <p:nvPr/>
        </p:nvSpPr>
        <p:spPr>
          <a:xfrm>
            <a:off x="2409744"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68" name="object 1635"/>
          <p:cNvSpPr/>
          <p:nvPr/>
        </p:nvSpPr>
        <p:spPr>
          <a:xfrm>
            <a:off x="2368341"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69" name="object 1636"/>
          <p:cNvSpPr/>
          <p:nvPr/>
        </p:nvSpPr>
        <p:spPr>
          <a:xfrm>
            <a:off x="2326929"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70" name="object 1637"/>
          <p:cNvSpPr/>
          <p:nvPr/>
        </p:nvSpPr>
        <p:spPr>
          <a:xfrm>
            <a:off x="2285525"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71" name="object 1638"/>
          <p:cNvSpPr/>
          <p:nvPr/>
        </p:nvSpPr>
        <p:spPr>
          <a:xfrm>
            <a:off x="2244123"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72" name="object 1639"/>
          <p:cNvSpPr/>
          <p:nvPr/>
        </p:nvSpPr>
        <p:spPr>
          <a:xfrm>
            <a:off x="2202712"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73" name="object 1640"/>
          <p:cNvSpPr/>
          <p:nvPr/>
        </p:nvSpPr>
        <p:spPr>
          <a:xfrm>
            <a:off x="2161308"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74" name="object 1641"/>
          <p:cNvSpPr/>
          <p:nvPr/>
        </p:nvSpPr>
        <p:spPr>
          <a:xfrm>
            <a:off x="2119904"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75" name="object 1642"/>
          <p:cNvSpPr/>
          <p:nvPr/>
        </p:nvSpPr>
        <p:spPr>
          <a:xfrm>
            <a:off x="2078500"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76" name="object 1643"/>
          <p:cNvSpPr/>
          <p:nvPr/>
        </p:nvSpPr>
        <p:spPr>
          <a:xfrm>
            <a:off x="2037090"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77" name="object 1644"/>
          <p:cNvSpPr/>
          <p:nvPr/>
        </p:nvSpPr>
        <p:spPr>
          <a:xfrm>
            <a:off x="1995686"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78" name="object 1645"/>
          <p:cNvSpPr/>
          <p:nvPr/>
        </p:nvSpPr>
        <p:spPr>
          <a:xfrm>
            <a:off x="1954283"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79" name="object 1646"/>
          <p:cNvSpPr/>
          <p:nvPr/>
        </p:nvSpPr>
        <p:spPr>
          <a:xfrm>
            <a:off x="1912878"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80" name="object 1647"/>
          <p:cNvSpPr/>
          <p:nvPr/>
        </p:nvSpPr>
        <p:spPr>
          <a:xfrm>
            <a:off x="1871468"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81" name="object 1648"/>
          <p:cNvSpPr/>
          <p:nvPr/>
        </p:nvSpPr>
        <p:spPr>
          <a:xfrm>
            <a:off x="1830065"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82" name="object 1649"/>
          <p:cNvSpPr/>
          <p:nvPr/>
        </p:nvSpPr>
        <p:spPr>
          <a:xfrm>
            <a:off x="1788661"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83" name="object 1650"/>
          <p:cNvSpPr/>
          <p:nvPr/>
        </p:nvSpPr>
        <p:spPr>
          <a:xfrm>
            <a:off x="1747250"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84" name="object 1651"/>
          <p:cNvSpPr/>
          <p:nvPr/>
        </p:nvSpPr>
        <p:spPr>
          <a:xfrm>
            <a:off x="1705847"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85" name="object 1652"/>
          <p:cNvSpPr/>
          <p:nvPr/>
        </p:nvSpPr>
        <p:spPr>
          <a:xfrm>
            <a:off x="1581627"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86" name="object 1653"/>
          <p:cNvSpPr/>
          <p:nvPr/>
        </p:nvSpPr>
        <p:spPr>
          <a:xfrm>
            <a:off x="1540225"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87" name="object 1654"/>
          <p:cNvSpPr/>
          <p:nvPr/>
        </p:nvSpPr>
        <p:spPr>
          <a:xfrm>
            <a:off x="1498821"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88" name="object 1655"/>
          <p:cNvSpPr/>
          <p:nvPr/>
        </p:nvSpPr>
        <p:spPr>
          <a:xfrm>
            <a:off x="1457410"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89" name="object 1656"/>
          <p:cNvSpPr/>
          <p:nvPr/>
        </p:nvSpPr>
        <p:spPr>
          <a:xfrm>
            <a:off x="1416005"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90" name="object 1657"/>
          <p:cNvSpPr/>
          <p:nvPr/>
        </p:nvSpPr>
        <p:spPr>
          <a:xfrm>
            <a:off x="1374602"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91" name="object 1658"/>
          <p:cNvSpPr/>
          <p:nvPr/>
        </p:nvSpPr>
        <p:spPr>
          <a:xfrm>
            <a:off x="1333200"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92" name="object 1659"/>
          <p:cNvSpPr/>
          <p:nvPr/>
        </p:nvSpPr>
        <p:spPr>
          <a:xfrm>
            <a:off x="1291789"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93" name="object 1660"/>
          <p:cNvSpPr/>
          <p:nvPr/>
        </p:nvSpPr>
        <p:spPr>
          <a:xfrm>
            <a:off x="1250385"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94" name="object 1661"/>
          <p:cNvSpPr/>
          <p:nvPr/>
        </p:nvSpPr>
        <p:spPr>
          <a:xfrm>
            <a:off x="1208981" y="24382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95" name="object 1662"/>
          <p:cNvSpPr/>
          <p:nvPr/>
        </p:nvSpPr>
        <p:spPr>
          <a:xfrm>
            <a:off x="1126175" y="243827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96" name="object 1663"/>
          <p:cNvSpPr/>
          <p:nvPr/>
        </p:nvSpPr>
        <p:spPr>
          <a:xfrm>
            <a:off x="1084763" y="243827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97" name="object 1664"/>
          <p:cNvSpPr/>
          <p:nvPr/>
        </p:nvSpPr>
        <p:spPr>
          <a:xfrm>
            <a:off x="1001955" y="243827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98" name="object 1665"/>
          <p:cNvSpPr/>
          <p:nvPr/>
        </p:nvSpPr>
        <p:spPr>
          <a:xfrm>
            <a:off x="960545" y="243827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6999" name="object 1666"/>
          <p:cNvSpPr/>
          <p:nvPr/>
        </p:nvSpPr>
        <p:spPr>
          <a:xfrm>
            <a:off x="670704" y="243827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00" name="object 1667"/>
          <p:cNvSpPr/>
          <p:nvPr/>
        </p:nvSpPr>
        <p:spPr>
          <a:xfrm>
            <a:off x="629302" y="243827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01" name="object 1668"/>
          <p:cNvSpPr/>
          <p:nvPr/>
        </p:nvSpPr>
        <p:spPr>
          <a:xfrm>
            <a:off x="587898" y="243827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02" name="object 1669"/>
          <p:cNvSpPr/>
          <p:nvPr/>
        </p:nvSpPr>
        <p:spPr>
          <a:xfrm>
            <a:off x="546487" y="243827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03" name="object 1670"/>
          <p:cNvSpPr/>
          <p:nvPr/>
        </p:nvSpPr>
        <p:spPr>
          <a:xfrm>
            <a:off x="505082" y="243827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04" name="object 1671"/>
          <p:cNvSpPr/>
          <p:nvPr/>
        </p:nvSpPr>
        <p:spPr>
          <a:xfrm>
            <a:off x="3362071"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05" name="object 1672"/>
          <p:cNvSpPr/>
          <p:nvPr/>
        </p:nvSpPr>
        <p:spPr>
          <a:xfrm>
            <a:off x="3320667"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06" name="object 1673"/>
          <p:cNvSpPr/>
          <p:nvPr/>
        </p:nvSpPr>
        <p:spPr>
          <a:xfrm>
            <a:off x="3113642"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07" name="object 1674"/>
          <p:cNvSpPr/>
          <p:nvPr/>
        </p:nvSpPr>
        <p:spPr>
          <a:xfrm>
            <a:off x="3072231"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08" name="object 1675"/>
          <p:cNvSpPr/>
          <p:nvPr/>
        </p:nvSpPr>
        <p:spPr>
          <a:xfrm>
            <a:off x="2989424"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09" name="object 1676"/>
          <p:cNvSpPr/>
          <p:nvPr/>
        </p:nvSpPr>
        <p:spPr>
          <a:xfrm>
            <a:off x="2948021"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10" name="object 1677"/>
          <p:cNvSpPr/>
          <p:nvPr/>
        </p:nvSpPr>
        <p:spPr>
          <a:xfrm>
            <a:off x="2906609"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11" name="object 1678"/>
          <p:cNvSpPr/>
          <p:nvPr/>
        </p:nvSpPr>
        <p:spPr>
          <a:xfrm>
            <a:off x="2865206"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12" name="object 1679"/>
          <p:cNvSpPr/>
          <p:nvPr/>
        </p:nvSpPr>
        <p:spPr>
          <a:xfrm>
            <a:off x="2823801"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13" name="object 1680"/>
          <p:cNvSpPr/>
          <p:nvPr/>
        </p:nvSpPr>
        <p:spPr>
          <a:xfrm>
            <a:off x="2782391"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14" name="object 1681"/>
          <p:cNvSpPr/>
          <p:nvPr/>
        </p:nvSpPr>
        <p:spPr>
          <a:xfrm>
            <a:off x="2740987"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15" name="object 1682"/>
          <p:cNvSpPr/>
          <p:nvPr/>
        </p:nvSpPr>
        <p:spPr>
          <a:xfrm>
            <a:off x="2699584"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16" name="object 1683"/>
          <p:cNvSpPr/>
          <p:nvPr/>
        </p:nvSpPr>
        <p:spPr>
          <a:xfrm>
            <a:off x="2658181"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17" name="object 1684"/>
          <p:cNvSpPr/>
          <p:nvPr/>
        </p:nvSpPr>
        <p:spPr>
          <a:xfrm>
            <a:off x="2616770"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18" name="object 1685"/>
          <p:cNvSpPr/>
          <p:nvPr/>
        </p:nvSpPr>
        <p:spPr>
          <a:xfrm>
            <a:off x="2575366"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19" name="object 1686"/>
          <p:cNvSpPr/>
          <p:nvPr/>
        </p:nvSpPr>
        <p:spPr>
          <a:xfrm>
            <a:off x="2533963"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20" name="object 1687"/>
          <p:cNvSpPr/>
          <p:nvPr/>
        </p:nvSpPr>
        <p:spPr>
          <a:xfrm>
            <a:off x="2492560"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21" name="object 1688"/>
          <p:cNvSpPr/>
          <p:nvPr/>
        </p:nvSpPr>
        <p:spPr>
          <a:xfrm>
            <a:off x="2451148"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22" name="object 1689"/>
          <p:cNvSpPr/>
          <p:nvPr/>
        </p:nvSpPr>
        <p:spPr>
          <a:xfrm>
            <a:off x="2409744"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23" name="object 1690"/>
          <p:cNvSpPr/>
          <p:nvPr/>
        </p:nvSpPr>
        <p:spPr>
          <a:xfrm>
            <a:off x="2368341"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24" name="object 1691"/>
          <p:cNvSpPr/>
          <p:nvPr/>
        </p:nvSpPr>
        <p:spPr>
          <a:xfrm>
            <a:off x="2326929"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25" name="object 1692"/>
          <p:cNvSpPr/>
          <p:nvPr/>
        </p:nvSpPr>
        <p:spPr>
          <a:xfrm>
            <a:off x="2285525"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26" name="object 1693"/>
          <p:cNvSpPr/>
          <p:nvPr/>
        </p:nvSpPr>
        <p:spPr>
          <a:xfrm>
            <a:off x="2244123"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27" name="object 1694"/>
          <p:cNvSpPr/>
          <p:nvPr/>
        </p:nvSpPr>
        <p:spPr>
          <a:xfrm>
            <a:off x="2202712"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28" name="object 1695"/>
          <p:cNvSpPr/>
          <p:nvPr/>
        </p:nvSpPr>
        <p:spPr>
          <a:xfrm>
            <a:off x="2161308"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29" name="object 1696"/>
          <p:cNvSpPr/>
          <p:nvPr/>
        </p:nvSpPr>
        <p:spPr>
          <a:xfrm>
            <a:off x="2119904"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30" name="object 1697"/>
          <p:cNvSpPr/>
          <p:nvPr/>
        </p:nvSpPr>
        <p:spPr>
          <a:xfrm>
            <a:off x="2078500"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31" name="object 1698"/>
          <p:cNvSpPr/>
          <p:nvPr/>
        </p:nvSpPr>
        <p:spPr>
          <a:xfrm>
            <a:off x="2037090"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32" name="object 1699"/>
          <p:cNvSpPr/>
          <p:nvPr/>
        </p:nvSpPr>
        <p:spPr>
          <a:xfrm>
            <a:off x="1995686"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33" name="object 1700"/>
          <p:cNvSpPr/>
          <p:nvPr/>
        </p:nvSpPr>
        <p:spPr>
          <a:xfrm>
            <a:off x="1954283"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34" name="object 1701"/>
          <p:cNvSpPr/>
          <p:nvPr/>
        </p:nvSpPr>
        <p:spPr>
          <a:xfrm>
            <a:off x="1912878"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35" name="object 1702"/>
          <p:cNvSpPr/>
          <p:nvPr/>
        </p:nvSpPr>
        <p:spPr>
          <a:xfrm>
            <a:off x="1871468"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36" name="object 1703"/>
          <p:cNvSpPr/>
          <p:nvPr/>
        </p:nvSpPr>
        <p:spPr>
          <a:xfrm>
            <a:off x="1830065"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37" name="object 1704"/>
          <p:cNvSpPr/>
          <p:nvPr/>
        </p:nvSpPr>
        <p:spPr>
          <a:xfrm>
            <a:off x="1788661"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38" name="object 1705"/>
          <p:cNvSpPr/>
          <p:nvPr/>
        </p:nvSpPr>
        <p:spPr>
          <a:xfrm>
            <a:off x="1747250"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39" name="object 1706"/>
          <p:cNvSpPr/>
          <p:nvPr/>
        </p:nvSpPr>
        <p:spPr>
          <a:xfrm>
            <a:off x="1705847"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40" name="object 1707"/>
          <p:cNvSpPr/>
          <p:nvPr/>
        </p:nvSpPr>
        <p:spPr>
          <a:xfrm>
            <a:off x="1581627"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41" name="object 1708"/>
          <p:cNvSpPr/>
          <p:nvPr/>
        </p:nvSpPr>
        <p:spPr>
          <a:xfrm>
            <a:off x="1540225"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42" name="object 1709"/>
          <p:cNvSpPr/>
          <p:nvPr/>
        </p:nvSpPr>
        <p:spPr>
          <a:xfrm>
            <a:off x="1498821"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43" name="object 1710"/>
          <p:cNvSpPr/>
          <p:nvPr/>
        </p:nvSpPr>
        <p:spPr>
          <a:xfrm>
            <a:off x="1457410"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44" name="object 1711"/>
          <p:cNvSpPr/>
          <p:nvPr/>
        </p:nvSpPr>
        <p:spPr>
          <a:xfrm>
            <a:off x="1416005"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45" name="object 1712"/>
          <p:cNvSpPr/>
          <p:nvPr/>
        </p:nvSpPr>
        <p:spPr>
          <a:xfrm>
            <a:off x="1374602"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46" name="object 1713"/>
          <p:cNvSpPr/>
          <p:nvPr/>
        </p:nvSpPr>
        <p:spPr>
          <a:xfrm>
            <a:off x="1333200"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47" name="object 1714"/>
          <p:cNvSpPr/>
          <p:nvPr/>
        </p:nvSpPr>
        <p:spPr>
          <a:xfrm>
            <a:off x="1291789"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48" name="object 1715"/>
          <p:cNvSpPr/>
          <p:nvPr/>
        </p:nvSpPr>
        <p:spPr>
          <a:xfrm>
            <a:off x="1250385"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49" name="object 1716"/>
          <p:cNvSpPr/>
          <p:nvPr/>
        </p:nvSpPr>
        <p:spPr>
          <a:xfrm>
            <a:off x="1208981" y="24867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50" name="object 1717"/>
          <p:cNvSpPr/>
          <p:nvPr/>
        </p:nvSpPr>
        <p:spPr>
          <a:xfrm>
            <a:off x="1126175" y="248673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51" name="object 1718"/>
          <p:cNvSpPr/>
          <p:nvPr/>
        </p:nvSpPr>
        <p:spPr>
          <a:xfrm>
            <a:off x="1084763" y="248673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52" name="object 1719"/>
          <p:cNvSpPr/>
          <p:nvPr/>
        </p:nvSpPr>
        <p:spPr>
          <a:xfrm>
            <a:off x="960545" y="248673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53" name="object 1720"/>
          <p:cNvSpPr/>
          <p:nvPr/>
        </p:nvSpPr>
        <p:spPr>
          <a:xfrm>
            <a:off x="670704" y="248673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54" name="object 1721"/>
          <p:cNvSpPr/>
          <p:nvPr/>
        </p:nvSpPr>
        <p:spPr>
          <a:xfrm>
            <a:off x="629302" y="248673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55" name="object 1722"/>
          <p:cNvSpPr/>
          <p:nvPr/>
        </p:nvSpPr>
        <p:spPr>
          <a:xfrm>
            <a:off x="587890" y="248673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56" name="object 1723"/>
          <p:cNvSpPr/>
          <p:nvPr/>
        </p:nvSpPr>
        <p:spPr>
          <a:xfrm>
            <a:off x="546487" y="248673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57" name="object 1724"/>
          <p:cNvSpPr/>
          <p:nvPr/>
        </p:nvSpPr>
        <p:spPr>
          <a:xfrm>
            <a:off x="505082" y="248673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58" name="object 1725"/>
          <p:cNvSpPr/>
          <p:nvPr/>
        </p:nvSpPr>
        <p:spPr>
          <a:xfrm>
            <a:off x="3320667"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59" name="object 1726"/>
          <p:cNvSpPr/>
          <p:nvPr/>
        </p:nvSpPr>
        <p:spPr>
          <a:xfrm>
            <a:off x="3279264"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60" name="object 1727"/>
          <p:cNvSpPr/>
          <p:nvPr/>
        </p:nvSpPr>
        <p:spPr>
          <a:xfrm>
            <a:off x="3113642"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61" name="object 1728"/>
          <p:cNvSpPr/>
          <p:nvPr/>
        </p:nvSpPr>
        <p:spPr>
          <a:xfrm>
            <a:off x="3072231"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62" name="object 1729"/>
          <p:cNvSpPr/>
          <p:nvPr/>
        </p:nvSpPr>
        <p:spPr>
          <a:xfrm>
            <a:off x="2989424"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63" name="object 1730"/>
          <p:cNvSpPr/>
          <p:nvPr/>
        </p:nvSpPr>
        <p:spPr>
          <a:xfrm>
            <a:off x="2948021"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64" name="object 1731"/>
          <p:cNvSpPr/>
          <p:nvPr/>
        </p:nvSpPr>
        <p:spPr>
          <a:xfrm>
            <a:off x="2906609"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65" name="object 1732"/>
          <p:cNvSpPr/>
          <p:nvPr/>
        </p:nvSpPr>
        <p:spPr>
          <a:xfrm>
            <a:off x="2865206"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66" name="object 1733"/>
          <p:cNvSpPr/>
          <p:nvPr/>
        </p:nvSpPr>
        <p:spPr>
          <a:xfrm>
            <a:off x="2823801"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67" name="object 1734"/>
          <p:cNvSpPr/>
          <p:nvPr/>
        </p:nvSpPr>
        <p:spPr>
          <a:xfrm>
            <a:off x="2782391"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68" name="object 1735"/>
          <p:cNvSpPr/>
          <p:nvPr/>
        </p:nvSpPr>
        <p:spPr>
          <a:xfrm>
            <a:off x="2740987"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69" name="object 1736"/>
          <p:cNvSpPr/>
          <p:nvPr/>
        </p:nvSpPr>
        <p:spPr>
          <a:xfrm>
            <a:off x="2699584"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70" name="object 1737"/>
          <p:cNvSpPr/>
          <p:nvPr/>
        </p:nvSpPr>
        <p:spPr>
          <a:xfrm>
            <a:off x="2658181"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71" name="object 1738"/>
          <p:cNvSpPr/>
          <p:nvPr/>
        </p:nvSpPr>
        <p:spPr>
          <a:xfrm>
            <a:off x="2616770"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72" name="object 1739"/>
          <p:cNvSpPr/>
          <p:nvPr/>
        </p:nvSpPr>
        <p:spPr>
          <a:xfrm>
            <a:off x="2575366"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73" name="object 1740"/>
          <p:cNvSpPr/>
          <p:nvPr/>
        </p:nvSpPr>
        <p:spPr>
          <a:xfrm>
            <a:off x="2533963"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74" name="object 1741"/>
          <p:cNvSpPr/>
          <p:nvPr/>
        </p:nvSpPr>
        <p:spPr>
          <a:xfrm>
            <a:off x="2492560"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75" name="object 1742"/>
          <p:cNvSpPr/>
          <p:nvPr/>
        </p:nvSpPr>
        <p:spPr>
          <a:xfrm>
            <a:off x="2451148"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76" name="object 1743"/>
          <p:cNvSpPr/>
          <p:nvPr/>
        </p:nvSpPr>
        <p:spPr>
          <a:xfrm>
            <a:off x="2409744"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77" name="object 1744"/>
          <p:cNvSpPr/>
          <p:nvPr/>
        </p:nvSpPr>
        <p:spPr>
          <a:xfrm>
            <a:off x="2368341"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78" name="object 1745"/>
          <p:cNvSpPr/>
          <p:nvPr/>
        </p:nvSpPr>
        <p:spPr>
          <a:xfrm>
            <a:off x="2326929"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79" name="object 1746"/>
          <p:cNvSpPr/>
          <p:nvPr/>
        </p:nvSpPr>
        <p:spPr>
          <a:xfrm>
            <a:off x="2285525"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80" name="object 1747"/>
          <p:cNvSpPr/>
          <p:nvPr/>
        </p:nvSpPr>
        <p:spPr>
          <a:xfrm>
            <a:off x="2244123"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81" name="object 1748"/>
          <p:cNvSpPr/>
          <p:nvPr/>
        </p:nvSpPr>
        <p:spPr>
          <a:xfrm>
            <a:off x="2202712"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82" name="object 1749"/>
          <p:cNvSpPr/>
          <p:nvPr/>
        </p:nvSpPr>
        <p:spPr>
          <a:xfrm>
            <a:off x="2161308"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83" name="object 1750"/>
          <p:cNvSpPr/>
          <p:nvPr/>
        </p:nvSpPr>
        <p:spPr>
          <a:xfrm>
            <a:off x="2119904"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84" name="object 1751"/>
          <p:cNvSpPr/>
          <p:nvPr/>
        </p:nvSpPr>
        <p:spPr>
          <a:xfrm>
            <a:off x="2078500"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85" name="object 1752"/>
          <p:cNvSpPr/>
          <p:nvPr/>
        </p:nvSpPr>
        <p:spPr>
          <a:xfrm>
            <a:off x="2037090"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86" name="object 1753"/>
          <p:cNvSpPr/>
          <p:nvPr/>
        </p:nvSpPr>
        <p:spPr>
          <a:xfrm>
            <a:off x="1995686"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87" name="object 1754"/>
          <p:cNvSpPr/>
          <p:nvPr/>
        </p:nvSpPr>
        <p:spPr>
          <a:xfrm>
            <a:off x="1954283"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88" name="object 1755"/>
          <p:cNvSpPr/>
          <p:nvPr/>
        </p:nvSpPr>
        <p:spPr>
          <a:xfrm>
            <a:off x="1912878"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89" name="object 1756"/>
          <p:cNvSpPr/>
          <p:nvPr/>
        </p:nvSpPr>
        <p:spPr>
          <a:xfrm>
            <a:off x="1871468"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90" name="object 1757"/>
          <p:cNvSpPr/>
          <p:nvPr/>
        </p:nvSpPr>
        <p:spPr>
          <a:xfrm>
            <a:off x="1830065"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91" name="object 1758"/>
          <p:cNvSpPr/>
          <p:nvPr/>
        </p:nvSpPr>
        <p:spPr>
          <a:xfrm>
            <a:off x="1788661"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92" name="object 1759"/>
          <p:cNvSpPr/>
          <p:nvPr/>
        </p:nvSpPr>
        <p:spPr>
          <a:xfrm>
            <a:off x="1747250"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93" name="object 1760"/>
          <p:cNvSpPr/>
          <p:nvPr/>
        </p:nvSpPr>
        <p:spPr>
          <a:xfrm>
            <a:off x="1705847"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94" name="object 1761"/>
          <p:cNvSpPr/>
          <p:nvPr/>
        </p:nvSpPr>
        <p:spPr>
          <a:xfrm>
            <a:off x="1664443"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95" name="object 1762"/>
          <p:cNvSpPr/>
          <p:nvPr/>
        </p:nvSpPr>
        <p:spPr>
          <a:xfrm>
            <a:off x="1623040"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96" name="object 1763"/>
          <p:cNvSpPr/>
          <p:nvPr/>
        </p:nvSpPr>
        <p:spPr>
          <a:xfrm>
            <a:off x="1581627"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97" name="object 1764"/>
          <p:cNvSpPr/>
          <p:nvPr/>
        </p:nvSpPr>
        <p:spPr>
          <a:xfrm>
            <a:off x="1540225"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98" name="object 1765"/>
          <p:cNvSpPr/>
          <p:nvPr/>
        </p:nvSpPr>
        <p:spPr>
          <a:xfrm>
            <a:off x="1498821"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099" name="object 1766"/>
          <p:cNvSpPr/>
          <p:nvPr/>
        </p:nvSpPr>
        <p:spPr>
          <a:xfrm>
            <a:off x="1457410"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00" name="object 1767"/>
          <p:cNvSpPr/>
          <p:nvPr/>
        </p:nvSpPr>
        <p:spPr>
          <a:xfrm>
            <a:off x="1416005"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01" name="object 1768"/>
          <p:cNvSpPr/>
          <p:nvPr/>
        </p:nvSpPr>
        <p:spPr>
          <a:xfrm>
            <a:off x="1374602"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02" name="object 1769"/>
          <p:cNvSpPr/>
          <p:nvPr/>
        </p:nvSpPr>
        <p:spPr>
          <a:xfrm>
            <a:off x="1333200"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03" name="object 1770"/>
          <p:cNvSpPr/>
          <p:nvPr/>
        </p:nvSpPr>
        <p:spPr>
          <a:xfrm>
            <a:off x="1291796"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04" name="object 1771"/>
          <p:cNvSpPr/>
          <p:nvPr/>
        </p:nvSpPr>
        <p:spPr>
          <a:xfrm>
            <a:off x="1250385"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05" name="object 1772"/>
          <p:cNvSpPr/>
          <p:nvPr/>
        </p:nvSpPr>
        <p:spPr>
          <a:xfrm>
            <a:off x="1208981" y="25352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06" name="object 1773"/>
          <p:cNvSpPr/>
          <p:nvPr/>
        </p:nvSpPr>
        <p:spPr>
          <a:xfrm>
            <a:off x="1084763" y="253520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07" name="object 1774"/>
          <p:cNvSpPr/>
          <p:nvPr/>
        </p:nvSpPr>
        <p:spPr>
          <a:xfrm>
            <a:off x="960545" y="253520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08" name="object 1775"/>
          <p:cNvSpPr/>
          <p:nvPr/>
        </p:nvSpPr>
        <p:spPr>
          <a:xfrm>
            <a:off x="919142" y="253520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09" name="object 1776"/>
          <p:cNvSpPr/>
          <p:nvPr/>
        </p:nvSpPr>
        <p:spPr>
          <a:xfrm>
            <a:off x="629302" y="253520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10" name="object 1777"/>
          <p:cNvSpPr/>
          <p:nvPr/>
        </p:nvSpPr>
        <p:spPr>
          <a:xfrm>
            <a:off x="587898" y="253520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11" name="object 1778"/>
          <p:cNvSpPr/>
          <p:nvPr/>
        </p:nvSpPr>
        <p:spPr>
          <a:xfrm>
            <a:off x="546487" y="253520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12" name="object 1779"/>
          <p:cNvSpPr/>
          <p:nvPr/>
        </p:nvSpPr>
        <p:spPr>
          <a:xfrm>
            <a:off x="505082" y="253520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13" name="object 1780"/>
          <p:cNvSpPr/>
          <p:nvPr/>
        </p:nvSpPr>
        <p:spPr>
          <a:xfrm>
            <a:off x="3279264"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14" name="object 1781"/>
          <p:cNvSpPr/>
          <p:nvPr/>
        </p:nvSpPr>
        <p:spPr>
          <a:xfrm>
            <a:off x="3237851"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15" name="object 1782"/>
          <p:cNvSpPr/>
          <p:nvPr/>
        </p:nvSpPr>
        <p:spPr>
          <a:xfrm>
            <a:off x="3196448"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16" name="object 1783"/>
          <p:cNvSpPr/>
          <p:nvPr/>
        </p:nvSpPr>
        <p:spPr>
          <a:xfrm>
            <a:off x="3113642"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17" name="object 1784"/>
          <p:cNvSpPr/>
          <p:nvPr/>
        </p:nvSpPr>
        <p:spPr>
          <a:xfrm>
            <a:off x="2948021"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18" name="object 1785"/>
          <p:cNvSpPr/>
          <p:nvPr/>
        </p:nvSpPr>
        <p:spPr>
          <a:xfrm>
            <a:off x="2906609"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19" name="object 1786"/>
          <p:cNvSpPr/>
          <p:nvPr/>
        </p:nvSpPr>
        <p:spPr>
          <a:xfrm>
            <a:off x="2865206"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20" name="object 1787"/>
          <p:cNvSpPr/>
          <p:nvPr/>
        </p:nvSpPr>
        <p:spPr>
          <a:xfrm>
            <a:off x="2823801"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21" name="object 1788"/>
          <p:cNvSpPr/>
          <p:nvPr/>
        </p:nvSpPr>
        <p:spPr>
          <a:xfrm>
            <a:off x="2782391"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22" name="object 1789"/>
          <p:cNvSpPr/>
          <p:nvPr/>
        </p:nvSpPr>
        <p:spPr>
          <a:xfrm>
            <a:off x="2740987"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23" name="object 1790"/>
          <p:cNvSpPr/>
          <p:nvPr/>
        </p:nvSpPr>
        <p:spPr>
          <a:xfrm>
            <a:off x="2699584"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24" name="object 1791"/>
          <p:cNvSpPr/>
          <p:nvPr/>
        </p:nvSpPr>
        <p:spPr>
          <a:xfrm>
            <a:off x="2658173"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25" name="object 1792"/>
          <p:cNvSpPr/>
          <p:nvPr/>
        </p:nvSpPr>
        <p:spPr>
          <a:xfrm>
            <a:off x="2616770"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26" name="object 1793"/>
          <p:cNvSpPr/>
          <p:nvPr/>
        </p:nvSpPr>
        <p:spPr>
          <a:xfrm>
            <a:off x="2575366"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27" name="object 1794"/>
          <p:cNvSpPr/>
          <p:nvPr/>
        </p:nvSpPr>
        <p:spPr>
          <a:xfrm>
            <a:off x="2533963"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28" name="object 1795"/>
          <p:cNvSpPr/>
          <p:nvPr/>
        </p:nvSpPr>
        <p:spPr>
          <a:xfrm>
            <a:off x="2492550"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29" name="object 1796"/>
          <p:cNvSpPr/>
          <p:nvPr/>
        </p:nvSpPr>
        <p:spPr>
          <a:xfrm>
            <a:off x="2451148"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30" name="object 1797"/>
          <p:cNvSpPr/>
          <p:nvPr/>
        </p:nvSpPr>
        <p:spPr>
          <a:xfrm>
            <a:off x="2409744"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31" name="object 1798"/>
          <p:cNvSpPr/>
          <p:nvPr/>
        </p:nvSpPr>
        <p:spPr>
          <a:xfrm>
            <a:off x="2368341"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32" name="object 1799"/>
          <p:cNvSpPr/>
          <p:nvPr/>
        </p:nvSpPr>
        <p:spPr>
          <a:xfrm>
            <a:off x="2326929"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33" name="object 1800"/>
          <p:cNvSpPr/>
          <p:nvPr/>
        </p:nvSpPr>
        <p:spPr>
          <a:xfrm>
            <a:off x="2285525"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34" name="object 1801"/>
          <p:cNvSpPr/>
          <p:nvPr/>
        </p:nvSpPr>
        <p:spPr>
          <a:xfrm>
            <a:off x="2244123"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35" name="object 1802"/>
          <p:cNvSpPr/>
          <p:nvPr/>
        </p:nvSpPr>
        <p:spPr>
          <a:xfrm>
            <a:off x="2202712"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36" name="object 1803"/>
          <p:cNvSpPr/>
          <p:nvPr/>
        </p:nvSpPr>
        <p:spPr>
          <a:xfrm>
            <a:off x="2161308"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37" name="object 1804"/>
          <p:cNvSpPr/>
          <p:nvPr/>
        </p:nvSpPr>
        <p:spPr>
          <a:xfrm>
            <a:off x="2119904"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38" name="object 1805"/>
          <p:cNvSpPr/>
          <p:nvPr/>
        </p:nvSpPr>
        <p:spPr>
          <a:xfrm>
            <a:off x="2078500"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39" name="object 1806"/>
          <p:cNvSpPr/>
          <p:nvPr/>
        </p:nvSpPr>
        <p:spPr>
          <a:xfrm>
            <a:off x="2037090"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40" name="object 1807"/>
          <p:cNvSpPr/>
          <p:nvPr/>
        </p:nvSpPr>
        <p:spPr>
          <a:xfrm>
            <a:off x="1995686"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41" name="object 1808"/>
          <p:cNvSpPr/>
          <p:nvPr/>
        </p:nvSpPr>
        <p:spPr>
          <a:xfrm>
            <a:off x="1954283"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42" name="object 1809"/>
          <p:cNvSpPr/>
          <p:nvPr/>
        </p:nvSpPr>
        <p:spPr>
          <a:xfrm>
            <a:off x="1912878"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43" name="object 1810"/>
          <p:cNvSpPr/>
          <p:nvPr/>
        </p:nvSpPr>
        <p:spPr>
          <a:xfrm>
            <a:off x="1871468"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44" name="object 1811"/>
          <p:cNvSpPr/>
          <p:nvPr/>
        </p:nvSpPr>
        <p:spPr>
          <a:xfrm>
            <a:off x="1830065"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45" name="object 1812"/>
          <p:cNvSpPr/>
          <p:nvPr/>
        </p:nvSpPr>
        <p:spPr>
          <a:xfrm>
            <a:off x="1788661"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46" name="object 1813"/>
          <p:cNvSpPr/>
          <p:nvPr/>
        </p:nvSpPr>
        <p:spPr>
          <a:xfrm>
            <a:off x="1747250"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47" name="object 1814"/>
          <p:cNvSpPr/>
          <p:nvPr/>
        </p:nvSpPr>
        <p:spPr>
          <a:xfrm>
            <a:off x="1705847"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48" name="object 1815"/>
          <p:cNvSpPr/>
          <p:nvPr/>
        </p:nvSpPr>
        <p:spPr>
          <a:xfrm>
            <a:off x="1664443"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49" name="object 1816"/>
          <p:cNvSpPr/>
          <p:nvPr/>
        </p:nvSpPr>
        <p:spPr>
          <a:xfrm>
            <a:off x="1623040"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50" name="object 1817"/>
          <p:cNvSpPr/>
          <p:nvPr/>
        </p:nvSpPr>
        <p:spPr>
          <a:xfrm>
            <a:off x="1581627" y="25836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51" name="object 1818"/>
          <p:cNvSpPr/>
          <p:nvPr/>
        </p:nvSpPr>
        <p:spPr>
          <a:xfrm>
            <a:off x="1540225"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52" name="object 1819"/>
          <p:cNvSpPr/>
          <p:nvPr/>
        </p:nvSpPr>
        <p:spPr>
          <a:xfrm>
            <a:off x="1498821"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53" name="object 1820"/>
          <p:cNvSpPr/>
          <p:nvPr/>
        </p:nvSpPr>
        <p:spPr>
          <a:xfrm>
            <a:off x="1457410"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54" name="object 1821"/>
          <p:cNvSpPr/>
          <p:nvPr/>
        </p:nvSpPr>
        <p:spPr>
          <a:xfrm>
            <a:off x="1416005"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55" name="object 1822"/>
          <p:cNvSpPr/>
          <p:nvPr/>
        </p:nvSpPr>
        <p:spPr>
          <a:xfrm>
            <a:off x="1374602" y="25836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56" name="object 1823"/>
          <p:cNvSpPr/>
          <p:nvPr/>
        </p:nvSpPr>
        <p:spPr>
          <a:xfrm>
            <a:off x="836327" y="258368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57" name="object 1824"/>
          <p:cNvSpPr/>
          <p:nvPr/>
        </p:nvSpPr>
        <p:spPr>
          <a:xfrm>
            <a:off x="794924" y="258368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58" name="object 1825"/>
          <p:cNvSpPr/>
          <p:nvPr/>
        </p:nvSpPr>
        <p:spPr>
          <a:xfrm>
            <a:off x="753520" y="258368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59" name="object 1826"/>
          <p:cNvSpPr/>
          <p:nvPr/>
        </p:nvSpPr>
        <p:spPr>
          <a:xfrm>
            <a:off x="712117" y="258368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60" name="object 1827"/>
          <p:cNvSpPr/>
          <p:nvPr/>
        </p:nvSpPr>
        <p:spPr>
          <a:xfrm>
            <a:off x="3237851"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61" name="object 1828"/>
          <p:cNvSpPr/>
          <p:nvPr/>
        </p:nvSpPr>
        <p:spPr>
          <a:xfrm>
            <a:off x="3196448"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62" name="object 1829"/>
          <p:cNvSpPr/>
          <p:nvPr/>
        </p:nvSpPr>
        <p:spPr>
          <a:xfrm>
            <a:off x="3155046"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63" name="object 1830"/>
          <p:cNvSpPr/>
          <p:nvPr/>
        </p:nvSpPr>
        <p:spPr>
          <a:xfrm>
            <a:off x="2948021"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64" name="object 1831"/>
          <p:cNvSpPr/>
          <p:nvPr/>
        </p:nvSpPr>
        <p:spPr>
          <a:xfrm>
            <a:off x="2906609"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65" name="object 1832"/>
          <p:cNvSpPr/>
          <p:nvPr/>
        </p:nvSpPr>
        <p:spPr>
          <a:xfrm>
            <a:off x="2865206"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66" name="object 1833"/>
          <p:cNvSpPr/>
          <p:nvPr/>
        </p:nvSpPr>
        <p:spPr>
          <a:xfrm>
            <a:off x="2823801"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67" name="object 1834"/>
          <p:cNvSpPr/>
          <p:nvPr/>
        </p:nvSpPr>
        <p:spPr>
          <a:xfrm>
            <a:off x="2782391"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68" name="object 1835"/>
          <p:cNvSpPr/>
          <p:nvPr/>
        </p:nvSpPr>
        <p:spPr>
          <a:xfrm>
            <a:off x="2740987"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69" name="object 1836"/>
          <p:cNvSpPr/>
          <p:nvPr/>
        </p:nvSpPr>
        <p:spPr>
          <a:xfrm>
            <a:off x="2699584"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70" name="object 1837"/>
          <p:cNvSpPr/>
          <p:nvPr/>
        </p:nvSpPr>
        <p:spPr>
          <a:xfrm>
            <a:off x="2658181"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71" name="object 1838"/>
          <p:cNvSpPr/>
          <p:nvPr/>
        </p:nvSpPr>
        <p:spPr>
          <a:xfrm>
            <a:off x="2616770"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72" name="object 1839"/>
          <p:cNvSpPr/>
          <p:nvPr/>
        </p:nvSpPr>
        <p:spPr>
          <a:xfrm>
            <a:off x="2575366"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73" name="object 1840"/>
          <p:cNvSpPr/>
          <p:nvPr/>
        </p:nvSpPr>
        <p:spPr>
          <a:xfrm>
            <a:off x="2533963"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74" name="object 1841"/>
          <p:cNvSpPr/>
          <p:nvPr/>
        </p:nvSpPr>
        <p:spPr>
          <a:xfrm>
            <a:off x="2492550"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75" name="object 1842"/>
          <p:cNvSpPr/>
          <p:nvPr/>
        </p:nvSpPr>
        <p:spPr>
          <a:xfrm>
            <a:off x="2451148"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76" name="object 1843"/>
          <p:cNvSpPr/>
          <p:nvPr/>
        </p:nvSpPr>
        <p:spPr>
          <a:xfrm>
            <a:off x="2409744"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77" name="object 1844"/>
          <p:cNvSpPr/>
          <p:nvPr/>
        </p:nvSpPr>
        <p:spPr>
          <a:xfrm>
            <a:off x="2368341"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78" name="object 1845"/>
          <p:cNvSpPr/>
          <p:nvPr/>
        </p:nvSpPr>
        <p:spPr>
          <a:xfrm>
            <a:off x="2326929"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79" name="object 1846"/>
          <p:cNvSpPr/>
          <p:nvPr/>
        </p:nvSpPr>
        <p:spPr>
          <a:xfrm>
            <a:off x="2285525"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80" name="object 1847"/>
          <p:cNvSpPr/>
          <p:nvPr/>
        </p:nvSpPr>
        <p:spPr>
          <a:xfrm>
            <a:off x="2244123"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81" name="object 1848"/>
          <p:cNvSpPr/>
          <p:nvPr/>
        </p:nvSpPr>
        <p:spPr>
          <a:xfrm>
            <a:off x="2202712"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82" name="object 1849"/>
          <p:cNvSpPr/>
          <p:nvPr/>
        </p:nvSpPr>
        <p:spPr>
          <a:xfrm>
            <a:off x="2161308"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83" name="object 1850"/>
          <p:cNvSpPr/>
          <p:nvPr/>
        </p:nvSpPr>
        <p:spPr>
          <a:xfrm>
            <a:off x="2119904"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84" name="object 1851"/>
          <p:cNvSpPr/>
          <p:nvPr/>
        </p:nvSpPr>
        <p:spPr>
          <a:xfrm>
            <a:off x="2078500"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85" name="object 1852"/>
          <p:cNvSpPr/>
          <p:nvPr/>
        </p:nvSpPr>
        <p:spPr>
          <a:xfrm>
            <a:off x="2037090"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86" name="object 1853"/>
          <p:cNvSpPr/>
          <p:nvPr/>
        </p:nvSpPr>
        <p:spPr>
          <a:xfrm>
            <a:off x="1995686"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87" name="object 1854"/>
          <p:cNvSpPr/>
          <p:nvPr/>
        </p:nvSpPr>
        <p:spPr>
          <a:xfrm>
            <a:off x="1954283"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88" name="object 1855"/>
          <p:cNvSpPr/>
          <p:nvPr/>
        </p:nvSpPr>
        <p:spPr>
          <a:xfrm>
            <a:off x="1912878"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89" name="object 1856"/>
          <p:cNvSpPr/>
          <p:nvPr/>
        </p:nvSpPr>
        <p:spPr>
          <a:xfrm>
            <a:off x="1871468"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90" name="object 1857"/>
          <p:cNvSpPr/>
          <p:nvPr/>
        </p:nvSpPr>
        <p:spPr>
          <a:xfrm>
            <a:off x="1830065"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91" name="object 1858"/>
          <p:cNvSpPr/>
          <p:nvPr/>
        </p:nvSpPr>
        <p:spPr>
          <a:xfrm>
            <a:off x="1788661"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92" name="object 1859"/>
          <p:cNvSpPr/>
          <p:nvPr/>
        </p:nvSpPr>
        <p:spPr>
          <a:xfrm>
            <a:off x="1747250"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93" name="object 1860"/>
          <p:cNvSpPr/>
          <p:nvPr/>
        </p:nvSpPr>
        <p:spPr>
          <a:xfrm>
            <a:off x="1705847"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94" name="object 1861"/>
          <p:cNvSpPr/>
          <p:nvPr/>
        </p:nvSpPr>
        <p:spPr>
          <a:xfrm>
            <a:off x="1664443"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95" name="object 1862"/>
          <p:cNvSpPr/>
          <p:nvPr/>
        </p:nvSpPr>
        <p:spPr>
          <a:xfrm>
            <a:off x="1623040"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96" name="object 1863"/>
          <p:cNvSpPr/>
          <p:nvPr/>
        </p:nvSpPr>
        <p:spPr>
          <a:xfrm>
            <a:off x="1581627"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97" name="object 1864"/>
          <p:cNvSpPr/>
          <p:nvPr/>
        </p:nvSpPr>
        <p:spPr>
          <a:xfrm>
            <a:off x="1540225"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98" name="object 1865"/>
          <p:cNvSpPr/>
          <p:nvPr/>
        </p:nvSpPr>
        <p:spPr>
          <a:xfrm>
            <a:off x="1498821"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199" name="object 1866"/>
          <p:cNvSpPr/>
          <p:nvPr/>
        </p:nvSpPr>
        <p:spPr>
          <a:xfrm>
            <a:off x="1457410"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00" name="object 1867"/>
          <p:cNvSpPr/>
          <p:nvPr/>
        </p:nvSpPr>
        <p:spPr>
          <a:xfrm>
            <a:off x="1416005"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01" name="object 1868"/>
          <p:cNvSpPr/>
          <p:nvPr/>
        </p:nvSpPr>
        <p:spPr>
          <a:xfrm>
            <a:off x="1374602"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02" name="object 1869"/>
          <p:cNvSpPr/>
          <p:nvPr/>
        </p:nvSpPr>
        <p:spPr>
          <a:xfrm>
            <a:off x="1291789"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03" name="object 1870"/>
          <p:cNvSpPr/>
          <p:nvPr/>
        </p:nvSpPr>
        <p:spPr>
          <a:xfrm>
            <a:off x="1250385" y="263214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04" name="object 1871"/>
          <p:cNvSpPr/>
          <p:nvPr/>
        </p:nvSpPr>
        <p:spPr>
          <a:xfrm>
            <a:off x="877738" y="263214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05" name="object 1872"/>
          <p:cNvSpPr/>
          <p:nvPr/>
        </p:nvSpPr>
        <p:spPr>
          <a:xfrm>
            <a:off x="836335" y="263214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06" name="object 1873"/>
          <p:cNvSpPr/>
          <p:nvPr/>
        </p:nvSpPr>
        <p:spPr>
          <a:xfrm>
            <a:off x="794924" y="263214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07" name="object 1874"/>
          <p:cNvSpPr/>
          <p:nvPr/>
        </p:nvSpPr>
        <p:spPr>
          <a:xfrm>
            <a:off x="753520" y="263214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08" name="object 1875"/>
          <p:cNvSpPr/>
          <p:nvPr/>
        </p:nvSpPr>
        <p:spPr>
          <a:xfrm>
            <a:off x="712117" y="263214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09" name="object 1876"/>
          <p:cNvSpPr/>
          <p:nvPr/>
        </p:nvSpPr>
        <p:spPr>
          <a:xfrm>
            <a:off x="670704" y="263214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10" name="object 1877"/>
          <p:cNvSpPr/>
          <p:nvPr/>
        </p:nvSpPr>
        <p:spPr>
          <a:xfrm>
            <a:off x="629302" y="263214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11" name="object 1878"/>
          <p:cNvSpPr/>
          <p:nvPr/>
        </p:nvSpPr>
        <p:spPr>
          <a:xfrm>
            <a:off x="587890" y="263214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12" name="object 1879"/>
          <p:cNvSpPr/>
          <p:nvPr/>
        </p:nvSpPr>
        <p:spPr>
          <a:xfrm>
            <a:off x="546487" y="263214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13" name="object 1880"/>
          <p:cNvSpPr/>
          <p:nvPr/>
        </p:nvSpPr>
        <p:spPr>
          <a:xfrm>
            <a:off x="505082" y="263214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14" name="object 1881"/>
          <p:cNvSpPr/>
          <p:nvPr/>
        </p:nvSpPr>
        <p:spPr>
          <a:xfrm>
            <a:off x="3196448"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15" name="object 1882"/>
          <p:cNvSpPr/>
          <p:nvPr/>
        </p:nvSpPr>
        <p:spPr>
          <a:xfrm>
            <a:off x="3155046"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16" name="object 1883"/>
          <p:cNvSpPr/>
          <p:nvPr/>
        </p:nvSpPr>
        <p:spPr>
          <a:xfrm>
            <a:off x="2948021"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17" name="object 1884"/>
          <p:cNvSpPr/>
          <p:nvPr/>
        </p:nvSpPr>
        <p:spPr>
          <a:xfrm>
            <a:off x="2906609"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18" name="object 1885"/>
          <p:cNvSpPr/>
          <p:nvPr/>
        </p:nvSpPr>
        <p:spPr>
          <a:xfrm>
            <a:off x="2865206"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19" name="object 1886"/>
          <p:cNvSpPr/>
          <p:nvPr/>
        </p:nvSpPr>
        <p:spPr>
          <a:xfrm>
            <a:off x="2823801"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20" name="object 1887"/>
          <p:cNvSpPr/>
          <p:nvPr/>
        </p:nvSpPr>
        <p:spPr>
          <a:xfrm>
            <a:off x="2782391"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21" name="object 1888"/>
          <p:cNvSpPr/>
          <p:nvPr/>
        </p:nvSpPr>
        <p:spPr>
          <a:xfrm>
            <a:off x="2740987"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22" name="object 1889"/>
          <p:cNvSpPr/>
          <p:nvPr/>
        </p:nvSpPr>
        <p:spPr>
          <a:xfrm>
            <a:off x="2699584"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23" name="object 1890"/>
          <p:cNvSpPr/>
          <p:nvPr/>
        </p:nvSpPr>
        <p:spPr>
          <a:xfrm>
            <a:off x="2658181"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24" name="object 1891"/>
          <p:cNvSpPr/>
          <p:nvPr/>
        </p:nvSpPr>
        <p:spPr>
          <a:xfrm>
            <a:off x="2616770"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25" name="object 1892"/>
          <p:cNvSpPr/>
          <p:nvPr/>
        </p:nvSpPr>
        <p:spPr>
          <a:xfrm>
            <a:off x="2575366"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26" name="object 1893"/>
          <p:cNvSpPr/>
          <p:nvPr/>
        </p:nvSpPr>
        <p:spPr>
          <a:xfrm>
            <a:off x="2533963"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27" name="object 1894"/>
          <p:cNvSpPr/>
          <p:nvPr/>
        </p:nvSpPr>
        <p:spPr>
          <a:xfrm>
            <a:off x="2492550"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28" name="object 1895"/>
          <p:cNvSpPr/>
          <p:nvPr/>
        </p:nvSpPr>
        <p:spPr>
          <a:xfrm>
            <a:off x="2451148"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29" name="object 1896"/>
          <p:cNvSpPr/>
          <p:nvPr/>
        </p:nvSpPr>
        <p:spPr>
          <a:xfrm>
            <a:off x="2409744"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30" name="object 1897"/>
          <p:cNvSpPr/>
          <p:nvPr/>
        </p:nvSpPr>
        <p:spPr>
          <a:xfrm>
            <a:off x="2368341"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31" name="object 1898"/>
          <p:cNvSpPr/>
          <p:nvPr/>
        </p:nvSpPr>
        <p:spPr>
          <a:xfrm>
            <a:off x="2326929"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32" name="object 1899"/>
          <p:cNvSpPr/>
          <p:nvPr/>
        </p:nvSpPr>
        <p:spPr>
          <a:xfrm>
            <a:off x="2285525"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33" name="object 1900"/>
          <p:cNvSpPr/>
          <p:nvPr/>
        </p:nvSpPr>
        <p:spPr>
          <a:xfrm>
            <a:off x="2244123"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34" name="object 1901"/>
          <p:cNvSpPr/>
          <p:nvPr/>
        </p:nvSpPr>
        <p:spPr>
          <a:xfrm>
            <a:off x="2202719"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35" name="object 1902"/>
          <p:cNvSpPr/>
          <p:nvPr/>
        </p:nvSpPr>
        <p:spPr>
          <a:xfrm>
            <a:off x="2161308"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36" name="object 1903"/>
          <p:cNvSpPr/>
          <p:nvPr/>
        </p:nvSpPr>
        <p:spPr>
          <a:xfrm>
            <a:off x="2119904"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37" name="object 1904"/>
          <p:cNvSpPr/>
          <p:nvPr/>
        </p:nvSpPr>
        <p:spPr>
          <a:xfrm>
            <a:off x="2078500"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38" name="object 1905"/>
          <p:cNvSpPr/>
          <p:nvPr/>
        </p:nvSpPr>
        <p:spPr>
          <a:xfrm>
            <a:off x="2037090"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39" name="object 1906"/>
          <p:cNvSpPr/>
          <p:nvPr/>
        </p:nvSpPr>
        <p:spPr>
          <a:xfrm>
            <a:off x="1995686"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40" name="object 1907"/>
          <p:cNvSpPr/>
          <p:nvPr/>
        </p:nvSpPr>
        <p:spPr>
          <a:xfrm>
            <a:off x="1954283"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41" name="object 1908"/>
          <p:cNvSpPr/>
          <p:nvPr/>
        </p:nvSpPr>
        <p:spPr>
          <a:xfrm>
            <a:off x="1912878"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42" name="object 1909"/>
          <p:cNvSpPr/>
          <p:nvPr/>
        </p:nvSpPr>
        <p:spPr>
          <a:xfrm>
            <a:off x="1871468"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43" name="object 1910"/>
          <p:cNvSpPr/>
          <p:nvPr/>
        </p:nvSpPr>
        <p:spPr>
          <a:xfrm>
            <a:off x="1830065"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44" name="object 1911"/>
          <p:cNvSpPr/>
          <p:nvPr/>
        </p:nvSpPr>
        <p:spPr>
          <a:xfrm>
            <a:off x="1788661"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45" name="object 1912"/>
          <p:cNvSpPr/>
          <p:nvPr/>
        </p:nvSpPr>
        <p:spPr>
          <a:xfrm>
            <a:off x="1747250"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46" name="object 1913"/>
          <p:cNvSpPr/>
          <p:nvPr/>
        </p:nvSpPr>
        <p:spPr>
          <a:xfrm>
            <a:off x="1705847"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47" name="object 1914"/>
          <p:cNvSpPr/>
          <p:nvPr/>
        </p:nvSpPr>
        <p:spPr>
          <a:xfrm>
            <a:off x="1664443"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48" name="object 1915"/>
          <p:cNvSpPr/>
          <p:nvPr/>
        </p:nvSpPr>
        <p:spPr>
          <a:xfrm>
            <a:off x="1623040"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49" name="object 1916"/>
          <p:cNvSpPr/>
          <p:nvPr/>
        </p:nvSpPr>
        <p:spPr>
          <a:xfrm>
            <a:off x="1581627"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50" name="object 1917"/>
          <p:cNvSpPr/>
          <p:nvPr/>
        </p:nvSpPr>
        <p:spPr>
          <a:xfrm>
            <a:off x="1540225"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51" name="object 1918"/>
          <p:cNvSpPr/>
          <p:nvPr/>
        </p:nvSpPr>
        <p:spPr>
          <a:xfrm>
            <a:off x="1498821"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52" name="object 1919"/>
          <p:cNvSpPr/>
          <p:nvPr/>
        </p:nvSpPr>
        <p:spPr>
          <a:xfrm>
            <a:off x="1457410"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53" name="object 1920"/>
          <p:cNvSpPr/>
          <p:nvPr/>
        </p:nvSpPr>
        <p:spPr>
          <a:xfrm>
            <a:off x="1416005"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54" name="object 1921"/>
          <p:cNvSpPr/>
          <p:nvPr/>
        </p:nvSpPr>
        <p:spPr>
          <a:xfrm>
            <a:off x="1374602" y="268061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55" name="object 1922"/>
          <p:cNvSpPr/>
          <p:nvPr/>
        </p:nvSpPr>
        <p:spPr>
          <a:xfrm>
            <a:off x="1084763"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56" name="object 1923"/>
          <p:cNvSpPr/>
          <p:nvPr/>
        </p:nvSpPr>
        <p:spPr>
          <a:xfrm>
            <a:off x="960545"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57" name="object 1924"/>
          <p:cNvSpPr/>
          <p:nvPr/>
        </p:nvSpPr>
        <p:spPr>
          <a:xfrm>
            <a:off x="919142"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58" name="object 1925"/>
          <p:cNvSpPr/>
          <p:nvPr/>
        </p:nvSpPr>
        <p:spPr>
          <a:xfrm>
            <a:off x="877738"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59" name="object 1926"/>
          <p:cNvSpPr/>
          <p:nvPr/>
        </p:nvSpPr>
        <p:spPr>
          <a:xfrm>
            <a:off x="836335"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60" name="object 1927"/>
          <p:cNvSpPr/>
          <p:nvPr/>
        </p:nvSpPr>
        <p:spPr>
          <a:xfrm>
            <a:off x="794924"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61" name="object 1928"/>
          <p:cNvSpPr/>
          <p:nvPr/>
        </p:nvSpPr>
        <p:spPr>
          <a:xfrm>
            <a:off x="753520"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62" name="object 1929"/>
          <p:cNvSpPr/>
          <p:nvPr/>
        </p:nvSpPr>
        <p:spPr>
          <a:xfrm>
            <a:off x="712117"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63" name="object 1930"/>
          <p:cNvSpPr/>
          <p:nvPr/>
        </p:nvSpPr>
        <p:spPr>
          <a:xfrm>
            <a:off x="670704"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64" name="object 1931"/>
          <p:cNvSpPr/>
          <p:nvPr/>
        </p:nvSpPr>
        <p:spPr>
          <a:xfrm>
            <a:off x="629302"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65" name="object 1932"/>
          <p:cNvSpPr/>
          <p:nvPr/>
        </p:nvSpPr>
        <p:spPr>
          <a:xfrm>
            <a:off x="587898"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66" name="object 1933"/>
          <p:cNvSpPr/>
          <p:nvPr/>
        </p:nvSpPr>
        <p:spPr>
          <a:xfrm>
            <a:off x="546487"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67" name="object 1934"/>
          <p:cNvSpPr/>
          <p:nvPr/>
        </p:nvSpPr>
        <p:spPr>
          <a:xfrm>
            <a:off x="505082" y="268061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68" name="object 1935"/>
          <p:cNvSpPr/>
          <p:nvPr/>
        </p:nvSpPr>
        <p:spPr>
          <a:xfrm>
            <a:off x="2989424"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69" name="object 1936"/>
          <p:cNvSpPr/>
          <p:nvPr/>
        </p:nvSpPr>
        <p:spPr>
          <a:xfrm>
            <a:off x="2948021"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70" name="object 1937"/>
          <p:cNvSpPr/>
          <p:nvPr/>
        </p:nvSpPr>
        <p:spPr>
          <a:xfrm>
            <a:off x="2906609"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71" name="object 1938"/>
          <p:cNvSpPr/>
          <p:nvPr/>
        </p:nvSpPr>
        <p:spPr>
          <a:xfrm>
            <a:off x="2865206"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72" name="object 1939"/>
          <p:cNvSpPr/>
          <p:nvPr/>
        </p:nvSpPr>
        <p:spPr>
          <a:xfrm>
            <a:off x="2823801"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73" name="object 1940"/>
          <p:cNvSpPr/>
          <p:nvPr/>
        </p:nvSpPr>
        <p:spPr>
          <a:xfrm>
            <a:off x="2782391"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74" name="object 1941"/>
          <p:cNvSpPr/>
          <p:nvPr/>
        </p:nvSpPr>
        <p:spPr>
          <a:xfrm>
            <a:off x="2740987"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75" name="object 1942"/>
          <p:cNvSpPr/>
          <p:nvPr/>
        </p:nvSpPr>
        <p:spPr>
          <a:xfrm>
            <a:off x="2699584"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76" name="object 1943"/>
          <p:cNvSpPr/>
          <p:nvPr/>
        </p:nvSpPr>
        <p:spPr>
          <a:xfrm>
            <a:off x="2658181"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77" name="object 1944"/>
          <p:cNvSpPr/>
          <p:nvPr/>
        </p:nvSpPr>
        <p:spPr>
          <a:xfrm>
            <a:off x="2616770"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78" name="object 1945"/>
          <p:cNvSpPr/>
          <p:nvPr/>
        </p:nvSpPr>
        <p:spPr>
          <a:xfrm>
            <a:off x="2575366"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79" name="object 1946"/>
          <p:cNvSpPr/>
          <p:nvPr/>
        </p:nvSpPr>
        <p:spPr>
          <a:xfrm>
            <a:off x="2533963"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80" name="object 1947"/>
          <p:cNvSpPr/>
          <p:nvPr/>
        </p:nvSpPr>
        <p:spPr>
          <a:xfrm>
            <a:off x="2492550"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81" name="object 1948"/>
          <p:cNvSpPr/>
          <p:nvPr/>
        </p:nvSpPr>
        <p:spPr>
          <a:xfrm>
            <a:off x="2451148"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82" name="object 1949"/>
          <p:cNvSpPr/>
          <p:nvPr/>
        </p:nvSpPr>
        <p:spPr>
          <a:xfrm>
            <a:off x="2409744"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83" name="object 1950"/>
          <p:cNvSpPr/>
          <p:nvPr/>
        </p:nvSpPr>
        <p:spPr>
          <a:xfrm>
            <a:off x="2368341"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84" name="object 1951"/>
          <p:cNvSpPr/>
          <p:nvPr/>
        </p:nvSpPr>
        <p:spPr>
          <a:xfrm>
            <a:off x="2326929"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85" name="object 1952"/>
          <p:cNvSpPr/>
          <p:nvPr/>
        </p:nvSpPr>
        <p:spPr>
          <a:xfrm>
            <a:off x="2285525"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86" name="object 1953"/>
          <p:cNvSpPr/>
          <p:nvPr/>
        </p:nvSpPr>
        <p:spPr>
          <a:xfrm>
            <a:off x="2244123"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87" name="object 1954"/>
          <p:cNvSpPr/>
          <p:nvPr/>
        </p:nvSpPr>
        <p:spPr>
          <a:xfrm>
            <a:off x="2202719"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88" name="object 1955"/>
          <p:cNvSpPr/>
          <p:nvPr/>
        </p:nvSpPr>
        <p:spPr>
          <a:xfrm>
            <a:off x="2161308"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89" name="object 1956"/>
          <p:cNvSpPr/>
          <p:nvPr/>
        </p:nvSpPr>
        <p:spPr>
          <a:xfrm>
            <a:off x="2119904"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90" name="object 1957"/>
          <p:cNvSpPr/>
          <p:nvPr/>
        </p:nvSpPr>
        <p:spPr>
          <a:xfrm>
            <a:off x="2078500"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91" name="object 1958"/>
          <p:cNvSpPr/>
          <p:nvPr/>
        </p:nvSpPr>
        <p:spPr>
          <a:xfrm>
            <a:off x="2037090"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92" name="object 1959"/>
          <p:cNvSpPr/>
          <p:nvPr/>
        </p:nvSpPr>
        <p:spPr>
          <a:xfrm>
            <a:off x="1995686"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93" name="object 1960"/>
          <p:cNvSpPr/>
          <p:nvPr/>
        </p:nvSpPr>
        <p:spPr>
          <a:xfrm>
            <a:off x="1954283"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94" name="object 1961"/>
          <p:cNvSpPr/>
          <p:nvPr/>
        </p:nvSpPr>
        <p:spPr>
          <a:xfrm>
            <a:off x="1912878"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95" name="object 1962"/>
          <p:cNvSpPr/>
          <p:nvPr/>
        </p:nvSpPr>
        <p:spPr>
          <a:xfrm>
            <a:off x="1871468"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96" name="object 1963"/>
          <p:cNvSpPr/>
          <p:nvPr/>
        </p:nvSpPr>
        <p:spPr>
          <a:xfrm>
            <a:off x="1830065"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97" name="object 1964"/>
          <p:cNvSpPr/>
          <p:nvPr/>
        </p:nvSpPr>
        <p:spPr>
          <a:xfrm>
            <a:off x="1788661"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98" name="object 1965"/>
          <p:cNvSpPr/>
          <p:nvPr/>
        </p:nvSpPr>
        <p:spPr>
          <a:xfrm>
            <a:off x="1747250"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299" name="object 1966"/>
          <p:cNvSpPr/>
          <p:nvPr/>
        </p:nvSpPr>
        <p:spPr>
          <a:xfrm>
            <a:off x="1705847"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00" name="object 1967"/>
          <p:cNvSpPr/>
          <p:nvPr/>
        </p:nvSpPr>
        <p:spPr>
          <a:xfrm>
            <a:off x="1664443"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01" name="object 1968"/>
          <p:cNvSpPr/>
          <p:nvPr/>
        </p:nvSpPr>
        <p:spPr>
          <a:xfrm>
            <a:off x="1623040"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02" name="object 1969"/>
          <p:cNvSpPr/>
          <p:nvPr/>
        </p:nvSpPr>
        <p:spPr>
          <a:xfrm>
            <a:off x="1581627"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03" name="object 1970"/>
          <p:cNvSpPr/>
          <p:nvPr/>
        </p:nvSpPr>
        <p:spPr>
          <a:xfrm>
            <a:off x="1540225"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04" name="object 1971"/>
          <p:cNvSpPr/>
          <p:nvPr/>
        </p:nvSpPr>
        <p:spPr>
          <a:xfrm>
            <a:off x="1498821"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05" name="object 1972"/>
          <p:cNvSpPr/>
          <p:nvPr/>
        </p:nvSpPr>
        <p:spPr>
          <a:xfrm>
            <a:off x="1457410"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06" name="object 1973"/>
          <p:cNvSpPr/>
          <p:nvPr/>
        </p:nvSpPr>
        <p:spPr>
          <a:xfrm>
            <a:off x="1416005"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07" name="object 1974"/>
          <p:cNvSpPr/>
          <p:nvPr/>
        </p:nvSpPr>
        <p:spPr>
          <a:xfrm>
            <a:off x="1374602"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08" name="object 1975"/>
          <p:cNvSpPr/>
          <p:nvPr/>
        </p:nvSpPr>
        <p:spPr>
          <a:xfrm>
            <a:off x="1333200"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09" name="object 1976"/>
          <p:cNvSpPr/>
          <p:nvPr/>
        </p:nvSpPr>
        <p:spPr>
          <a:xfrm>
            <a:off x="1291789" y="27290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10" name="object 1977"/>
          <p:cNvSpPr/>
          <p:nvPr/>
        </p:nvSpPr>
        <p:spPr>
          <a:xfrm>
            <a:off x="1167577"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11" name="object 1978"/>
          <p:cNvSpPr/>
          <p:nvPr/>
        </p:nvSpPr>
        <p:spPr>
          <a:xfrm>
            <a:off x="1126175"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12" name="object 1979"/>
          <p:cNvSpPr/>
          <p:nvPr/>
        </p:nvSpPr>
        <p:spPr>
          <a:xfrm>
            <a:off x="1084763"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13" name="object 1980"/>
          <p:cNvSpPr/>
          <p:nvPr/>
        </p:nvSpPr>
        <p:spPr>
          <a:xfrm>
            <a:off x="1043360"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14" name="object 1981"/>
          <p:cNvSpPr/>
          <p:nvPr/>
        </p:nvSpPr>
        <p:spPr>
          <a:xfrm>
            <a:off x="960545"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15" name="object 1982"/>
          <p:cNvSpPr/>
          <p:nvPr/>
        </p:nvSpPr>
        <p:spPr>
          <a:xfrm>
            <a:off x="919142"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16" name="object 1983"/>
          <p:cNvSpPr/>
          <p:nvPr/>
        </p:nvSpPr>
        <p:spPr>
          <a:xfrm>
            <a:off x="877738"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17" name="object 1984"/>
          <p:cNvSpPr/>
          <p:nvPr/>
        </p:nvSpPr>
        <p:spPr>
          <a:xfrm>
            <a:off x="836335"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18" name="object 1985"/>
          <p:cNvSpPr/>
          <p:nvPr/>
        </p:nvSpPr>
        <p:spPr>
          <a:xfrm>
            <a:off x="794924"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19" name="object 1986"/>
          <p:cNvSpPr/>
          <p:nvPr/>
        </p:nvSpPr>
        <p:spPr>
          <a:xfrm>
            <a:off x="836327" y="243827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20" name="object 1987"/>
          <p:cNvSpPr/>
          <p:nvPr/>
        </p:nvSpPr>
        <p:spPr>
          <a:xfrm>
            <a:off x="836335" y="248673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21" name="object 1988"/>
          <p:cNvSpPr/>
          <p:nvPr/>
        </p:nvSpPr>
        <p:spPr>
          <a:xfrm>
            <a:off x="753520"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22" name="object 1989"/>
          <p:cNvSpPr/>
          <p:nvPr/>
        </p:nvSpPr>
        <p:spPr>
          <a:xfrm>
            <a:off x="712117"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23" name="object 1990"/>
          <p:cNvSpPr/>
          <p:nvPr/>
        </p:nvSpPr>
        <p:spPr>
          <a:xfrm>
            <a:off x="670704"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24" name="object 1991"/>
          <p:cNvSpPr/>
          <p:nvPr/>
        </p:nvSpPr>
        <p:spPr>
          <a:xfrm>
            <a:off x="629302"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25" name="object 1992"/>
          <p:cNvSpPr/>
          <p:nvPr/>
        </p:nvSpPr>
        <p:spPr>
          <a:xfrm>
            <a:off x="587890"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26" name="object 1993"/>
          <p:cNvSpPr/>
          <p:nvPr/>
        </p:nvSpPr>
        <p:spPr>
          <a:xfrm>
            <a:off x="546487"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27" name="object 1994"/>
          <p:cNvSpPr/>
          <p:nvPr/>
        </p:nvSpPr>
        <p:spPr>
          <a:xfrm>
            <a:off x="505082"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28" name="object 1995"/>
          <p:cNvSpPr/>
          <p:nvPr/>
        </p:nvSpPr>
        <p:spPr>
          <a:xfrm>
            <a:off x="463679" y="272907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29" name="object 1996"/>
          <p:cNvSpPr/>
          <p:nvPr/>
        </p:nvSpPr>
        <p:spPr>
          <a:xfrm>
            <a:off x="2989424"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30" name="object 1997"/>
          <p:cNvSpPr/>
          <p:nvPr/>
        </p:nvSpPr>
        <p:spPr>
          <a:xfrm>
            <a:off x="2948021"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31" name="object 1998"/>
          <p:cNvSpPr/>
          <p:nvPr/>
        </p:nvSpPr>
        <p:spPr>
          <a:xfrm>
            <a:off x="2906609"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32" name="object 1999"/>
          <p:cNvSpPr/>
          <p:nvPr/>
        </p:nvSpPr>
        <p:spPr>
          <a:xfrm>
            <a:off x="2865206"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33" name="object 2000"/>
          <p:cNvSpPr/>
          <p:nvPr/>
        </p:nvSpPr>
        <p:spPr>
          <a:xfrm>
            <a:off x="2823794"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34" name="object 2001"/>
          <p:cNvSpPr/>
          <p:nvPr/>
        </p:nvSpPr>
        <p:spPr>
          <a:xfrm>
            <a:off x="2782391"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35" name="object 2002"/>
          <p:cNvSpPr/>
          <p:nvPr/>
        </p:nvSpPr>
        <p:spPr>
          <a:xfrm>
            <a:off x="2740987"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36" name="object 2003"/>
          <p:cNvSpPr/>
          <p:nvPr/>
        </p:nvSpPr>
        <p:spPr>
          <a:xfrm>
            <a:off x="2699584"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37" name="object 2004"/>
          <p:cNvSpPr/>
          <p:nvPr/>
        </p:nvSpPr>
        <p:spPr>
          <a:xfrm>
            <a:off x="2658181"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38" name="object 2005"/>
          <p:cNvSpPr/>
          <p:nvPr/>
        </p:nvSpPr>
        <p:spPr>
          <a:xfrm>
            <a:off x="2616770"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39" name="object 2006"/>
          <p:cNvSpPr/>
          <p:nvPr/>
        </p:nvSpPr>
        <p:spPr>
          <a:xfrm>
            <a:off x="2575366"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40" name="object 2007"/>
          <p:cNvSpPr/>
          <p:nvPr/>
        </p:nvSpPr>
        <p:spPr>
          <a:xfrm>
            <a:off x="2533963"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41" name="object 2008"/>
          <p:cNvSpPr/>
          <p:nvPr/>
        </p:nvSpPr>
        <p:spPr>
          <a:xfrm>
            <a:off x="2492550"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42" name="object 2009"/>
          <p:cNvSpPr/>
          <p:nvPr/>
        </p:nvSpPr>
        <p:spPr>
          <a:xfrm>
            <a:off x="2451148"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43" name="object 2010"/>
          <p:cNvSpPr/>
          <p:nvPr/>
        </p:nvSpPr>
        <p:spPr>
          <a:xfrm>
            <a:off x="2409744"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44" name="object 2011"/>
          <p:cNvSpPr/>
          <p:nvPr/>
        </p:nvSpPr>
        <p:spPr>
          <a:xfrm>
            <a:off x="2368341"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45" name="object 2012"/>
          <p:cNvSpPr/>
          <p:nvPr/>
        </p:nvSpPr>
        <p:spPr>
          <a:xfrm>
            <a:off x="2326929"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46" name="object 2013"/>
          <p:cNvSpPr/>
          <p:nvPr/>
        </p:nvSpPr>
        <p:spPr>
          <a:xfrm>
            <a:off x="2285525"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47" name="object 2014"/>
          <p:cNvSpPr/>
          <p:nvPr/>
        </p:nvSpPr>
        <p:spPr>
          <a:xfrm>
            <a:off x="2244123"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48" name="object 2015"/>
          <p:cNvSpPr/>
          <p:nvPr/>
        </p:nvSpPr>
        <p:spPr>
          <a:xfrm>
            <a:off x="2202719"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49" name="object 2016"/>
          <p:cNvSpPr/>
          <p:nvPr/>
        </p:nvSpPr>
        <p:spPr>
          <a:xfrm>
            <a:off x="2161308"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50" name="object 2017"/>
          <p:cNvSpPr/>
          <p:nvPr/>
        </p:nvSpPr>
        <p:spPr>
          <a:xfrm>
            <a:off x="2119904"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51" name="object 2018"/>
          <p:cNvSpPr/>
          <p:nvPr/>
        </p:nvSpPr>
        <p:spPr>
          <a:xfrm>
            <a:off x="2078500"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52" name="object 2019"/>
          <p:cNvSpPr/>
          <p:nvPr/>
        </p:nvSpPr>
        <p:spPr>
          <a:xfrm>
            <a:off x="2037090"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53" name="object 2020"/>
          <p:cNvSpPr/>
          <p:nvPr/>
        </p:nvSpPr>
        <p:spPr>
          <a:xfrm>
            <a:off x="1995686"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54" name="object 2021"/>
          <p:cNvSpPr/>
          <p:nvPr/>
        </p:nvSpPr>
        <p:spPr>
          <a:xfrm>
            <a:off x="1954283"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55" name="object 2022"/>
          <p:cNvSpPr/>
          <p:nvPr/>
        </p:nvSpPr>
        <p:spPr>
          <a:xfrm>
            <a:off x="1912878"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56" name="object 2023"/>
          <p:cNvSpPr/>
          <p:nvPr/>
        </p:nvSpPr>
        <p:spPr>
          <a:xfrm>
            <a:off x="1871468"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57" name="object 2024"/>
          <p:cNvSpPr/>
          <p:nvPr/>
        </p:nvSpPr>
        <p:spPr>
          <a:xfrm>
            <a:off x="1830065"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58" name="object 2025"/>
          <p:cNvSpPr/>
          <p:nvPr/>
        </p:nvSpPr>
        <p:spPr>
          <a:xfrm>
            <a:off x="1788661"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59" name="object 2026"/>
          <p:cNvSpPr/>
          <p:nvPr/>
        </p:nvSpPr>
        <p:spPr>
          <a:xfrm>
            <a:off x="1747258"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60" name="object 2027"/>
          <p:cNvSpPr/>
          <p:nvPr/>
        </p:nvSpPr>
        <p:spPr>
          <a:xfrm>
            <a:off x="1705847"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61" name="object 2028"/>
          <p:cNvSpPr/>
          <p:nvPr/>
        </p:nvSpPr>
        <p:spPr>
          <a:xfrm>
            <a:off x="1664443"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62" name="object 2029"/>
          <p:cNvSpPr/>
          <p:nvPr/>
        </p:nvSpPr>
        <p:spPr>
          <a:xfrm>
            <a:off x="1581627"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63" name="object 2030"/>
          <p:cNvSpPr/>
          <p:nvPr/>
        </p:nvSpPr>
        <p:spPr>
          <a:xfrm>
            <a:off x="1540225"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64" name="object 2031"/>
          <p:cNvSpPr/>
          <p:nvPr/>
        </p:nvSpPr>
        <p:spPr>
          <a:xfrm>
            <a:off x="1498821"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65" name="object 2032"/>
          <p:cNvSpPr/>
          <p:nvPr/>
        </p:nvSpPr>
        <p:spPr>
          <a:xfrm>
            <a:off x="1457410"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66" name="object 2033"/>
          <p:cNvSpPr/>
          <p:nvPr/>
        </p:nvSpPr>
        <p:spPr>
          <a:xfrm>
            <a:off x="1416005"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67" name="object 2034"/>
          <p:cNvSpPr/>
          <p:nvPr/>
        </p:nvSpPr>
        <p:spPr>
          <a:xfrm>
            <a:off x="1374602"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68" name="object 2035"/>
          <p:cNvSpPr/>
          <p:nvPr/>
        </p:nvSpPr>
        <p:spPr>
          <a:xfrm>
            <a:off x="1333200"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69" name="object 2036"/>
          <p:cNvSpPr/>
          <p:nvPr/>
        </p:nvSpPr>
        <p:spPr>
          <a:xfrm>
            <a:off x="1291789"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70" name="object 2037"/>
          <p:cNvSpPr/>
          <p:nvPr/>
        </p:nvSpPr>
        <p:spPr>
          <a:xfrm>
            <a:off x="1250385" y="2777559"/>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71" name="object 2038"/>
          <p:cNvSpPr/>
          <p:nvPr/>
        </p:nvSpPr>
        <p:spPr>
          <a:xfrm>
            <a:off x="1208981" y="2777550"/>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72" name="object 2039"/>
          <p:cNvSpPr/>
          <p:nvPr/>
        </p:nvSpPr>
        <p:spPr>
          <a:xfrm>
            <a:off x="1167577" y="2777550"/>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73" name="object 2040"/>
          <p:cNvSpPr/>
          <p:nvPr/>
        </p:nvSpPr>
        <p:spPr>
          <a:xfrm>
            <a:off x="1126175" y="2777550"/>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74" name="object 2041"/>
          <p:cNvSpPr/>
          <p:nvPr/>
        </p:nvSpPr>
        <p:spPr>
          <a:xfrm>
            <a:off x="1084763" y="2777559"/>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75" name="object 2042"/>
          <p:cNvSpPr/>
          <p:nvPr/>
        </p:nvSpPr>
        <p:spPr>
          <a:xfrm>
            <a:off x="1043360" y="2777559"/>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76" name="object 2043"/>
          <p:cNvSpPr/>
          <p:nvPr/>
        </p:nvSpPr>
        <p:spPr>
          <a:xfrm>
            <a:off x="1001955" y="2777550"/>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77" name="object 2044"/>
          <p:cNvSpPr/>
          <p:nvPr/>
        </p:nvSpPr>
        <p:spPr>
          <a:xfrm>
            <a:off x="960545" y="2777550"/>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78" name="object 2045"/>
          <p:cNvSpPr/>
          <p:nvPr/>
        </p:nvSpPr>
        <p:spPr>
          <a:xfrm>
            <a:off x="919142" y="2777550"/>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79" name="object 2046"/>
          <p:cNvSpPr/>
          <p:nvPr/>
        </p:nvSpPr>
        <p:spPr>
          <a:xfrm>
            <a:off x="877738" y="2777550"/>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80" name="object 2047"/>
          <p:cNvSpPr/>
          <p:nvPr/>
        </p:nvSpPr>
        <p:spPr>
          <a:xfrm>
            <a:off x="836335" y="2777550"/>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81" name="object 2048"/>
          <p:cNvSpPr/>
          <p:nvPr/>
        </p:nvSpPr>
        <p:spPr>
          <a:xfrm>
            <a:off x="794924" y="2777550"/>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82" name="object 2049"/>
          <p:cNvSpPr/>
          <p:nvPr/>
        </p:nvSpPr>
        <p:spPr>
          <a:xfrm>
            <a:off x="753520" y="2777550"/>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83" name="object 2050"/>
          <p:cNvSpPr/>
          <p:nvPr/>
        </p:nvSpPr>
        <p:spPr>
          <a:xfrm>
            <a:off x="712117" y="2777550"/>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84" name="object 2051"/>
          <p:cNvSpPr/>
          <p:nvPr/>
        </p:nvSpPr>
        <p:spPr>
          <a:xfrm>
            <a:off x="670704" y="2777550"/>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85" name="object 2052"/>
          <p:cNvSpPr/>
          <p:nvPr/>
        </p:nvSpPr>
        <p:spPr>
          <a:xfrm>
            <a:off x="629302" y="2777559"/>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86" name="object 2053"/>
          <p:cNvSpPr/>
          <p:nvPr/>
        </p:nvSpPr>
        <p:spPr>
          <a:xfrm>
            <a:off x="587890" y="2777559"/>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87" name="object 2054"/>
          <p:cNvSpPr/>
          <p:nvPr/>
        </p:nvSpPr>
        <p:spPr>
          <a:xfrm>
            <a:off x="546487" y="2777559"/>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88" name="object 2055"/>
          <p:cNvSpPr/>
          <p:nvPr/>
        </p:nvSpPr>
        <p:spPr>
          <a:xfrm>
            <a:off x="505082" y="2777559"/>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89" name="object 2056"/>
          <p:cNvSpPr/>
          <p:nvPr/>
        </p:nvSpPr>
        <p:spPr>
          <a:xfrm>
            <a:off x="463679" y="2777559"/>
            <a:ext cx="34555" cy="0"/>
          </a:xfrm>
          <a:custGeom>
            <a:avLst/>
            <a:gdLst/>
            <a:ahLst/>
            <a:cxnLst/>
            <a:rect l="l" t="t" r="r" b="b"/>
            <a:pathLst>
              <a:path w="55244">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90" name="object 2057"/>
          <p:cNvSpPr/>
          <p:nvPr/>
        </p:nvSpPr>
        <p:spPr>
          <a:xfrm>
            <a:off x="2948021"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91" name="object 2058"/>
          <p:cNvSpPr/>
          <p:nvPr/>
        </p:nvSpPr>
        <p:spPr>
          <a:xfrm>
            <a:off x="2906609"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92" name="object 2059"/>
          <p:cNvSpPr/>
          <p:nvPr/>
        </p:nvSpPr>
        <p:spPr>
          <a:xfrm>
            <a:off x="2865206"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93" name="object 2060"/>
          <p:cNvSpPr/>
          <p:nvPr/>
        </p:nvSpPr>
        <p:spPr>
          <a:xfrm>
            <a:off x="2823801"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94" name="object 2061"/>
          <p:cNvSpPr/>
          <p:nvPr/>
        </p:nvSpPr>
        <p:spPr>
          <a:xfrm>
            <a:off x="2782391"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95" name="object 2062"/>
          <p:cNvSpPr/>
          <p:nvPr/>
        </p:nvSpPr>
        <p:spPr>
          <a:xfrm>
            <a:off x="2740987"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96" name="object 2063"/>
          <p:cNvSpPr/>
          <p:nvPr/>
        </p:nvSpPr>
        <p:spPr>
          <a:xfrm>
            <a:off x="2699584"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97" name="object 2064"/>
          <p:cNvSpPr/>
          <p:nvPr/>
        </p:nvSpPr>
        <p:spPr>
          <a:xfrm>
            <a:off x="2658173"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98" name="object 2065"/>
          <p:cNvSpPr/>
          <p:nvPr/>
        </p:nvSpPr>
        <p:spPr>
          <a:xfrm>
            <a:off x="2616770"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399" name="object 2066"/>
          <p:cNvSpPr/>
          <p:nvPr/>
        </p:nvSpPr>
        <p:spPr>
          <a:xfrm>
            <a:off x="2575366"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00" name="object 2067"/>
          <p:cNvSpPr/>
          <p:nvPr/>
        </p:nvSpPr>
        <p:spPr>
          <a:xfrm>
            <a:off x="2533963"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01" name="object 2068"/>
          <p:cNvSpPr/>
          <p:nvPr/>
        </p:nvSpPr>
        <p:spPr>
          <a:xfrm>
            <a:off x="2492550"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02" name="object 2069"/>
          <p:cNvSpPr/>
          <p:nvPr/>
        </p:nvSpPr>
        <p:spPr>
          <a:xfrm>
            <a:off x="2451148"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03" name="object 2070"/>
          <p:cNvSpPr/>
          <p:nvPr/>
        </p:nvSpPr>
        <p:spPr>
          <a:xfrm>
            <a:off x="2409744"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04" name="object 2071"/>
          <p:cNvSpPr/>
          <p:nvPr/>
        </p:nvSpPr>
        <p:spPr>
          <a:xfrm>
            <a:off x="2368341"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05" name="object 2072"/>
          <p:cNvSpPr/>
          <p:nvPr/>
        </p:nvSpPr>
        <p:spPr>
          <a:xfrm>
            <a:off x="2326929"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06" name="object 2073"/>
          <p:cNvSpPr/>
          <p:nvPr/>
        </p:nvSpPr>
        <p:spPr>
          <a:xfrm>
            <a:off x="2285525"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07" name="object 2074"/>
          <p:cNvSpPr/>
          <p:nvPr/>
        </p:nvSpPr>
        <p:spPr>
          <a:xfrm>
            <a:off x="2244123"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08" name="object 2075"/>
          <p:cNvSpPr/>
          <p:nvPr/>
        </p:nvSpPr>
        <p:spPr>
          <a:xfrm>
            <a:off x="2202719"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09" name="object 2076"/>
          <p:cNvSpPr/>
          <p:nvPr/>
        </p:nvSpPr>
        <p:spPr>
          <a:xfrm>
            <a:off x="2161308"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10" name="object 2077"/>
          <p:cNvSpPr/>
          <p:nvPr/>
        </p:nvSpPr>
        <p:spPr>
          <a:xfrm>
            <a:off x="2119904"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11" name="object 2078"/>
          <p:cNvSpPr/>
          <p:nvPr/>
        </p:nvSpPr>
        <p:spPr>
          <a:xfrm>
            <a:off x="2078500"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12" name="object 2079"/>
          <p:cNvSpPr/>
          <p:nvPr/>
        </p:nvSpPr>
        <p:spPr>
          <a:xfrm>
            <a:off x="2037090"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13" name="object 2080"/>
          <p:cNvSpPr/>
          <p:nvPr/>
        </p:nvSpPr>
        <p:spPr>
          <a:xfrm>
            <a:off x="1995686"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14" name="object 2081"/>
          <p:cNvSpPr/>
          <p:nvPr/>
        </p:nvSpPr>
        <p:spPr>
          <a:xfrm>
            <a:off x="1954283"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15" name="object 2082"/>
          <p:cNvSpPr/>
          <p:nvPr/>
        </p:nvSpPr>
        <p:spPr>
          <a:xfrm>
            <a:off x="1912878"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16" name="object 2083"/>
          <p:cNvSpPr/>
          <p:nvPr/>
        </p:nvSpPr>
        <p:spPr>
          <a:xfrm>
            <a:off x="1871468"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17" name="object 2084"/>
          <p:cNvSpPr/>
          <p:nvPr/>
        </p:nvSpPr>
        <p:spPr>
          <a:xfrm>
            <a:off x="1830065"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18" name="object 2085"/>
          <p:cNvSpPr/>
          <p:nvPr/>
        </p:nvSpPr>
        <p:spPr>
          <a:xfrm>
            <a:off x="1788661"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19" name="object 2086"/>
          <p:cNvSpPr/>
          <p:nvPr/>
        </p:nvSpPr>
        <p:spPr>
          <a:xfrm>
            <a:off x="1623040"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20" name="object 2087"/>
          <p:cNvSpPr/>
          <p:nvPr/>
        </p:nvSpPr>
        <p:spPr>
          <a:xfrm>
            <a:off x="1581627"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21" name="object 2088"/>
          <p:cNvSpPr/>
          <p:nvPr/>
        </p:nvSpPr>
        <p:spPr>
          <a:xfrm>
            <a:off x="1540225"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22" name="object 2089"/>
          <p:cNvSpPr/>
          <p:nvPr/>
        </p:nvSpPr>
        <p:spPr>
          <a:xfrm>
            <a:off x="1498821"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23" name="object 2090"/>
          <p:cNvSpPr/>
          <p:nvPr/>
        </p:nvSpPr>
        <p:spPr>
          <a:xfrm>
            <a:off x="1457410"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24" name="object 2091"/>
          <p:cNvSpPr/>
          <p:nvPr/>
        </p:nvSpPr>
        <p:spPr>
          <a:xfrm>
            <a:off x="1416005"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25" name="object 2092"/>
          <p:cNvSpPr/>
          <p:nvPr/>
        </p:nvSpPr>
        <p:spPr>
          <a:xfrm>
            <a:off x="1374602"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26" name="object 2093"/>
          <p:cNvSpPr/>
          <p:nvPr/>
        </p:nvSpPr>
        <p:spPr>
          <a:xfrm>
            <a:off x="1333200"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27" name="object 2094"/>
          <p:cNvSpPr/>
          <p:nvPr/>
        </p:nvSpPr>
        <p:spPr>
          <a:xfrm>
            <a:off x="1291789"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28" name="object 2095"/>
          <p:cNvSpPr/>
          <p:nvPr/>
        </p:nvSpPr>
        <p:spPr>
          <a:xfrm>
            <a:off x="1250385"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29" name="object 2096"/>
          <p:cNvSpPr/>
          <p:nvPr/>
        </p:nvSpPr>
        <p:spPr>
          <a:xfrm>
            <a:off x="1208981" y="2826021"/>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30" name="object 2097"/>
          <p:cNvSpPr/>
          <p:nvPr/>
        </p:nvSpPr>
        <p:spPr>
          <a:xfrm>
            <a:off x="1167577"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31" name="object 2098"/>
          <p:cNvSpPr/>
          <p:nvPr/>
        </p:nvSpPr>
        <p:spPr>
          <a:xfrm>
            <a:off x="1126175"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32" name="object 2099"/>
          <p:cNvSpPr/>
          <p:nvPr/>
        </p:nvSpPr>
        <p:spPr>
          <a:xfrm>
            <a:off x="1084763"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33" name="object 2100"/>
          <p:cNvSpPr/>
          <p:nvPr/>
        </p:nvSpPr>
        <p:spPr>
          <a:xfrm>
            <a:off x="1043360"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34" name="object 2101"/>
          <p:cNvSpPr/>
          <p:nvPr/>
        </p:nvSpPr>
        <p:spPr>
          <a:xfrm>
            <a:off x="1001955"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35" name="object 2102"/>
          <p:cNvSpPr/>
          <p:nvPr/>
        </p:nvSpPr>
        <p:spPr>
          <a:xfrm>
            <a:off x="960545"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36" name="object 2103"/>
          <p:cNvSpPr/>
          <p:nvPr/>
        </p:nvSpPr>
        <p:spPr>
          <a:xfrm>
            <a:off x="919142"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37" name="object 2104"/>
          <p:cNvSpPr/>
          <p:nvPr/>
        </p:nvSpPr>
        <p:spPr>
          <a:xfrm>
            <a:off x="877738"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38" name="object 2105"/>
          <p:cNvSpPr/>
          <p:nvPr/>
        </p:nvSpPr>
        <p:spPr>
          <a:xfrm>
            <a:off x="836335"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39" name="object 2106"/>
          <p:cNvSpPr/>
          <p:nvPr/>
        </p:nvSpPr>
        <p:spPr>
          <a:xfrm>
            <a:off x="794924"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40" name="object 2107"/>
          <p:cNvSpPr/>
          <p:nvPr/>
        </p:nvSpPr>
        <p:spPr>
          <a:xfrm>
            <a:off x="753520"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41" name="object 2108"/>
          <p:cNvSpPr/>
          <p:nvPr/>
        </p:nvSpPr>
        <p:spPr>
          <a:xfrm>
            <a:off x="712117"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42" name="object 2109"/>
          <p:cNvSpPr/>
          <p:nvPr/>
        </p:nvSpPr>
        <p:spPr>
          <a:xfrm>
            <a:off x="670704"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43" name="object 2110"/>
          <p:cNvSpPr/>
          <p:nvPr/>
        </p:nvSpPr>
        <p:spPr>
          <a:xfrm>
            <a:off x="629302"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44" name="object 2111"/>
          <p:cNvSpPr/>
          <p:nvPr/>
        </p:nvSpPr>
        <p:spPr>
          <a:xfrm>
            <a:off x="587890"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45" name="object 2112"/>
          <p:cNvSpPr/>
          <p:nvPr/>
        </p:nvSpPr>
        <p:spPr>
          <a:xfrm>
            <a:off x="546487"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46" name="object 2113"/>
          <p:cNvSpPr/>
          <p:nvPr/>
        </p:nvSpPr>
        <p:spPr>
          <a:xfrm>
            <a:off x="505082"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47" name="object 2114"/>
          <p:cNvSpPr/>
          <p:nvPr/>
        </p:nvSpPr>
        <p:spPr>
          <a:xfrm>
            <a:off x="463679"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48" name="object 2115"/>
          <p:cNvSpPr/>
          <p:nvPr/>
        </p:nvSpPr>
        <p:spPr>
          <a:xfrm>
            <a:off x="422269" y="2826021"/>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49" name="object 2116"/>
          <p:cNvSpPr/>
          <p:nvPr/>
        </p:nvSpPr>
        <p:spPr>
          <a:xfrm>
            <a:off x="2989424"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50" name="object 2117"/>
          <p:cNvSpPr/>
          <p:nvPr/>
        </p:nvSpPr>
        <p:spPr>
          <a:xfrm>
            <a:off x="2906609"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51" name="object 2118"/>
          <p:cNvSpPr/>
          <p:nvPr/>
        </p:nvSpPr>
        <p:spPr>
          <a:xfrm>
            <a:off x="2865206"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52" name="object 2119"/>
          <p:cNvSpPr/>
          <p:nvPr/>
        </p:nvSpPr>
        <p:spPr>
          <a:xfrm>
            <a:off x="2823801"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53" name="object 2120"/>
          <p:cNvSpPr/>
          <p:nvPr/>
        </p:nvSpPr>
        <p:spPr>
          <a:xfrm>
            <a:off x="2782391"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54" name="object 2121"/>
          <p:cNvSpPr/>
          <p:nvPr/>
        </p:nvSpPr>
        <p:spPr>
          <a:xfrm>
            <a:off x="2740987"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55" name="object 2122"/>
          <p:cNvSpPr/>
          <p:nvPr/>
        </p:nvSpPr>
        <p:spPr>
          <a:xfrm>
            <a:off x="2699584"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56" name="object 2123"/>
          <p:cNvSpPr/>
          <p:nvPr/>
        </p:nvSpPr>
        <p:spPr>
          <a:xfrm>
            <a:off x="2658181"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57" name="object 2124"/>
          <p:cNvSpPr/>
          <p:nvPr/>
        </p:nvSpPr>
        <p:spPr>
          <a:xfrm>
            <a:off x="2616770"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58" name="object 2125"/>
          <p:cNvSpPr/>
          <p:nvPr/>
        </p:nvSpPr>
        <p:spPr>
          <a:xfrm>
            <a:off x="2575366"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59" name="object 2126"/>
          <p:cNvSpPr/>
          <p:nvPr/>
        </p:nvSpPr>
        <p:spPr>
          <a:xfrm>
            <a:off x="2533963"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60" name="object 2127"/>
          <p:cNvSpPr/>
          <p:nvPr/>
        </p:nvSpPr>
        <p:spPr>
          <a:xfrm>
            <a:off x="2492550"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61" name="object 2128"/>
          <p:cNvSpPr/>
          <p:nvPr/>
        </p:nvSpPr>
        <p:spPr>
          <a:xfrm>
            <a:off x="2451148"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62" name="object 2129"/>
          <p:cNvSpPr/>
          <p:nvPr/>
        </p:nvSpPr>
        <p:spPr>
          <a:xfrm>
            <a:off x="2409744"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63" name="object 2130"/>
          <p:cNvSpPr/>
          <p:nvPr/>
        </p:nvSpPr>
        <p:spPr>
          <a:xfrm>
            <a:off x="2368341"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64" name="object 2131"/>
          <p:cNvSpPr/>
          <p:nvPr/>
        </p:nvSpPr>
        <p:spPr>
          <a:xfrm>
            <a:off x="2326929"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65" name="object 2132"/>
          <p:cNvSpPr/>
          <p:nvPr/>
        </p:nvSpPr>
        <p:spPr>
          <a:xfrm>
            <a:off x="2285525"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66" name="object 2133"/>
          <p:cNvSpPr/>
          <p:nvPr/>
        </p:nvSpPr>
        <p:spPr>
          <a:xfrm>
            <a:off x="2244123"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67" name="object 2134"/>
          <p:cNvSpPr/>
          <p:nvPr/>
        </p:nvSpPr>
        <p:spPr>
          <a:xfrm>
            <a:off x="2202719"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68" name="object 2135"/>
          <p:cNvSpPr/>
          <p:nvPr/>
        </p:nvSpPr>
        <p:spPr>
          <a:xfrm>
            <a:off x="2161308"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69" name="object 2136"/>
          <p:cNvSpPr/>
          <p:nvPr/>
        </p:nvSpPr>
        <p:spPr>
          <a:xfrm>
            <a:off x="2119904"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70" name="object 2137"/>
          <p:cNvSpPr/>
          <p:nvPr/>
        </p:nvSpPr>
        <p:spPr>
          <a:xfrm>
            <a:off x="2078500"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71" name="object 2138"/>
          <p:cNvSpPr/>
          <p:nvPr/>
        </p:nvSpPr>
        <p:spPr>
          <a:xfrm>
            <a:off x="2037090"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72" name="object 2139"/>
          <p:cNvSpPr/>
          <p:nvPr/>
        </p:nvSpPr>
        <p:spPr>
          <a:xfrm>
            <a:off x="1995686"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73" name="object 2140"/>
          <p:cNvSpPr/>
          <p:nvPr/>
        </p:nvSpPr>
        <p:spPr>
          <a:xfrm>
            <a:off x="1954283"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74" name="object 2141"/>
          <p:cNvSpPr/>
          <p:nvPr/>
        </p:nvSpPr>
        <p:spPr>
          <a:xfrm>
            <a:off x="1747258"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75" name="object 2142"/>
          <p:cNvSpPr/>
          <p:nvPr/>
        </p:nvSpPr>
        <p:spPr>
          <a:xfrm>
            <a:off x="1705847"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76" name="object 2143"/>
          <p:cNvSpPr/>
          <p:nvPr/>
        </p:nvSpPr>
        <p:spPr>
          <a:xfrm>
            <a:off x="1623040"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77" name="object 2144"/>
          <p:cNvSpPr/>
          <p:nvPr/>
        </p:nvSpPr>
        <p:spPr>
          <a:xfrm>
            <a:off x="1581627"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78" name="object 2145"/>
          <p:cNvSpPr/>
          <p:nvPr/>
        </p:nvSpPr>
        <p:spPr>
          <a:xfrm>
            <a:off x="1540225"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79" name="object 2146"/>
          <p:cNvSpPr/>
          <p:nvPr/>
        </p:nvSpPr>
        <p:spPr>
          <a:xfrm>
            <a:off x="1498821"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80" name="object 2147"/>
          <p:cNvSpPr/>
          <p:nvPr/>
        </p:nvSpPr>
        <p:spPr>
          <a:xfrm>
            <a:off x="1457410"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81" name="object 2148"/>
          <p:cNvSpPr/>
          <p:nvPr/>
        </p:nvSpPr>
        <p:spPr>
          <a:xfrm>
            <a:off x="1416005"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82" name="object 2149"/>
          <p:cNvSpPr/>
          <p:nvPr/>
        </p:nvSpPr>
        <p:spPr>
          <a:xfrm>
            <a:off x="1374602"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83" name="object 2150"/>
          <p:cNvSpPr/>
          <p:nvPr/>
        </p:nvSpPr>
        <p:spPr>
          <a:xfrm>
            <a:off x="1291796"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84" name="object 2151"/>
          <p:cNvSpPr/>
          <p:nvPr/>
        </p:nvSpPr>
        <p:spPr>
          <a:xfrm>
            <a:off x="1250385"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85" name="object 2152"/>
          <p:cNvSpPr/>
          <p:nvPr/>
        </p:nvSpPr>
        <p:spPr>
          <a:xfrm>
            <a:off x="1208981" y="2874487"/>
            <a:ext cx="34555" cy="0"/>
          </a:xfrm>
          <a:custGeom>
            <a:avLst/>
            <a:gdLst/>
            <a:ahLst/>
            <a:cxnLst/>
            <a:rect l="l" t="t" r="r" b="b"/>
            <a:pathLst>
              <a:path w="55245">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86" name="object 2153"/>
          <p:cNvSpPr/>
          <p:nvPr/>
        </p:nvSpPr>
        <p:spPr>
          <a:xfrm>
            <a:off x="1167577"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87" name="object 2154"/>
          <p:cNvSpPr/>
          <p:nvPr/>
        </p:nvSpPr>
        <p:spPr>
          <a:xfrm>
            <a:off x="1126175"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88" name="object 2155"/>
          <p:cNvSpPr/>
          <p:nvPr/>
        </p:nvSpPr>
        <p:spPr>
          <a:xfrm>
            <a:off x="1084763"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89" name="object 2156"/>
          <p:cNvSpPr/>
          <p:nvPr/>
        </p:nvSpPr>
        <p:spPr>
          <a:xfrm>
            <a:off x="1043360"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90" name="object 2157"/>
          <p:cNvSpPr/>
          <p:nvPr/>
        </p:nvSpPr>
        <p:spPr>
          <a:xfrm>
            <a:off x="1001955"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91" name="object 2158"/>
          <p:cNvSpPr/>
          <p:nvPr/>
        </p:nvSpPr>
        <p:spPr>
          <a:xfrm>
            <a:off x="960545"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92" name="object 2159"/>
          <p:cNvSpPr/>
          <p:nvPr/>
        </p:nvSpPr>
        <p:spPr>
          <a:xfrm>
            <a:off x="919142"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93" name="object 2160"/>
          <p:cNvSpPr/>
          <p:nvPr/>
        </p:nvSpPr>
        <p:spPr>
          <a:xfrm>
            <a:off x="877738"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94" name="object 2161"/>
          <p:cNvSpPr/>
          <p:nvPr/>
        </p:nvSpPr>
        <p:spPr>
          <a:xfrm>
            <a:off x="836335"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95" name="object 2162"/>
          <p:cNvSpPr/>
          <p:nvPr/>
        </p:nvSpPr>
        <p:spPr>
          <a:xfrm>
            <a:off x="794924"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96" name="object 2163"/>
          <p:cNvSpPr/>
          <p:nvPr/>
        </p:nvSpPr>
        <p:spPr>
          <a:xfrm>
            <a:off x="753520"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97" name="object 2164"/>
          <p:cNvSpPr/>
          <p:nvPr/>
        </p:nvSpPr>
        <p:spPr>
          <a:xfrm>
            <a:off x="712117"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98" name="object 2165"/>
          <p:cNvSpPr/>
          <p:nvPr/>
        </p:nvSpPr>
        <p:spPr>
          <a:xfrm>
            <a:off x="670704"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499" name="object 2166"/>
          <p:cNvSpPr/>
          <p:nvPr/>
        </p:nvSpPr>
        <p:spPr>
          <a:xfrm>
            <a:off x="629302"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00" name="object 2167"/>
          <p:cNvSpPr/>
          <p:nvPr/>
        </p:nvSpPr>
        <p:spPr>
          <a:xfrm>
            <a:off x="587890"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01" name="object 2168"/>
          <p:cNvSpPr/>
          <p:nvPr/>
        </p:nvSpPr>
        <p:spPr>
          <a:xfrm>
            <a:off x="546487"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02" name="object 2169"/>
          <p:cNvSpPr/>
          <p:nvPr/>
        </p:nvSpPr>
        <p:spPr>
          <a:xfrm>
            <a:off x="505082"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03" name="object 2170"/>
          <p:cNvSpPr/>
          <p:nvPr/>
        </p:nvSpPr>
        <p:spPr>
          <a:xfrm>
            <a:off x="463679"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04" name="object 2171"/>
          <p:cNvSpPr/>
          <p:nvPr/>
        </p:nvSpPr>
        <p:spPr>
          <a:xfrm>
            <a:off x="422269"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05" name="object 2172"/>
          <p:cNvSpPr/>
          <p:nvPr/>
        </p:nvSpPr>
        <p:spPr>
          <a:xfrm>
            <a:off x="380866" y="2874487"/>
            <a:ext cx="34555" cy="0"/>
          </a:xfrm>
          <a:custGeom>
            <a:avLst/>
            <a:gdLst/>
            <a:ahLst/>
            <a:cxnLst/>
            <a:rect l="l" t="t" r="r" b="b"/>
            <a:pathLst>
              <a:path w="55244">
                <a:moveTo>
                  <a:pt x="0" y="0"/>
                </a:moveTo>
                <a:lnTo>
                  <a:pt x="55194" y="0"/>
                </a:lnTo>
              </a:path>
            </a:pathLst>
          </a:custGeom>
          <a:ln w="55219">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06" name="object 2173"/>
          <p:cNvSpPr/>
          <p:nvPr/>
        </p:nvSpPr>
        <p:spPr>
          <a:xfrm>
            <a:off x="2989424"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07" name="object 2174"/>
          <p:cNvSpPr/>
          <p:nvPr/>
        </p:nvSpPr>
        <p:spPr>
          <a:xfrm>
            <a:off x="2823801"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08" name="object 2175"/>
          <p:cNvSpPr/>
          <p:nvPr/>
        </p:nvSpPr>
        <p:spPr>
          <a:xfrm>
            <a:off x="2782391"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09" name="object 2176"/>
          <p:cNvSpPr/>
          <p:nvPr/>
        </p:nvSpPr>
        <p:spPr>
          <a:xfrm>
            <a:off x="2740987"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10" name="object 2177"/>
          <p:cNvSpPr/>
          <p:nvPr/>
        </p:nvSpPr>
        <p:spPr>
          <a:xfrm>
            <a:off x="2699584"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11" name="object 2178"/>
          <p:cNvSpPr/>
          <p:nvPr/>
        </p:nvSpPr>
        <p:spPr>
          <a:xfrm>
            <a:off x="2658181"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12" name="object 2179"/>
          <p:cNvSpPr/>
          <p:nvPr/>
        </p:nvSpPr>
        <p:spPr>
          <a:xfrm>
            <a:off x="2616770"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13" name="object 2180"/>
          <p:cNvSpPr/>
          <p:nvPr/>
        </p:nvSpPr>
        <p:spPr>
          <a:xfrm>
            <a:off x="2575366"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14" name="object 2181"/>
          <p:cNvSpPr/>
          <p:nvPr/>
        </p:nvSpPr>
        <p:spPr>
          <a:xfrm>
            <a:off x="2533963"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15" name="object 2182"/>
          <p:cNvSpPr/>
          <p:nvPr/>
        </p:nvSpPr>
        <p:spPr>
          <a:xfrm>
            <a:off x="2492550"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16" name="object 2183"/>
          <p:cNvSpPr/>
          <p:nvPr/>
        </p:nvSpPr>
        <p:spPr>
          <a:xfrm>
            <a:off x="2451148"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17" name="object 2184"/>
          <p:cNvSpPr/>
          <p:nvPr/>
        </p:nvSpPr>
        <p:spPr>
          <a:xfrm>
            <a:off x="2409744"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18" name="object 2185"/>
          <p:cNvSpPr/>
          <p:nvPr/>
        </p:nvSpPr>
        <p:spPr>
          <a:xfrm>
            <a:off x="2326929"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19" name="object 2186"/>
          <p:cNvSpPr/>
          <p:nvPr/>
        </p:nvSpPr>
        <p:spPr>
          <a:xfrm>
            <a:off x="2285525"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20" name="object 2187"/>
          <p:cNvSpPr/>
          <p:nvPr/>
        </p:nvSpPr>
        <p:spPr>
          <a:xfrm>
            <a:off x="2244123"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21" name="object 2188"/>
          <p:cNvSpPr/>
          <p:nvPr/>
        </p:nvSpPr>
        <p:spPr>
          <a:xfrm>
            <a:off x="2202719"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22" name="object 2189"/>
          <p:cNvSpPr/>
          <p:nvPr/>
        </p:nvSpPr>
        <p:spPr>
          <a:xfrm>
            <a:off x="2161308"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23" name="object 2190"/>
          <p:cNvSpPr/>
          <p:nvPr/>
        </p:nvSpPr>
        <p:spPr>
          <a:xfrm>
            <a:off x="2119904"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24" name="object 2191"/>
          <p:cNvSpPr/>
          <p:nvPr/>
        </p:nvSpPr>
        <p:spPr>
          <a:xfrm>
            <a:off x="2078500"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25" name="object 2192"/>
          <p:cNvSpPr/>
          <p:nvPr/>
        </p:nvSpPr>
        <p:spPr>
          <a:xfrm>
            <a:off x="2037090"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26" name="object 2193"/>
          <p:cNvSpPr/>
          <p:nvPr/>
        </p:nvSpPr>
        <p:spPr>
          <a:xfrm>
            <a:off x="1995686"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27" name="object 2194"/>
          <p:cNvSpPr/>
          <p:nvPr/>
        </p:nvSpPr>
        <p:spPr>
          <a:xfrm>
            <a:off x="1788661"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28" name="object 2195"/>
          <p:cNvSpPr/>
          <p:nvPr/>
        </p:nvSpPr>
        <p:spPr>
          <a:xfrm>
            <a:off x="1747258"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29" name="object 2196"/>
          <p:cNvSpPr/>
          <p:nvPr/>
        </p:nvSpPr>
        <p:spPr>
          <a:xfrm>
            <a:off x="1705847"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30" name="object 2197"/>
          <p:cNvSpPr/>
          <p:nvPr/>
        </p:nvSpPr>
        <p:spPr>
          <a:xfrm>
            <a:off x="1664443"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31" name="object 2198"/>
          <p:cNvSpPr/>
          <p:nvPr/>
        </p:nvSpPr>
        <p:spPr>
          <a:xfrm>
            <a:off x="1623040"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32" name="object 2199"/>
          <p:cNvSpPr/>
          <p:nvPr/>
        </p:nvSpPr>
        <p:spPr>
          <a:xfrm>
            <a:off x="1581627"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33" name="object 2200"/>
          <p:cNvSpPr/>
          <p:nvPr/>
        </p:nvSpPr>
        <p:spPr>
          <a:xfrm>
            <a:off x="1540225"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34" name="object 2201"/>
          <p:cNvSpPr/>
          <p:nvPr/>
        </p:nvSpPr>
        <p:spPr>
          <a:xfrm>
            <a:off x="1498821"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35" name="object 2202"/>
          <p:cNvSpPr/>
          <p:nvPr/>
        </p:nvSpPr>
        <p:spPr>
          <a:xfrm>
            <a:off x="1457410"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36" name="object 2203"/>
          <p:cNvSpPr/>
          <p:nvPr/>
        </p:nvSpPr>
        <p:spPr>
          <a:xfrm>
            <a:off x="1416005"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37" name="object 2204"/>
          <p:cNvSpPr/>
          <p:nvPr/>
        </p:nvSpPr>
        <p:spPr>
          <a:xfrm>
            <a:off x="1333200"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38" name="object 2205"/>
          <p:cNvSpPr/>
          <p:nvPr/>
        </p:nvSpPr>
        <p:spPr>
          <a:xfrm>
            <a:off x="1291796"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39" name="object 2206"/>
          <p:cNvSpPr/>
          <p:nvPr/>
        </p:nvSpPr>
        <p:spPr>
          <a:xfrm>
            <a:off x="1250385"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40" name="object 2207"/>
          <p:cNvSpPr/>
          <p:nvPr/>
        </p:nvSpPr>
        <p:spPr>
          <a:xfrm>
            <a:off x="1208981" y="2922953"/>
            <a:ext cx="34555" cy="0"/>
          </a:xfrm>
          <a:custGeom>
            <a:avLst/>
            <a:gdLst/>
            <a:ahLst/>
            <a:cxnLst/>
            <a:rect l="l" t="t" r="r" b="b"/>
            <a:pathLst>
              <a:path w="55245">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41" name="object 2208"/>
          <p:cNvSpPr/>
          <p:nvPr/>
        </p:nvSpPr>
        <p:spPr>
          <a:xfrm>
            <a:off x="1167577"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42" name="object 2209"/>
          <p:cNvSpPr/>
          <p:nvPr/>
        </p:nvSpPr>
        <p:spPr>
          <a:xfrm>
            <a:off x="1126175"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43" name="object 2210"/>
          <p:cNvSpPr/>
          <p:nvPr/>
        </p:nvSpPr>
        <p:spPr>
          <a:xfrm>
            <a:off x="1084763"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44" name="object 2211"/>
          <p:cNvSpPr/>
          <p:nvPr/>
        </p:nvSpPr>
        <p:spPr>
          <a:xfrm>
            <a:off x="1043360"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45" name="object 2212"/>
          <p:cNvSpPr/>
          <p:nvPr/>
        </p:nvSpPr>
        <p:spPr>
          <a:xfrm>
            <a:off x="1001955"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46" name="object 2213"/>
          <p:cNvSpPr/>
          <p:nvPr/>
        </p:nvSpPr>
        <p:spPr>
          <a:xfrm>
            <a:off x="960545"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47" name="object 2214"/>
          <p:cNvSpPr/>
          <p:nvPr/>
        </p:nvSpPr>
        <p:spPr>
          <a:xfrm>
            <a:off x="919142"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48" name="object 2215"/>
          <p:cNvSpPr/>
          <p:nvPr/>
        </p:nvSpPr>
        <p:spPr>
          <a:xfrm>
            <a:off x="877738"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49" name="object 2216"/>
          <p:cNvSpPr/>
          <p:nvPr/>
        </p:nvSpPr>
        <p:spPr>
          <a:xfrm>
            <a:off x="836335"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50" name="object 2217"/>
          <p:cNvSpPr/>
          <p:nvPr/>
        </p:nvSpPr>
        <p:spPr>
          <a:xfrm>
            <a:off x="794924"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51" name="object 2218"/>
          <p:cNvSpPr/>
          <p:nvPr/>
        </p:nvSpPr>
        <p:spPr>
          <a:xfrm>
            <a:off x="753520"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52" name="object 2219"/>
          <p:cNvSpPr/>
          <p:nvPr/>
        </p:nvSpPr>
        <p:spPr>
          <a:xfrm>
            <a:off x="712117"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53" name="object 2220"/>
          <p:cNvSpPr/>
          <p:nvPr/>
        </p:nvSpPr>
        <p:spPr>
          <a:xfrm>
            <a:off x="670704"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54" name="object 2221"/>
          <p:cNvSpPr/>
          <p:nvPr/>
        </p:nvSpPr>
        <p:spPr>
          <a:xfrm>
            <a:off x="629302"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55" name="object 2222"/>
          <p:cNvSpPr/>
          <p:nvPr/>
        </p:nvSpPr>
        <p:spPr>
          <a:xfrm>
            <a:off x="587890"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56" name="object 2223"/>
          <p:cNvSpPr/>
          <p:nvPr/>
        </p:nvSpPr>
        <p:spPr>
          <a:xfrm>
            <a:off x="546487"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57" name="object 2224"/>
          <p:cNvSpPr/>
          <p:nvPr/>
        </p:nvSpPr>
        <p:spPr>
          <a:xfrm>
            <a:off x="505082"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58" name="object 2225"/>
          <p:cNvSpPr/>
          <p:nvPr/>
        </p:nvSpPr>
        <p:spPr>
          <a:xfrm>
            <a:off x="463679"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59" name="object 2226"/>
          <p:cNvSpPr/>
          <p:nvPr/>
        </p:nvSpPr>
        <p:spPr>
          <a:xfrm>
            <a:off x="422269"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60" name="object 2227"/>
          <p:cNvSpPr/>
          <p:nvPr/>
        </p:nvSpPr>
        <p:spPr>
          <a:xfrm>
            <a:off x="380866" y="2922953"/>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61" name="object 2228"/>
          <p:cNvSpPr/>
          <p:nvPr/>
        </p:nvSpPr>
        <p:spPr>
          <a:xfrm>
            <a:off x="2782391"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62" name="object 2229"/>
          <p:cNvSpPr/>
          <p:nvPr/>
        </p:nvSpPr>
        <p:spPr>
          <a:xfrm>
            <a:off x="2740987"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63" name="object 2230"/>
          <p:cNvSpPr/>
          <p:nvPr/>
        </p:nvSpPr>
        <p:spPr>
          <a:xfrm>
            <a:off x="2699584"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64" name="object 2231"/>
          <p:cNvSpPr/>
          <p:nvPr/>
        </p:nvSpPr>
        <p:spPr>
          <a:xfrm>
            <a:off x="2658181"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65" name="object 2232"/>
          <p:cNvSpPr/>
          <p:nvPr/>
        </p:nvSpPr>
        <p:spPr>
          <a:xfrm>
            <a:off x="2616770"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66" name="object 2233"/>
          <p:cNvSpPr/>
          <p:nvPr/>
        </p:nvSpPr>
        <p:spPr>
          <a:xfrm>
            <a:off x="2575366"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67" name="object 2234"/>
          <p:cNvSpPr/>
          <p:nvPr/>
        </p:nvSpPr>
        <p:spPr>
          <a:xfrm>
            <a:off x="2533963"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68" name="object 2235"/>
          <p:cNvSpPr/>
          <p:nvPr/>
        </p:nvSpPr>
        <p:spPr>
          <a:xfrm>
            <a:off x="2492550"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69" name="object 2236"/>
          <p:cNvSpPr/>
          <p:nvPr/>
        </p:nvSpPr>
        <p:spPr>
          <a:xfrm>
            <a:off x="2451148"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70" name="object 2237"/>
          <p:cNvSpPr/>
          <p:nvPr/>
        </p:nvSpPr>
        <p:spPr>
          <a:xfrm>
            <a:off x="2285525"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71" name="object 2238"/>
          <p:cNvSpPr/>
          <p:nvPr/>
        </p:nvSpPr>
        <p:spPr>
          <a:xfrm>
            <a:off x="2244123"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72" name="object 2239"/>
          <p:cNvSpPr/>
          <p:nvPr/>
        </p:nvSpPr>
        <p:spPr>
          <a:xfrm>
            <a:off x="2202719"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73" name="object 2240"/>
          <p:cNvSpPr/>
          <p:nvPr/>
        </p:nvSpPr>
        <p:spPr>
          <a:xfrm>
            <a:off x="2161308"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74" name="object 2241"/>
          <p:cNvSpPr/>
          <p:nvPr/>
        </p:nvSpPr>
        <p:spPr>
          <a:xfrm>
            <a:off x="2119904"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75" name="object 2242"/>
          <p:cNvSpPr/>
          <p:nvPr/>
        </p:nvSpPr>
        <p:spPr>
          <a:xfrm>
            <a:off x="2078500"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76" name="object 2243"/>
          <p:cNvSpPr/>
          <p:nvPr/>
        </p:nvSpPr>
        <p:spPr>
          <a:xfrm>
            <a:off x="2037090"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77" name="object 2244"/>
          <p:cNvSpPr/>
          <p:nvPr/>
        </p:nvSpPr>
        <p:spPr>
          <a:xfrm>
            <a:off x="1788661"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78" name="object 2245"/>
          <p:cNvSpPr/>
          <p:nvPr/>
        </p:nvSpPr>
        <p:spPr>
          <a:xfrm>
            <a:off x="1747258"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79" name="object 2246"/>
          <p:cNvSpPr/>
          <p:nvPr/>
        </p:nvSpPr>
        <p:spPr>
          <a:xfrm>
            <a:off x="1705847"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80" name="object 2247"/>
          <p:cNvSpPr/>
          <p:nvPr/>
        </p:nvSpPr>
        <p:spPr>
          <a:xfrm>
            <a:off x="1664443"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81" name="object 2248"/>
          <p:cNvSpPr/>
          <p:nvPr/>
        </p:nvSpPr>
        <p:spPr>
          <a:xfrm>
            <a:off x="1623040"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82" name="object 2249"/>
          <p:cNvSpPr/>
          <p:nvPr/>
        </p:nvSpPr>
        <p:spPr>
          <a:xfrm>
            <a:off x="1581627"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83" name="object 2250"/>
          <p:cNvSpPr/>
          <p:nvPr/>
        </p:nvSpPr>
        <p:spPr>
          <a:xfrm>
            <a:off x="1540225"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84" name="object 2251"/>
          <p:cNvSpPr/>
          <p:nvPr/>
        </p:nvSpPr>
        <p:spPr>
          <a:xfrm>
            <a:off x="1498821"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85" name="object 2252"/>
          <p:cNvSpPr/>
          <p:nvPr/>
        </p:nvSpPr>
        <p:spPr>
          <a:xfrm>
            <a:off x="1457410"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86" name="object 2253"/>
          <p:cNvSpPr/>
          <p:nvPr/>
        </p:nvSpPr>
        <p:spPr>
          <a:xfrm>
            <a:off x="1416005"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87" name="object 2254"/>
          <p:cNvSpPr/>
          <p:nvPr/>
        </p:nvSpPr>
        <p:spPr>
          <a:xfrm>
            <a:off x="1333200"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88" name="object 2255"/>
          <p:cNvSpPr/>
          <p:nvPr/>
        </p:nvSpPr>
        <p:spPr>
          <a:xfrm>
            <a:off x="1291796"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89" name="object 2256"/>
          <p:cNvSpPr/>
          <p:nvPr/>
        </p:nvSpPr>
        <p:spPr>
          <a:xfrm>
            <a:off x="1250385"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90" name="object 2257"/>
          <p:cNvSpPr/>
          <p:nvPr/>
        </p:nvSpPr>
        <p:spPr>
          <a:xfrm>
            <a:off x="1208981" y="29714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91" name="object 2258"/>
          <p:cNvSpPr/>
          <p:nvPr/>
        </p:nvSpPr>
        <p:spPr>
          <a:xfrm>
            <a:off x="1167577"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92" name="object 2259"/>
          <p:cNvSpPr/>
          <p:nvPr/>
        </p:nvSpPr>
        <p:spPr>
          <a:xfrm>
            <a:off x="1126175"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93" name="object 2260"/>
          <p:cNvSpPr/>
          <p:nvPr/>
        </p:nvSpPr>
        <p:spPr>
          <a:xfrm>
            <a:off x="1084763"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94" name="object 2261"/>
          <p:cNvSpPr/>
          <p:nvPr/>
        </p:nvSpPr>
        <p:spPr>
          <a:xfrm>
            <a:off x="1043360"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95" name="object 2262"/>
          <p:cNvSpPr/>
          <p:nvPr/>
        </p:nvSpPr>
        <p:spPr>
          <a:xfrm>
            <a:off x="1001955"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96" name="object 2263"/>
          <p:cNvSpPr/>
          <p:nvPr/>
        </p:nvSpPr>
        <p:spPr>
          <a:xfrm>
            <a:off x="960545"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97" name="object 2264"/>
          <p:cNvSpPr/>
          <p:nvPr/>
        </p:nvSpPr>
        <p:spPr>
          <a:xfrm>
            <a:off x="919142"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98" name="object 2265"/>
          <p:cNvSpPr/>
          <p:nvPr/>
        </p:nvSpPr>
        <p:spPr>
          <a:xfrm>
            <a:off x="877738"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599" name="object 2266"/>
          <p:cNvSpPr/>
          <p:nvPr/>
        </p:nvSpPr>
        <p:spPr>
          <a:xfrm>
            <a:off x="836335"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00" name="object 2267"/>
          <p:cNvSpPr/>
          <p:nvPr/>
        </p:nvSpPr>
        <p:spPr>
          <a:xfrm>
            <a:off x="794924"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01" name="object 2268"/>
          <p:cNvSpPr/>
          <p:nvPr/>
        </p:nvSpPr>
        <p:spPr>
          <a:xfrm>
            <a:off x="753520"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02" name="object 2269"/>
          <p:cNvSpPr/>
          <p:nvPr/>
        </p:nvSpPr>
        <p:spPr>
          <a:xfrm>
            <a:off x="712117"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03" name="object 2270"/>
          <p:cNvSpPr/>
          <p:nvPr/>
        </p:nvSpPr>
        <p:spPr>
          <a:xfrm>
            <a:off x="670704"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04" name="object 2271"/>
          <p:cNvSpPr/>
          <p:nvPr/>
        </p:nvSpPr>
        <p:spPr>
          <a:xfrm>
            <a:off x="629302"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05" name="object 2272"/>
          <p:cNvSpPr/>
          <p:nvPr/>
        </p:nvSpPr>
        <p:spPr>
          <a:xfrm>
            <a:off x="587890"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06" name="object 2273"/>
          <p:cNvSpPr/>
          <p:nvPr/>
        </p:nvSpPr>
        <p:spPr>
          <a:xfrm>
            <a:off x="546487"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07" name="object 2274"/>
          <p:cNvSpPr/>
          <p:nvPr/>
        </p:nvSpPr>
        <p:spPr>
          <a:xfrm>
            <a:off x="505082"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08" name="object 2275"/>
          <p:cNvSpPr/>
          <p:nvPr/>
        </p:nvSpPr>
        <p:spPr>
          <a:xfrm>
            <a:off x="463679"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09" name="object 2276"/>
          <p:cNvSpPr/>
          <p:nvPr/>
        </p:nvSpPr>
        <p:spPr>
          <a:xfrm>
            <a:off x="422269"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10" name="object 2277"/>
          <p:cNvSpPr/>
          <p:nvPr/>
        </p:nvSpPr>
        <p:spPr>
          <a:xfrm>
            <a:off x="380866" y="297141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11" name="object 2278"/>
          <p:cNvSpPr/>
          <p:nvPr/>
        </p:nvSpPr>
        <p:spPr>
          <a:xfrm>
            <a:off x="2699584"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12" name="object 2279"/>
          <p:cNvSpPr/>
          <p:nvPr/>
        </p:nvSpPr>
        <p:spPr>
          <a:xfrm>
            <a:off x="2658181"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13" name="object 2280"/>
          <p:cNvSpPr/>
          <p:nvPr/>
        </p:nvSpPr>
        <p:spPr>
          <a:xfrm>
            <a:off x="2616770"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14" name="object 2281"/>
          <p:cNvSpPr/>
          <p:nvPr/>
        </p:nvSpPr>
        <p:spPr>
          <a:xfrm>
            <a:off x="2575366"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15" name="object 2282"/>
          <p:cNvSpPr/>
          <p:nvPr/>
        </p:nvSpPr>
        <p:spPr>
          <a:xfrm>
            <a:off x="2533963"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16" name="object 2283"/>
          <p:cNvSpPr/>
          <p:nvPr/>
        </p:nvSpPr>
        <p:spPr>
          <a:xfrm>
            <a:off x="2492550"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17" name="object 2284"/>
          <p:cNvSpPr/>
          <p:nvPr/>
        </p:nvSpPr>
        <p:spPr>
          <a:xfrm>
            <a:off x="2451148"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18" name="object 2285"/>
          <p:cNvSpPr/>
          <p:nvPr/>
        </p:nvSpPr>
        <p:spPr>
          <a:xfrm>
            <a:off x="2244123"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19" name="object 2286"/>
          <p:cNvSpPr/>
          <p:nvPr/>
        </p:nvSpPr>
        <p:spPr>
          <a:xfrm>
            <a:off x="2202719"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20" name="object 2287"/>
          <p:cNvSpPr/>
          <p:nvPr/>
        </p:nvSpPr>
        <p:spPr>
          <a:xfrm>
            <a:off x="2161308"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21" name="object 2288"/>
          <p:cNvSpPr/>
          <p:nvPr/>
        </p:nvSpPr>
        <p:spPr>
          <a:xfrm>
            <a:off x="2119904"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22" name="object 2289"/>
          <p:cNvSpPr/>
          <p:nvPr/>
        </p:nvSpPr>
        <p:spPr>
          <a:xfrm>
            <a:off x="2078500"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23" name="object 2290"/>
          <p:cNvSpPr/>
          <p:nvPr/>
        </p:nvSpPr>
        <p:spPr>
          <a:xfrm>
            <a:off x="1747258"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24" name="object 2291"/>
          <p:cNvSpPr/>
          <p:nvPr/>
        </p:nvSpPr>
        <p:spPr>
          <a:xfrm>
            <a:off x="1705847"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25" name="object 2292"/>
          <p:cNvSpPr/>
          <p:nvPr/>
        </p:nvSpPr>
        <p:spPr>
          <a:xfrm>
            <a:off x="1664443"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26" name="object 2293"/>
          <p:cNvSpPr/>
          <p:nvPr/>
        </p:nvSpPr>
        <p:spPr>
          <a:xfrm>
            <a:off x="1623040"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27" name="object 2294"/>
          <p:cNvSpPr/>
          <p:nvPr/>
        </p:nvSpPr>
        <p:spPr>
          <a:xfrm>
            <a:off x="1581627"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28" name="object 2295"/>
          <p:cNvSpPr/>
          <p:nvPr/>
        </p:nvSpPr>
        <p:spPr>
          <a:xfrm>
            <a:off x="1540225"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29" name="object 2296"/>
          <p:cNvSpPr/>
          <p:nvPr/>
        </p:nvSpPr>
        <p:spPr>
          <a:xfrm>
            <a:off x="1498821"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30" name="object 2297"/>
          <p:cNvSpPr/>
          <p:nvPr/>
        </p:nvSpPr>
        <p:spPr>
          <a:xfrm>
            <a:off x="1457410"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31" name="object 2298"/>
          <p:cNvSpPr/>
          <p:nvPr/>
        </p:nvSpPr>
        <p:spPr>
          <a:xfrm>
            <a:off x="1374602"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32" name="object 2299"/>
          <p:cNvSpPr/>
          <p:nvPr/>
        </p:nvSpPr>
        <p:spPr>
          <a:xfrm>
            <a:off x="1333200"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33" name="object 2300"/>
          <p:cNvSpPr/>
          <p:nvPr/>
        </p:nvSpPr>
        <p:spPr>
          <a:xfrm>
            <a:off x="1291796"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34" name="object 2301"/>
          <p:cNvSpPr/>
          <p:nvPr/>
        </p:nvSpPr>
        <p:spPr>
          <a:xfrm>
            <a:off x="1250385"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35" name="object 2302"/>
          <p:cNvSpPr/>
          <p:nvPr/>
        </p:nvSpPr>
        <p:spPr>
          <a:xfrm>
            <a:off x="1208981" y="30198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36" name="object 2303"/>
          <p:cNvSpPr/>
          <p:nvPr/>
        </p:nvSpPr>
        <p:spPr>
          <a:xfrm>
            <a:off x="1167577"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37" name="object 2304"/>
          <p:cNvSpPr/>
          <p:nvPr/>
        </p:nvSpPr>
        <p:spPr>
          <a:xfrm>
            <a:off x="1126175"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38" name="object 2305"/>
          <p:cNvSpPr/>
          <p:nvPr/>
        </p:nvSpPr>
        <p:spPr>
          <a:xfrm>
            <a:off x="1084763"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39" name="object 2306"/>
          <p:cNvSpPr/>
          <p:nvPr/>
        </p:nvSpPr>
        <p:spPr>
          <a:xfrm>
            <a:off x="1043360"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40" name="object 2307"/>
          <p:cNvSpPr/>
          <p:nvPr/>
        </p:nvSpPr>
        <p:spPr>
          <a:xfrm>
            <a:off x="1001955"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41" name="object 2308"/>
          <p:cNvSpPr/>
          <p:nvPr/>
        </p:nvSpPr>
        <p:spPr>
          <a:xfrm>
            <a:off x="960545"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42" name="object 2309"/>
          <p:cNvSpPr/>
          <p:nvPr/>
        </p:nvSpPr>
        <p:spPr>
          <a:xfrm>
            <a:off x="919142"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43" name="object 2310"/>
          <p:cNvSpPr/>
          <p:nvPr/>
        </p:nvSpPr>
        <p:spPr>
          <a:xfrm>
            <a:off x="877738"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44" name="object 2311"/>
          <p:cNvSpPr/>
          <p:nvPr/>
        </p:nvSpPr>
        <p:spPr>
          <a:xfrm>
            <a:off x="836335"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45" name="object 2312"/>
          <p:cNvSpPr/>
          <p:nvPr/>
        </p:nvSpPr>
        <p:spPr>
          <a:xfrm>
            <a:off x="794924"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46" name="object 2313"/>
          <p:cNvSpPr/>
          <p:nvPr/>
        </p:nvSpPr>
        <p:spPr>
          <a:xfrm>
            <a:off x="753520"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47" name="object 2314"/>
          <p:cNvSpPr/>
          <p:nvPr/>
        </p:nvSpPr>
        <p:spPr>
          <a:xfrm>
            <a:off x="712117"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48" name="object 2315"/>
          <p:cNvSpPr/>
          <p:nvPr/>
        </p:nvSpPr>
        <p:spPr>
          <a:xfrm>
            <a:off x="670704"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49" name="object 2316"/>
          <p:cNvSpPr/>
          <p:nvPr/>
        </p:nvSpPr>
        <p:spPr>
          <a:xfrm>
            <a:off x="629302"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50" name="object 2317"/>
          <p:cNvSpPr/>
          <p:nvPr/>
        </p:nvSpPr>
        <p:spPr>
          <a:xfrm>
            <a:off x="587890"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51" name="object 2318"/>
          <p:cNvSpPr/>
          <p:nvPr/>
        </p:nvSpPr>
        <p:spPr>
          <a:xfrm>
            <a:off x="546487"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52" name="object 2319"/>
          <p:cNvSpPr/>
          <p:nvPr/>
        </p:nvSpPr>
        <p:spPr>
          <a:xfrm>
            <a:off x="505082"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53" name="object 2320"/>
          <p:cNvSpPr/>
          <p:nvPr/>
        </p:nvSpPr>
        <p:spPr>
          <a:xfrm>
            <a:off x="463679"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54" name="object 2321"/>
          <p:cNvSpPr/>
          <p:nvPr/>
        </p:nvSpPr>
        <p:spPr>
          <a:xfrm>
            <a:off x="422269"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55" name="object 2322"/>
          <p:cNvSpPr/>
          <p:nvPr/>
        </p:nvSpPr>
        <p:spPr>
          <a:xfrm>
            <a:off x="380866" y="301988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56" name="object 2323"/>
          <p:cNvSpPr/>
          <p:nvPr/>
        </p:nvSpPr>
        <p:spPr>
          <a:xfrm>
            <a:off x="339462" y="3019886"/>
            <a:ext cx="34555" cy="0"/>
          </a:xfrm>
          <a:custGeom>
            <a:avLst/>
            <a:gdLst/>
            <a:ahLst/>
            <a:cxnLst/>
            <a:rect l="l" t="t" r="r" b="b"/>
            <a:pathLst>
              <a:path w="55244">
                <a:moveTo>
                  <a:pt x="0" y="0"/>
                </a:moveTo>
                <a:lnTo>
                  <a:pt x="55181"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57" name="object 2324"/>
          <p:cNvSpPr/>
          <p:nvPr/>
        </p:nvSpPr>
        <p:spPr>
          <a:xfrm>
            <a:off x="2699584"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58" name="object 2325"/>
          <p:cNvSpPr/>
          <p:nvPr/>
        </p:nvSpPr>
        <p:spPr>
          <a:xfrm>
            <a:off x="2658181"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59" name="object 2326"/>
          <p:cNvSpPr/>
          <p:nvPr/>
        </p:nvSpPr>
        <p:spPr>
          <a:xfrm>
            <a:off x="2616770"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60" name="object 2327"/>
          <p:cNvSpPr/>
          <p:nvPr/>
        </p:nvSpPr>
        <p:spPr>
          <a:xfrm>
            <a:off x="2575366"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61" name="object 2328"/>
          <p:cNvSpPr/>
          <p:nvPr/>
        </p:nvSpPr>
        <p:spPr>
          <a:xfrm>
            <a:off x="2533963"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62" name="object 2329"/>
          <p:cNvSpPr/>
          <p:nvPr/>
        </p:nvSpPr>
        <p:spPr>
          <a:xfrm>
            <a:off x="2492550"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63" name="object 2330"/>
          <p:cNvSpPr/>
          <p:nvPr/>
        </p:nvSpPr>
        <p:spPr>
          <a:xfrm>
            <a:off x="2244123"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64" name="object 2331"/>
          <p:cNvSpPr/>
          <p:nvPr/>
        </p:nvSpPr>
        <p:spPr>
          <a:xfrm>
            <a:off x="2202719"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65" name="object 2332"/>
          <p:cNvSpPr/>
          <p:nvPr/>
        </p:nvSpPr>
        <p:spPr>
          <a:xfrm>
            <a:off x="2161308"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66" name="object 2333"/>
          <p:cNvSpPr/>
          <p:nvPr/>
        </p:nvSpPr>
        <p:spPr>
          <a:xfrm>
            <a:off x="2119904"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67" name="object 2334"/>
          <p:cNvSpPr/>
          <p:nvPr/>
        </p:nvSpPr>
        <p:spPr>
          <a:xfrm>
            <a:off x="2078500"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68" name="object 2335"/>
          <p:cNvSpPr/>
          <p:nvPr/>
        </p:nvSpPr>
        <p:spPr>
          <a:xfrm>
            <a:off x="1705847"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69" name="object 2336"/>
          <p:cNvSpPr/>
          <p:nvPr/>
        </p:nvSpPr>
        <p:spPr>
          <a:xfrm>
            <a:off x="1664443"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70" name="object 2337"/>
          <p:cNvSpPr/>
          <p:nvPr/>
        </p:nvSpPr>
        <p:spPr>
          <a:xfrm>
            <a:off x="1623040"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71" name="object 2338"/>
          <p:cNvSpPr/>
          <p:nvPr/>
        </p:nvSpPr>
        <p:spPr>
          <a:xfrm>
            <a:off x="1581627"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72" name="object 2339"/>
          <p:cNvSpPr/>
          <p:nvPr/>
        </p:nvSpPr>
        <p:spPr>
          <a:xfrm>
            <a:off x="1540225"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73" name="object 2340"/>
          <p:cNvSpPr/>
          <p:nvPr/>
        </p:nvSpPr>
        <p:spPr>
          <a:xfrm>
            <a:off x="1498821"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74" name="object 2341"/>
          <p:cNvSpPr/>
          <p:nvPr/>
        </p:nvSpPr>
        <p:spPr>
          <a:xfrm>
            <a:off x="1374602"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75" name="object 2342"/>
          <p:cNvSpPr/>
          <p:nvPr/>
        </p:nvSpPr>
        <p:spPr>
          <a:xfrm>
            <a:off x="1333200"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76" name="object 2343"/>
          <p:cNvSpPr/>
          <p:nvPr/>
        </p:nvSpPr>
        <p:spPr>
          <a:xfrm>
            <a:off x="1291796"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77" name="object 2344"/>
          <p:cNvSpPr/>
          <p:nvPr/>
        </p:nvSpPr>
        <p:spPr>
          <a:xfrm>
            <a:off x="1250385"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78" name="object 2345"/>
          <p:cNvSpPr/>
          <p:nvPr/>
        </p:nvSpPr>
        <p:spPr>
          <a:xfrm>
            <a:off x="1208981" y="30683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79" name="object 2346"/>
          <p:cNvSpPr/>
          <p:nvPr/>
        </p:nvSpPr>
        <p:spPr>
          <a:xfrm>
            <a:off x="1167577"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80" name="object 2347"/>
          <p:cNvSpPr/>
          <p:nvPr/>
        </p:nvSpPr>
        <p:spPr>
          <a:xfrm>
            <a:off x="1126175"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81" name="object 2348"/>
          <p:cNvSpPr/>
          <p:nvPr/>
        </p:nvSpPr>
        <p:spPr>
          <a:xfrm>
            <a:off x="1084763"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82" name="object 2349"/>
          <p:cNvSpPr/>
          <p:nvPr/>
        </p:nvSpPr>
        <p:spPr>
          <a:xfrm>
            <a:off x="1043360"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83" name="object 2350"/>
          <p:cNvSpPr/>
          <p:nvPr/>
        </p:nvSpPr>
        <p:spPr>
          <a:xfrm>
            <a:off x="1001955"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84" name="object 2351"/>
          <p:cNvSpPr/>
          <p:nvPr/>
        </p:nvSpPr>
        <p:spPr>
          <a:xfrm>
            <a:off x="960545"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85" name="object 2352"/>
          <p:cNvSpPr/>
          <p:nvPr/>
        </p:nvSpPr>
        <p:spPr>
          <a:xfrm>
            <a:off x="919142"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86" name="object 2353"/>
          <p:cNvSpPr/>
          <p:nvPr/>
        </p:nvSpPr>
        <p:spPr>
          <a:xfrm>
            <a:off x="877738"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87" name="object 2354"/>
          <p:cNvSpPr/>
          <p:nvPr/>
        </p:nvSpPr>
        <p:spPr>
          <a:xfrm>
            <a:off x="836335"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88" name="object 2355"/>
          <p:cNvSpPr/>
          <p:nvPr/>
        </p:nvSpPr>
        <p:spPr>
          <a:xfrm>
            <a:off x="794924"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89" name="object 2356"/>
          <p:cNvSpPr/>
          <p:nvPr/>
        </p:nvSpPr>
        <p:spPr>
          <a:xfrm>
            <a:off x="753520"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90" name="object 2357"/>
          <p:cNvSpPr/>
          <p:nvPr/>
        </p:nvSpPr>
        <p:spPr>
          <a:xfrm>
            <a:off x="712117"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91" name="object 2358"/>
          <p:cNvSpPr/>
          <p:nvPr/>
        </p:nvSpPr>
        <p:spPr>
          <a:xfrm>
            <a:off x="670704"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92" name="object 2359"/>
          <p:cNvSpPr/>
          <p:nvPr/>
        </p:nvSpPr>
        <p:spPr>
          <a:xfrm>
            <a:off x="629302"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93" name="object 2360"/>
          <p:cNvSpPr/>
          <p:nvPr/>
        </p:nvSpPr>
        <p:spPr>
          <a:xfrm>
            <a:off x="587890"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94" name="object 2361"/>
          <p:cNvSpPr/>
          <p:nvPr/>
        </p:nvSpPr>
        <p:spPr>
          <a:xfrm>
            <a:off x="546487"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95" name="object 2362"/>
          <p:cNvSpPr/>
          <p:nvPr/>
        </p:nvSpPr>
        <p:spPr>
          <a:xfrm>
            <a:off x="505082"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96" name="object 2363"/>
          <p:cNvSpPr/>
          <p:nvPr/>
        </p:nvSpPr>
        <p:spPr>
          <a:xfrm>
            <a:off x="463679"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97" name="object 2364"/>
          <p:cNvSpPr/>
          <p:nvPr/>
        </p:nvSpPr>
        <p:spPr>
          <a:xfrm>
            <a:off x="422269"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98" name="object 2365"/>
          <p:cNvSpPr/>
          <p:nvPr/>
        </p:nvSpPr>
        <p:spPr>
          <a:xfrm>
            <a:off x="380866" y="306835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699" name="object 2366"/>
          <p:cNvSpPr/>
          <p:nvPr/>
        </p:nvSpPr>
        <p:spPr>
          <a:xfrm>
            <a:off x="339462" y="3068352"/>
            <a:ext cx="34555" cy="0"/>
          </a:xfrm>
          <a:custGeom>
            <a:avLst/>
            <a:gdLst/>
            <a:ahLst/>
            <a:cxnLst/>
            <a:rect l="l" t="t" r="r" b="b"/>
            <a:pathLst>
              <a:path w="55244">
                <a:moveTo>
                  <a:pt x="0" y="0"/>
                </a:moveTo>
                <a:lnTo>
                  <a:pt x="55181"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00" name="object 2367"/>
          <p:cNvSpPr/>
          <p:nvPr/>
        </p:nvSpPr>
        <p:spPr>
          <a:xfrm>
            <a:off x="2989424"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01" name="object 2368"/>
          <p:cNvSpPr/>
          <p:nvPr/>
        </p:nvSpPr>
        <p:spPr>
          <a:xfrm>
            <a:off x="2948013"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02" name="object 2369"/>
          <p:cNvSpPr/>
          <p:nvPr/>
        </p:nvSpPr>
        <p:spPr>
          <a:xfrm>
            <a:off x="2699584"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03" name="object 2370"/>
          <p:cNvSpPr/>
          <p:nvPr/>
        </p:nvSpPr>
        <p:spPr>
          <a:xfrm>
            <a:off x="2658181"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04" name="object 2371"/>
          <p:cNvSpPr/>
          <p:nvPr/>
        </p:nvSpPr>
        <p:spPr>
          <a:xfrm>
            <a:off x="2616770"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05" name="object 2372"/>
          <p:cNvSpPr/>
          <p:nvPr/>
        </p:nvSpPr>
        <p:spPr>
          <a:xfrm>
            <a:off x="2575366"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06" name="object 2373"/>
          <p:cNvSpPr/>
          <p:nvPr/>
        </p:nvSpPr>
        <p:spPr>
          <a:xfrm>
            <a:off x="2533963"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07" name="object 2374"/>
          <p:cNvSpPr/>
          <p:nvPr/>
        </p:nvSpPr>
        <p:spPr>
          <a:xfrm>
            <a:off x="2202719"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08" name="object 2375"/>
          <p:cNvSpPr/>
          <p:nvPr/>
        </p:nvSpPr>
        <p:spPr>
          <a:xfrm>
            <a:off x="2161308"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09" name="object 2376"/>
          <p:cNvSpPr/>
          <p:nvPr/>
        </p:nvSpPr>
        <p:spPr>
          <a:xfrm>
            <a:off x="2119904"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10" name="object 2377"/>
          <p:cNvSpPr/>
          <p:nvPr/>
        </p:nvSpPr>
        <p:spPr>
          <a:xfrm>
            <a:off x="2078500"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11" name="object 2378"/>
          <p:cNvSpPr/>
          <p:nvPr/>
        </p:nvSpPr>
        <p:spPr>
          <a:xfrm>
            <a:off x="1664443"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12" name="object 2379"/>
          <p:cNvSpPr/>
          <p:nvPr/>
        </p:nvSpPr>
        <p:spPr>
          <a:xfrm>
            <a:off x="1623040"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13" name="object 2380"/>
          <p:cNvSpPr/>
          <p:nvPr/>
        </p:nvSpPr>
        <p:spPr>
          <a:xfrm>
            <a:off x="1581627"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14" name="object 2381"/>
          <p:cNvSpPr/>
          <p:nvPr/>
        </p:nvSpPr>
        <p:spPr>
          <a:xfrm>
            <a:off x="1540225"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15" name="object 2382"/>
          <p:cNvSpPr/>
          <p:nvPr/>
        </p:nvSpPr>
        <p:spPr>
          <a:xfrm>
            <a:off x="1498821"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16" name="object 2383"/>
          <p:cNvSpPr/>
          <p:nvPr/>
        </p:nvSpPr>
        <p:spPr>
          <a:xfrm>
            <a:off x="1416014"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17" name="object 2384"/>
          <p:cNvSpPr/>
          <p:nvPr/>
        </p:nvSpPr>
        <p:spPr>
          <a:xfrm>
            <a:off x="1374602"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18" name="object 2385"/>
          <p:cNvSpPr/>
          <p:nvPr/>
        </p:nvSpPr>
        <p:spPr>
          <a:xfrm>
            <a:off x="1333200"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19" name="object 2386"/>
          <p:cNvSpPr/>
          <p:nvPr/>
        </p:nvSpPr>
        <p:spPr>
          <a:xfrm>
            <a:off x="1291796"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20" name="object 2387"/>
          <p:cNvSpPr/>
          <p:nvPr/>
        </p:nvSpPr>
        <p:spPr>
          <a:xfrm>
            <a:off x="1250385"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21" name="object 2388"/>
          <p:cNvSpPr/>
          <p:nvPr/>
        </p:nvSpPr>
        <p:spPr>
          <a:xfrm>
            <a:off x="1208981" y="311682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22" name="object 2389"/>
          <p:cNvSpPr/>
          <p:nvPr/>
        </p:nvSpPr>
        <p:spPr>
          <a:xfrm>
            <a:off x="1167577"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23" name="object 2390"/>
          <p:cNvSpPr/>
          <p:nvPr/>
        </p:nvSpPr>
        <p:spPr>
          <a:xfrm>
            <a:off x="1126175"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24" name="object 2391"/>
          <p:cNvSpPr/>
          <p:nvPr/>
        </p:nvSpPr>
        <p:spPr>
          <a:xfrm>
            <a:off x="1084763"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25" name="object 2392"/>
          <p:cNvSpPr/>
          <p:nvPr/>
        </p:nvSpPr>
        <p:spPr>
          <a:xfrm>
            <a:off x="1043360"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26" name="object 2393"/>
          <p:cNvSpPr/>
          <p:nvPr/>
        </p:nvSpPr>
        <p:spPr>
          <a:xfrm>
            <a:off x="1001955"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27" name="object 2394"/>
          <p:cNvSpPr/>
          <p:nvPr/>
        </p:nvSpPr>
        <p:spPr>
          <a:xfrm>
            <a:off x="960545"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28" name="object 2395"/>
          <p:cNvSpPr/>
          <p:nvPr/>
        </p:nvSpPr>
        <p:spPr>
          <a:xfrm>
            <a:off x="919142"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29" name="object 2396"/>
          <p:cNvSpPr/>
          <p:nvPr/>
        </p:nvSpPr>
        <p:spPr>
          <a:xfrm>
            <a:off x="877738"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30" name="object 2397"/>
          <p:cNvSpPr/>
          <p:nvPr/>
        </p:nvSpPr>
        <p:spPr>
          <a:xfrm>
            <a:off x="836327"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31" name="object 2398"/>
          <p:cNvSpPr/>
          <p:nvPr/>
        </p:nvSpPr>
        <p:spPr>
          <a:xfrm>
            <a:off x="794924"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32" name="object 2399"/>
          <p:cNvSpPr/>
          <p:nvPr/>
        </p:nvSpPr>
        <p:spPr>
          <a:xfrm>
            <a:off x="753520"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33" name="object 2400"/>
          <p:cNvSpPr/>
          <p:nvPr/>
        </p:nvSpPr>
        <p:spPr>
          <a:xfrm>
            <a:off x="712117"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34" name="object 2401"/>
          <p:cNvSpPr/>
          <p:nvPr/>
        </p:nvSpPr>
        <p:spPr>
          <a:xfrm>
            <a:off x="670704"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35" name="object 2402"/>
          <p:cNvSpPr/>
          <p:nvPr/>
        </p:nvSpPr>
        <p:spPr>
          <a:xfrm>
            <a:off x="629302"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36" name="object 2403"/>
          <p:cNvSpPr/>
          <p:nvPr/>
        </p:nvSpPr>
        <p:spPr>
          <a:xfrm>
            <a:off x="587890"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37" name="object 2404"/>
          <p:cNvSpPr/>
          <p:nvPr/>
        </p:nvSpPr>
        <p:spPr>
          <a:xfrm>
            <a:off x="546487"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38" name="object 2405"/>
          <p:cNvSpPr/>
          <p:nvPr/>
        </p:nvSpPr>
        <p:spPr>
          <a:xfrm>
            <a:off x="505082"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39" name="object 2406"/>
          <p:cNvSpPr/>
          <p:nvPr/>
        </p:nvSpPr>
        <p:spPr>
          <a:xfrm>
            <a:off x="463679"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40" name="object 2407"/>
          <p:cNvSpPr/>
          <p:nvPr/>
        </p:nvSpPr>
        <p:spPr>
          <a:xfrm>
            <a:off x="422269"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41" name="object 2408"/>
          <p:cNvSpPr/>
          <p:nvPr/>
        </p:nvSpPr>
        <p:spPr>
          <a:xfrm>
            <a:off x="380866" y="311682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42" name="object 2409"/>
          <p:cNvSpPr/>
          <p:nvPr/>
        </p:nvSpPr>
        <p:spPr>
          <a:xfrm>
            <a:off x="339462" y="3116814"/>
            <a:ext cx="34555" cy="0"/>
          </a:xfrm>
          <a:custGeom>
            <a:avLst/>
            <a:gdLst/>
            <a:ahLst/>
            <a:cxnLst/>
            <a:rect l="l" t="t" r="r" b="b"/>
            <a:pathLst>
              <a:path w="55244">
                <a:moveTo>
                  <a:pt x="0" y="0"/>
                </a:moveTo>
                <a:lnTo>
                  <a:pt x="55181" y="0"/>
                </a:lnTo>
              </a:path>
            </a:pathLst>
          </a:custGeom>
          <a:ln w="5515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43" name="object 2410"/>
          <p:cNvSpPr/>
          <p:nvPr/>
        </p:nvSpPr>
        <p:spPr>
          <a:xfrm>
            <a:off x="3030827"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44" name="object 2411"/>
          <p:cNvSpPr/>
          <p:nvPr/>
        </p:nvSpPr>
        <p:spPr>
          <a:xfrm>
            <a:off x="2989424"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45" name="object 2412"/>
          <p:cNvSpPr/>
          <p:nvPr/>
        </p:nvSpPr>
        <p:spPr>
          <a:xfrm>
            <a:off x="2740987"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46" name="object 2413"/>
          <p:cNvSpPr/>
          <p:nvPr/>
        </p:nvSpPr>
        <p:spPr>
          <a:xfrm>
            <a:off x="2699584"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47" name="object 2414"/>
          <p:cNvSpPr/>
          <p:nvPr/>
        </p:nvSpPr>
        <p:spPr>
          <a:xfrm>
            <a:off x="2658173"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48" name="object 2415"/>
          <p:cNvSpPr/>
          <p:nvPr/>
        </p:nvSpPr>
        <p:spPr>
          <a:xfrm>
            <a:off x="2616770"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49" name="object 2416"/>
          <p:cNvSpPr/>
          <p:nvPr/>
        </p:nvSpPr>
        <p:spPr>
          <a:xfrm>
            <a:off x="2575366"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50" name="object 2417"/>
          <p:cNvSpPr/>
          <p:nvPr/>
        </p:nvSpPr>
        <p:spPr>
          <a:xfrm>
            <a:off x="2161308"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51" name="object 2418"/>
          <p:cNvSpPr/>
          <p:nvPr/>
        </p:nvSpPr>
        <p:spPr>
          <a:xfrm>
            <a:off x="2119904"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52" name="object 2419"/>
          <p:cNvSpPr/>
          <p:nvPr/>
        </p:nvSpPr>
        <p:spPr>
          <a:xfrm>
            <a:off x="1540225"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53" name="object 2420"/>
          <p:cNvSpPr/>
          <p:nvPr/>
        </p:nvSpPr>
        <p:spPr>
          <a:xfrm>
            <a:off x="1498821"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54" name="object 2421"/>
          <p:cNvSpPr/>
          <p:nvPr/>
        </p:nvSpPr>
        <p:spPr>
          <a:xfrm>
            <a:off x="1416014"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55" name="object 2422"/>
          <p:cNvSpPr/>
          <p:nvPr/>
        </p:nvSpPr>
        <p:spPr>
          <a:xfrm>
            <a:off x="1374602"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56" name="object 2423"/>
          <p:cNvSpPr/>
          <p:nvPr/>
        </p:nvSpPr>
        <p:spPr>
          <a:xfrm>
            <a:off x="1333200"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57" name="object 2424"/>
          <p:cNvSpPr/>
          <p:nvPr/>
        </p:nvSpPr>
        <p:spPr>
          <a:xfrm>
            <a:off x="1291796"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58" name="object 2425"/>
          <p:cNvSpPr/>
          <p:nvPr/>
        </p:nvSpPr>
        <p:spPr>
          <a:xfrm>
            <a:off x="1250385"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59" name="object 2426"/>
          <p:cNvSpPr/>
          <p:nvPr/>
        </p:nvSpPr>
        <p:spPr>
          <a:xfrm>
            <a:off x="1208981" y="316529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60" name="object 2427"/>
          <p:cNvSpPr/>
          <p:nvPr/>
        </p:nvSpPr>
        <p:spPr>
          <a:xfrm>
            <a:off x="1167577"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61" name="object 2428"/>
          <p:cNvSpPr/>
          <p:nvPr/>
        </p:nvSpPr>
        <p:spPr>
          <a:xfrm>
            <a:off x="1126175"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62" name="object 2429"/>
          <p:cNvSpPr/>
          <p:nvPr/>
        </p:nvSpPr>
        <p:spPr>
          <a:xfrm>
            <a:off x="1084763"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63" name="object 2430"/>
          <p:cNvSpPr/>
          <p:nvPr/>
        </p:nvSpPr>
        <p:spPr>
          <a:xfrm>
            <a:off x="1043360"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64" name="object 2431"/>
          <p:cNvSpPr/>
          <p:nvPr/>
        </p:nvSpPr>
        <p:spPr>
          <a:xfrm>
            <a:off x="1001948"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65" name="object 2432"/>
          <p:cNvSpPr/>
          <p:nvPr/>
        </p:nvSpPr>
        <p:spPr>
          <a:xfrm>
            <a:off x="960545"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66" name="object 2433"/>
          <p:cNvSpPr/>
          <p:nvPr/>
        </p:nvSpPr>
        <p:spPr>
          <a:xfrm>
            <a:off x="919142"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67" name="object 2434"/>
          <p:cNvSpPr/>
          <p:nvPr/>
        </p:nvSpPr>
        <p:spPr>
          <a:xfrm>
            <a:off x="877738"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68" name="object 2435"/>
          <p:cNvSpPr/>
          <p:nvPr/>
        </p:nvSpPr>
        <p:spPr>
          <a:xfrm>
            <a:off x="836327"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69" name="object 2436"/>
          <p:cNvSpPr/>
          <p:nvPr/>
        </p:nvSpPr>
        <p:spPr>
          <a:xfrm>
            <a:off x="794924"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70" name="object 2437"/>
          <p:cNvSpPr/>
          <p:nvPr/>
        </p:nvSpPr>
        <p:spPr>
          <a:xfrm>
            <a:off x="753520"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71" name="object 2438"/>
          <p:cNvSpPr/>
          <p:nvPr/>
        </p:nvSpPr>
        <p:spPr>
          <a:xfrm>
            <a:off x="712117"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72" name="object 2439"/>
          <p:cNvSpPr/>
          <p:nvPr/>
        </p:nvSpPr>
        <p:spPr>
          <a:xfrm>
            <a:off x="670704"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73" name="object 2440"/>
          <p:cNvSpPr/>
          <p:nvPr/>
        </p:nvSpPr>
        <p:spPr>
          <a:xfrm>
            <a:off x="629302"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74" name="object 2441"/>
          <p:cNvSpPr/>
          <p:nvPr/>
        </p:nvSpPr>
        <p:spPr>
          <a:xfrm>
            <a:off x="587890"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75" name="object 2442"/>
          <p:cNvSpPr/>
          <p:nvPr/>
        </p:nvSpPr>
        <p:spPr>
          <a:xfrm>
            <a:off x="546487"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76" name="object 2443"/>
          <p:cNvSpPr/>
          <p:nvPr/>
        </p:nvSpPr>
        <p:spPr>
          <a:xfrm>
            <a:off x="505082"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77" name="object 2444"/>
          <p:cNvSpPr/>
          <p:nvPr/>
        </p:nvSpPr>
        <p:spPr>
          <a:xfrm>
            <a:off x="463679"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78" name="object 2445"/>
          <p:cNvSpPr/>
          <p:nvPr/>
        </p:nvSpPr>
        <p:spPr>
          <a:xfrm>
            <a:off x="422269"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79" name="object 2446"/>
          <p:cNvSpPr/>
          <p:nvPr/>
        </p:nvSpPr>
        <p:spPr>
          <a:xfrm>
            <a:off x="380866" y="316529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80" name="object 2447"/>
          <p:cNvSpPr/>
          <p:nvPr/>
        </p:nvSpPr>
        <p:spPr>
          <a:xfrm>
            <a:off x="339462" y="3165285"/>
            <a:ext cx="34555" cy="0"/>
          </a:xfrm>
          <a:custGeom>
            <a:avLst/>
            <a:gdLst/>
            <a:ahLst/>
            <a:cxnLst/>
            <a:rect l="l" t="t" r="r" b="b"/>
            <a:pathLst>
              <a:path w="55244">
                <a:moveTo>
                  <a:pt x="0" y="0"/>
                </a:moveTo>
                <a:lnTo>
                  <a:pt x="55181"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81" name="object 2448"/>
          <p:cNvSpPr/>
          <p:nvPr/>
        </p:nvSpPr>
        <p:spPr>
          <a:xfrm>
            <a:off x="2989424"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82" name="object 2449"/>
          <p:cNvSpPr/>
          <p:nvPr/>
        </p:nvSpPr>
        <p:spPr>
          <a:xfrm>
            <a:off x="2699584"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83" name="object 2450"/>
          <p:cNvSpPr/>
          <p:nvPr/>
        </p:nvSpPr>
        <p:spPr>
          <a:xfrm>
            <a:off x="2658173"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84" name="object 2451"/>
          <p:cNvSpPr/>
          <p:nvPr/>
        </p:nvSpPr>
        <p:spPr>
          <a:xfrm>
            <a:off x="2161308"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85" name="object 2452"/>
          <p:cNvSpPr/>
          <p:nvPr/>
        </p:nvSpPr>
        <p:spPr>
          <a:xfrm>
            <a:off x="2119904"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86" name="object 2453"/>
          <p:cNvSpPr/>
          <p:nvPr/>
        </p:nvSpPr>
        <p:spPr>
          <a:xfrm>
            <a:off x="1457418"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87" name="object 2454"/>
          <p:cNvSpPr/>
          <p:nvPr/>
        </p:nvSpPr>
        <p:spPr>
          <a:xfrm>
            <a:off x="1416014"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88" name="object 2455"/>
          <p:cNvSpPr/>
          <p:nvPr/>
        </p:nvSpPr>
        <p:spPr>
          <a:xfrm>
            <a:off x="1374602"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89" name="object 2456"/>
          <p:cNvSpPr/>
          <p:nvPr/>
        </p:nvSpPr>
        <p:spPr>
          <a:xfrm>
            <a:off x="1333200"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90" name="object 2457"/>
          <p:cNvSpPr/>
          <p:nvPr/>
        </p:nvSpPr>
        <p:spPr>
          <a:xfrm>
            <a:off x="1291796"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91" name="object 2458"/>
          <p:cNvSpPr/>
          <p:nvPr/>
        </p:nvSpPr>
        <p:spPr>
          <a:xfrm>
            <a:off x="1250385"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92" name="object 2459"/>
          <p:cNvSpPr/>
          <p:nvPr/>
        </p:nvSpPr>
        <p:spPr>
          <a:xfrm>
            <a:off x="1208981" y="32137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93" name="object 2460"/>
          <p:cNvSpPr/>
          <p:nvPr/>
        </p:nvSpPr>
        <p:spPr>
          <a:xfrm>
            <a:off x="1167577"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94" name="object 2461"/>
          <p:cNvSpPr/>
          <p:nvPr/>
        </p:nvSpPr>
        <p:spPr>
          <a:xfrm>
            <a:off x="1126175"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95" name="object 2462"/>
          <p:cNvSpPr/>
          <p:nvPr/>
        </p:nvSpPr>
        <p:spPr>
          <a:xfrm>
            <a:off x="1084763"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96" name="object 2463"/>
          <p:cNvSpPr/>
          <p:nvPr/>
        </p:nvSpPr>
        <p:spPr>
          <a:xfrm>
            <a:off x="1043360"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97" name="object 2464"/>
          <p:cNvSpPr/>
          <p:nvPr/>
        </p:nvSpPr>
        <p:spPr>
          <a:xfrm>
            <a:off x="1001948"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98" name="object 2465"/>
          <p:cNvSpPr/>
          <p:nvPr/>
        </p:nvSpPr>
        <p:spPr>
          <a:xfrm>
            <a:off x="960545"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799" name="object 2466"/>
          <p:cNvSpPr/>
          <p:nvPr/>
        </p:nvSpPr>
        <p:spPr>
          <a:xfrm>
            <a:off x="919142"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00" name="object 2467"/>
          <p:cNvSpPr/>
          <p:nvPr/>
        </p:nvSpPr>
        <p:spPr>
          <a:xfrm>
            <a:off x="877738"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01" name="object 2468"/>
          <p:cNvSpPr/>
          <p:nvPr/>
        </p:nvSpPr>
        <p:spPr>
          <a:xfrm>
            <a:off x="836327"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02" name="object 2469"/>
          <p:cNvSpPr/>
          <p:nvPr/>
        </p:nvSpPr>
        <p:spPr>
          <a:xfrm>
            <a:off x="794924"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03" name="object 2470"/>
          <p:cNvSpPr/>
          <p:nvPr/>
        </p:nvSpPr>
        <p:spPr>
          <a:xfrm>
            <a:off x="753520"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04" name="object 2471"/>
          <p:cNvSpPr/>
          <p:nvPr/>
        </p:nvSpPr>
        <p:spPr>
          <a:xfrm>
            <a:off x="712117"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05" name="object 2472"/>
          <p:cNvSpPr/>
          <p:nvPr/>
        </p:nvSpPr>
        <p:spPr>
          <a:xfrm>
            <a:off x="670704"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06" name="object 2473"/>
          <p:cNvSpPr/>
          <p:nvPr/>
        </p:nvSpPr>
        <p:spPr>
          <a:xfrm>
            <a:off x="629302"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07" name="object 2474"/>
          <p:cNvSpPr/>
          <p:nvPr/>
        </p:nvSpPr>
        <p:spPr>
          <a:xfrm>
            <a:off x="587890"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08" name="object 2475"/>
          <p:cNvSpPr/>
          <p:nvPr/>
        </p:nvSpPr>
        <p:spPr>
          <a:xfrm>
            <a:off x="546487"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09" name="object 2476"/>
          <p:cNvSpPr/>
          <p:nvPr/>
        </p:nvSpPr>
        <p:spPr>
          <a:xfrm>
            <a:off x="505082"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10" name="object 2477"/>
          <p:cNvSpPr/>
          <p:nvPr/>
        </p:nvSpPr>
        <p:spPr>
          <a:xfrm>
            <a:off x="463679"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11" name="object 2478"/>
          <p:cNvSpPr/>
          <p:nvPr/>
        </p:nvSpPr>
        <p:spPr>
          <a:xfrm>
            <a:off x="422269"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12" name="object 2479"/>
          <p:cNvSpPr/>
          <p:nvPr/>
        </p:nvSpPr>
        <p:spPr>
          <a:xfrm>
            <a:off x="380866" y="321376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13" name="object 2480"/>
          <p:cNvSpPr/>
          <p:nvPr/>
        </p:nvSpPr>
        <p:spPr>
          <a:xfrm>
            <a:off x="2699584" y="32622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14" name="object 2481"/>
          <p:cNvSpPr/>
          <p:nvPr/>
        </p:nvSpPr>
        <p:spPr>
          <a:xfrm>
            <a:off x="2533963" y="32622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15" name="object 2482"/>
          <p:cNvSpPr/>
          <p:nvPr/>
        </p:nvSpPr>
        <p:spPr>
          <a:xfrm>
            <a:off x="1623040" y="32622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16" name="object 2483"/>
          <p:cNvSpPr/>
          <p:nvPr/>
        </p:nvSpPr>
        <p:spPr>
          <a:xfrm>
            <a:off x="1581627" y="32622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17" name="object 2484"/>
          <p:cNvSpPr/>
          <p:nvPr/>
        </p:nvSpPr>
        <p:spPr>
          <a:xfrm>
            <a:off x="1540225" y="32622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18" name="object 2485"/>
          <p:cNvSpPr/>
          <p:nvPr/>
        </p:nvSpPr>
        <p:spPr>
          <a:xfrm>
            <a:off x="1498821" y="32622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19" name="object 2486"/>
          <p:cNvSpPr/>
          <p:nvPr/>
        </p:nvSpPr>
        <p:spPr>
          <a:xfrm>
            <a:off x="1457418" y="32622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20" name="object 2487"/>
          <p:cNvSpPr/>
          <p:nvPr/>
        </p:nvSpPr>
        <p:spPr>
          <a:xfrm>
            <a:off x="1416014" y="32622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21" name="object 2488"/>
          <p:cNvSpPr/>
          <p:nvPr/>
        </p:nvSpPr>
        <p:spPr>
          <a:xfrm>
            <a:off x="1374602" y="32622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22" name="object 2489"/>
          <p:cNvSpPr/>
          <p:nvPr/>
        </p:nvSpPr>
        <p:spPr>
          <a:xfrm>
            <a:off x="1333200" y="32622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23" name="object 2490"/>
          <p:cNvSpPr/>
          <p:nvPr/>
        </p:nvSpPr>
        <p:spPr>
          <a:xfrm>
            <a:off x="1291796" y="32622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24" name="object 2491"/>
          <p:cNvSpPr/>
          <p:nvPr/>
        </p:nvSpPr>
        <p:spPr>
          <a:xfrm>
            <a:off x="1250385" y="32622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25" name="object 2492"/>
          <p:cNvSpPr/>
          <p:nvPr/>
        </p:nvSpPr>
        <p:spPr>
          <a:xfrm>
            <a:off x="1208981" y="32622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26" name="object 2493"/>
          <p:cNvSpPr/>
          <p:nvPr/>
        </p:nvSpPr>
        <p:spPr>
          <a:xfrm>
            <a:off x="1167577" y="326222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27" name="object 2494"/>
          <p:cNvSpPr/>
          <p:nvPr/>
        </p:nvSpPr>
        <p:spPr>
          <a:xfrm>
            <a:off x="1126167"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28" name="object 2495"/>
          <p:cNvSpPr/>
          <p:nvPr/>
        </p:nvSpPr>
        <p:spPr>
          <a:xfrm>
            <a:off x="1084763" y="326222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29" name="object 2496"/>
          <p:cNvSpPr/>
          <p:nvPr/>
        </p:nvSpPr>
        <p:spPr>
          <a:xfrm>
            <a:off x="1043360"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30" name="object 2497"/>
          <p:cNvSpPr/>
          <p:nvPr/>
        </p:nvSpPr>
        <p:spPr>
          <a:xfrm>
            <a:off x="1001948"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31" name="object 2498"/>
          <p:cNvSpPr/>
          <p:nvPr/>
        </p:nvSpPr>
        <p:spPr>
          <a:xfrm>
            <a:off x="960545"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32" name="object 2499"/>
          <p:cNvSpPr/>
          <p:nvPr/>
        </p:nvSpPr>
        <p:spPr>
          <a:xfrm>
            <a:off x="919142"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33" name="object 2500"/>
          <p:cNvSpPr/>
          <p:nvPr/>
        </p:nvSpPr>
        <p:spPr>
          <a:xfrm>
            <a:off x="877738"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34" name="object 2501"/>
          <p:cNvSpPr/>
          <p:nvPr/>
        </p:nvSpPr>
        <p:spPr>
          <a:xfrm>
            <a:off x="836327"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35" name="object 2502"/>
          <p:cNvSpPr/>
          <p:nvPr/>
        </p:nvSpPr>
        <p:spPr>
          <a:xfrm>
            <a:off x="794924"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36" name="object 2503"/>
          <p:cNvSpPr/>
          <p:nvPr/>
        </p:nvSpPr>
        <p:spPr>
          <a:xfrm>
            <a:off x="753520"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37" name="object 2504"/>
          <p:cNvSpPr/>
          <p:nvPr/>
        </p:nvSpPr>
        <p:spPr>
          <a:xfrm>
            <a:off x="712117"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38" name="object 2505"/>
          <p:cNvSpPr/>
          <p:nvPr/>
        </p:nvSpPr>
        <p:spPr>
          <a:xfrm>
            <a:off x="670704"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39" name="object 2506"/>
          <p:cNvSpPr/>
          <p:nvPr/>
        </p:nvSpPr>
        <p:spPr>
          <a:xfrm>
            <a:off x="629302"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40" name="object 2507"/>
          <p:cNvSpPr/>
          <p:nvPr/>
        </p:nvSpPr>
        <p:spPr>
          <a:xfrm>
            <a:off x="587890"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41" name="object 2508"/>
          <p:cNvSpPr/>
          <p:nvPr/>
        </p:nvSpPr>
        <p:spPr>
          <a:xfrm>
            <a:off x="546487"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42" name="object 2509"/>
          <p:cNvSpPr/>
          <p:nvPr/>
        </p:nvSpPr>
        <p:spPr>
          <a:xfrm>
            <a:off x="505082"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43" name="object 2510"/>
          <p:cNvSpPr/>
          <p:nvPr/>
        </p:nvSpPr>
        <p:spPr>
          <a:xfrm>
            <a:off x="463679"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44" name="object 2511"/>
          <p:cNvSpPr/>
          <p:nvPr/>
        </p:nvSpPr>
        <p:spPr>
          <a:xfrm>
            <a:off x="422269"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45" name="object 2512"/>
          <p:cNvSpPr/>
          <p:nvPr/>
        </p:nvSpPr>
        <p:spPr>
          <a:xfrm>
            <a:off x="380866" y="326223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46" name="object 2513"/>
          <p:cNvSpPr/>
          <p:nvPr/>
        </p:nvSpPr>
        <p:spPr>
          <a:xfrm>
            <a:off x="2202719" y="32622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47" name="object 2514"/>
          <p:cNvSpPr/>
          <p:nvPr/>
        </p:nvSpPr>
        <p:spPr>
          <a:xfrm>
            <a:off x="1581627"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48" name="object 2515"/>
          <p:cNvSpPr/>
          <p:nvPr/>
        </p:nvSpPr>
        <p:spPr>
          <a:xfrm>
            <a:off x="1540225"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49" name="object 2516"/>
          <p:cNvSpPr/>
          <p:nvPr/>
        </p:nvSpPr>
        <p:spPr>
          <a:xfrm>
            <a:off x="1498821"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50" name="object 2517"/>
          <p:cNvSpPr/>
          <p:nvPr/>
        </p:nvSpPr>
        <p:spPr>
          <a:xfrm>
            <a:off x="1457418"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51" name="object 2518"/>
          <p:cNvSpPr/>
          <p:nvPr/>
        </p:nvSpPr>
        <p:spPr>
          <a:xfrm>
            <a:off x="1416014"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52" name="object 2519"/>
          <p:cNvSpPr/>
          <p:nvPr/>
        </p:nvSpPr>
        <p:spPr>
          <a:xfrm>
            <a:off x="1374602"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53" name="object 2520"/>
          <p:cNvSpPr/>
          <p:nvPr/>
        </p:nvSpPr>
        <p:spPr>
          <a:xfrm>
            <a:off x="1333200"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54" name="object 2521"/>
          <p:cNvSpPr/>
          <p:nvPr/>
        </p:nvSpPr>
        <p:spPr>
          <a:xfrm>
            <a:off x="1291796"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55" name="object 2522"/>
          <p:cNvSpPr/>
          <p:nvPr/>
        </p:nvSpPr>
        <p:spPr>
          <a:xfrm>
            <a:off x="1250385"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56" name="object 2523"/>
          <p:cNvSpPr/>
          <p:nvPr/>
        </p:nvSpPr>
        <p:spPr>
          <a:xfrm>
            <a:off x="1208981"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57" name="object 2524"/>
          <p:cNvSpPr/>
          <p:nvPr/>
        </p:nvSpPr>
        <p:spPr>
          <a:xfrm>
            <a:off x="1167577"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58" name="object 2525"/>
          <p:cNvSpPr/>
          <p:nvPr/>
        </p:nvSpPr>
        <p:spPr>
          <a:xfrm>
            <a:off x="1126175"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59" name="object 2526"/>
          <p:cNvSpPr/>
          <p:nvPr/>
        </p:nvSpPr>
        <p:spPr>
          <a:xfrm>
            <a:off x="1084763"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60" name="object 2527"/>
          <p:cNvSpPr/>
          <p:nvPr/>
        </p:nvSpPr>
        <p:spPr>
          <a:xfrm>
            <a:off x="1043360"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61" name="object 2528"/>
          <p:cNvSpPr/>
          <p:nvPr/>
        </p:nvSpPr>
        <p:spPr>
          <a:xfrm>
            <a:off x="1001948"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62" name="object 2529"/>
          <p:cNvSpPr/>
          <p:nvPr/>
        </p:nvSpPr>
        <p:spPr>
          <a:xfrm>
            <a:off x="960545"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63" name="object 2530"/>
          <p:cNvSpPr/>
          <p:nvPr/>
        </p:nvSpPr>
        <p:spPr>
          <a:xfrm>
            <a:off x="919142"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64" name="object 2531"/>
          <p:cNvSpPr/>
          <p:nvPr/>
        </p:nvSpPr>
        <p:spPr>
          <a:xfrm>
            <a:off x="877738"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65" name="object 2532"/>
          <p:cNvSpPr/>
          <p:nvPr/>
        </p:nvSpPr>
        <p:spPr>
          <a:xfrm>
            <a:off x="836327"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66" name="object 2533"/>
          <p:cNvSpPr/>
          <p:nvPr/>
        </p:nvSpPr>
        <p:spPr>
          <a:xfrm>
            <a:off x="794924"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67" name="object 2534"/>
          <p:cNvSpPr/>
          <p:nvPr/>
        </p:nvSpPr>
        <p:spPr>
          <a:xfrm>
            <a:off x="753520"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68" name="object 2535"/>
          <p:cNvSpPr/>
          <p:nvPr/>
        </p:nvSpPr>
        <p:spPr>
          <a:xfrm>
            <a:off x="712117"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69" name="object 2536"/>
          <p:cNvSpPr/>
          <p:nvPr/>
        </p:nvSpPr>
        <p:spPr>
          <a:xfrm>
            <a:off x="670704"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70" name="object 2537"/>
          <p:cNvSpPr/>
          <p:nvPr/>
        </p:nvSpPr>
        <p:spPr>
          <a:xfrm>
            <a:off x="629302"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71" name="object 2538"/>
          <p:cNvSpPr/>
          <p:nvPr/>
        </p:nvSpPr>
        <p:spPr>
          <a:xfrm>
            <a:off x="587898"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72" name="object 2539"/>
          <p:cNvSpPr/>
          <p:nvPr/>
        </p:nvSpPr>
        <p:spPr>
          <a:xfrm>
            <a:off x="546487"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73" name="object 2540"/>
          <p:cNvSpPr/>
          <p:nvPr/>
        </p:nvSpPr>
        <p:spPr>
          <a:xfrm>
            <a:off x="505082"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74" name="object 2541"/>
          <p:cNvSpPr/>
          <p:nvPr/>
        </p:nvSpPr>
        <p:spPr>
          <a:xfrm>
            <a:off x="463679"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75" name="object 2542"/>
          <p:cNvSpPr/>
          <p:nvPr/>
        </p:nvSpPr>
        <p:spPr>
          <a:xfrm>
            <a:off x="422277" y="331070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76" name="object 2543"/>
          <p:cNvSpPr/>
          <p:nvPr/>
        </p:nvSpPr>
        <p:spPr>
          <a:xfrm>
            <a:off x="3072231"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77" name="object 2544"/>
          <p:cNvSpPr/>
          <p:nvPr/>
        </p:nvSpPr>
        <p:spPr>
          <a:xfrm>
            <a:off x="3030827"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78" name="object 2545"/>
          <p:cNvSpPr/>
          <p:nvPr/>
        </p:nvSpPr>
        <p:spPr>
          <a:xfrm>
            <a:off x="2575366"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79" name="object 2546"/>
          <p:cNvSpPr/>
          <p:nvPr/>
        </p:nvSpPr>
        <p:spPr>
          <a:xfrm>
            <a:off x="2202719" y="33107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80" name="object 2547"/>
          <p:cNvSpPr/>
          <p:nvPr/>
        </p:nvSpPr>
        <p:spPr>
          <a:xfrm>
            <a:off x="1581627"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81" name="object 2548"/>
          <p:cNvSpPr/>
          <p:nvPr/>
        </p:nvSpPr>
        <p:spPr>
          <a:xfrm>
            <a:off x="1540225"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82" name="object 2549"/>
          <p:cNvSpPr/>
          <p:nvPr/>
        </p:nvSpPr>
        <p:spPr>
          <a:xfrm>
            <a:off x="1498821"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83" name="object 2550"/>
          <p:cNvSpPr/>
          <p:nvPr/>
        </p:nvSpPr>
        <p:spPr>
          <a:xfrm>
            <a:off x="1457418"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84" name="object 2551"/>
          <p:cNvSpPr/>
          <p:nvPr/>
        </p:nvSpPr>
        <p:spPr>
          <a:xfrm>
            <a:off x="1416014"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85" name="object 2552"/>
          <p:cNvSpPr/>
          <p:nvPr/>
        </p:nvSpPr>
        <p:spPr>
          <a:xfrm>
            <a:off x="1374602"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86" name="object 2553"/>
          <p:cNvSpPr/>
          <p:nvPr/>
        </p:nvSpPr>
        <p:spPr>
          <a:xfrm>
            <a:off x="1333200"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87" name="object 2554"/>
          <p:cNvSpPr/>
          <p:nvPr/>
        </p:nvSpPr>
        <p:spPr>
          <a:xfrm>
            <a:off x="1291796"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88" name="object 2555"/>
          <p:cNvSpPr/>
          <p:nvPr/>
        </p:nvSpPr>
        <p:spPr>
          <a:xfrm>
            <a:off x="1250385"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89" name="object 2556"/>
          <p:cNvSpPr/>
          <p:nvPr/>
        </p:nvSpPr>
        <p:spPr>
          <a:xfrm>
            <a:off x="1208981"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90" name="object 2557"/>
          <p:cNvSpPr/>
          <p:nvPr/>
        </p:nvSpPr>
        <p:spPr>
          <a:xfrm>
            <a:off x="1167577"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91" name="object 2558"/>
          <p:cNvSpPr/>
          <p:nvPr/>
        </p:nvSpPr>
        <p:spPr>
          <a:xfrm>
            <a:off x="1126175"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92" name="object 2559"/>
          <p:cNvSpPr/>
          <p:nvPr/>
        </p:nvSpPr>
        <p:spPr>
          <a:xfrm>
            <a:off x="1084763"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93" name="object 2560"/>
          <p:cNvSpPr/>
          <p:nvPr/>
        </p:nvSpPr>
        <p:spPr>
          <a:xfrm>
            <a:off x="1043360"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94" name="object 2561"/>
          <p:cNvSpPr/>
          <p:nvPr/>
        </p:nvSpPr>
        <p:spPr>
          <a:xfrm>
            <a:off x="1001948"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95" name="object 2562"/>
          <p:cNvSpPr/>
          <p:nvPr/>
        </p:nvSpPr>
        <p:spPr>
          <a:xfrm>
            <a:off x="960545"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96" name="object 2563"/>
          <p:cNvSpPr/>
          <p:nvPr/>
        </p:nvSpPr>
        <p:spPr>
          <a:xfrm>
            <a:off x="919142"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97" name="object 2564"/>
          <p:cNvSpPr/>
          <p:nvPr/>
        </p:nvSpPr>
        <p:spPr>
          <a:xfrm>
            <a:off x="877738"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98" name="object 2565"/>
          <p:cNvSpPr/>
          <p:nvPr/>
        </p:nvSpPr>
        <p:spPr>
          <a:xfrm>
            <a:off x="836327"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899" name="object 2566"/>
          <p:cNvSpPr/>
          <p:nvPr/>
        </p:nvSpPr>
        <p:spPr>
          <a:xfrm>
            <a:off x="794924"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00" name="object 2567"/>
          <p:cNvSpPr/>
          <p:nvPr/>
        </p:nvSpPr>
        <p:spPr>
          <a:xfrm>
            <a:off x="753520"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01" name="object 2568"/>
          <p:cNvSpPr/>
          <p:nvPr/>
        </p:nvSpPr>
        <p:spPr>
          <a:xfrm>
            <a:off x="712117"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02" name="object 2569"/>
          <p:cNvSpPr/>
          <p:nvPr/>
        </p:nvSpPr>
        <p:spPr>
          <a:xfrm>
            <a:off x="670704"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03" name="object 2570"/>
          <p:cNvSpPr/>
          <p:nvPr/>
        </p:nvSpPr>
        <p:spPr>
          <a:xfrm>
            <a:off x="629302"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04" name="object 2571"/>
          <p:cNvSpPr/>
          <p:nvPr/>
        </p:nvSpPr>
        <p:spPr>
          <a:xfrm>
            <a:off x="587898"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05" name="object 2572"/>
          <p:cNvSpPr/>
          <p:nvPr/>
        </p:nvSpPr>
        <p:spPr>
          <a:xfrm>
            <a:off x="546487"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06" name="object 2573"/>
          <p:cNvSpPr/>
          <p:nvPr/>
        </p:nvSpPr>
        <p:spPr>
          <a:xfrm>
            <a:off x="505082" y="335916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07" name="object 2574"/>
          <p:cNvSpPr/>
          <p:nvPr/>
        </p:nvSpPr>
        <p:spPr>
          <a:xfrm>
            <a:off x="3030827"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08" name="object 2575"/>
          <p:cNvSpPr/>
          <p:nvPr/>
        </p:nvSpPr>
        <p:spPr>
          <a:xfrm>
            <a:off x="2906609"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09" name="object 2576"/>
          <p:cNvSpPr/>
          <p:nvPr/>
        </p:nvSpPr>
        <p:spPr>
          <a:xfrm>
            <a:off x="2865206"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10" name="object 2577"/>
          <p:cNvSpPr/>
          <p:nvPr/>
        </p:nvSpPr>
        <p:spPr>
          <a:xfrm>
            <a:off x="2616770"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11" name="object 2578"/>
          <p:cNvSpPr/>
          <p:nvPr/>
        </p:nvSpPr>
        <p:spPr>
          <a:xfrm>
            <a:off x="2575366" y="33591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12" name="object 2579"/>
          <p:cNvSpPr/>
          <p:nvPr/>
        </p:nvSpPr>
        <p:spPr>
          <a:xfrm>
            <a:off x="1540225"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13" name="object 2580"/>
          <p:cNvSpPr/>
          <p:nvPr/>
        </p:nvSpPr>
        <p:spPr>
          <a:xfrm>
            <a:off x="1498821"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14" name="object 2581"/>
          <p:cNvSpPr/>
          <p:nvPr/>
        </p:nvSpPr>
        <p:spPr>
          <a:xfrm>
            <a:off x="1457418"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15" name="object 2582"/>
          <p:cNvSpPr/>
          <p:nvPr/>
        </p:nvSpPr>
        <p:spPr>
          <a:xfrm>
            <a:off x="1416014"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16" name="object 2583"/>
          <p:cNvSpPr/>
          <p:nvPr/>
        </p:nvSpPr>
        <p:spPr>
          <a:xfrm>
            <a:off x="1374602"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17" name="object 2584"/>
          <p:cNvSpPr/>
          <p:nvPr/>
        </p:nvSpPr>
        <p:spPr>
          <a:xfrm>
            <a:off x="1333200"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18" name="object 2585"/>
          <p:cNvSpPr/>
          <p:nvPr/>
        </p:nvSpPr>
        <p:spPr>
          <a:xfrm>
            <a:off x="1291796"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19" name="object 2586"/>
          <p:cNvSpPr/>
          <p:nvPr/>
        </p:nvSpPr>
        <p:spPr>
          <a:xfrm>
            <a:off x="1250385"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20" name="object 2587"/>
          <p:cNvSpPr/>
          <p:nvPr/>
        </p:nvSpPr>
        <p:spPr>
          <a:xfrm>
            <a:off x="1208981"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21" name="object 2588"/>
          <p:cNvSpPr/>
          <p:nvPr/>
        </p:nvSpPr>
        <p:spPr>
          <a:xfrm>
            <a:off x="1167577" y="340763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22" name="object 2589"/>
          <p:cNvSpPr/>
          <p:nvPr/>
        </p:nvSpPr>
        <p:spPr>
          <a:xfrm>
            <a:off x="1126175" y="340763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23" name="object 2590"/>
          <p:cNvSpPr/>
          <p:nvPr/>
        </p:nvSpPr>
        <p:spPr>
          <a:xfrm>
            <a:off x="1084763" y="340763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24" name="object 2591"/>
          <p:cNvSpPr/>
          <p:nvPr/>
        </p:nvSpPr>
        <p:spPr>
          <a:xfrm>
            <a:off x="1043360" y="340763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25" name="object 2592"/>
          <p:cNvSpPr/>
          <p:nvPr/>
        </p:nvSpPr>
        <p:spPr>
          <a:xfrm>
            <a:off x="1001948" y="340763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26" name="object 2593"/>
          <p:cNvSpPr/>
          <p:nvPr/>
        </p:nvSpPr>
        <p:spPr>
          <a:xfrm>
            <a:off x="960545" y="340763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27" name="object 2594"/>
          <p:cNvSpPr/>
          <p:nvPr/>
        </p:nvSpPr>
        <p:spPr>
          <a:xfrm>
            <a:off x="919142" y="340763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28" name="object 2595"/>
          <p:cNvSpPr/>
          <p:nvPr/>
        </p:nvSpPr>
        <p:spPr>
          <a:xfrm>
            <a:off x="877738" y="340763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29" name="object 2596"/>
          <p:cNvSpPr/>
          <p:nvPr/>
        </p:nvSpPr>
        <p:spPr>
          <a:xfrm>
            <a:off x="836327" y="340763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30" name="object 2597"/>
          <p:cNvSpPr/>
          <p:nvPr/>
        </p:nvSpPr>
        <p:spPr>
          <a:xfrm>
            <a:off x="794924" y="340763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31" name="object 2598"/>
          <p:cNvSpPr/>
          <p:nvPr/>
        </p:nvSpPr>
        <p:spPr>
          <a:xfrm>
            <a:off x="587898" y="340763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32" name="object 2599"/>
          <p:cNvSpPr/>
          <p:nvPr/>
        </p:nvSpPr>
        <p:spPr>
          <a:xfrm>
            <a:off x="2906609"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33" name="object 2600"/>
          <p:cNvSpPr/>
          <p:nvPr/>
        </p:nvSpPr>
        <p:spPr>
          <a:xfrm>
            <a:off x="2865206"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34" name="object 2601"/>
          <p:cNvSpPr/>
          <p:nvPr/>
        </p:nvSpPr>
        <p:spPr>
          <a:xfrm>
            <a:off x="2823794"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35" name="object 2602"/>
          <p:cNvSpPr/>
          <p:nvPr/>
        </p:nvSpPr>
        <p:spPr>
          <a:xfrm>
            <a:off x="2658181"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36" name="object 2603"/>
          <p:cNvSpPr/>
          <p:nvPr/>
        </p:nvSpPr>
        <p:spPr>
          <a:xfrm>
            <a:off x="2616770"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37" name="object 2604"/>
          <p:cNvSpPr/>
          <p:nvPr/>
        </p:nvSpPr>
        <p:spPr>
          <a:xfrm>
            <a:off x="2533963"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38" name="object 2605"/>
          <p:cNvSpPr/>
          <p:nvPr/>
        </p:nvSpPr>
        <p:spPr>
          <a:xfrm>
            <a:off x="2492550" y="34076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39" name="object 2606"/>
          <p:cNvSpPr/>
          <p:nvPr/>
        </p:nvSpPr>
        <p:spPr>
          <a:xfrm>
            <a:off x="1540225" y="34561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40" name="object 2607"/>
          <p:cNvSpPr/>
          <p:nvPr/>
        </p:nvSpPr>
        <p:spPr>
          <a:xfrm>
            <a:off x="1498821" y="34561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41" name="object 2608"/>
          <p:cNvSpPr/>
          <p:nvPr/>
        </p:nvSpPr>
        <p:spPr>
          <a:xfrm>
            <a:off x="1457418" y="34561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42" name="object 2609"/>
          <p:cNvSpPr/>
          <p:nvPr/>
        </p:nvSpPr>
        <p:spPr>
          <a:xfrm>
            <a:off x="1416014" y="34561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43" name="object 2610"/>
          <p:cNvSpPr/>
          <p:nvPr/>
        </p:nvSpPr>
        <p:spPr>
          <a:xfrm>
            <a:off x="1374602" y="34561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44" name="object 2611"/>
          <p:cNvSpPr/>
          <p:nvPr/>
        </p:nvSpPr>
        <p:spPr>
          <a:xfrm>
            <a:off x="1333200" y="34561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45" name="object 2612"/>
          <p:cNvSpPr/>
          <p:nvPr/>
        </p:nvSpPr>
        <p:spPr>
          <a:xfrm>
            <a:off x="1291789" y="345611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46" name="object 2613"/>
          <p:cNvSpPr/>
          <p:nvPr/>
        </p:nvSpPr>
        <p:spPr>
          <a:xfrm>
            <a:off x="1250385" y="34561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47" name="object 2614"/>
          <p:cNvSpPr/>
          <p:nvPr/>
        </p:nvSpPr>
        <p:spPr>
          <a:xfrm>
            <a:off x="1208981" y="34561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48" name="object 2615"/>
          <p:cNvSpPr/>
          <p:nvPr/>
        </p:nvSpPr>
        <p:spPr>
          <a:xfrm>
            <a:off x="1167577" y="345610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49" name="object 2616"/>
          <p:cNvSpPr/>
          <p:nvPr/>
        </p:nvSpPr>
        <p:spPr>
          <a:xfrm>
            <a:off x="1126175" y="345610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50" name="object 2617"/>
          <p:cNvSpPr/>
          <p:nvPr/>
        </p:nvSpPr>
        <p:spPr>
          <a:xfrm>
            <a:off x="1084763" y="345611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51" name="object 2618"/>
          <p:cNvSpPr/>
          <p:nvPr/>
        </p:nvSpPr>
        <p:spPr>
          <a:xfrm>
            <a:off x="1043360" y="345611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52" name="object 2619"/>
          <p:cNvSpPr/>
          <p:nvPr/>
        </p:nvSpPr>
        <p:spPr>
          <a:xfrm>
            <a:off x="1001948" y="345611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53" name="object 2620"/>
          <p:cNvSpPr/>
          <p:nvPr/>
        </p:nvSpPr>
        <p:spPr>
          <a:xfrm>
            <a:off x="960545" y="345611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54" name="object 2621"/>
          <p:cNvSpPr/>
          <p:nvPr/>
        </p:nvSpPr>
        <p:spPr>
          <a:xfrm>
            <a:off x="919142" y="345611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55" name="object 2622"/>
          <p:cNvSpPr/>
          <p:nvPr/>
        </p:nvSpPr>
        <p:spPr>
          <a:xfrm>
            <a:off x="877738" y="345611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56" name="object 2623"/>
          <p:cNvSpPr/>
          <p:nvPr/>
        </p:nvSpPr>
        <p:spPr>
          <a:xfrm>
            <a:off x="836327" y="345611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57" name="object 2624"/>
          <p:cNvSpPr/>
          <p:nvPr/>
        </p:nvSpPr>
        <p:spPr>
          <a:xfrm>
            <a:off x="2906609" y="34561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58" name="object 2625"/>
          <p:cNvSpPr/>
          <p:nvPr/>
        </p:nvSpPr>
        <p:spPr>
          <a:xfrm>
            <a:off x="2865206" y="34561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59" name="object 2626"/>
          <p:cNvSpPr/>
          <p:nvPr/>
        </p:nvSpPr>
        <p:spPr>
          <a:xfrm>
            <a:off x="2823794" y="345611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60" name="object 2627"/>
          <p:cNvSpPr/>
          <p:nvPr/>
        </p:nvSpPr>
        <p:spPr>
          <a:xfrm>
            <a:off x="2782391" y="345611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61" name="object 2628"/>
          <p:cNvSpPr/>
          <p:nvPr/>
        </p:nvSpPr>
        <p:spPr>
          <a:xfrm>
            <a:off x="2575366" y="34561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62" name="object 2629"/>
          <p:cNvSpPr/>
          <p:nvPr/>
        </p:nvSpPr>
        <p:spPr>
          <a:xfrm>
            <a:off x="2533963" y="345611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63" name="object 2630"/>
          <p:cNvSpPr/>
          <p:nvPr/>
        </p:nvSpPr>
        <p:spPr>
          <a:xfrm>
            <a:off x="1498821"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64" name="object 2631"/>
          <p:cNvSpPr/>
          <p:nvPr/>
        </p:nvSpPr>
        <p:spPr>
          <a:xfrm>
            <a:off x="1457418"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65" name="object 2632"/>
          <p:cNvSpPr/>
          <p:nvPr/>
        </p:nvSpPr>
        <p:spPr>
          <a:xfrm>
            <a:off x="1416014"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66" name="object 2633"/>
          <p:cNvSpPr/>
          <p:nvPr/>
        </p:nvSpPr>
        <p:spPr>
          <a:xfrm>
            <a:off x="1374602"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67" name="object 2634"/>
          <p:cNvSpPr/>
          <p:nvPr/>
        </p:nvSpPr>
        <p:spPr>
          <a:xfrm>
            <a:off x="1333200"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68" name="object 2635"/>
          <p:cNvSpPr/>
          <p:nvPr/>
        </p:nvSpPr>
        <p:spPr>
          <a:xfrm>
            <a:off x="1250385"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69" name="object 2636"/>
          <p:cNvSpPr/>
          <p:nvPr/>
        </p:nvSpPr>
        <p:spPr>
          <a:xfrm>
            <a:off x="1208981"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70" name="object 2637"/>
          <p:cNvSpPr/>
          <p:nvPr/>
        </p:nvSpPr>
        <p:spPr>
          <a:xfrm>
            <a:off x="1167577" y="350457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71" name="object 2638"/>
          <p:cNvSpPr/>
          <p:nvPr/>
        </p:nvSpPr>
        <p:spPr>
          <a:xfrm>
            <a:off x="1126175" y="350457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72" name="object 2639"/>
          <p:cNvSpPr/>
          <p:nvPr/>
        </p:nvSpPr>
        <p:spPr>
          <a:xfrm>
            <a:off x="1084763" y="350457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73" name="object 2640"/>
          <p:cNvSpPr/>
          <p:nvPr/>
        </p:nvSpPr>
        <p:spPr>
          <a:xfrm>
            <a:off x="1043360" y="350457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74" name="object 2641"/>
          <p:cNvSpPr/>
          <p:nvPr/>
        </p:nvSpPr>
        <p:spPr>
          <a:xfrm>
            <a:off x="1001948" y="350457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75" name="object 2642"/>
          <p:cNvSpPr/>
          <p:nvPr/>
        </p:nvSpPr>
        <p:spPr>
          <a:xfrm>
            <a:off x="960545" y="350457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76" name="object 2643"/>
          <p:cNvSpPr/>
          <p:nvPr/>
        </p:nvSpPr>
        <p:spPr>
          <a:xfrm>
            <a:off x="919142" y="350457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77" name="object 2644"/>
          <p:cNvSpPr/>
          <p:nvPr/>
        </p:nvSpPr>
        <p:spPr>
          <a:xfrm>
            <a:off x="877738" y="350457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78" name="object 2645"/>
          <p:cNvSpPr/>
          <p:nvPr/>
        </p:nvSpPr>
        <p:spPr>
          <a:xfrm>
            <a:off x="836327" y="350457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79" name="object 2646"/>
          <p:cNvSpPr/>
          <p:nvPr/>
        </p:nvSpPr>
        <p:spPr>
          <a:xfrm>
            <a:off x="3196448"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80" name="object 2647"/>
          <p:cNvSpPr/>
          <p:nvPr/>
        </p:nvSpPr>
        <p:spPr>
          <a:xfrm>
            <a:off x="3155046"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81" name="object 2648"/>
          <p:cNvSpPr/>
          <p:nvPr/>
        </p:nvSpPr>
        <p:spPr>
          <a:xfrm>
            <a:off x="2865206"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82" name="object 2649"/>
          <p:cNvSpPr/>
          <p:nvPr/>
        </p:nvSpPr>
        <p:spPr>
          <a:xfrm>
            <a:off x="2823801"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83" name="object 2650"/>
          <p:cNvSpPr/>
          <p:nvPr/>
        </p:nvSpPr>
        <p:spPr>
          <a:xfrm>
            <a:off x="2782391"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84" name="object 2651"/>
          <p:cNvSpPr/>
          <p:nvPr/>
        </p:nvSpPr>
        <p:spPr>
          <a:xfrm>
            <a:off x="2740987"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85" name="object 2652"/>
          <p:cNvSpPr/>
          <p:nvPr/>
        </p:nvSpPr>
        <p:spPr>
          <a:xfrm>
            <a:off x="2616770"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86" name="object 2653"/>
          <p:cNvSpPr/>
          <p:nvPr/>
        </p:nvSpPr>
        <p:spPr>
          <a:xfrm>
            <a:off x="2575366" y="35045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87" name="object 2654"/>
          <p:cNvSpPr/>
          <p:nvPr/>
        </p:nvSpPr>
        <p:spPr>
          <a:xfrm>
            <a:off x="1457418"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88" name="object 2655"/>
          <p:cNvSpPr/>
          <p:nvPr/>
        </p:nvSpPr>
        <p:spPr>
          <a:xfrm>
            <a:off x="1416014"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89" name="object 2656"/>
          <p:cNvSpPr/>
          <p:nvPr/>
        </p:nvSpPr>
        <p:spPr>
          <a:xfrm>
            <a:off x="1374602"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90" name="object 2657"/>
          <p:cNvSpPr/>
          <p:nvPr/>
        </p:nvSpPr>
        <p:spPr>
          <a:xfrm>
            <a:off x="1333200"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91" name="object 2658"/>
          <p:cNvSpPr/>
          <p:nvPr/>
        </p:nvSpPr>
        <p:spPr>
          <a:xfrm>
            <a:off x="1250385"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92" name="object 2659"/>
          <p:cNvSpPr/>
          <p:nvPr/>
        </p:nvSpPr>
        <p:spPr>
          <a:xfrm>
            <a:off x="1208981"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93" name="object 2660"/>
          <p:cNvSpPr/>
          <p:nvPr/>
        </p:nvSpPr>
        <p:spPr>
          <a:xfrm>
            <a:off x="1167577" y="355304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94" name="object 2661"/>
          <p:cNvSpPr/>
          <p:nvPr/>
        </p:nvSpPr>
        <p:spPr>
          <a:xfrm>
            <a:off x="1126175" y="355304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95" name="object 2662"/>
          <p:cNvSpPr/>
          <p:nvPr/>
        </p:nvSpPr>
        <p:spPr>
          <a:xfrm>
            <a:off x="1084763" y="355304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96" name="object 2663"/>
          <p:cNvSpPr/>
          <p:nvPr/>
        </p:nvSpPr>
        <p:spPr>
          <a:xfrm>
            <a:off x="1043360" y="355304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97" name="object 2664"/>
          <p:cNvSpPr/>
          <p:nvPr/>
        </p:nvSpPr>
        <p:spPr>
          <a:xfrm>
            <a:off x="1001948" y="355304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98" name="object 2665"/>
          <p:cNvSpPr/>
          <p:nvPr/>
        </p:nvSpPr>
        <p:spPr>
          <a:xfrm>
            <a:off x="960545" y="355304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7999" name="object 2666"/>
          <p:cNvSpPr/>
          <p:nvPr/>
        </p:nvSpPr>
        <p:spPr>
          <a:xfrm>
            <a:off x="919142" y="355304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00" name="object 2667"/>
          <p:cNvSpPr/>
          <p:nvPr/>
        </p:nvSpPr>
        <p:spPr>
          <a:xfrm>
            <a:off x="877738" y="355304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01" name="object 2668"/>
          <p:cNvSpPr/>
          <p:nvPr/>
        </p:nvSpPr>
        <p:spPr>
          <a:xfrm>
            <a:off x="836327" y="355304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02" name="object 2669"/>
          <p:cNvSpPr/>
          <p:nvPr/>
        </p:nvSpPr>
        <p:spPr>
          <a:xfrm>
            <a:off x="3320667"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03" name="object 2670"/>
          <p:cNvSpPr/>
          <p:nvPr/>
        </p:nvSpPr>
        <p:spPr>
          <a:xfrm>
            <a:off x="3279264"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04" name="object 2671"/>
          <p:cNvSpPr/>
          <p:nvPr/>
        </p:nvSpPr>
        <p:spPr>
          <a:xfrm>
            <a:off x="3196448"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05" name="object 2672"/>
          <p:cNvSpPr/>
          <p:nvPr/>
        </p:nvSpPr>
        <p:spPr>
          <a:xfrm>
            <a:off x="2989424"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06" name="object 2673"/>
          <p:cNvSpPr/>
          <p:nvPr/>
        </p:nvSpPr>
        <p:spPr>
          <a:xfrm>
            <a:off x="2948013"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07" name="object 2674"/>
          <p:cNvSpPr/>
          <p:nvPr/>
        </p:nvSpPr>
        <p:spPr>
          <a:xfrm>
            <a:off x="2865206"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08" name="object 2675"/>
          <p:cNvSpPr/>
          <p:nvPr/>
        </p:nvSpPr>
        <p:spPr>
          <a:xfrm>
            <a:off x="2823801"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09" name="object 2676"/>
          <p:cNvSpPr/>
          <p:nvPr/>
        </p:nvSpPr>
        <p:spPr>
          <a:xfrm>
            <a:off x="2782391"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10" name="object 2677"/>
          <p:cNvSpPr/>
          <p:nvPr/>
        </p:nvSpPr>
        <p:spPr>
          <a:xfrm>
            <a:off x="2658181"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11" name="object 2678"/>
          <p:cNvSpPr/>
          <p:nvPr/>
        </p:nvSpPr>
        <p:spPr>
          <a:xfrm>
            <a:off x="2616770"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12" name="object 2679"/>
          <p:cNvSpPr/>
          <p:nvPr/>
        </p:nvSpPr>
        <p:spPr>
          <a:xfrm>
            <a:off x="3569104" y="35530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13" name="object 2680"/>
          <p:cNvSpPr/>
          <p:nvPr/>
        </p:nvSpPr>
        <p:spPr>
          <a:xfrm>
            <a:off x="1416014"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14" name="object 2681"/>
          <p:cNvSpPr/>
          <p:nvPr/>
        </p:nvSpPr>
        <p:spPr>
          <a:xfrm>
            <a:off x="1374602"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15" name="object 2682"/>
          <p:cNvSpPr/>
          <p:nvPr/>
        </p:nvSpPr>
        <p:spPr>
          <a:xfrm>
            <a:off x="1333200"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16" name="object 2683"/>
          <p:cNvSpPr/>
          <p:nvPr/>
        </p:nvSpPr>
        <p:spPr>
          <a:xfrm>
            <a:off x="1291796"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17" name="object 2684"/>
          <p:cNvSpPr/>
          <p:nvPr/>
        </p:nvSpPr>
        <p:spPr>
          <a:xfrm>
            <a:off x="1250385"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18" name="object 2685"/>
          <p:cNvSpPr/>
          <p:nvPr/>
        </p:nvSpPr>
        <p:spPr>
          <a:xfrm>
            <a:off x="1208981"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19" name="object 2686"/>
          <p:cNvSpPr/>
          <p:nvPr/>
        </p:nvSpPr>
        <p:spPr>
          <a:xfrm>
            <a:off x="1167577" y="360151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20" name="object 2687"/>
          <p:cNvSpPr/>
          <p:nvPr/>
        </p:nvSpPr>
        <p:spPr>
          <a:xfrm>
            <a:off x="1126175" y="360151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21" name="object 2688"/>
          <p:cNvSpPr/>
          <p:nvPr/>
        </p:nvSpPr>
        <p:spPr>
          <a:xfrm>
            <a:off x="1084763" y="360151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22" name="object 2689"/>
          <p:cNvSpPr/>
          <p:nvPr/>
        </p:nvSpPr>
        <p:spPr>
          <a:xfrm>
            <a:off x="1043360" y="360151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23" name="object 2690"/>
          <p:cNvSpPr/>
          <p:nvPr/>
        </p:nvSpPr>
        <p:spPr>
          <a:xfrm>
            <a:off x="1001948" y="360151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24" name="object 2691"/>
          <p:cNvSpPr/>
          <p:nvPr/>
        </p:nvSpPr>
        <p:spPr>
          <a:xfrm>
            <a:off x="960545" y="360151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25" name="object 2692"/>
          <p:cNvSpPr/>
          <p:nvPr/>
        </p:nvSpPr>
        <p:spPr>
          <a:xfrm>
            <a:off x="919142" y="360151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26" name="object 2693"/>
          <p:cNvSpPr/>
          <p:nvPr/>
        </p:nvSpPr>
        <p:spPr>
          <a:xfrm>
            <a:off x="877738" y="360151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27" name="object 2694"/>
          <p:cNvSpPr/>
          <p:nvPr/>
        </p:nvSpPr>
        <p:spPr>
          <a:xfrm>
            <a:off x="836327" y="360151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28" name="object 2695"/>
          <p:cNvSpPr/>
          <p:nvPr/>
        </p:nvSpPr>
        <p:spPr>
          <a:xfrm>
            <a:off x="3444886"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29" name="object 2696"/>
          <p:cNvSpPr/>
          <p:nvPr/>
        </p:nvSpPr>
        <p:spPr>
          <a:xfrm>
            <a:off x="3403473"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30" name="object 2697"/>
          <p:cNvSpPr/>
          <p:nvPr/>
        </p:nvSpPr>
        <p:spPr>
          <a:xfrm>
            <a:off x="3362071"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31" name="object 2698"/>
          <p:cNvSpPr/>
          <p:nvPr/>
        </p:nvSpPr>
        <p:spPr>
          <a:xfrm>
            <a:off x="3320667"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32" name="object 2699"/>
          <p:cNvSpPr/>
          <p:nvPr/>
        </p:nvSpPr>
        <p:spPr>
          <a:xfrm>
            <a:off x="3279264"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33" name="object 2700"/>
          <p:cNvSpPr/>
          <p:nvPr/>
        </p:nvSpPr>
        <p:spPr>
          <a:xfrm>
            <a:off x="3237851"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34" name="object 2701"/>
          <p:cNvSpPr/>
          <p:nvPr/>
        </p:nvSpPr>
        <p:spPr>
          <a:xfrm>
            <a:off x="2989424"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35" name="object 2702"/>
          <p:cNvSpPr/>
          <p:nvPr/>
        </p:nvSpPr>
        <p:spPr>
          <a:xfrm>
            <a:off x="2948021"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36" name="object 2703"/>
          <p:cNvSpPr/>
          <p:nvPr/>
        </p:nvSpPr>
        <p:spPr>
          <a:xfrm>
            <a:off x="2658173"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37" name="object 2704"/>
          <p:cNvSpPr/>
          <p:nvPr/>
        </p:nvSpPr>
        <p:spPr>
          <a:xfrm>
            <a:off x="3569104" y="36015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38" name="object 2705"/>
          <p:cNvSpPr/>
          <p:nvPr/>
        </p:nvSpPr>
        <p:spPr>
          <a:xfrm>
            <a:off x="1374602" y="36499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39" name="object 2706"/>
          <p:cNvSpPr/>
          <p:nvPr/>
        </p:nvSpPr>
        <p:spPr>
          <a:xfrm>
            <a:off x="1333200" y="36499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40" name="object 2707"/>
          <p:cNvSpPr/>
          <p:nvPr/>
        </p:nvSpPr>
        <p:spPr>
          <a:xfrm>
            <a:off x="1291796" y="36499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41" name="object 2708"/>
          <p:cNvSpPr/>
          <p:nvPr/>
        </p:nvSpPr>
        <p:spPr>
          <a:xfrm>
            <a:off x="1250385" y="36499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42" name="object 2709"/>
          <p:cNvSpPr/>
          <p:nvPr/>
        </p:nvSpPr>
        <p:spPr>
          <a:xfrm>
            <a:off x="1208981" y="36499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43" name="object 2710"/>
          <p:cNvSpPr/>
          <p:nvPr/>
        </p:nvSpPr>
        <p:spPr>
          <a:xfrm>
            <a:off x="1167577" y="364997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44" name="object 2711"/>
          <p:cNvSpPr/>
          <p:nvPr/>
        </p:nvSpPr>
        <p:spPr>
          <a:xfrm>
            <a:off x="1126167" y="364998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45" name="object 2712"/>
          <p:cNvSpPr/>
          <p:nvPr/>
        </p:nvSpPr>
        <p:spPr>
          <a:xfrm>
            <a:off x="1084763" y="364998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46" name="object 2713"/>
          <p:cNvSpPr/>
          <p:nvPr/>
        </p:nvSpPr>
        <p:spPr>
          <a:xfrm>
            <a:off x="1043360" y="364998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47" name="object 2714"/>
          <p:cNvSpPr/>
          <p:nvPr/>
        </p:nvSpPr>
        <p:spPr>
          <a:xfrm>
            <a:off x="1001948" y="364998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48" name="object 2715"/>
          <p:cNvSpPr/>
          <p:nvPr/>
        </p:nvSpPr>
        <p:spPr>
          <a:xfrm>
            <a:off x="960545" y="364998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49" name="object 2716"/>
          <p:cNvSpPr/>
          <p:nvPr/>
        </p:nvSpPr>
        <p:spPr>
          <a:xfrm>
            <a:off x="919142" y="364998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50" name="object 2717"/>
          <p:cNvSpPr/>
          <p:nvPr/>
        </p:nvSpPr>
        <p:spPr>
          <a:xfrm>
            <a:off x="877738" y="364998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51" name="object 2718"/>
          <p:cNvSpPr/>
          <p:nvPr/>
        </p:nvSpPr>
        <p:spPr>
          <a:xfrm>
            <a:off x="3486289" y="36499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52" name="object 2719"/>
          <p:cNvSpPr/>
          <p:nvPr/>
        </p:nvSpPr>
        <p:spPr>
          <a:xfrm>
            <a:off x="3444886" y="36499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53" name="object 2720"/>
          <p:cNvSpPr/>
          <p:nvPr/>
        </p:nvSpPr>
        <p:spPr>
          <a:xfrm>
            <a:off x="3403473" y="364998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54" name="object 2721"/>
          <p:cNvSpPr/>
          <p:nvPr/>
        </p:nvSpPr>
        <p:spPr>
          <a:xfrm>
            <a:off x="3362071" y="364998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55" name="object 2722"/>
          <p:cNvSpPr/>
          <p:nvPr/>
        </p:nvSpPr>
        <p:spPr>
          <a:xfrm>
            <a:off x="3320667" y="364998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56" name="object 2723"/>
          <p:cNvSpPr/>
          <p:nvPr/>
        </p:nvSpPr>
        <p:spPr>
          <a:xfrm>
            <a:off x="3279264" y="364998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57" name="object 2724"/>
          <p:cNvSpPr/>
          <p:nvPr/>
        </p:nvSpPr>
        <p:spPr>
          <a:xfrm>
            <a:off x="2823794" y="364998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58" name="object 2725"/>
          <p:cNvSpPr/>
          <p:nvPr/>
        </p:nvSpPr>
        <p:spPr>
          <a:xfrm>
            <a:off x="2782391" y="364998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59" name="object 2726"/>
          <p:cNvSpPr/>
          <p:nvPr/>
        </p:nvSpPr>
        <p:spPr>
          <a:xfrm>
            <a:off x="2740987" y="364998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60" name="object 2727"/>
          <p:cNvSpPr/>
          <p:nvPr/>
        </p:nvSpPr>
        <p:spPr>
          <a:xfrm>
            <a:off x="2699584" y="36499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61" name="object 2728"/>
          <p:cNvSpPr/>
          <p:nvPr/>
        </p:nvSpPr>
        <p:spPr>
          <a:xfrm>
            <a:off x="3651910" y="364998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62" name="object 2729"/>
          <p:cNvSpPr/>
          <p:nvPr/>
        </p:nvSpPr>
        <p:spPr>
          <a:xfrm>
            <a:off x="3569104" y="36499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63" name="object 2730"/>
          <p:cNvSpPr/>
          <p:nvPr/>
        </p:nvSpPr>
        <p:spPr>
          <a:xfrm>
            <a:off x="3527693" y="36499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64" name="object 2731"/>
          <p:cNvSpPr/>
          <p:nvPr/>
        </p:nvSpPr>
        <p:spPr>
          <a:xfrm>
            <a:off x="1374602"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65" name="object 2732"/>
          <p:cNvSpPr/>
          <p:nvPr/>
        </p:nvSpPr>
        <p:spPr>
          <a:xfrm>
            <a:off x="1333200"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66" name="object 2733"/>
          <p:cNvSpPr/>
          <p:nvPr/>
        </p:nvSpPr>
        <p:spPr>
          <a:xfrm>
            <a:off x="1291796"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67" name="object 2734"/>
          <p:cNvSpPr/>
          <p:nvPr/>
        </p:nvSpPr>
        <p:spPr>
          <a:xfrm>
            <a:off x="1250385"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68" name="object 2735"/>
          <p:cNvSpPr/>
          <p:nvPr/>
        </p:nvSpPr>
        <p:spPr>
          <a:xfrm>
            <a:off x="1208981"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69" name="object 2736"/>
          <p:cNvSpPr/>
          <p:nvPr/>
        </p:nvSpPr>
        <p:spPr>
          <a:xfrm>
            <a:off x="1167577" y="369845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70" name="object 2737"/>
          <p:cNvSpPr/>
          <p:nvPr/>
        </p:nvSpPr>
        <p:spPr>
          <a:xfrm>
            <a:off x="1126167" y="369845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71" name="object 2738"/>
          <p:cNvSpPr/>
          <p:nvPr/>
        </p:nvSpPr>
        <p:spPr>
          <a:xfrm>
            <a:off x="1084763" y="369845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72" name="object 2739"/>
          <p:cNvSpPr/>
          <p:nvPr/>
        </p:nvSpPr>
        <p:spPr>
          <a:xfrm>
            <a:off x="1043360" y="369845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73" name="object 2740"/>
          <p:cNvSpPr/>
          <p:nvPr/>
        </p:nvSpPr>
        <p:spPr>
          <a:xfrm>
            <a:off x="1001948" y="369845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74" name="object 2741"/>
          <p:cNvSpPr/>
          <p:nvPr/>
        </p:nvSpPr>
        <p:spPr>
          <a:xfrm>
            <a:off x="960545" y="369845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75" name="object 2742"/>
          <p:cNvSpPr/>
          <p:nvPr/>
        </p:nvSpPr>
        <p:spPr>
          <a:xfrm>
            <a:off x="919142" y="369845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76" name="object 2743"/>
          <p:cNvSpPr/>
          <p:nvPr/>
        </p:nvSpPr>
        <p:spPr>
          <a:xfrm>
            <a:off x="3486289"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77" name="object 2744"/>
          <p:cNvSpPr/>
          <p:nvPr/>
        </p:nvSpPr>
        <p:spPr>
          <a:xfrm>
            <a:off x="3444886"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78" name="object 2745"/>
          <p:cNvSpPr/>
          <p:nvPr/>
        </p:nvSpPr>
        <p:spPr>
          <a:xfrm>
            <a:off x="3403483"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79" name="object 2746"/>
          <p:cNvSpPr/>
          <p:nvPr/>
        </p:nvSpPr>
        <p:spPr>
          <a:xfrm>
            <a:off x="3362071"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80" name="object 2747"/>
          <p:cNvSpPr/>
          <p:nvPr/>
        </p:nvSpPr>
        <p:spPr>
          <a:xfrm>
            <a:off x="3320667"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81" name="object 2748"/>
          <p:cNvSpPr/>
          <p:nvPr/>
        </p:nvSpPr>
        <p:spPr>
          <a:xfrm>
            <a:off x="2906609"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82" name="object 2749"/>
          <p:cNvSpPr/>
          <p:nvPr/>
        </p:nvSpPr>
        <p:spPr>
          <a:xfrm>
            <a:off x="2823801"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83" name="object 2750"/>
          <p:cNvSpPr/>
          <p:nvPr/>
        </p:nvSpPr>
        <p:spPr>
          <a:xfrm>
            <a:off x="2782391"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84" name="object 2751"/>
          <p:cNvSpPr/>
          <p:nvPr/>
        </p:nvSpPr>
        <p:spPr>
          <a:xfrm>
            <a:off x="3693314"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85" name="object 2752"/>
          <p:cNvSpPr/>
          <p:nvPr/>
        </p:nvSpPr>
        <p:spPr>
          <a:xfrm>
            <a:off x="3651910" y="36984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86" name="object 2753"/>
          <p:cNvSpPr/>
          <p:nvPr/>
        </p:nvSpPr>
        <p:spPr>
          <a:xfrm>
            <a:off x="1374602" y="37469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87" name="object 2754"/>
          <p:cNvSpPr/>
          <p:nvPr/>
        </p:nvSpPr>
        <p:spPr>
          <a:xfrm>
            <a:off x="1333200" y="37469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88" name="object 2755"/>
          <p:cNvSpPr/>
          <p:nvPr/>
        </p:nvSpPr>
        <p:spPr>
          <a:xfrm>
            <a:off x="1291796" y="37469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89" name="object 2756"/>
          <p:cNvSpPr/>
          <p:nvPr/>
        </p:nvSpPr>
        <p:spPr>
          <a:xfrm>
            <a:off x="1250385" y="37469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90" name="object 2757"/>
          <p:cNvSpPr/>
          <p:nvPr/>
        </p:nvSpPr>
        <p:spPr>
          <a:xfrm>
            <a:off x="1208981" y="37469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91" name="object 2758"/>
          <p:cNvSpPr/>
          <p:nvPr/>
        </p:nvSpPr>
        <p:spPr>
          <a:xfrm>
            <a:off x="1167577" y="374691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92" name="object 2759"/>
          <p:cNvSpPr/>
          <p:nvPr/>
        </p:nvSpPr>
        <p:spPr>
          <a:xfrm>
            <a:off x="1126175" y="374691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93" name="object 2760"/>
          <p:cNvSpPr/>
          <p:nvPr/>
        </p:nvSpPr>
        <p:spPr>
          <a:xfrm>
            <a:off x="1084763" y="374691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94" name="object 2761"/>
          <p:cNvSpPr/>
          <p:nvPr/>
        </p:nvSpPr>
        <p:spPr>
          <a:xfrm>
            <a:off x="1043360" y="374691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95" name="object 2762"/>
          <p:cNvSpPr/>
          <p:nvPr/>
        </p:nvSpPr>
        <p:spPr>
          <a:xfrm>
            <a:off x="1001948" y="374691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96" name="object 2763"/>
          <p:cNvSpPr/>
          <p:nvPr/>
        </p:nvSpPr>
        <p:spPr>
          <a:xfrm>
            <a:off x="960545" y="374691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97" name="object 2764"/>
          <p:cNvSpPr/>
          <p:nvPr/>
        </p:nvSpPr>
        <p:spPr>
          <a:xfrm>
            <a:off x="919142" y="374691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98" name="object 2765"/>
          <p:cNvSpPr/>
          <p:nvPr/>
        </p:nvSpPr>
        <p:spPr>
          <a:xfrm>
            <a:off x="3527693" y="37469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099" name="object 2766"/>
          <p:cNvSpPr/>
          <p:nvPr/>
        </p:nvSpPr>
        <p:spPr>
          <a:xfrm>
            <a:off x="3734724" y="37469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00" name="object 2767"/>
          <p:cNvSpPr/>
          <p:nvPr/>
        </p:nvSpPr>
        <p:spPr>
          <a:xfrm>
            <a:off x="3569096" y="37469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01" name="object 2768"/>
          <p:cNvSpPr/>
          <p:nvPr/>
        </p:nvSpPr>
        <p:spPr>
          <a:xfrm>
            <a:off x="3072231" y="37469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02" name="object 2769"/>
          <p:cNvSpPr/>
          <p:nvPr/>
        </p:nvSpPr>
        <p:spPr>
          <a:xfrm>
            <a:off x="3030827" y="37469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03" name="object 2770"/>
          <p:cNvSpPr/>
          <p:nvPr/>
        </p:nvSpPr>
        <p:spPr>
          <a:xfrm>
            <a:off x="2948021" y="37469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04" name="object 2771"/>
          <p:cNvSpPr/>
          <p:nvPr/>
        </p:nvSpPr>
        <p:spPr>
          <a:xfrm>
            <a:off x="1416014" y="37953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05" name="object 2772"/>
          <p:cNvSpPr/>
          <p:nvPr/>
        </p:nvSpPr>
        <p:spPr>
          <a:xfrm>
            <a:off x="1374602" y="37953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06" name="object 2773"/>
          <p:cNvSpPr/>
          <p:nvPr/>
        </p:nvSpPr>
        <p:spPr>
          <a:xfrm>
            <a:off x="1333200" y="37953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07" name="object 2774"/>
          <p:cNvSpPr/>
          <p:nvPr/>
        </p:nvSpPr>
        <p:spPr>
          <a:xfrm>
            <a:off x="1291796" y="37953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08" name="object 2775"/>
          <p:cNvSpPr/>
          <p:nvPr/>
        </p:nvSpPr>
        <p:spPr>
          <a:xfrm>
            <a:off x="1250385" y="37953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09" name="object 2776"/>
          <p:cNvSpPr/>
          <p:nvPr/>
        </p:nvSpPr>
        <p:spPr>
          <a:xfrm>
            <a:off x="1208981" y="37953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10" name="object 2777"/>
          <p:cNvSpPr/>
          <p:nvPr/>
        </p:nvSpPr>
        <p:spPr>
          <a:xfrm>
            <a:off x="1167577" y="379538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11" name="object 2778"/>
          <p:cNvSpPr/>
          <p:nvPr/>
        </p:nvSpPr>
        <p:spPr>
          <a:xfrm>
            <a:off x="1126175" y="379538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12" name="object 2779"/>
          <p:cNvSpPr/>
          <p:nvPr/>
        </p:nvSpPr>
        <p:spPr>
          <a:xfrm>
            <a:off x="1084763" y="379539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13" name="object 2780"/>
          <p:cNvSpPr/>
          <p:nvPr/>
        </p:nvSpPr>
        <p:spPr>
          <a:xfrm>
            <a:off x="1043360" y="379539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14" name="object 2781"/>
          <p:cNvSpPr/>
          <p:nvPr/>
        </p:nvSpPr>
        <p:spPr>
          <a:xfrm>
            <a:off x="1001948" y="379539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15" name="object 2782"/>
          <p:cNvSpPr/>
          <p:nvPr/>
        </p:nvSpPr>
        <p:spPr>
          <a:xfrm>
            <a:off x="960545" y="379539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16" name="object 2783"/>
          <p:cNvSpPr/>
          <p:nvPr/>
        </p:nvSpPr>
        <p:spPr>
          <a:xfrm>
            <a:off x="919142" y="3795393"/>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17" name="object 2784"/>
          <p:cNvSpPr/>
          <p:nvPr/>
        </p:nvSpPr>
        <p:spPr>
          <a:xfrm>
            <a:off x="3362071" y="37953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18" name="object 2785"/>
          <p:cNvSpPr/>
          <p:nvPr/>
        </p:nvSpPr>
        <p:spPr>
          <a:xfrm>
            <a:off x="3237851" y="37953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19" name="object 2786"/>
          <p:cNvSpPr/>
          <p:nvPr/>
        </p:nvSpPr>
        <p:spPr>
          <a:xfrm>
            <a:off x="3196448" y="37953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20" name="object 2787"/>
          <p:cNvSpPr/>
          <p:nvPr/>
        </p:nvSpPr>
        <p:spPr>
          <a:xfrm>
            <a:off x="3155046" y="37953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21" name="object 2788"/>
          <p:cNvSpPr/>
          <p:nvPr/>
        </p:nvSpPr>
        <p:spPr>
          <a:xfrm>
            <a:off x="1623040"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22" name="object 2789"/>
          <p:cNvSpPr/>
          <p:nvPr/>
        </p:nvSpPr>
        <p:spPr>
          <a:xfrm>
            <a:off x="1581627"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23" name="object 2790"/>
          <p:cNvSpPr/>
          <p:nvPr/>
        </p:nvSpPr>
        <p:spPr>
          <a:xfrm>
            <a:off x="1416014"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24" name="object 2791"/>
          <p:cNvSpPr/>
          <p:nvPr/>
        </p:nvSpPr>
        <p:spPr>
          <a:xfrm>
            <a:off x="1374602"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25" name="object 2792"/>
          <p:cNvSpPr/>
          <p:nvPr/>
        </p:nvSpPr>
        <p:spPr>
          <a:xfrm>
            <a:off x="1333200"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26" name="object 2793"/>
          <p:cNvSpPr/>
          <p:nvPr/>
        </p:nvSpPr>
        <p:spPr>
          <a:xfrm>
            <a:off x="1291796"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27" name="object 2794"/>
          <p:cNvSpPr/>
          <p:nvPr/>
        </p:nvSpPr>
        <p:spPr>
          <a:xfrm>
            <a:off x="1250385"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28" name="object 2795"/>
          <p:cNvSpPr/>
          <p:nvPr/>
        </p:nvSpPr>
        <p:spPr>
          <a:xfrm>
            <a:off x="1208981"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29" name="object 2796"/>
          <p:cNvSpPr/>
          <p:nvPr/>
        </p:nvSpPr>
        <p:spPr>
          <a:xfrm>
            <a:off x="1167577" y="384385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30" name="object 2797"/>
          <p:cNvSpPr/>
          <p:nvPr/>
        </p:nvSpPr>
        <p:spPr>
          <a:xfrm>
            <a:off x="1126175" y="384385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31" name="object 2798"/>
          <p:cNvSpPr/>
          <p:nvPr/>
        </p:nvSpPr>
        <p:spPr>
          <a:xfrm>
            <a:off x="1084763" y="384385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32" name="object 2799"/>
          <p:cNvSpPr/>
          <p:nvPr/>
        </p:nvSpPr>
        <p:spPr>
          <a:xfrm>
            <a:off x="1043360" y="384385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33" name="object 2800"/>
          <p:cNvSpPr/>
          <p:nvPr/>
        </p:nvSpPr>
        <p:spPr>
          <a:xfrm>
            <a:off x="1001948" y="384385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34" name="object 2801"/>
          <p:cNvSpPr/>
          <p:nvPr/>
        </p:nvSpPr>
        <p:spPr>
          <a:xfrm>
            <a:off x="960545" y="384385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35" name="object 2802"/>
          <p:cNvSpPr/>
          <p:nvPr/>
        </p:nvSpPr>
        <p:spPr>
          <a:xfrm>
            <a:off x="919142" y="384385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36" name="object 2803"/>
          <p:cNvSpPr/>
          <p:nvPr/>
        </p:nvSpPr>
        <p:spPr>
          <a:xfrm>
            <a:off x="3403483"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37" name="object 2804"/>
          <p:cNvSpPr/>
          <p:nvPr/>
        </p:nvSpPr>
        <p:spPr>
          <a:xfrm>
            <a:off x="3362071"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38" name="object 2805"/>
          <p:cNvSpPr/>
          <p:nvPr/>
        </p:nvSpPr>
        <p:spPr>
          <a:xfrm>
            <a:off x="3237851"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39" name="object 2806"/>
          <p:cNvSpPr/>
          <p:nvPr/>
        </p:nvSpPr>
        <p:spPr>
          <a:xfrm>
            <a:off x="3196448"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40" name="object 2807"/>
          <p:cNvSpPr/>
          <p:nvPr/>
        </p:nvSpPr>
        <p:spPr>
          <a:xfrm>
            <a:off x="3155046"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41" name="object 2808"/>
          <p:cNvSpPr/>
          <p:nvPr/>
        </p:nvSpPr>
        <p:spPr>
          <a:xfrm>
            <a:off x="3113635"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42" name="object 2809"/>
          <p:cNvSpPr/>
          <p:nvPr/>
        </p:nvSpPr>
        <p:spPr>
          <a:xfrm>
            <a:off x="3858936" y="38438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43" name="object 2810"/>
          <p:cNvSpPr/>
          <p:nvPr/>
        </p:nvSpPr>
        <p:spPr>
          <a:xfrm>
            <a:off x="1623040"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44" name="object 2811"/>
          <p:cNvSpPr/>
          <p:nvPr/>
        </p:nvSpPr>
        <p:spPr>
          <a:xfrm>
            <a:off x="1581627"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45" name="object 2812"/>
          <p:cNvSpPr/>
          <p:nvPr/>
        </p:nvSpPr>
        <p:spPr>
          <a:xfrm>
            <a:off x="1540225"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46" name="object 2813"/>
          <p:cNvSpPr/>
          <p:nvPr/>
        </p:nvSpPr>
        <p:spPr>
          <a:xfrm>
            <a:off x="1416014"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47" name="object 2814"/>
          <p:cNvSpPr/>
          <p:nvPr/>
        </p:nvSpPr>
        <p:spPr>
          <a:xfrm>
            <a:off x="1374602"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48" name="object 2815"/>
          <p:cNvSpPr/>
          <p:nvPr/>
        </p:nvSpPr>
        <p:spPr>
          <a:xfrm>
            <a:off x="1333200"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49" name="object 2816"/>
          <p:cNvSpPr/>
          <p:nvPr/>
        </p:nvSpPr>
        <p:spPr>
          <a:xfrm>
            <a:off x="1291796"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50" name="object 2817"/>
          <p:cNvSpPr/>
          <p:nvPr/>
        </p:nvSpPr>
        <p:spPr>
          <a:xfrm>
            <a:off x="1250385"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51" name="object 2818"/>
          <p:cNvSpPr/>
          <p:nvPr/>
        </p:nvSpPr>
        <p:spPr>
          <a:xfrm>
            <a:off x="1208981"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52" name="object 2819"/>
          <p:cNvSpPr/>
          <p:nvPr/>
        </p:nvSpPr>
        <p:spPr>
          <a:xfrm>
            <a:off x="1167577" y="389232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53" name="object 2820"/>
          <p:cNvSpPr/>
          <p:nvPr/>
        </p:nvSpPr>
        <p:spPr>
          <a:xfrm>
            <a:off x="1126175" y="389232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54" name="object 2821"/>
          <p:cNvSpPr/>
          <p:nvPr/>
        </p:nvSpPr>
        <p:spPr>
          <a:xfrm>
            <a:off x="1084763" y="389232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55" name="object 2822"/>
          <p:cNvSpPr/>
          <p:nvPr/>
        </p:nvSpPr>
        <p:spPr>
          <a:xfrm>
            <a:off x="1043360" y="389232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56" name="object 2823"/>
          <p:cNvSpPr/>
          <p:nvPr/>
        </p:nvSpPr>
        <p:spPr>
          <a:xfrm>
            <a:off x="1001948" y="389232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57" name="object 2824"/>
          <p:cNvSpPr/>
          <p:nvPr/>
        </p:nvSpPr>
        <p:spPr>
          <a:xfrm>
            <a:off x="960545" y="389232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58" name="object 2825"/>
          <p:cNvSpPr/>
          <p:nvPr/>
        </p:nvSpPr>
        <p:spPr>
          <a:xfrm>
            <a:off x="919142" y="389232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59" name="object 2826"/>
          <p:cNvSpPr/>
          <p:nvPr/>
        </p:nvSpPr>
        <p:spPr>
          <a:xfrm>
            <a:off x="877738" y="3892326"/>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60" name="object 2827"/>
          <p:cNvSpPr/>
          <p:nvPr/>
        </p:nvSpPr>
        <p:spPr>
          <a:xfrm>
            <a:off x="3403483"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61" name="object 2828"/>
          <p:cNvSpPr/>
          <p:nvPr/>
        </p:nvSpPr>
        <p:spPr>
          <a:xfrm>
            <a:off x="3362071"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62" name="object 2829"/>
          <p:cNvSpPr/>
          <p:nvPr/>
        </p:nvSpPr>
        <p:spPr>
          <a:xfrm>
            <a:off x="3279264"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63" name="object 2830"/>
          <p:cNvSpPr/>
          <p:nvPr/>
        </p:nvSpPr>
        <p:spPr>
          <a:xfrm>
            <a:off x="3237851"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64" name="object 2831"/>
          <p:cNvSpPr/>
          <p:nvPr/>
        </p:nvSpPr>
        <p:spPr>
          <a:xfrm>
            <a:off x="3196448"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65" name="object 2832"/>
          <p:cNvSpPr/>
          <p:nvPr/>
        </p:nvSpPr>
        <p:spPr>
          <a:xfrm>
            <a:off x="3155046"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66" name="object 2833"/>
          <p:cNvSpPr/>
          <p:nvPr/>
        </p:nvSpPr>
        <p:spPr>
          <a:xfrm>
            <a:off x="3113635"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67" name="object 2834"/>
          <p:cNvSpPr/>
          <p:nvPr/>
        </p:nvSpPr>
        <p:spPr>
          <a:xfrm>
            <a:off x="3072231"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68" name="object 2835"/>
          <p:cNvSpPr/>
          <p:nvPr/>
        </p:nvSpPr>
        <p:spPr>
          <a:xfrm>
            <a:off x="3030827"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69" name="object 2836"/>
          <p:cNvSpPr/>
          <p:nvPr/>
        </p:nvSpPr>
        <p:spPr>
          <a:xfrm>
            <a:off x="3858936" y="38923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70" name="object 2837"/>
          <p:cNvSpPr/>
          <p:nvPr/>
        </p:nvSpPr>
        <p:spPr>
          <a:xfrm>
            <a:off x="1623040"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71" name="object 2838"/>
          <p:cNvSpPr/>
          <p:nvPr/>
        </p:nvSpPr>
        <p:spPr>
          <a:xfrm>
            <a:off x="1581627"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72" name="object 2839"/>
          <p:cNvSpPr/>
          <p:nvPr/>
        </p:nvSpPr>
        <p:spPr>
          <a:xfrm>
            <a:off x="1540225"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73" name="object 2840"/>
          <p:cNvSpPr/>
          <p:nvPr/>
        </p:nvSpPr>
        <p:spPr>
          <a:xfrm>
            <a:off x="1374602"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74" name="object 2841"/>
          <p:cNvSpPr/>
          <p:nvPr/>
        </p:nvSpPr>
        <p:spPr>
          <a:xfrm>
            <a:off x="1333200"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75" name="object 2842"/>
          <p:cNvSpPr/>
          <p:nvPr/>
        </p:nvSpPr>
        <p:spPr>
          <a:xfrm>
            <a:off x="1291796"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76" name="object 2843"/>
          <p:cNvSpPr/>
          <p:nvPr/>
        </p:nvSpPr>
        <p:spPr>
          <a:xfrm>
            <a:off x="1250385"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77" name="object 2844"/>
          <p:cNvSpPr/>
          <p:nvPr/>
        </p:nvSpPr>
        <p:spPr>
          <a:xfrm>
            <a:off x="1208981"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78" name="object 2845"/>
          <p:cNvSpPr/>
          <p:nvPr/>
        </p:nvSpPr>
        <p:spPr>
          <a:xfrm>
            <a:off x="1167577" y="394079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79" name="object 2846"/>
          <p:cNvSpPr/>
          <p:nvPr/>
        </p:nvSpPr>
        <p:spPr>
          <a:xfrm>
            <a:off x="1126175" y="394079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80" name="object 2847"/>
          <p:cNvSpPr/>
          <p:nvPr/>
        </p:nvSpPr>
        <p:spPr>
          <a:xfrm>
            <a:off x="1084763" y="394079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81" name="object 2848"/>
          <p:cNvSpPr/>
          <p:nvPr/>
        </p:nvSpPr>
        <p:spPr>
          <a:xfrm>
            <a:off x="1043360" y="394079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82" name="object 2849"/>
          <p:cNvSpPr/>
          <p:nvPr/>
        </p:nvSpPr>
        <p:spPr>
          <a:xfrm>
            <a:off x="1001948" y="394079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83" name="object 2850"/>
          <p:cNvSpPr/>
          <p:nvPr/>
        </p:nvSpPr>
        <p:spPr>
          <a:xfrm>
            <a:off x="960545" y="394079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84" name="object 2851"/>
          <p:cNvSpPr/>
          <p:nvPr/>
        </p:nvSpPr>
        <p:spPr>
          <a:xfrm>
            <a:off x="919142" y="394079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85" name="object 2852"/>
          <p:cNvSpPr/>
          <p:nvPr/>
        </p:nvSpPr>
        <p:spPr>
          <a:xfrm>
            <a:off x="3444886"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86" name="object 2853"/>
          <p:cNvSpPr/>
          <p:nvPr/>
        </p:nvSpPr>
        <p:spPr>
          <a:xfrm>
            <a:off x="3403483"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87" name="object 2854"/>
          <p:cNvSpPr/>
          <p:nvPr/>
        </p:nvSpPr>
        <p:spPr>
          <a:xfrm>
            <a:off x="3362071"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88" name="object 2855"/>
          <p:cNvSpPr/>
          <p:nvPr/>
        </p:nvSpPr>
        <p:spPr>
          <a:xfrm>
            <a:off x="3320667"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89" name="object 2856"/>
          <p:cNvSpPr/>
          <p:nvPr/>
        </p:nvSpPr>
        <p:spPr>
          <a:xfrm>
            <a:off x="3279264"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90" name="object 2857"/>
          <p:cNvSpPr/>
          <p:nvPr/>
        </p:nvSpPr>
        <p:spPr>
          <a:xfrm>
            <a:off x="3237851"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91" name="object 2858"/>
          <p:cNvSpPr/>
          <p:nvPr/>
        </p:nvSpPr>
        <p:spPr>
          <a:xfrm>
            <a:off x="3196448"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92" name="object 2859"/>
          <p:cNvSpPr/>
          <p:nvPr/>
        </p:nvSpPr>
        <p:spPr>
          <a:xfrm>
            <a:off x="3155046"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93" name="object 2860"/>
          <p:cNvSpPr/>
          <p:nvPr/>
        </p:nvSpPr>
        <p:spPr>
          <a:xfrm>
            <a:off x="3113635"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94" name="object 2861"/>
          <p:cNvSpPr/>
          <p:nvPr/>
        </p:nvSpPr>
        <p:spPr>
          <a:xfrm>
            <a:off x="3072231"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95" name="object 2862"/>
          <p:cNvSpPr/>
          <p:nvPr/>
        </p:nvSpPr>
        <p:spPr>
          <a:xfrm>
            <a:off x="3030827"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96" name="object 2863"/>
          <p:cNvSpPr/>
          <p:nvPr/>
        </p:nvSpPr>
        <p:spPr>
          <a:xfrm>
            <a:off x="2989424"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97" name="object 2864"/>
          <p:cNvSpPr/>
          <p:nvPr/>
        </p:nvSpPr>
        <p:spPr>
          <a:xfrm>
            <a:off x="4065969"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98" name="object 2865"/>
          <p:cNvSpPr/>
          <p:nvPr/>
        </p:nvSpPr>
        <p:spPr>
          <a:xfrm>
            <a:off x="3900347"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199" name="object 2866"/>
          <p:cNvSpPr/>
          <p:nvPr/>
        </p:nvSpPr>
        <p:spPr>
          <a:xfrm>
            <a:off x="3858936" y="39407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00" name="object 2867"/>
          <p:cNvSpPr/>
          <p:nvPr/>
        </p:nvSpPr>
        <p:spPr>
          <a:xfrm>
            <a:off x="1581627"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01" name="object 2868"/>
          <p:cNvSpPr/>
          <p:nvPr/>
        </p:nvSpPr>
        <p:spPr>
          <a:xfrm>
            <a:off x="1540225" y="39892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02" name="object 2869"/>
          <p:cNvSpPr/>
          <p:nvPr/>
        </p:nvSpPr>
        <p:spPr>
          <a:xfrm>
            <a:off x="1498821" y="39892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03" name="object 2870"/>
          <p:cNvSpPr/>
          <p:nvPr/>
        </p:nvSpPr>
        <p:spPr>
          <a:xfrm>
            <a:off x="1333200"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04" name="object 2871"/>
          <p:cNvSpPr/>
          <p:nvPr/>
        </p:nvSpPr>
        <p:spPr>
          <a:xfrm>
            <a:off x="1291796"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05" name="object 2872"/>
          <p:cNvSpPr/>
          <p:nvPr/>
        </p:nvSpPr>
        <p:spPr>
          <a:xfrm>
            <a:off x="1250385"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06" name="object 2873"/>
          <p:cNvSpPr/>
          <p:nvPr/>
        </p:nvSpPr>
        <p:spPr>
          <a:xfrm>
            <a:off x="1208981"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07" name="object 2874"/>
          <p:cNvSpPr/>
          <p:nvPr/>
        </p:nvSpPr>
        <p:spPr>
          <a:xfrm>
            <a:off x="1167577" y="398925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08" name="object 2875"/>
          <p:cNvSpPr/>
          <p:nvPr/>
        </p:nvSpPr>
        <p:spPr>
          <a:xfrm>
            <a:off x="1126175" y="398925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09" name="object 2876"/>
          <p:cNvSpPr/>
          <p:nvPr/>
        </p:nvSpPr>
        <p:spPr>
          <a:xfrm>
            <a:off x="1084763" y="398926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10" name="object 2877"/>
          <p:cNvSpPr/>
          <p:nvPr/>
        </p:nvSpPr>
        <p:spPr>
          <a:xfrm>
            <a:off x="1043360" y="398926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11" name="object 2878"/>
          <p:cNvSpPr/>
          <p:nvPr/>
        </p:nvSpPr>
        <p:spPr>
          <a:xfrm>
            <a:off x="1001948" y="398926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12" name="object 2879"/>
          <p:cNvSpPr/>
          <p:nvPr/>
        </p:nvSpPr>
        <p:spPr>
          <a:xfrm>
            <a:off x="960545" y="398926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13" name="object 2880"/>
          <p:cNvSpPr/>
          <p:nvPr/>
        </p:nvSpPr>
        <p:spPr>
          <a:xfrm>
            <a:off x="919142" y="3989268"/>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14" name="object 2881"/>
          <p:cNvSpPr/>
          <p:nvPr/>
        </p:nvSpPr>
        <p:spPr>
          <a:xfrm>
            <a:off x="3486289"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15" name="object 2882"/>
          <p:cNvSpPr/>
          <p:nvPr/>
        </p:nvSpPr>
        <p:spPr>
          <a:xfrm>
            <a:off x="3444886"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16" name="object 2883"/>
          <p:cNvSpPr/>
          <p:nvPr/>
        </p:nvSpPr>
        <p:spPr>
          <a:xfrm>
            <a:off x="3403483"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17" name="object 2884"/>
          <p:cNvSpPr/>
          <p:nvPr/>
        </p:nvSpPr>
        <p:spPr>
          <a:xfrm>
            <a:off x="3362071" y="39892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18" name="object 2885"/>
          <p:cNvSpPr/>
          <p:nvPr/>
        </p:nvSpPr>
        <p:spPr>
          <a:xfrm>
            <a:off x="3320667"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19" name="object 2886"/>
          <p:cNvSpPr/>
          <p:nvPr/>
        </p:nvSpPr>
        <p:spPr>
          <a:xfrm>
            <a:off x="3279264"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20" name="object 2887"/>
          <p:cNvSpPr/>
          <p:nvPr/>
        </p:nvSpPr>
        <p:spPr>
          <a:xfrm>
            <a:off x="3237851"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21" name="object 2888"/>
          <p:cNvSpPr/>
          <p:nvPr/>
        </p:nvSpPr>
        <p:spPr>
          <a:xfrm>
            <a:off x="3196448"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22" name="object 2889"/>
          <p:cNvSpPr/>
          <p:nvPr/>
        </p:nvSpPr>
        <p:spPr>
          <a:xfrm>
            <a:off x="3155046" y="39892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23" name="object 2890"/>
          <p:cNvSpPr/>
          <p:nvPr/>
        </p:nvSpPr>
        <p:spPr>
          <a:xfrm>
            <a:off x="3113642"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24" name="object 2891"/>
          <p:cNvSpPr/>
          <p:nvPr/>
        </p:nvSpPr>
        <p:spPr>
          <a:xfrm>
            <a:off x="3072231" y="39892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25" name="object 2892"/>
          <p:cNvSpPr/>
          <p:nvPr/>
        </p:nvSpPr>
        <p:spPr>
          <a:xfrm>
            <a:off x="3030827" y="39892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26" name="object 2893"/>
          <p:cNvSpPr/>
          <p:nvPr/>
        </p:nvSpPr>
        <p:spPr>
          <a:xfrm>
            <a:off x="2989424" y="39892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27" name="object 2894"/>
          <p:cNvSpPr/>
          <p:nvPr/>
        </p:nvSpPr>
        <p:spPr>
          <a:xfrm>
            <a:off x="2948013" y="39892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28" name="object 2895"/>
          <p:cNvSpPr/>
          <p:nvPr/>
        </p:nvSpPr>
        <p:spPr>
          <a:xfrm>
            <a:off x="2906609" y="39892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29" name="object 2896"/>
          <p:cNvSpPr/>
          <p:nvPr/>
        </p:nvSpPr>
        <p:spPr>
          <a:xfrm>
            <a:off x="4065969" y="39892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30" name="object 2897"/>
          <p:cNvSpPr/>
          <p:nvPr/>
        </p:nvSpPr>
        <p:spPr>
          <a:xfrm>
            <a:off x="3776129" y="39892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31" name="object 2898"/>
          <p:cNvSpPr/>
          <p:nvPr/>
        </p:nvSpPr>
        <p:spPr>
          <a:xfrm>
            <a:off x="1581627"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32" name="object 2899"/>
          <p:cNvSpPr/>
          <p:nvPr/>
        </p:nvSpPr>
        <p:spPr>
          <a:xfrm>
            <a:off x="1540225"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33" name="object 2900"/>
          <p:cNvSpPr/>
          <p:nvPr/>
        </p:nvSpPr>
        <p:spPr>
          <a:xfrm>
            <a:off x="1498821"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34" name="object 2901"/>
          <p:cNvSpPr/>
          <p:nvPr/>
        </p:nvSpPr>
        <p:spPr>
          <a:xfrm>
            <a:off x="1291796"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35" name="object 2902"/>
          <p:cNvSpPr/>
          <p:nvPr/>
        </p:nvSpPr>
        <p:spPr>
          <a:xfrm>
            <a:off x="1250385"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36" name="object 2903"/>
          <p:cNvSpPr/>
          <p:nvPr/>
        </p:nvSpPr>
        <p:spPr>
          <a:xfrm>
            <a:off x="1208981"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37" name="object 2904"/>
          <p:cNvSpPr/>
          <p:nvPr/>
        </p:nvSpPr>
        <p:spPr>
          <a:xfrm>
            <a:off x="1167577" y="403773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38" name="object 2905"/>
          <p:cNvSpPr/>
          <p:nvPr/>
        </p:nvSpPr>
        <p:spPr>
          <a:xfrm>
            <a:off x="1126175" y="403773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39" name="object 2906"/>
          <p:cNvSpPr/>
          <p:nvPr/>
        </p:nvSpPr>
        <p:spPr>
          <a:xfrm>
            <a:off x="1084763" y="403773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40" name="object 2907"/>
          <p:cNvSpPr/>
          <p:nvPr/>
        </p:nvSpPr>
        <p:spPr>
          <a:xfrm>
            <a:off x="1043360" y="403773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41" name="object 2908"/>
          <p:cNvSpPr/>
          <p:nvPr/>
        </p:nvSpPr>
        <p:spPr>
          <a:xfrm>
            <a:off x="1001948" y="403773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42" name="object 2909"/>
          <p:cNvSpPr/>
          <p:nvPr/>
        </p:nvSpPr>
        <p:spPr>
          <a:xfrm>
            <a:off x="960545" y="403773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43" name="object 2910"/>
          <p:cNvSpPr/>
          <p:nvPr/>
        </p:nvSpPr>
        <p:spPr>
          <a:xfrm>
            <a:off x="919142" y="4037734"/>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44" name="object 2911"/>
          <p:cNvSpPr/>
          <p:nvPr/>
        </p:nvSpPr>
        <p:spPr>
          <a:xfrm>
            <a:off x="3527693"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45" name="object 2912"/>
          <p:cNvSpPr/>
          <p:nvPr/>
        </p:nvSpPr>
        <p:spPr>
          <a:xfrm>
            <a:off x="3486289"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46" name="object 2913"/>
          <p:cNvSpPr/>
          <p:nvPr/>
        </p:nvSpPr>
        <p:spPr>
          <a:xfrm>
            <a:off x="3444886"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47" name="object 2914"/>
          <p:cNvSpPr/>
          <p:nvPr/>
        </p:nvSpPr>
        <p:spPr>
          <a:xfrm>
            <a:off x="3403483"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48" name="object 2915"/>
          <p:cNvSpPr/>
          <p:nvPr/>
        </p:nvSpPr>
        <p:spPr>
          <a:xfrm>
            <a:off x="3362071"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49" name="object 2916"/>
          <p:cNvSpPr/>
          <p:nvPr/>
        </p:nvSpPr>
        <p:spPr>
          <a:xfrm>
            <a:off x="3320667"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50" name="object 2917"/>
          <p:cNvSpPr/>
          <p:nvPr/>
        </p:nvSpPr>
        <p:spPr>
          <a:xfrm>
            <a:off x="3279264"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51" name="object 2918"/>
          <p:cNvSpPr/>
          <p:nvPr/>
        </p:nvSpPr>
        <p:spPr>
          <a:xfrm>
            <a:off x="3237851"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52" name="object 2919"/>
          <p:cNvSpPr/>
          <p:nvPr/>
        </p:nvSpPr>
        <p:spPr>
          <a:xfrm>
            <a:off x="3196448"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53" name="object 2920"/>
          <p:cNvSpPr/>
          <p:nvPr/>
        </p:nvSpPr>
        <p:spPr>
          <a:xfrm>
            <a:off x="3155046"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54" name="object 2921"/>
          <p:cNvSpPr/>
          <p:nvPr/>
        </p:nvSpPr>
        <p:spPr>
          <a:xfrm>
            <a:off x="3113635"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55" name="object 2922"/>
          <p:cNvSpPr/>
          <p:nvPr/>
        </p:nvSpPr>
        <p:spPr>
          <a:xfrm>
            <a:off x="3072231"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56" name="object 2923"/>
          <p:cNvSpPr/>
          <p:nvPr/>
        </p:nvSpPr>
        <p:spPr>
          <a:xfrm>
            <a:off x="3030827"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57" name="object 2924"/>
          <p:cNvSpPr/>
          <p:nvPr/>
        </p:nvSpPr>
        <p:spPr>
          <a:xfrm>
            <a:off x="2989424"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58" name="object 2925"/>
          <p:cNvSpPr/>
          <p:nvPr/>
        </p:nvSpPr>
        <p:spPr>
          <a:xfrm>
            <a:off x="2948021"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59" name="object 2926"/>
          <p:cNvSpPr/>
          <p:nvPr/>
        </p:nvSpPr>
        <p:spPr>
          <a:xfrm>
            <a:off x="2906609"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60" name="object 2927"/>
          <p:cNvSpPr/>
          <p:nvPr/>
        </p:nvSpPr>
        <p:spPr>
          <a:xfrm>
            <a:off x="2865206"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61" name="object 2928"/>
          <p:cNvSpPr/>
          <p:nvPr/>
        </p:nvSpPr>
        <p:spPr>
          <a:xfrm>
            <a:off x="2823794"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62" name="object 2929"/>
          <p:cNvSpPr/>
          <p:nvPr/>
        </p:nvSpPr>
        <p:spPr>
          <a:xfrm>
            <a:off x="3817532"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63" name="object 2930"/>
          <p:cNvSpPr/>
          <p:nvPr/>
        </p:nvSpPr>
        <p:spPr>
          <a:xfrm>
            <a:off x="3776129" y="40377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64" name="object 2931"/>
          <p:cNvSpPr/>
          <p:nvPr/>
        </p:nvSpPr>
        <p:spPr>
          <a:xfrm>
            <a:off x="3527693"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65" name="object 2932"/>
          <p:cNvSpPr/>
          <p:nvPr/>
        </p:nvSpPr>
        <p:spPr>
          <a:xfrm>
            <a:off x="3486289"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66" name="object 2933"/>
          <p:cNvSpPr/>
          <p:nvPr/>
        </p:nvSpPr>
        <p:spPr>
          <a:xfrm>
            <a:off x="3444886"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67" name="object 2934"/>
          <p:cNvSpPr/>
          <p:nvPr/>
        </p:nvSpPr>
        <p:spPr>
          <a:xfrm>
            <a:off x="3403483"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68" name="object 2935"/>
          <p:cNvSpPr/>
          <p:nvPr/>
        </p:nvSpPr>
        <p:spPr>
          <a:xfrm>
            <a:off x="3362071"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69" name="object 2936"/>
          <p:cNvSpPr/>
          <p:nvPr/>
        </p:nvSpPr>
        <p:spPr>
          <a:xfrm>
            <a:off x="3320667"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70" name="object 2937"/>
          <p:cNvSpPr/>
          <p:nvPr/>
        </p:nvSpPr>
        <p:spPr>
          <a:xfrm>
            <a:off x="3279264"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71" name="object 2938"/>
          <p:cNvSpPr/>
          <p:nvPr/>
        </p:nvSpPr>
        <p:spPr>
          <a:xfrm>
            <a:off x="3237851"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72" name="object 2939"/>
          <p:cNvSpPr/>
          <p:nvPr/>
        </p:nvSpPr>
        <p:spPr>
          <a:xfrm>
            <a:off x="3196448"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73" name="object 2940"/>
          <p:cNvSpPr/>
          <p:nvPr/>
        </p:nvSpPr>
        <p:spPr>
          <a:xfrm>
            <a:off x="3155046"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74" name="object 2941"/>
          <p:cNvSpPr/>
          <p:nvPr/>
        </p:nvSpPr>
        <p:spPr>
          <a:xfrm>
            <a:off x="3113635"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75" name="object 2942"/>
          <p:cNvSpPr/>
          <p:nvPr/>
        </p:nvSpPr>
        <p:spPr>
          <a:xfrm>
            <a:off x="3072231"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76" name="object 2943"/>
          <p:cNvSpPr/>
          <p:nvPr/>
        </p:nvSpPr>
        <p:spPr>
          <a:xfrm>
            <a:off x="3030827"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77" name="object 2944"/>
          <p:cNvSpPr/>
          <p:nvPr/>
        </p:nvSpPr>
        <p:spPr>
          <a:xfrm>
            <a:off x="2989424"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78" name="object 2945"/>
          <p:cNvSpPr/>
          <p:nvPr/>
        </p:nvSpPr>
        <p:spPr>
          <a:xfrm>
            <a:off x="2948013"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79" name="object 2946"/>
          <p:cNvSpPr/>
          <p:nvPr/>
        </p:nvSpPr>
        <p:spPr>
          <a:xfrm>
            <a:off x="2906609"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80" name="object 2947"/>
          <p:cNvSpPr/>
          <p:nvPr/>
        </p:nvSpPr>
        <p:spPr>
          <a:xfrm>
            <a:off x="2865206"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81" name="object 2948"/>
          <p:cNvSpPr/>
          <p:nvPr/>
        </p:nvSpPr>
        <p:spPr>
          <a:xfrm>
            <a:off x="2823794"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82" name="object 2949"/>
          <p:cNvSpPr/>
          <p:nvPr/>
        </p:nvSpPr>
        <p:spPr>
          <a:xfrm>
            <a:off x="3858936"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83" name="object 2950"/>
          <p:cNvSpPr/>
          <p:nvPr/>
        </p:nvSpPr>
        <p:spPr>
          <a:xfrm>
            <a:off x="3817532"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84" name="object 2951"/>
          <p:cNvSpPr/>
          <p:nvPr/>
        </p:nvSpPr>
        <p:spPr>
          <a:xfrm>
            <a:off x="1540225"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85" name="object 2952"/>
          <p:cNvSpPr/>
          <p:nvPr/>
        </p:nvSpPr>
        <p:spPr>
          <a:xfrm>
            <a:off x="1498821"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86" name="object 2953"/>
          <p:cNvSpPr/>
          <p:nvPr/>
        </p:nvSpPr>
        <p:spPr>
          <a:xfrm>
            <a:off x="1333200"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87" name="object 2954"/>
          <p:cNvSpPr/>
          <p:nvPr/>
        </p:nvSpPr>
        <p:spPr>
          <a:xfrm>
            <a:off x="1291796"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88" name="object 2955"/>
          <p:cNvSpPr/>
          <p:nvPr/>
        </p:nvSpPr>
        <p:spPr>
          <a:xfrm>
            <a:off x="1250385"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89" name="object 2956"/>
          <p:cNvSpPr/>
          <p:nvPr/>
        </p:nvSpPr>
        <p:spPr>
          <a:xfrm>
            <a:off x="1208981" y="40862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90" name="object 2957"/>
          <p:cNvSpPr/>
          <p:nvPr/>
        </p:nvSpPr>
        <p:spPr>
          <a:xfrm>
            <a:off x="1167577" y="408620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91" name="object 2958"/>
          <p:cNvSpPr/>
          <p:nvPr/>
        </p:nvSpPr>
        <p:spPr>
          <a:xfrm>
            <a:off x="1126175" y="408620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92" name="object 2959"/>
          <p:cNvSpPr/>
          <p:nvPr/>
        </p:nvSpPr>
        <p:spPr>
          <a:xfrm>
            <a:off x="1084763" y="408620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93" name="object 2960"/>
          <p:cNvSpPr/>
          <p:nvPr/>
        </p:nvSpPr>
        <p:spPr>
          <a:xfrm>
            <a:off x="1043360" y="408620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94" name="object 2961"/>
          <p:cNvSpPr/>
          <p:nvPr/>
        </p:nvSpPr>
        <p:spPr>
          <a:xfrm>
            <a:off x="1001948" y="408620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95" name="object 2962"/>
          <p:cNvSpPr/>
          <p:nvPr/>
        </p:nvSpPr>
        <p:spPr>
          <a:xfrm>
            <a:off x="960545" y="408620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96" name="object 2963"/>
          <p:cNvSpPr/>
          <p:nvPr/>
        </p:nvSpPr>
        <p:spPr>
          <a:xfrm>
            <a:off x="919142" y="4086201"/>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97" name="object 2964"/>
          <p:cNvSpPr/>
          <p:nvPr/>
        </p:nvSpPr>
        <p:spPr>
          <a:xfrm>
            <a:off x="3569104"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98" name="object 2965"/>
          <p:cNvSpPr/>
          <p:nvPr/>
        </p:nvSpPr>
        <p:spPr>
          <a:xfrm>
            <a:off x="3527693"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299" name="object 2966"/>
          <p:cNvSpPr/>
          <p:nvPr/>
        </p:nvSpPr>
        <p:spPr>
          <a:xfrm>
            <a:off x="3486289"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00" name="object 2967"/>
          <p:cNvSpPr/>
          <p:nvPr/>
        </p:nvSpPr>
        <p:spPr>
          <a:xfrm>
            <a:off x="3444886"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01" name="object 2968"/>
          <p:cNvSpPr/>
          <p:nvPr/>
        </p:nvSpPr>
        <p:spPr>
          <a:xfrm>
            <a:off x="3403483"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02" name="object 2969"/>
          <p:cNvSpPr/>
          <p:nvPr/>
        </p:nvSpPr>
        <p:spPr>
          <a:xfrm>
            <a:off x="3362071"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03" name="object 2970"/>
          <p:cNvSpPr/>
          <p:nvPr/>
        </p:nvSpPr>
        <p:spPr>
          <a:xfrm>
            <a:off x="3320667"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04" name="object 2971"/>
          <p:cNvSpPr/>
          <p:nvPr/>
        </p:nvSpPr>
        <p:spPr>
          <a:xfrm>
            <a:off x="3279264"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05" name="object 2972"/>
          <p:cNvSpPr/>
          <p:nvPr/>
        </p:nvSpPr>
        <p:spPr>
          <a:xfrm>
            <a:off x="3237851"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06" name="object 2973"/>
          <p:cNvSpPr/>
          <p:nvPr/>
        </p:nvSpPr>
        <p:spPr>
          <a:xfrm>
            <a:off x="3196448"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07" name="object 2974"/>
          <p:cNvSpPr/>
          <p:nvPr/>
        </p:nvSpPr>
        <p:spPr>
          <a:xfrm>
            <a:off x="3155046"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08" name="object 2975"/>
          <p:cNvSpPr/>
          <p:nvPr/>
        </p:nvSpPr>
        <p:spPr>
          <a:xfrm>
            <a:off x="3113635"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09" name="object 2976"/>
          <p:cNvSpPr/>
          <p:nvPr/>
        </p:nvSpPr>
        <p:spPr>
          <a:xfrm>
            <a:off x="3072231"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10" name="object 2977"/>
          <p:cNvSpPr/>
          <p:nvPr/>
        </p:nvSpPr>
        <p:spPr>
          <a:xfrm>
            <a:off x="3030827"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11" name="object 2978"/>
          <p:cNvSpPr/>
          <p:nvPr/>
        </p:nvSpPr>
        <p:spPr>
          <a:xfrm>
            <a:off x="2989424"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12" name="object 2979"/>
          <p:cNvSpPr/>
          <p:nvPr/>
        </p:nvSpPr>
        <p:spPr>
          <a:xfrm>
            <a:off x="2948013"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13" name="object 2980"/>
          <p:cNvSpPr/>
          <p:nvPr/>
        </p:nvSpPr>
        <p:spPr>
          <a:xfrm>
            <a:off x="2906609"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14" name="object 2981"/>
          <p:cNvSpPr/>
          <p:nvPr/>
        </p:nvSpPr>
        <p:spPr>
          <a:xfrm>
            <a:off x="2865206"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15" name="object 2982"/>
          <p:cNvSpPr/>
          <p:nvPr/>
        </p:nvSpPr>
        <p:spPr>
          <a:xfrm>
            <a:off x="2823794"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16" name="object 2983"/>
          <p:cNvSpPr/>
          <p:nvPr/>
        </p:nvSpPr>
        <p:spPr>
          <a:xfrm>
            <a:off x="1540225"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17" name="object 2984"/>
          <p:cNvSpPr/>
          <p:nvPr/>
        </p:nvSpPr>
        <p:spPr>
          <a:xfrm>
            <a:off x="1498821"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18" name="object 2985"/>
          <p:cNvSpPr/>
          <p:nvPr/>
        </p:nvSpPr>
        <p:spPr>
          <a:xfrm>
            <a:off x="1291796"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19" name="object 2986"/>
          <p:cNvSpPr/>
          <p:nvPr/>
        </p:nvSpPr>
        <p:spPr>
          <a:xfrm>
            <a:off x="1250385"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20" name="object 2987"/>
          <p:cNvSpPr/>
          <p:nvPr/>
        </p:nvSpPr>
        <p:spPr>
          <a:xfrm>
            <a:off x="1208981" y="41346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21" name="object 2988"/>
          <p:cNvSpPr/>
          <p:nvPr/>
        </p:nvSpPr>
        <p:spPr>
          <a:xfrm>
            <a:off x="1167577" y="413466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22" name="object 2989"/>
          <p:cNvSpPr/>
          <p:nvPr/>
        </p:nvSpPr>
        <p:spPr>
          <a:xfrm>
            <a:off x="1126175" y="413466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23" name="object 2990"/>
          <p:cNvSpPr/>
          <p:nvPr/>
        </p:nvSpPr>
        <p:spPr>
          <a:xfrm>
            <a:off x="1084763" y="413466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24" name="object 2991"/>
          <p:cNvSpPr/>
          <p:nvPr/>
        </p:nvSpPr>
        <p:spPr>
          <a:xfrm>
            <a:off x="1043360" y="413466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25" name="object 2992"/>
          <p:cNvSpPr/>
          <p:nvPr/>
        </p:nvSpPr>
        <p:spPr>
          <a:xfrm>
            <a:off x="1001948" y="413466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26" name="object 2993"/>
          <p:cNvSpPr/>
          <p:nvPr/>
        </p:nvSpPr>
        <p:spPr>
          <a:xfrm>
            <a:off x="960545" y="413466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27" name="object 2994"/>
          <p:cNvSpPr/>
          <p:nvPr/>
        </p:nvSpPr>
        <p:spPr>
          <a:xfrm>
            <a:off x="3569104"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28" name="object 2995"/>
          <p:cNvSpPr/>
          <p:nvPr/>
        </p:nvSpPr>
        <p:spPr>
          <a:xfrm>
            <a:off x="3527693"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29" name="object 2996"/>
          <p:cNvSpPr/>
          <p:nvPr/>
        </p:nvSpPr>
        <p:spPr>
          <a:xfrm>
            <a:off x="3486289"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30" name="object 2997"/>
          <p:cNvSpPr/>
          <p:nvPr/>
        </p:nvSpPr>
        <p:spPr>
          <a:xfrm>
            <a:off x="3444886"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31" name="object 2998"/>
          <p:cNvSpPr/>
          <p:nvPr/>
        </p:nvSpPr>
        <p:spPr>
          <a:xfrm>
            <a:off x="3403483"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32" name="object 2999"/>
          <p:cNvSpPr/>
          <p:nvPr/>
        </p:nvSpPr>
        <p:spPr>
          <a:xfrm>
            <a:off x="3362071"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33" name="object 3000"/>
          <p:cNvSpPr/>
          <p:nvPr/>
        </p:nvSpPr>
        <p:spPr>
          <a:xfrm>
            <a:off x="3320667"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34" name="object 3001"/>
          <p:cNvSpPr/>
          <p:nvPr/>
        </p:nvSpPr>
        <p:spPr>
          <a:xfrm>
            <a:off x="3279264"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35" name="object 3002"/>
          <p:cNvSpPr/>
          <p:nvPr/>
        </p:nvSpPr>
        <p:spPr>
          <a:xfrm>
            <a:off x="3237851"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36" name="object 3003"/>
          <p:cNvSpPr/>
          <p:nvPr/>
        </p:nvSpPr>
        <p:spPr>
          <a:xfrm>
            <a:off x="3196448"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37" name="object 3004"/>
          <p:cNvSpPr/>
          <p:nvPr/>
        </p:nvSpPr>
        <p:spPr>
          <a:xfrm>
            <a:off x="3155046"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38" name="object 3005"/>
          <p:cNvSpPr/>
          <p:nvPr/>
        </p:nvSpPr>
        <p:spPr>
          <a:xfrm>
            <a:off x="3113635"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39" name="object 3006"/>
          <p:cNvSpPr/>
          <p:nvPr/>
        </p:nvSpPr>
        <p:spPr>
          <a:xfrm>
            <a:off x="3072231"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40" name="object 3007"/>
          <p:cNvSpPr/>
          <p:nvPr/>
        </p:nvSpPr>
        <p:spPr>
          <a:xfrm>
            <a:off x="3030827"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41" name="object 3008"/>
          <p:cNvSpPr/>
          <p:nvPr/>
        </p:nvSpPr>
        <p:spPr>
          <a:xfrm>
            <a:off x="2989424"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42" name="object 3009"/>
          <p:cNvSpPr/>
          <p:nvPr/>
        </p:nvSpPr>
        <p:spPr>
          <a:xfrm>
            <a:off x="2948013"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43" name="object 3010"/>
          <p:cNvSpPr/>
          <p:nvPr/>
        </p:nvSpPr>
        <p:spPr>
          <a:xfrm>
            <a:off x="2906609"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44" name="object 3011"/>
          <p:cNvSpPr/>
          <p:nvPr/>
        </p:nvSpPr>
        <p:spPr>
          <a:xfrm>
            <a:off x="2865206"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45" name="object 3012"/>
          <p:cNvSpPr/>
          <p:nvPr/>
        </p:nvSpPr>
        <p:spPr>
          <a:xfrm>
            <a:off x="1291796"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46" name="object 3013"/>
          <p:cNvSpPr/>
          <p:nvPr/>
        </p:nvSpPr>
        <p:spPr>
          <a:xfrm>
            <a:off x="1250385"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47" name="object 3014"/>
          <p:cNvSpPr/>
          <p:nvPr/>
        </p:nvSpPr>
        <p:spPr>
          <a:xfrm>
            <a:off x="1208981" y="41831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48" name="object 3015"/>
          <p:cNvSpPr/>
          <p:nvPr/>
        </p:nvSpPr>
        <p:spPr>
          <a:xfrm>
            <a:off x="1167577" y="418314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49" name="object 3016"/>
          <p:cNvSpPr/>
          <p:nvPr/>
        </p:nvSpPr>
        <p:spPr>
          <a:xfrm>
            <a:off x="1126175" y="418314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50" name="object 3017"/>
          <p:cNvSpPr/>
          <p:nvPr/>
        </p:nvSpPr>
        <p:spPr>
          <a:xfrm>
            <a:off x="1084763" y="418314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51" name="object 3018"/>
          <p:cNvSpPr/>
          <p:nvPr/>
        </p:nvSpPr>
        <p:spPr>
          <a:xfrm>
            <a:off x="1043360" y="418314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52" name="object 3019"/>
          <p:cNvSpPr/>
          <p:nvPr/>
        </p:nvSpPr>
        <p:spPr>
          <a:xfrm>
            <a:off x="1001948" y="418314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53" name="object 3020"/>
          <p:cNvSpPr/>
          <p:nvPr/>
        </p:nvSpPr>
        <p:spPr>
          <a:xfrm>
            <a:off x="960545" y="418314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54" name="object 3021"/>
          <p:cNvSpPr/>
          <p:nvPr/>
        </p:nvSpPr>
        <p:spPr>
          <a:xfrm>
            <a:off x="3569104"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55" name="object 3022"/>
          <p:cNvSpPr/>
          <p:nvPr/>
        </p:nvSpPr>
        <p:spPr>
          <a:xfrm>
            <a:off x="3527693"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56" name="object 3023"/>
          <p:cNvSpPr/>
          <p:nvPr/>
        </p:nvSpPr>
        <p:spPr>
          <a:xfrm>
            <a:off x="3486289"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57" name="object 3024"/>
          <p:cNvSpPr/>
          <p:nvPr/>
        </p:nvSpPr>
        <p:spPr>
          <a:xfrm>
            <a:off x="3444886"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58" name="object 3025"/>
          <p:cNvSpPr/>
          <p:nvPr/>
        </p:nvSpPr>
        <p:spPr>
          <a:xfrm>
            <a:off x="3403483"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59" name="object 3026"/>
          <p:cNvSpPr/>
          <p:nvPr/>
        </p:nvSpPr>
        <p:spPr>
          <a:xfrm>
            <a:off x="3362071"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60" name="object 3027"/>
          <p:cNvSpPr/>
          <p:nvPr/>
        </p:nvSpPr>
        <p:spPr>
          <a:xfrm>
            <a:off x="3320667"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61" name="object 3028"/>
          <p:cNvSpPr/>
          <p:nvPr/>
        </p:nvSpPr>
        <p:spPr>
          <a:xfrm>
            <a:off x="3279264"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62" name="object 3029"/>
          <p:cNvSpPr/>
          <p:nvPr/>
        </p:nvSpPr>
        <p:spPr>
          <a:xfrm>
            <a:off x="3237851"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63" name="object 3030"/>
          <p:cNvSpPr/>
          <p:nvPr/>
        </p:nvSpPr>
        <p:spPr>
          <a:xfrm>
            <a:off x="3196448"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64" name="object 3031"/>
          <p:cNvSpPr/>
          <p:nvPr/>
        </p:nvSpPr>
        <p:spPr>
          <a:xfrm>
            <a:off x="3155046"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65" name="object 3032"/>
          <p:cNvSpPr/>
          <p:nvPr/>
        </p:nvSpPr>
        <p:spPr>
          <a:xfrm>
            <a:off x="3113635"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66" name="object 3033"/>
          <p:cNvSpPr/>
          <p:nvPr/>
        </p:nvSpPr>
        <p:spPr>
          <a:xfrm>
            <a:off x="3072231"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67" name="object 3034"/>
          <p:cNvSpPr/>
          <p:nvPr/>
        </p:nvSpPr>
        <p:spPr>
          <a:xfrm>
            <a:off x="3030827"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68" name="object 3035"/>
          <p:cNvSpPr/>
          <p:nvPr/>
        </p:nvSpPr>
        <p:spPr>
          <a:xfrm>
            <a:off x="2989424"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69" name="object 3036"/>
          <p:cNvSpPr/>
          <p:nvPr/>
        </p:nvSpPr>
        <p:spPr>
          <a:xfrm>
            <a:off x="2948021"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70" name="object 3037"/>
          <p:cNvSpPr/>
          <p:nvPr/>
        </p:nvSpPr>
        <p:spPr>
          <a:xfrm>
            <a:off x="2906609"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71" name="object 3038"/>
          <p:cNvSpPr/>
          <p:nvPr/>
        </p:nvSpPr>
        <p:spPr>
          <a:xfrm>
            <a:off x="2865206"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72" name="object 3039"/>
          <p:cNvSpPr/>
          <p:nvPr/>
        </p:nvSpPr>
        <p:spPr>
          <a:xfrm>
            <a:off x="1291796"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73" name="object 3040"/>
          <p:cNvSpPr/>
          <p:nvPr/>
        </p:nvSpPr>
        <p:spPr>
          <a:xfrm>
            <a:off x="1250385"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74" name="object 3041"/>
          <p:cNvSpPr/>
          <p:nvPr/>
        </p:nvSpPr>
        <p:spPr>
          <a:xfrm>
            <a:off x="1208981" y="42316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75" name="object 3042"/>
          <p:cNvSpPr/>
          <p:nvPr/>
        </p:nvSpPr>
        <p:spPr>
          <a:xfrm>
            <a:off x="1167577" y="423160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76" name="object 3043"/>
          <p:cNvSpPr/>
          <p:nvPr/>
        </p:nvSpPr>
        <p:spPr>
          <a:xfrm>
            <a:off x="1126175" y="423160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77" name="object 3044"/>
          <p:cNvSpPr/>
          <p:nvPr/>
        </p:nvSpPr>
        <p:spPr>
          <a:xfrm>
            <a:off x="1084763" y="423160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78" name="object 3045"/>
          <p:cNvSpPr/>
          <p:nvPr/>
        </p:nvSpPr>
        <p:spPr>
          <a:xfrm>
            <a:off x="1043360" y="423160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79" name="object 3046"/>
          <p:cNvSpPr/>
          <p:nvPr/>
        </p:nvSpPr>
        <p:spPr>
          <a:xfrm>
            <a:off x="1001948" y="423160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80" name="object 3047"/>
          <p:cNvSpPr/>
          <p:nvPr/>
        </p:nvSpPr>
        <p:spPr>
          <a:xfrm>
            <a:off x="960545" y="4231609"/>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81" name="object 3048"/>
          <p:cNvSpPr/>
          <p:nvPr/>
        </p:nvSpPr>
        <p:spPr>
          <a:xfrm>
            <a:off x="3569104"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82" name="object 3049"/>
          <p:cNvSpPr/>
          <p:nvPr/>
        </p:nvSpPr>
        <p:spPr>
          <a:xfrm>
            <a:off x="3527693"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83" name="object 3050"/>
          <p:cNvSpPr/>
          <p:nvPr/>
        </p:nvSpPr>
        <p:spPr>
          <a:xfrm>
            <a:off x="3486289"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84" name="object 3051"/>
          <p:cNvSpPr/>
          <p:nvPr/>
        </p:nvSpPr>
        <p:spPr>
          <a:xfrm>
            <a:off x="3444886"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85" name="object 3052"/>
          <p:cNvSpPr/>
          <p:nvPr/>
        </p:nvSpPr>
        <p:spPr>
          <a:xfrm>
            <a:off x="3403483"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86" name="object 3053"/>
          <p:cNvSpPr/>
          <p:nvPr/>
        </p:nvSpPr>
        <p:spPr>
          <a:xfrm>
            <a:off x="3362071"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87" name="object 3054"/>
          <p:cNvSpPr/>
          <p:nvPr/>
        </p:nvSpPr>
        <p:spPr>
          <a:xfrm>
            <a:off x="3320667"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88" name="object 3055"/>
          <p:cNvSpPr/>
          <p:nvPr/>
        </p:nvSpPr>
        <p:spPr>
          <a:xfrm>
            <a:off x="3279264"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89" name="object 3056"/>
          <p:cNvSpPr/>
          <p:nvPr/>
        </p:nvSpPr>
        <p:spPr>
          <a:xfrm>
            <a:off x="3237851"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90" name="object 3057"/>
          <p:cNvSpPr/>
          <p:nvPr/>
        </p:nvSpPr>
        <p:spPr>
          <a:xfrm>
            <a:off x="3196448"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91" name="object 3058"/>
          <p:cNvSpPr/>
          <p:nvPr/>
        </p:nvSpPr>
        <p:spPr>
          <a:xfrm>
            <a:off x="3155046"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92" name="object 3059"/>
          <p:cNvSpPr/>
          <p:nvPr/>
        </p:nvSpPr>
        <p:spPr>
          <a:xfrm>
            <a:off x="3113642"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93" name="object 3060"/>
          <p:cNvSpPr/>
          <p:nvPr/>
        </p:nvSpPr>
        <p:spPr>
          <a:xfrm>
            <a:off x="3072231"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94" name="object 3061"/>
          <p:cNvSpPr/>
          <p:nvPr/>
        </p:nvSpPr>
        <p:spPr>
          <a:xfrm>
            <a:off x="3030827"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95" name="object 3062"/>
          <p:cNvSpPr/>
          <p:nvPr/>
        </p:nvSpPr>
        <p:spPr>
          <a:xfrm>
            <a:off x="2989424"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96" name="object 3063"/>
          <p:cNvSpPr/>
          <p:nvPr/>
        </p:nvSpPr>
        <p:spPr>
          <a:xfrm>
            <a:off x="2948021"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97" name="object 3064"/>
          <p:cNvSpPr/>
          <p:nvPr/>
        </p:nvSpPr>
        <p:spPr>
          <a:xfrm>
            <a:off x="2906609"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98" name="object 3065"/>
          <p:cNvSpPr/>
          <p:nvPr/>
        </p:nvSpPr>
        <p:spPr>
          <a:xfrm>
            <a:off x="2865206"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399" name="object 3066"/>
          <p:cNvSpPr/>
          <p:nvPr/>
        </p:nvSpPr>
        <p:spPr>
          <a:xfrm>
            <a:off x="1250385"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00" name="object 3067"/>
          <p:cNvSpPr/>
          <p:nvPr/>
        </p:nvSpPr>
        <p:spPr>
          <a:xfrm>
            <a:off x="1208981" y="428007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01" name="object 3068"/>
          <p:cNvSpPr/>
          <p:nvPr/>
        </p:nvSpPr>
        <p:spPr>
          <a:xfrm>
            <a:off x="1167577" y="428007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02" name="object 3069"/>
          <p:cNvSpPr/>
          <p:nvPr/>
        </p:nvSpPr>
        <p:spPr>
          <a:xfrm>
            <a:off x="1126175" y="428007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03" name="object 3070"/>
          <p:cNvSpPr/>
          <p:nvPr/>
        </p:nvSpPr>
        <p:spPr>
          <a:xfrm>
            <a:off x="1084763" y="428007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04" name="object 3071"/>
          <p:cNvSpPr/>
          <p:nvPr/>
        </p:nvSpPr>
        <p:spPr>
          <a:xfrm>
            <a:off x="1043360" y="428007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05" name="object 3072"/>
          <p:cNvSpPr/>
          <p:nvPr/>
        </p:nvSpPr>
        <p:spPr>
          <a:xfrm>
            <a:off x="1001948" y="4280075"/>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06" name="object 3073"/>
          <p:cNvSpPr/>
          <p:nvPr/>
        </p:nvSpPr>
        <p:spPr>
          <a:xfrm>
            <a:off x="3527693" y="43285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07" name="object 3074"/>
          <p:cNvSpPr/>
          <p:nvPr/>
        </p:nvSpPr>
        <p:spPr>
          <a:xfrm>
            <a:off x="3486289" y="43285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08" name="object 3075"/>
          <p:cNvSpPr/>
          <p:nvPr/>
        </p:nvSpPr>
        <p:spPr>
          <a:xfrm>
            <a:off x="3444886" y="43285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09" name="object 3076"/>
          <p:cNvSpPr/>
          <p:nvPr/>
        </p:nvSpPr>
        <p:spPr>
          <a:xfrm>
            <a:off x="3403483" y="43285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10" name="object 3077"/>
          <p:cNvSpPr/>
          <p:nvPr/>
        </p:nvSpPr>
        <p:spPr>
          <a:xfrm>
            <a:off x="3362071" y="43285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11" name="object 3078"/>
          <p:cNvSpPr/>
          <p:nvPr/>
        </p:nvSpPr>
        <p:spPr>
          <a:xfrm>
            <a:off x="3320667" y="43285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12" name="object 3079"/>
          <p:cNvSpPr/>
          <p:nvPr/>
        </p:nvSpPr>
        <p:spPr>
          <a:xfrm>
            <a:off x="3279264" y="43285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13" name="object 3080"/>
          <p:cNvSpPr/>
          <p:nvPr/>
        </p:nvSpPr>
        <p:spPr>
          <a:xfrm>
            <a:off x="3237851" y="43285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14" name="object 3081"/>
          <p:cNvSpPr/>
          <p:nvPr/>
        </p:nvSpPr>
        <p:spPr>
          <a:xfrm>
            <a:off x="3072231" y="43285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15" name="object 3082"/>
          <p:cNvSpPr/>
          <p:nvPr/>
        </p:nvSpPr>
        <p:spPr>
          <a:xfrm>
            <a:off x="3030827" y="43285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16" name="object 3083"/>
          <p:cNvSpPr/>
          <p:nvPr/>
        </p:nvSpPr>
        <p:spPr>
          <a:xfrm>
            <a:off x="2989424" y="43285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17" name="object 3084"/>
          <p:cNvSpPr/>
          <p:nvPr/>
        </p:nvSpPr>
        <p:spPr>
          <a:xfrm>
            <a:off x="2948013" y="43285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18" name="object 3085"/>
          <p:cNvSpPr/>
          <p:nvPr/>
        </p:nvSpPr>
        <p:spPr>
          <a:xfrm>
            <a:off x="2906609" y="43285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19" name="object 3086"/>
          <p:cNvSpPr/>
          <p:nvPr/>
        </p:nvSpPr>
        <p:spPr>
          <a:xfrm>
            <a:off x="2865206" y="43285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20" name="object 3087"/>
          <p:cNvSpPr/>
          <p:nvPr/>
        </p:nvSpPr>
        <p:spPr>
          <a:xfrm>
            <a:off x="1208981" y="43285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21" name="object 3088"/>
          <p:cNvSpPr/>
          <p:nvPr/>
        </p:nvSpPr>
        <p:spPr>
          <a:xfrm>
            <a:off x="1167577" y="4328542"/>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22" name="object 3089"/>
          <p:cNvSpPr/>
          <p:nvPr/>
        </p:nvSpPr>
        <p:spPr>
          <a:xfrm>
            <a:off x="1126167" y="432855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23" name="object 3090"/>
          <p:cNvSpPr/>
          <p:nvPr/>
        </p:nvSpPr>
        <p:spPr>
          <a:xfrm>
            <a:off x="1084763" y="432855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24" name="object 3091"/>
          <p:cNvSpPr/>
          <p:nvPr/>
        </p:nvSpPr>
        <p:spPr>
          <a:xfrm>
            <a:off x="1043360" y="432855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25" name="object 3092"/>
          <p:cNvSpPr/>
          <p:nvPr/>
        </p:nvSpPr>
        <p:spPr>
          <a:xfrm>
            <a:off x="1001948" y="4328550"/>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26" name="object 3093"/>
          <p:cNvSpPr/>
          <p:nvPr/>
        </p:nvSpPr>
        <p:spPr>
          <a:xfrm>
            <a:off x="3527693" y="43770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27" name="object 3094"/>
          <p:cNvSpPr/>
          <p:nvPr/>
        </p:nvSpPr>
        <p:spPr>
          <a:xfrm>
            <a:off x="3486289" y="43770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28" name="object 3095"/>
          <p:cNvSpPr/>
          <p:nvPr/>
        </p:nvSpPr>
        <p:spPr>
          <a:xfrm>
            <a:off x="3444886" y="43770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29" name="object 3096"/>
          <p:cNvSpPr/>
          <p:nvPr/>
        </p:nvSpPr>
        <p:spPr>
          <a:xfrm>
            <a:off x="3403483" y="43770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30" name="object 3097"/>
          <p:cNvSpPr/>
          <p:nvPr/>
        </p:nvSpPr>
        <p:spPr>
          <a:xfrm>
            <a:off x="3362071" y="43770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31" name="object 3098"/>
          <p:cNvSpPr/>
          <p:nvPr/>
        </p:nvSpPr>
        <p:spPr>
          <a:xfrm>
            <a:off x="3320667" y="43770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32" name="object 3099"/>
          <p:cNvSpPr/>
          <p:nvPr/>
        </p:nvSpPr>
        <p:spPr>
          <a:xfrm>
            <a:off x="3279264" y="43770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33" name="object 3100"/>
          <p:cNvSpPr/>
          <p:nvPr/>
        </p:nvSpPr>
        <p:spPr>
          <a:xfrm>
            <a:off x="2989424" y="43770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34" name="object 3101"/>
          <p:cNvSpPr/>
          <p:nvPr/>
        </p:nvSpPr>
        <p:spPr>
          <a:xfrm>
            <a:off x="2948021" y="43770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35" name="object 3102"/>
          <p:cNvSpPr/>
          <p:nvPr/>
        </p:nvSpPr>
        <p:spPr>
          <a:xfrm>
            <a:off x="2906609" y="43770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36" name="object 3103"/>
          <p:cNvSpPr/>
          <p:nvPr/>
        </p:nvSpPr>
        <p:spPr>
          <a:xfrm>
            <a:off x="1167577" y="437701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37" name="object 3104"/>
          <p:cNvSpPr/>
          <p:nvPr/>
        </p:nvSpPr>
        <p:spPr>
          <a:xfrm>
            <a:off x="1126175" y="437701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38" name="object 3105"/>
          <p:cNvSpPr/>
          <p:nvPr/>
        </p:nvSpPr>
        <p:spPr>
          <a:xfrm>
            <a:off x="1084763" y="437701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39" name="object 3106"/>
          <p:cNvSpPr/>
          <p:nvPr/>
        </p:nvSpPr>
        <p:spPr>
          <a:xfrm>
            <a:off x="1043360" y="4377017"/>
            <a:ext cx="34555" cy="0"/>
          </a:xfrm>
          <a:custGeom>
            <a:avLst/>
            <a:gdLst/>
            <a:ahLst/>
            <a:cxnLst/>
            <a:rect l="l" t="t" r="r" b="b"/>
            <a:pathLst>
              <a:path w="55244">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40" name="object 3107"/>
          <p:cNvSpPr/>
          <p:nvPr/>
        </p:nvSpPr>
        <p:spPr>
          <a:xfrm>
            <a:off x="3983154" y="44254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41" name="object 3108"/>
          <p:cNvSpPr/>
          <p:nvPr/>
        </p:nvSpPr>
        <p:spPr>
          <a:xfrm>
            <a:off x="3486289" y="44254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42" name="object 3109"/>
          <p:cNvSpPr/>
          <p:nvPr/>
        </p:nvSpPr>
        <p:spPr>
          <a:xfrm>
            <a:off x="3444886" y="44254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43" name="object 3110"/>
          <p:cNvSpPr/>
          <p:nvPr/>
        </p:nvSpPr>
        <p:spPr>
          <a:xfrm>
            <a:off x="3403473" y="44254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44" name="object 3111"/>
          <p:cNvSpPr/>
          <p:nvPr/>
        </p:nvSpPr>
        <p:spPr>
          <a:xfrm>
            <a:off x="3362071" y="44254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45" name="object 3112"/>
          <p:cNvSpPr/>
          <p:nvPr/>
        </p:nvSpPr>
        <p:spPr>
          <a:xfrm>
            <a:off x="3320667" y="44254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46" name="object 3113"/>
          <p:cNvSpPr/>
          <p:nvPr/>
        </p:nvSpPr>
        <p:spPr>
          <a:xfrm>
            <a:off x="4065969" y="44739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47" name="object 3114"/>
          <p:cNvSpPr/>
          <p:nvPr/>
        </p:nvSpPr>
        <p:spPr>
          <a:xfrm>
            <a:off x="4024558" y="44739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48" name="object 3115"/>
          <p:cNvSpPr/>
          <p:nvPr/>
        </p:nvSpPr>
        <p:spPr>
          <a:xfrm>
            <a:off x="3983154" y="44739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49" name="object 3116"/>
          <p:cNvSpPr/>
          <p:nvPr/>
        </p:nvSpPr>
        <p:spPr>
          <a:xfrm>
            <a:off x="3486289" y="44739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50" name="object 3117"/>
          <p:cNvSpPr/>
          <p:nvPr/>
        </p:nvSpPr>
        <p:spPr>
          <a:xfrm>
            <a:off x="3444886" y="44739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51" name="object 3118"/>
          <p:cNvSpPr/>
          <p:nvPr/>
        </p:nvSpPr>
        <p:spPr>
          <a:xfrm>
            <a:off x="3403483" y="44739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52" name="object 3119"/>
          <p:cNvSpPr/>
          <p:nvPr/>
        </p:nvSpPr>
        <p:spPr>
          <a:xfrm>
            <a:off x="3362071" y="44739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53" name="object 3120"/>
          <p:cNvSpPr/>
          <p:nvPr/>
        </p:nvSpPr>
        <p:spPr>
          <a:xfrm>
            <a:off x="4065969" y="45224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54" name="object 3121"/>
          <p:cNvSpPr/>
          <p:nvPr/>
        </p:nvSpPr>
        <p:spPr>
          <a:xfrm>
            <a:off x="4024558" y="45224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55" name="object 3122"/>
          <p:cNvSpPr/>
          <p:nvPr/>
        </p:nvSpPr>
        <p:spPr>
          <a:xfrm>
            <a:off x="3983154" y="45708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56" name="object 3123"/>
          <p:cNvSpPr/>
          <p:nvPr/>
        </p:nvSpPr>
        <p:spPr>
          <a:xfrm>
            <a:off x="3941750" y="45708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57" name="object 3124"/>
          <p:cNvSpPr/>
          <p:nvPr/>
        </p:nvSpPr>
        <p:spPr>
          <a:xfrm>
            <a:off x="3486289" y="45708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58" name="object 3125"/>
          <p:cNvSpPr/>
          <p:nvPr/>
        </p:nvSpPr>
        <p:spPr>
          <a:xfrm>
            <a:off x="3444886" y="45708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59" name="object 3126"/>
          <p:cNvSpPr/>
          <p:nvPr/>
        </p:nvSpPr>
        <p:spPr>
          <a:xfrm>
            <a:off x="3941750" y="46193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60" name="object 3127"/>
          <p:cNvSpPr/>
          <p:nvPr/>
        </p:nvSpPr>
        <p:spPr>
          <a:xfrm>
            <a:off x="3900347" y="46193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61" name="object 3128"/>
          <p:cNvSpPr/>
          <p:nvPr/>
        </p:nvSpPr>
        <p:spPr>
          <a:xfrm>
            <a:off x="3444886" y="46193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62" name="object 3129"/>
          <p:cNvSpPr/>
          <p:nvPr/>
        </p:nvSpPr>
        <p:spPr>
          <a:xfrm>
            <a:off x="3941750" y="46678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63" name="object 3130"/>
          <p:cNvSpPr/>
          <p:nvPr/>
        </p:nvSpPr>
        <p:spPr>
          <a:xfrm>
            <a:off x="3900347" y="46678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64" name="object 3131"/>
          <p:cNvSpPr/>
          <p:nvPr/>
        </p:nvSpPr>
        <p:spPr>
          <a:xfrm>
            <a:off x="3858936" y="46678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65" name="object 3132"/>
          <p:cNvSpPr/>
          <p:nvPr/>
        </p:nvSpPr>
        <p:spPr>
          <a:xfrm>
            <a:off x="3900347" y="4716300"/>
            <a:ext cx="34555" cy="0"/>
          </a:xfrm>
          <a:custGeom>
            <a:avLst/>
            <a:gdLst/>
            <a:ahLst/>
            <a:cxnLst/>
            <a:rect l="l" t="t" r="r" b="b"/>
            <a:pathLst>
              <a:path w="55245">
                <a:moveTo>
                  <a:pt x="0" y="0"/>
                </a:moveTo>
                <a:lnTo>
                  <a:pt x="55181"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66" name="object 3133"/>
          <p:cNvSpPr/>
          <p:nvPr/>
        </p:nvSpPr>
        <p:spPr>
          <a:xfrm>
            <a:off x="3858936" y="47163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67" name="object 3134"/>
          <p:cNvSpPr/>
          <p:nvPr/>
        </p:nvSpPr>
        <p:spPr>
          <a:xfrm>
            <a:off x="7104998" y="620688"/>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68" name="object 3135"/>
          <p:cNvSpPr/>
          <p:nvPr/>
        </p:nvSpPr>
        <p:spPr>
          <a:xfrm>
            <a:off x="7063594" y="620688"/>
            <a:ext cx="34555" cy="0"/>
          </a:xfrm>
          <a:custGeom>
            <a:avLst/>
            <a:gdLst/>
            <a:ahLst/>
            <a:cxnLst/>
            <a:rect l="l" t="t" r="r" b="b"/>
            <a:pathLst>
              <a:path w="55245">
                <a:moveTo>
                  <a:pt x="0" y="0"/>
                </a:moveTo>
                <a:lnTo>
                  <a:pt x="55181"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69" name="object 3136"/>
          <p:cNvSpPr/>
          <p:nvPr/>
        </p:nvSpPr>
        <p:spPr>
          <a:xfrm>
            <a:off x="7022183" y="620688"/>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70" name="object 3137"/>
          <p:cNvSpPr/>
          <p:nvPr/>
        </p:nvSpPr>
        <p:spPr>
          <a:xfrm>
            <a:off x="6980780" y="620688"/>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71" name="object 3138"/>
          <p:cNvSpPr/>
          <p:nvPr/>
        </p:nvSpPr>
        <p:spPr>
          <a:xfrm>
            <a:off x="7146396" y="6691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72" name="object 3139"/>
          <p:cNvSpPr/>
          <p:nvPr/>
        </p:nvSpPr>
        <p:spPr>
          <a:xfrm>
            <a:off x="7104998" y="6691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73" name="object 3140"/>
          <p:cNvSpPr/>
          <p:nvPr/>
        </p:nvSpPr>
        <p:spPr>
          <a:xfrm>
            <a:off x="7063587" y="6691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74" name="object 3141"/>
          <p:cNvSpPr/>
          <p:nvPr/>
        </p:nvSpPr>
        <p:spPr>
          <a:xfrm>
            <a:off x="7022183" y="66914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75" name="object 3142"/>
          <p:cNvSpPr/>
          <p:nvPr/>
        </p:nvSpPr>
        <p:spPr>
          <a:xfrm>
            <a:off x="6980780" y="6691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76" name="object 3143"/>
          <p:cNvSpPr/>
          <p:nvPr/>
        </p:nvSpPr>
        <p:spPr>
          <a:xfrm>
            <a:off x="6939367" y="6691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77" name="object 3144"/>
          <p:cNvSpPr/>
          <p:nvPr/>
        </p:nvSpPr>
        <p:spPr>
          <a:xfrm>
            <a:off x="6897963" y="6691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78" name="object 3145"/>
          <p:cNvSpPr/>
          <p:nvPr/>
        </p:nvSpPr>
        <p:spPr>
          <a:xfrm>
            <a:off x="6318285" y="6691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79" name="object 3146"/>
          <p:cNvSpPr/>
          <p:nvPr/>
        </p:nvSpPr>
        <p:spPr>
          <a:xfrm>
            <a:off x="6276881" y="6691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80" name="object 3147"/>
          <p:cNvSpPr/>
          <p:nvPr/>
        </p:nvSpPr>
        <p:spPr>
          <a:xfrm>
            <a:off x="6235478" y="6691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81" name="object 3148"/>
          <p:cNvSpPr/>
          <p:nvPr/>
        </p:nvSpPr>
        <p:spPr>
          <a:xfrm>
            <a:off x="6194066" y="6691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82" name="object 3149"/>
          <p:cNvSpPr/>
          <p:nvPr/>
        </p:nvSpPr>
        <p:spPr>
          <a:xfrm>
            <a:off x="6152664" y="6691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83" name="object 3150"/>
          <p:cNvSpPr/>
          <p:nvPr/>
        </p:nvSpPr>
        <p:spPr>
          <a:xfrm>
            <a:off x="7353411" y="717625"/>
            <a:ext cx="34555" cy="0"/>
          </a:xfrm>
          <a:custGeom>
            <a:avLst/>
            <a:gdLst/>
            <a:ahLst/>
            <a:cxnLst/>
            <a:rect l="l" t="t" r="r" b="b"/>
            <a:pathLst>
              <a:path w="55244">
                <a:moveTo>
                  <a:pt x="0" y="0"/>
                </a:moveTo>
                <a:lnTo>
                  <a:pt x="55181"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84" name="object 3151"/>
          <p:cNvSpPr/>
          <p:nvPr/>
        </p:nvSpPr>
        <p:spPr>
          <a:xfrm>
            <a:off x="7187781"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85" name="object 3152"/>
          <p:cNvSpPr/>
          <p:nvPr/>
        </p:nvSpPr>
        <p:spPr>
          <a:xfrm>
            <a:off x="7146396"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86" name="object 3153"/>
          <p:cNvSpPr/>
          <p:nvPr/>
        </p:nvSpPr>
        <p:spPr>
          <a:xfrm>
            <a:off x="7104998"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87" name="object 3154"/>
          <p:cNvSpPr/>
          <p:nvPr/>
        </p:nvSpPr>
        <p:spPr>
          <a:xfrm>
            <a:off x="7063587"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88" name="object 3155"/>
          <p:cNvSpPr/>
          <p:nvPr/>
        </p:nvSpPr>
        <p:spPr>
          <a:xfrm>
            <a:off x="7022183"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89" name="object 3156"/>
          <p:cNvSpPr/>
          <p:nvPr/>
        </p:nvSpPr>
        <p:spPr>
          <a:xfrm>
            <a:off x="6980780"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90" name="object 3157"/>
          <p:cNvSpPr/>
          <p:nvPr/>
        </p:nvSpPr>
        <p:spPr>
          <a:xfrm>
            <a:off x="6939376"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91" name="object 3158"/>
          <p:cNvSpPr/>
          <p:nvPr/>
        </p:nvSpPr>
        <p:spPr>
          <a:xfrm>
            <a:off x="6897963"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92" name="object 3159"/>
          <p:cNvSpPr/>
          <p:nvPr/>
        </p:nvSpPr>
        <p:spPr>
          <a:xfrm>
            <a:off x="6856560"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93" name="object 3160"/>
          <p:cNvSpPr/>
          <p:nvPr/>
        </p:nvSpPr>
        <p:spPr>
          <a:xfrm>
            <a:off x="6815158"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94" name="object 3161"/>
          <p:cNvSpPr/>
          <p:nvPr/>
        </p:nvSpPr>
        <p:spPr>
          <a:xfrm>
            <a:off x="6773746"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95" name="object 3162"/>
          <p:cNvSpPr/>
          <p:nvPr/>
        </p:nvSpPr>
        <p:spPr>
          <a:xfrm>
            <a:off x="6732342"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96" name="object 3163"/>
          <p:cNvSpPr/>
          <p:nvPr/>
        </p:nvSpPr>
        <p:spPr>
          <a:xfrm>
            <a:off x="6649529"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97" name="object 3164"/>
          <p:cNvSpPr/>
          <p:nvPr/>
        </p:nvSpPr>
        <p:spPr>
          <a:xfrm>
            <a:off x="6608125"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98" name="object 3165"/>
          <p:cNvSpPr/>
          <p:nvPr/>
        </p:nvSpPr>
        <p:spPr>
          <a:xfrm>
            <a:off x="6566722"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499" name="object 3166"/>
          <p:cNvSpPr/>
          <p:nvPr/>
        </p:nvSpPr>
        <p:spPr>
          <a:xfrm>
            <a:off x="6525317"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00" name="object 3167"/>
          <p:cNvSpPr/>
          <p:nvPr/>
        </p:nvSpPr>
        <p:spPr>
          <a:xfrm>
            <a:off x="6359696"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01" name="object 3168"/>
          <p:cNvSpPr/>
          <p:nvPr/>
        </p:nvSpPr>
        <p:spPr>
          <a:xfrm>
            <a:off x="6318285"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02" name="object 3169"/>
          <p:cNvSpPr/>
          <p:nvPr/>
        </p:nvSpPr>
        <p:spPr>
          <a:xfrm>
            <a:off x="6276881"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03" name="object 3170"/>
          <p:cNvSpPr/>
          <p:nvPr/>
        </p:nvSpPr>
        <p:spPr>
          <a:xfrm>
            <a:off x="6235478"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04" name="object 3171"/>
          <p:cNvSpPr/>
          <p:nvPr/>
        </p:nvSpPr>
        <p:spPr>
          <a:xfrm>
            <a:off x="6194075"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05" name="object 3172"/>
          <p:cNvSpPr/>
          <p:nvPr/>
        </p:nvSpPr>
        <p:spPr>
          <a:xfrm>
            <a:off x="6152664"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06" name="object 3173"/>
          <p:cNvSpPr/>
          <p:nvPr/>
        </p:nvSpPr>
        <p:spPr>
          <a:xfrm>
            <a:off x="6111260"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07" name="object 3174"/>
          <p:cNvSpPr/>
          <p:nvPr/>
        </p:nvSpPr>
        <p:spPr>
          <a:xfrm>
            <a:off x="6069857"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08" name="object 3175"/>
          <p:cNvSpPr/>
          <p:nvPr/>
        </p:nvSpPr>
        <p:spPr>
          <a:xfrm>
            <a:off x="6028444" y="7176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09" name="object 3176"/>
          <p:cNvSpPr/>
          <p:nvPr/>
        </p:nvSpPr>
        <p:spPr>
          <a:xfrm>
            <a:off x="7353411" y="766096"/>
            <a:ext cx="34555" cy="0"/>
          </a:xfrm>
          <a:custGeom>
            <a:avLst/>
            <a:gdLst/>
            <a:ahLst/>
            <a:cxnLst/>
            <a:rect l="l" t="t" r="r" b="b"/>
            <a:pathLst>
              <a:path w="55244">
                <a:moveTo>
                  <a:pt x="0" y="0"/>
                </a:moveTo>
                <a:lnTo>
                  <a:pt x="55181"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10" name="object 3177"/>
          <p:cNvSpPr/>
          <p:nvPr/>
        </p:nvSpPr>
        <p:spPr>
          <a:xfrm>
            <a:off x="7312023" y="766082"/>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11" name="object 3178"/>
          <p:cNvSpPr/>
          <p:nvPr/>
        </p:nvSpPr>
        <p:spPr>
          <a:xfrm>
            <a:off x="7270585"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12" name="object 3179"/>
          <p:cNvSpPr/>
          <p:nvPr/>
        </p:nvSpPr>
        <p:spPr>
          <a:xfrm>
            <a:off x="7187781"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13" name="object 3180"/>
          <p:cNvSpPr/>
          <p:nvPr/>
        </p:nvSpPr>
        <p:spPr>
          <a:xfrm>
            <a:off x="7146396"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14" name="object 3181"/>
          <p:cNvSpPr/>
          <p:nvPr/>
        </p:nvSpPr>
        <p:spPr>
          <a:xfrm>
            <a:off x="7104998"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15" name="object 3182"/>
          <p:cNvSpPr/>
          <p:nvPr/>
        </p:nvSpPr>
        <p:spPr>
          <a:xfrm>
            <a:off x="7063587"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16" name="object 3183"/>
          <p:cNvSpPr/>
          <p:nvPr/>
        </p:nvSpPr>
        <p:spPr>
          <a:xfrm>
            <a:off x="7022183"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17" name="object 3184"/>
          <p:cNvSpPr/>
          <p:nvPr/>
        </p:nvSpPr>
        <p:spPr>
          <a:xfrm>
            <a:off x="6980780"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18" name="object 3185"/>
          <p:cNvSpPr/>
          <p:nvPr/>
        </p:nvSpPr>
        <p:spPr>
          <a:xfrm>
            <a:off x="6939367"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19" name="object 3186"/>
          <p:cNvSpPr/>
          <p:nvPr/>
        </p:nvSpPr>
        <p:spPr>
          <a:xfrm>
            <a:off x="6897963"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20" name="object 3187"/>
          <p:cNvSpPr/>
          <p:nvPr/>
        </p:nvSpPr>
        <p:spPr>
          <a:xfrm>
            <a:off x="6856560"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21" name="object 3188"/>
          <p:cNvSpPr/>
          <p:nvPr/>
        </p:nvSpPr>
        <p:spPr>
          <a:xfrm>
            <a:off x="6815158"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22" name="object 3189"/>
          <p:cNvSpPr/>
          <p:nvPr/>
        </p:nvSpPr>
        <p:spPr>
          <a:xfrm>
            <a:off x="6773746"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23" name="object 3190"/>
          <p:cNvSpPr/>
          <p:nvPr/>
        </p:nvSpPr>
        <p:spPr>
          <a:xfrm>
            <a:off x="6732342"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24" name="object 3191"/>
          <p:cNvSpPr/>
          <p:nvPr/>
        </p:nvSpPr>
        <p:spPr>
          <a:xfrm>
            <a:off x="6690939"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25" name="object 3192"/>
          <p:cNvSpPr/>
          <p:nvPr/>
        </p:nvSpPr>
        <p:spPr>
          <a:xfrm>
            <a:off x="6649535"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26" name="object 3193"/>
          <p:cNvSpPr/>
          <p:nvPr/>
        </p:nvSpPr>
        <p:spPr>
          <a:xfrm>
            <a:off x="6608125"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27" name="object 3194"/>
          <p:cNvSpPr/>
          <p:nvPr/>
        </p:nvSpPr>
        <p:spPr>
          <a:xfrm>
            <a:off x="6566722"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28" name="object 3195"/>
          <p:cNvSpPr/>
          <p:nvPr/>
        </p:nvSpPr>
        <p:spPr>
          <a:xfrm>
            <a:off x="6525317"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29" name="object 3196"/>
          <p:cNvSpPr/>
          <p:nvPr/>
        </p:nvSpPr>
        <p:spPr>
          <a:xfrm>
            <a:off x="6483906"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30" name="object 3197"/>
          <p:cNvSpPr/>
          <p:nvPr/>
        </p:nvSpPr>
        <p:spPr>
          <a:xfrm>
            <a:off x="6359696"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31" name="object 3198"/>
          <p:cNvSpPr/>
          <p:nvPr/>
        </p:nvSpPr>
        <p:spPr>
          <a:xfrm>
            <a:off x="6318285"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32" name="object 3199"/>
          <p:cNvSpPr/>
          <p:nvPr/>
        </p:nvSpPr>
        <p:spPr>
          <a:xfrm>
            <a:off x="6276881"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33" name="object 3200"/>
          <p:cNvSpPr/>
          <p:nvPr/>
        </p:nvSpPr>
        <p:spPr>
          <a:xfrm>
            <a:off x="6235478"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34" name="object 3201"/>
          <p:cNvSpPr/>
          <p:nvPr/>
        </p:nvSpPr>
        <p:spPr>
          <a:xfrm>
            <a:off x="6194066"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35" name="object 3202"/>
          <p:cNvSpPr/>
          <p:nvPr/>
        </p:nvSpPr>
        <p:spPr>
          <a:xfrm>
            <a:off x="6152664"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36" name="object 3203"/>
          <p:cNvSpPr/>
          <p:nvPr/>
        </p:nvSpPr>
        <p:spPr>
          <a:xfrm>
            <a:off x="6111260"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37" name="object 3204"/>
          <p:cNvSpPr/>
          <p:nvPr/>
        </p:nvSpPr>
        <p:spPr>
          <a:xfrm>
            <a:off x="6069857"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38" name="object 3205"/>
          <p:cNvSpPr/>
          <p:nvPr/>
        </p:nvSpPr>
        <p:spPr>
          <a:xfrm>
            <a:off x="6028444"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39" name="object 3206"/>
          <p:cNvSpPr/>
          <p:nvPr/>
        </p:nvSpPr>
        <p:spPr>
          <a:xfrm>
            <a:off x="5987041"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40" name="object 3207"/>
          <p:cNvSpPr/>
          <p:nvPr/>
        </p:nvSpPr>
        <p:spPr>
          <a:xfrm>
            <a:off x="5945637" y="766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41" name="object 3208"/>
          <p:cNvSpPr/>
          <p:nvPr/>
        </p:nvSpPr>
        <p:spPr>
          <a:xfrm>
            <a:off x="7312023" y="814549"/>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42" name="object 3209"/>
          <p:cNvSpPr/>
          <p:nvPr/>
        </p:nvSpPr>
        <p:spPr>
          <a:xfrm>
            <a:off x="7270585"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43" name="object 3210"/>
          <p:cNvSpPr/>
          <p:nvPr/>
        </p:nvSpPr>
        <p:spPr>
          <a:xfrm>
            <a:off x="7229248"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44" name="object 3211"/>
          <p:cNvSpPr/>
          <p:nvPr/>
        </p:nvSpPr>
        <p:spPr>
          <a:xfrm>
            <a:off x="7187781"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45" name="object 3212"/>
          <p:cNvSpPr/>
          <p:nvPr/>
        </p:nvSpPr>
        <p:spPr>
          <a:xfrm>
            <a:off x="7146396"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46" name="object 3213"/>
          <p:cNvSpPr/>
          <p:nvPr/>
        </p:nvSpPr>
        <p:spPr>
          <a:xfrm>
            <a:off x="7104998"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47" name="object 3214"/>
          <p:cNvSpPr/>
          <p:nvPr/>
        </p:nvSpPr>
        <p:spPr>
          <a:xfrm>
            <a:off x="7063587"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48" name="object 3215"/>
          <p:cNvSpPr/>
          <p:nvPr/>
        </p:nvSpPr>
        <p:spPr>
          <a:xfrm>
            <a:off x="7022183"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49" name="object 3216"/>
          <p:cNvSpPr/>
          <p:nvPr/>
        </p:nvSpPr>
        <p:spPr>
          <a:xfrm>
            <a:off x="6980780"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50" name="object 3217"/>
          <p:cNvSpPr/>
          <p:nvPr/>
        </p:nvSpPr>
        <p:spPr>
          <a:xfrm>
            <a:off x="6939367"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51" name="object 3218"/>
          <p:cNvSpPr/>
          <p:nvPr/>
        </p:nvSpPr>
        <p:spPr>
          <a:xfrm>
            <a:off x="6897963"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52" name="object 3219"/>
          <p:cNvSpPr/>
          <p:nvPr/>
        </p:nvSpPr>
        <p:spPr>
          <a:xfrm>
            <a:off x="6856560"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53" name="object 3220"/>
          <p:cNvSpPr/>
          <p:nvPr/>
        </p:nvSpPr>
        <p:spPr>
          <a:xfrm>
            <a:off x="6815158"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54" name="object 3221"/>
          <p:cNvSpPr/>
          <p:nvPr/>
        </p:nvSpPr>
        <p:spPr>
          <a:xfrm>
            <a:off x="6773746"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55" name="object 3222"/>
          <p:cNvSpPr/>
          <p:nvPr/>
        </p:nvSpPr>
        <p:spPr>
          <a:xfrm>
            <a:off x="6732342"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56" name="object 3223"/>
          <p:cNvSpPr/>
          <p:nvPr/>
        </p:nvSpPr>
        <p:spPr>
          <a:xfrm>
            <a:off x="6690939"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57" name="object 3224"/>
          <p:cNvSpPr/>
          <p:nvPr/>
        </p:nvSpPr>
        <p:spPr>
          <a:xfrm>
            <a:off x="6649535"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58" name="object 3225"/>
          <p:cNvSpPr/>
          <p:nvPr/>
        </p:nvSpPr>
        <p:spPr>
          <a:xfrm>
            <a:off x="6608125"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59" name="object 3226"/>
          <p:cNvSpPr/>
          <p:nvPr/>
        </p:nvSpPr>
        <p:spPr>
          <a:xfrm>
            <a:off x="6566722"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60" name="object 3227"/>
          <p:cNvSpPr/>
          <p:nvPr/>
        </p:nvSpPr>
        <p:spPr>
          <a:xfrm>
            <a:off x="6525317"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61" name="object 3228"/>
          <p:cNvSpPr/>
          <p:nvPr/>
        </p:nvSpPr>
        <p:spPr>
          <a:xfrm>
            <a:off x="6483906"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62" name="object 3229"/>
          <p:cNvSpPr/>
          <p:nvPr/>
        </p:nvSpPr>
        <p:spPr>
          <a:xfrm>
            <a:off x="6318285"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63" name="object 3230"/>
          <p:cNvSpPr/>
          <p:nvPr/>
        </p:nvSpPr>
        <p:spPr>
          <a:xfrm>
            <a:off x="6276881"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64" name="object 3231"/>
          <p:cNvSpPr/>
          <p:nvPr/>
        </p:nvSpPr>
        <p:spPr>
          <a:xfrm>
            <a:off x="6235478"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65" name="object 3232"/>
          <p:cNvSpPr/>
          <p:nvPr/>
        </p:nvSpPr>
        <p:spPr>
          <a:xfrm>
            <a:off x="6194075"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66" name="object 3233"/>
          <p:cNvSpPr/>
          <p:nvPr/>
        </p:nvSpPr>
        <p:spPr>
          <a:xfrm>
            <a:off x="6152664"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67" name="object 3234"/>
          <p:cNvSpPr/>
          <p:nvPr/>
        </p:nvSpPr>
        <p:spPr>
          <a:xfrm>
            <a:off x="6111260"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68" name="object 3235"/>
          <p:cNvSpPr/>
          <p:nvPr/>
        </p:nvSpPr>
        <p:spPr>
          <a:xfrm>
            <a:off x="5904235"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69" name="object 3236"/>
          <p:cNvSpPr/>
          <p:nvPr/>
        </p:nvSpPr>
        <p:spPr>
          <a:xfrm>
            <a:off x="5862823" y="8145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70" name="object 3237"/>
          <p:cNvSpPr/>
          <p:nvPr/>
        </p:nvSpPr>
        <p:spPr>
          <a:xfrm>
            <a:off x="7229248"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71" name="object 3238"/>
          <p:cNvSpPr/>
          <p:nvPr/>
        </p:nvSpPr>
        <p:spPr>
          <a:xfrm>
            <a:off x="7187781"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72" name="object 3239"/>
          <p:cNvSpPr/>
          <p:nvPr/>
        </p:nvSpPr>
        <p:spPr>
          <a:xfrm>
            <a:off x="7146396"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73" name="object 3240"/>
          <p:cNvSpPr/>
          <p:nvPr/>
        </p:nvSpPr>
        <p:spPr>
          <a:xfrm>
            <a:off x="7104998"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74" name="object 3241"/>
          <p:cNvSpPr/>
          <p:nvPr/>
        </p:nvSpPr>
        <p:spPr>
          <a:xfrm>
            <a:off x="7063587"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75" name="object 3242"/>
          <p:cNvSpPr/>
          <p:nvPr/>
        </p:nvSpPr>
        <p:spPr>
          <a:xfrm>
            <a:off x="7022183"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76" name="object 3243"/>
          <p:cNvSpPr/>
          <p:nvPr/>
        </p:nvSpPr>
        <p:spPr>
          <a:xfrm>
            <a:off x="6980780"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77" name="object 3244"/>
          <p:cNvSpPr/>
          <p:nvPr/>
        </p:nvSpPr>
        <p:spPr>
          <a:xfrm>
            <a:off x="6939376"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78" name="object 3245"/>
          <p:cNvSpPr/>
          <p:nvPr/>
        </p:nvSpPr>
        <p:spPr>
          <a:xfrm>
            <a:off x="6897963"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79" name="object 3246"/>
          <p:cNvSpPr/>
          <p:nvPr/>
        </p:nvSpPr>
        <p:spPr>
          <a:xfrm>
            <a:off x="6856560"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80" name="object 3247"/>
          <p:cNvSpPr/>
          <p:nvPr/>
        </p:nvSpPr>
        <p:spPr>
          <a:xfrm>
            <a:off x="6815158"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81" name="object 3248"/>
          <p:cNvSpPr/>
          <p:nvPr/>
        </p:nvSpPr>
        <p:spPr>
          <a:xfrm>
            <a:off x="6773746"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82" name="object 3249"/>
          <p:cNvSpPr/>
          <p:nvPr/>
        </p:nvSpPr>
        <p:spPr>
          <a:xfrm>
            <a:off x="6732342"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83" name="object 3250"/>
          <p:cNvSpPr/>
          <p:nvPr/>
        </p:nvSpPr>
        <p:spPr>
          <a:xfrm>
            <a:off x="6690939"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84" name="object 3251"/>
          <p:cNvSpPr/>
          <p:nvPr/>
        </p:nvSpPr>
        <p:spPr>
          <a:xfrm>
            <a:off x="6649535"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85" name="object 3252"/>
          <p:cNvSpPr/>
          <p:nvPr/>
        </p:nvSpPr>
        <p:spPr>
          <a:xfrm>
            <a:off x="6608125"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86" name="object 3253"/>
          <p:cNvSpPr/>
          <p:nvPr/>
        </p:nvSpPr>
        <p:spPr>
          <a:xfrm>
            <a:off x="6566722"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87" name="object 3254"/>
          <p:cNvSpPr/>
          <p:nvPr/>
        </p:nvSpPr>
        <p:spPr>
          <a:xfrm>
            <a:off x="6525317"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88" name="object 3255"/>
          <p:cNvSpPr/>
          <p:nvPr/>
        </p:nvSpPr>
        <p:spPr>
          <a:xfrm>
            <a:off x="6483906"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89" name="object 3256"/>
          <p:cNvSpPr/>
          <p:nvPr/>
        </p:nvSpPr>
        <p:spPr>
          <a:xfrm>
            <a:off x="6442503"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90" name="object 3257"/>
          <p:cNvSpPr/>
          <p:nvPr/>
        </p:nvSpPr>
        <p:spPr>
          <a:xfrm>
            <a:off x="6152664"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91" name="object 3258"/>
          <p:cNvSpPr/>
          <p:nvPr/>
        </p:nvSpPr>
        <p:spPr>
          <a:xfrm>
            <a:off x="6111260"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92" name="object 3259"/>
          <p:cNvSpPr/>
          <p:nvPr/>
        </p:nvSpPr>
        <p:spPr>
          <a:xfrm>
            <a:off x="6069857"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93" name="object 3260"/>
          <p:cNvSpPr/>
          <p:nvPr/>
        </p:nvSpPr>
        <p:spPr>
          <a:xfrm>
            <a:off x="6028453"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94" name="object 3261"/>
          <p:cNvSpPr/>
          <p:nvPr/>
        </p:nvSpPr>
        <p:spPr>
          <a:xfrm>
            <a:off x="5987041" y="8630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95" name="object 3262"/>
          <p:cNvSpPr/>
          <p:nvPr/>
        </p:nvSpPr>
        <p:spPr>
          <a:xfrm>
            <a:off x="5945637"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96" name="object 3263"/>
          <p:cNvSpPr/>
          <p:nvPr/>
        </p:nvSpPr>
        <p:spPr>
          <a:xfrm>
            <a:off x="5904235"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97" name="object 3264"/>
          <p:cNvSpPr/>
          <p:nvPr/>
        </p:nvSpPr>
        <p:spPr>
          <a:xfrm>
            <a:off x="5862823"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98" name="object 3265"/>
          <p:cNvSpPr/>
          <p:nvPr/>
        </p:nvSpPr>
        <p:spPr>
          <a:xfrm>
            <a:off x="5738606" y="8630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599" name="object 3266"/>
          <p:cNvSpPr/>
          <p:nvPr/>
        </p:nvSpPr>
        <p:spPr>
          <a:xfrm>
            <a:off x="7229248"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00" name="object 3267"/>
          <p:cNvSpPr/>
          <p:nvPr/>
        </p:nvSpPr>
        <p:spPr>
          <a:xfrm>
            <a:off x="7187781"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01" name="object 3268"/>
          <p:cNvSpPr/>
          <p:nvPr/>
        </p:nvSpPr>
        <p:spPr>
          <a:xfrm>
            <a:off x="7146396"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02" name="object 3269"/>
          <p:cNvSpPr/>
          <p:nvPr/>
        </p:nvSpPr>
        <p:spPr>
          <a:xfrm>
            <a:off x="7104998"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03" name="object 3270"/>
          <p:cNvSpPr/>
          <p:nvPr/>
        </p:nvSpPr>
        <p:spPr>
          <a:xfrm>
            <a:off x="7063587"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04" name="object 3271"/>
          <p:cNvSpPr/>
          <p:nvPr/>
        </p:nvSpPr>
        <p:spPr>
          <a:xfrm>
            <a:off x="7022183"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05" name="object 3272"/>
          <p:cNvSpPr/>
          <p:nvPr/>
        </p:nvSpPr>
        <p:spPr>
          <a:xfrm>
            <a:off x="6980780"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06" name="object 3273"/>
          <p:cNvSpPr/>
          <p:nvPr/>
        </p:nvSpPr>
        <p:spPr>
          <a:xfrm>
            <a:off x="6939376"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07" name="object 3274"/>
          <p:cNvSpPr/>
          <p:nvPr/>
        </p:nvSpPr>
        <p:spPr>
          <a:xfrm>
            <a:off x="6897963"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08" name="object 3275"/>
          <p:cNvSpPr/>
          <p:nvPr/>
        </p:nvSpPr>
        <p:spPr>
          <a:xfrm>
            <a:off x="6856560"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09" name="object 3276"/>
          <p:cNvSpPr/>
          <p:nvPr/>
        </p:nvSpPr>
        <p:spPr>
          <a:xfrm>
            <a:off x="6815158"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10" name="object 3277"/>
          <p:cNvSpPr/>
          <p:nvPr/>
        </p:nvSpPr>
        <p:spPr>
          <a:xfrm>
            <a:off x="6773746"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11" name="object 3278"/>
          <p:cNvSpPr/>
          <p:nvPr/>
        </p:nvSpPr>
        <p:spPr>
          <a:xfrm>
            <a:off x="6732342"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12" name="object 3279"/>
          <p:cNvSpPr/>
          <p:nvPr/>
        </p:nvSpPr>
        <p:spPr>
          <a:xfrm>
            <a:off x="6690939"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13" name="object 3280"/>
          <p:cNvSpPr/>
          <p:nvPr/>
        </p:nvSpPr>
        <p:spPr>
          <a:xfrm>
            <a:off x="6649535"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14" name="object 3281"/>
          <p:cNvSpPr/>
          <p:nvPr/>
        </p:nvSpPr>
        <p:spPr>
          <a:xfrm>
            <a:off x="6608125"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15" name="object 3282"/>
          <p:cNvSpPr/>
          <p:nvPr/>
        </p:nvSpPr>
        <p:spPr>
          <a:xfrm>
            <a:off x="6566722"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16" name="object 3283"/>
          <p:cNvSpPr/>
          <p:nvPr/>
        </p:nvSpPr>
        <p:spPr>
          <a:xfrm>
            <a:off x="6525317"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17" name="object 3284"/>
          <p:cNvSpPr/>
          <p:nvPr/>
        </p:nvSpPr>
        <p:spPr>
          <a:xfrm>
            <a:off x="6483906"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18" name="object 3285"/>
          <p:cNvSpPr/>
          <p:nvPr/>
        </p:nvSpPr>
        <p:spPr>
          <a:xfrm>
            <a:off x="6442503"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19" name="object 3286"/>
          <p:cNvSpPr/>
          <p:nvPr/>
        </p:nvSpPr>
        <p:spPr>
          <a:xfrm>
            <a:off x="6401100"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20" name="object 3287"/>
          <p:cNvSpPr/>
          <p:nvPr/>
        </p:nvSpPr>
        <p:spPr>
          <a:xfrm>
            <a:off x="6152664"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21" name="object 3288"/>
          <p:cNvSpPr/>
          <p:nvPr/>
        </p:nvSpPr>
        <p:spPr>
          <a:xfrm>
            <a:off x="6111260"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22" name="object 3289"/>
          <p:cNvSpPr/>
          <p:nvPr/>
        </p:nvSpPr>
        <p:spPr>
          <a:xfrm>
            <a:off x="6069857"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23" name="object 3290"/>
          <p:cNvSpPr/>
          <p:nvPr/>
        </p:nvSpPr>
        <p:spPr>
          <a:xfrm>
            <a:off x="6028444"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24" name="object 3291"/>
          <p:cNvSpPr/>
          <p:nvPr/>
        </p:nvSpPr>
        <p:spPr>
          <a:xfrm>
            <a:off x="5945637"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25" name="object 3292"/>
          <p:cNvSpPr/>
          <p:nvPr/>
        </p:nvSpPr>
        <p:spPr>
          <a:xfrm>
            <a:off x="5904235"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26" name="object 3293"/>
          <p:cNvSpPr/>
          <p:nvPr/>
        </p:nvSpPr>
        <p:spPr>
          <a:xfrm>
            <a:off x="5821419"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27" name="object 3294"/>
          <p:cNvSpPr/>
          <p:nvPr/>
        </p:nvSpPr>
        <p:spPr>
          <a:xfrm>
            <a:off x="5780015"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28" name="object 3295"/>
          <p:cNvSpPr/>
          <p:nvPr/>
        </p:nvSpPr>
        <p:spPr>
          <a:xfrm>
            <a:off x="5738612"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29" name="object 3296"/>
          <p:cNvSpPr/>
          <p:nvPr/>
        </p:nvSpPr>
        <p:spPr>
          <a:xfrm>
            <a:off x="5697202"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30" name="object 3297"/>
          <p:cNvSpPr/>
          <p:nvPr/>
        </p:nvSpPr>
        <p:spPr>
          <a:xfrm>
            <a:off x="5655799"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31" name="object 3298"/>
          <p:cNvSpPr/>
          <p:nvPr/>
        </p:nvSpPr>
        <p:spPr>
          <a:xfrm>
            <a:off x="5531580" y="91150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32" name="object 3299"/>
          <p:cNvSpPr/>
          <p:nvPr/>
        </p:nvSpPr>
        <p:spPr>
          <a:xfrm>
            <a:off x="7270635"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33" name="object 3300"/>
          <p:cNvSpPr/>
          <p:nvPr/>
        </p:nvSpPr>
        <p:spPr>
          <a:xfrm>
            <a:off x="7229248"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34" name="object 3301"/>
          <p:cNvSpPr/>
          <p:nvPr/>
        </p:nvSpPr>
        <p:spPr>
          <a:xfrm>
            <a:off x="7187781"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35" name="object 3302"/>
          <p:cNvSpPr/>
          <p:nvPr/>
        </p:nvSpPr>
        <p:spPr>
          <a:xfrm>
            <a:off x="7146396"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36" name="object 3303"/>
          <p:cNvSpPr/>
          <p:nvPr/>
        </p:nvSpPr>
        <p:spPr>
          <a:xfrm>
            <a:off x="7104998"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37" name="object 3304"/>
          <p:cNvSpPr/>
          <p:nvPr/>
        </p:nvSpPr>
        <p:spPr>
          <a:xfrm>
            <a:off x="7063587"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38" name="object 3305"/>
          <p:cNvSpPr/>
          <p:nvPr/>
        </p:nvSpPr>
        <p:spPr>
          <a:xfrm>
            <a:off x="7022183"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39" name="object 3306"/>
          <p:cNvSpPr/>
          <p:nvPr/>
        </p:nvSpPr>
        <p:spPr>
          <a:xfrm>
            <a:off x="6980780"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40" name="object 3307"/>
          <p:cNvSpPr/>
          <p:nvPr/>
        </p:nvSpPr>
        <p:spPr>
          <a:xfrm>
            <a:off x="6939376"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41" name="object 3308"/>
          <p:cNvSpPr/>
          <p:nvPr/>
        </p:nvSpPr>
        <p:spPr>
          <a:xfrm>
            <a:off x="6897963"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42" name="object 3309"/>
          <p:cNvSpPr/>
          <p:nvPr/>
        </p:nvSpPr>
        <p:spPr>
          <a:xfrm>
            <a:off x="6856560"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43" name="object 3310"/>
          <p:cNvSpPr/>
          <p:nvPr/>
        </p:nvSpPr>
        <p:spPr>
          <a:xfrm>
            <a:off x="6815158"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44" name="object 3311"/>
          <p:cNvSpPr/>
          <p:nvPr/>
        </p:nvSpPr>
        <p:spPr>
          <a:xfrm>
            <a:off x="6773746"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45" name="object 3312"/>
          <p:cNvSpPr/>
          <p:nvPr/>
        </p:nvSpPr>
        <p:spPr>
          <a:xfrm>
            <a:off x="6732342"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46" name="object 3313"/>
          <p:cNvSpPr/>
          <p:nvPr/>
        </p:nvSpPr>
        <p:spPr>
          <a:xfrm>
            <a:off x="6690939"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47" name="object 3314"/>
          <p:cNvSpPr/>
          <p:nvPr/>
        </p:nvSpPr>
        <p:spPr>
          <a:xfrm>
            <a:off x="6649529"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48" name="object 3315"/>
          <p:cNvSpPr/>
          <p:nvPr/>
        </p:nvSpPr>
        <p:spPr>
          <a:xfrm>
            <a:off x="6608125"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49" name="object 3316"/>
          <p:cNvSpPr/>
          <p:nvPr/>
        </p:nvSpPr>
        <p:spPr>
          <a:xfrm>
            <a:off x="6566722"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50" name="object 3317"/>
          <p:cNvSpPr/>
          <p:nvPr/>
        </p:nvSpPr>
        <p:spPr>
          <a:xfrm>
            <a:off x="6525317"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51" name="object 3318"/>
          <p:cNvSpPr/>
          <p:nvPr/>
        </p:nvSpPr>
        <p:spPr>
          <a:xfrm>
            <a:off x="6483906"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52" name="object 3319"/>
          <p:cNvSpPr/>
          <p:nvPr/>
        </p:nvSpPr>
        <p:spPr>
          <a:xfrm>
            <a:off x="6442503"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53" name="object 3320"/>
          <p:cNvSpPr/>
          <p:nvPr/>
        </p:nvSpPr>
        <p:spPr>
          <a:xfrm>
            <a:off x="6401100"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54" name="object 3321"/>
          <p:cNvSpPr/>
          <p:nvPr/>
        </p:nvSpPr>
        <p:spPr>
          <a:xfrm>
            <a:off x="6359696"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55" name="object 3322"/>
          <p:cNvSpPr/>
          <p:nvPr/>
        </p:nvSpPr>
        <p:spPr>
          <a:xfrm>
            <a:off x="6318285"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56" name="object 3323"/>
          <p:cNvSpPr/>
          <p:nvPr/>
        </p:nvSpPr>
        <p:spPr>
          <a:xfrm>
            <a:off x="6276881"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57" name="object 3324"/>
          <p:cNvSpPr/>
          <p:nvPr/>
        </p:nvSpPr>
        <p:spPr>
          <a:xfrm>
            <a:off x="6152664"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58" name="object 3325"/>
          <p:cNvSpPr/>
          <p:nvPr/>
        </p:nvSpPr>
        <p:spPr>
          <a:xfrm>
            <a:off x="6111260"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59" name="object 3326"/>
          <p:cNvSpPr/>
          <p:nvPr/>
        </p:nvSpPr>
        <p:spPr>
          <a:xfrm>
            <a:off x="6069857"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60" name="object 3327"/>
          <p:cNvSpPr/>
          <p:nvPr/>
        </p:nvSpPr>
        <p:spPr>
          <a:xfrm>
            <a:off x="6028444"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61" name="object 3328"/>
          <p:cNvSpPr/>
          <p:nvPr/>
        </p:nvSpPr>
        <p:spPr>
          <a:xfrm>
            <a:off x="5821419"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62" name="object 3329"/>
          <p:cNvSpPr/>
          <p:nvPr/>
        </p:nvSpPr>
        <p:spPr>
          <a:xfrm>
            <a:off x="5531580"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63" name="object 3330"/>
          <p:cNvSpPr/>
          <p:nvPr/>
        </p:nvSpPr>
        <p:spPr>
          <a:xfrm>
            <a:off x="5490177" y="95996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64" name="object 3331"/>
          <p:cNvSpPr/>
          <p:nvPr/>
        </p:nvSpPr>
        <p:spPr>
          <a:xfrm>
            <a:off x="7270635"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65" name="object 3332"/>
          <p:cNvSpPr/>
          <p:nvPr/>
        </p:nvSpPr>
        <p:spPr>
          <a:xfrm>
            <a:off x="7229248"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66" name="object 3333"/>
          <p:cNvSpPr/>
          <p:nvPr/>
        </p:nvSpPr>
        <p:spPr>
          <a:xfrm>
            <a:off x="7187781"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67" name="object 3334"/>
          <p:cNvSpPr/>
          <p:nvPr/>
        </p:nvSpPr>
        <p:spPr>
          <a:xfrm>
            <a:off x="7146396"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68" name="object 3335"/>
          <p:cNvSpPr/>
          <p:nvPr/>
        </p:nvSpPr>
        <p:spPr>
          <a:xfrm>
            <a:off x="7104998"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69" name="object 3336"/>
          <p:cNvSpPr/>
          <p:nvPr/>
        </p:nvSpPr>
        <p:spPr>
          <a:xfrm>
            <a:off x="7063587"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70" name="object 3337"/>
          <p:cNvSpPr/>
          <p:nvPr/>
        </p:nvSpPr>
        <p:spPr>
          <a:xfrm>
            <a:off x="7022183"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71" name="object 3338"/>
          <p:cNvSpPr/>
          <p:nvPr/>
        </p:nvSpPr>
        <p:spPr>
          <a:xfrm>
            <a:off x="6980780"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72" name="object 3339"/>
          <p:cNvSpPr/>
          <p:nvPr/>
        </p:nvSpPr>
        <p:spPr>
          <a:xfrm>
            <a:off x="6939367"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73" name="object 3340"/>
          <p:cNvSpPr/>
          <p:nvPr/>
        </p:nvSpPr>
        <p:spPr>
          <a:xfrm>
            <a:off x="6897963"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74" name="object 3341"/>
          <p:cNvSpPr/>
          <p:nvPr/>
        </p:nvSpPr>
        <p:spPr>
          <a:xfrm>
            <a:off x="6856560"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75" name="object 3343"/>
          <p:cNvSpPr/>
          <p:nvPr/>
        </p:nvSpPr>
        <p:spPr>
          <a:xfrm>
            <a:off x="6773746"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76" name="object 3344"/>
          <p:cNvSpPr/>
          <p:nvPr/>
        </p:nvSpPr>
        <p:spPr>
          <a:xfrm>
            <a:off x="6732342"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77" name="object 3345"/>
          <p:cNvSpPr/>
          <p:nvPr/>
        </p:nvSpPr>
        <p:spPr>
          <a:xfrm>
            <a:off x="6690939"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78" name="object 3346"/>
          <p:cNvSpPr/>
          <p:nvPr/>
        </p:nvSpPr>
        <p:spPr>
          <a:xfrm>
            <a:off x="6649529"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79" name="object 3347"/>
          <p:cNvSpPr/>
          <p:nvPr/>
        </p:nvSpPr>
        <p:spPr>
          <a:xfrm>
            <a:off x="6608125"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80" name="object 3348"/>
          <p:cNvSpPr/>
          <p:nvPr/>
        </p:nvSpPr>
        <p:spPr>
          <a:xfrm>
            <a:off x="6566722"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81" name="object 3349"/>
          <p:cNvSpPr/>
          <p:nvPr/>
        </p:nvSpPr>
        <p:spPr>
          <a:xfrm>
            <a:off x="6525317"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82" name="object 3350"/>
          <p:cNvSpPr/>
          <p:nvPr/>
        </p:nvSpPr>
        <p:spPr>
          <a:xfrm>
            <a:off x="6483906"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83" name="object 3351"/>
          <p:cNvSpPr/>
          <p:nvPr/>
        </p:nvSpPr>
        <p:spPr>
          <a:xfrm>
            <a:off x="6442503"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84" name="object 3352"/>
          <p:cNvSpPr/>
          <p:nvPr/>
        </p:nvSpPr>
        <p:spPr>
          <a:xfrm>
            <a:off x="6401100"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85" name="object 3353"/>
          <p:cNvSpPr/>
          <p:nvPr/>
        </p:nvSpPr>
        <p:spPr>
          <a:xfrm>
            <a:off x="6359696"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86" name="object 3354"/>
          <p:cNvSpPr/>
          <p:nvPr/>
        </p:nvSpPr>
        <p:spPr>
          <a:xfrm>
            <a:off x="6318285"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87" name="object 3355"/>
          <p:cNvSpPr/>
          <p:nvPr/>
        </p:nvSpPr>
        <p:spPr>
          <a:xfrm>
            <a:off x="6111260"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88" name="object 3356"/>
          <p:cNvSpPr/>
          <p:nvPr/>
        </p:nvSpPr>
        <p:spPr>
          <a:xfrm>
            <a:off x="6069857"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89" name="object 3357"/>
          <p:cNvSpPr/>
          <p:nvPr/>
        </p:nvSpPr>
        <p:spPr>
          <a:xfrm>
            <a:off x="6028453"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90" name="object 3358"/>
          <p:cNvSpPr/>
          <p:nvPr/>
        </p:nvSpPr>
        <p:spPr>
          <a:xfrm>
            <a:off x="5987041"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91" name="object 3359"/>
          <p:cNvSpPr/>
          <p:nvPr/>
        </p:nvSpPr>
        <p:spPr>
          <a:xfrm>
            <a:off x="5945637"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92" name="object 3360"/>
          <p:cNvSpPr/>
          <p:nvPr/>
        </p:nvSpPr>
        <p:spPr>
          <a:xfrm>
            <a:off x="5862823"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93" name="object 3361"/>
          <p:cNvSpPr/>
          <p:nvPr/>
        </p:nvSpPr>
        <p:spPr>
          <a:xfrm>
            <a:off x="5821419"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94" name="object 3362"/>
          <p:cNvSpPr/>
          <p:nvPr/>
        </p:nvSpPr>
        <p:spPr>
          <a:xfrm>
            <a:off x="5407362"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95" name="object 3363"/>
          <p:cNvSpPr/>
          <p:nvPr/>
        </p:nvSpPr>
        <p:spPr>
          <a:xfrm>
            <a:off x="5365959"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96" name="object 3364"/>
          <p:cNvSpPr/>
          <p:nvPr/>
        </p:nvSpPr>
        <p:spPr>
          <a:xfrm>
            <a:off x="5324555" y="10084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97" name="object 3365"/>
          <p:cNvSpPr/>
          <p:nvPr/>
        </p:nvSpPr>
        <p:spPr>
          <a:xfrm>
            <a:off x="7270635"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98" name="object 3366"/>
          <p:cNvSpPr/>
          <p:nvPr/>
        </p:nvSpPr>
        <p:spPr>
          <a:xfrm>
            <a:off x="7229248"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699" name="object 3367"/>
          <p:cNvSpPr/>
          <p:nvPr/>
        </p:nvSpPr>
        <p:spPr>
          <a:xfrm>
            <a:off x="7187781"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00" name="object 3368"/>
          <p:cNvSpPr/>
          <p:nvPr/>
        </p:nvSpPr>
        <p:spPr>
          <a:xfrm>
            <a:off x="7146396"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01" name="object 3369"/>
          <p:cNvSpPr/>
          <p:nvPr/>
        </p:nvSpPr>
        <p:spPr>
          <a:xfrm>
            <a:off x="7104998"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02" name="object 3370"/>
          <p:cNvSpPr/>
          <p:nvPr/>
        </p:nvSpPr>
        <p:spPr>
          <a:xfrm>
            <a:off x="7063587"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03" name="object 3371"/>
          <p:cNvSpPr/>
          <p:nvPr/>
        </p:nvSpPr>
        <p:spPr>
          <a:xfrm>
            <a:off x="7022183"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04" name="object 3372"/>
          <p:cNvSpPr/>
          <p:nvPr/>
        </p:nvSpPr>
        <p:spPr>
          <a:xfrm>
            <a:off x="6980780"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05" name="object 3373"/>
          <p:cNvSpPr/>
          <p:nvPr/>
        </p:nvSpPr>
        <p:spPr>
          <a:xfrm>
            <a:off x="6939376"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06" name="object 3374"/>
          <p:cNvSpPr/>
          <p:nvPr/>
        </p:nvSpPr>
        <p:spPr>
          <a:xfrm>
            <a:off x="6897963"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07" name="object 3375"/>
          <p:cNvSpPr/>
          <p:nvPr/>
        </p:nvSpPr>
        <p:spPr>
          <a:xfrm>
            <a:off x="6856560"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08" name="object 3376"/>
          <p:cNvSpPr/>
          <p:nvPr/>
        </p:nvSpPr>
        <p:spPr>
          <a:xfrm>
            <a:off x="6815158"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09" name="object 3377"/>
          <p:cNvSpPr/>
          <p:nvPr/>
        </p:nvSpPr>
        <p:spPr>
          <a:xfrm>
            <a:off x="6773746"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10" name="object 3378"/>
          <p:cNvSpPr/>
          <p:nvPr/>
        </p:nvSpPr>
        <p:spPr>
          <a:xfrm>
            <a:off x="6732342"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11" name="object 3379"/>
          <p:cNvSpPr/>
          <p:nvPr/>
        </p:nvSpPr>
        <p:spPr>
          <a:xfrm>
            <a:off x="6690939"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12" name="object 3380"/>
          <p:cNvSpPr/>
          <p:nvPr/>
        </p:nvSpPr>
        <p:spPr>
          <a:xfrm>
            <a:off x="6649529"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13" name="object 3381"/>
          <p:cNvSpPr/>
          <p:nvPr/>
        </p:nvSpPr>
        <p:spPr>
          <a:xfrm>
            <a:off x="6608125"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14" name="object 3382"/>
          <p:cNvSpPr/>
          <p:nvPr/>
        </p:nvSpPr>
        <p:spPr>
          <a:xfrm>
            <a:off x="6566722"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15" name="object 3383"/>
          <p:cNvSpPr/>
          <p:nvPr/>
        </p:nvSpPr>
        <p:spPr>
          <a:xfrm>
            <a:off x="6525317"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16" name="object 3384"/>
          <p:cNvSpPr/>
          <p:nvPr/>
        </p:nvSpPr>
        <p:spPr>
          <a:xfrm>
            <a:off x="5904235"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17" name="object 3385"/>
          <p:cNvSpPr/>
          <p:nvPr/>
        </p:nvSpPr>
        <p:spPr>
          <a:xfrm>
            <a:off x="5862823"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18" name="object 3386"/>
          <p:cNvSpPr/>
          <p:nvPr/>
        </p:nvSpPr>
        <p:spPr>
          <a:xfrm>
            <a:off x="5821419"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19" name="object 3387"/>
          <p:cNvSpPr/>
          <p:nvPr/>
        </p:nvSpPr>
        <p:spPr>
          <a:xfrm>
            <a:off x="5738606"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20" name="object 3388"/>
          <p:cNvSpPr/>
          <p:nvPr/>
        </p:nvSpPr>
        <p:spPr>
          <a:xfrm>
            <a:off x="5697202"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21" name="object 3389"/>
          <p:cNvSpPr/>
          <p:nvPr/>
        </p:nvSpPr>
        <p:spPr>
          <a:xfrm>
            <a:off x="5614394"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22" name="object 3390"/>
          <p:cNvSpPr/>
          <p:nvPr/>
        </p:nvSpPr>
        <p:spPr>
          <a:xfrm>
            <a:off x="5572984"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23" name="object 3391"/>
          <p:cNvSpPr/>
          <p:nvPr/>
        </p:nvSpPr>
        <p:spPr>
          <a:xfrm>
            <a:off x="5490177"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24" name="object 3392"/>
          <p:cNvSpPr/>
          <p:nvPr/>
        </p:nvSpPr>
        <p:spPr>
          <a:xfrm>
            <a:off x="5448773"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25" name="object 3393"/>
          <p:cNvSpPr/>
          <p:nvPr/>
        </p:nvSpPr>
        <p:spPr>
          <a:xfrm>
            <a:off x="5365959" y="10569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26" name="object 3394"/>
          <p:cNvSpPr/>
          <p:nvPr/>
        </p:nvSpPr>
        <p:spPr>
          <a:xfrm>
            <a:off x="7229248"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27" name="object 3395"/>
          <p:cNvSpPr/>
          <p:nvPr/>
        </p:nvSpPr>
        <p:spPr>
          <a:xfrm>
            <a:off x="7187781"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28" name="object 3396"/>
          <p:cNvSpPr/>
          <p:nvPr/>
        </p:nvSpPr>
        <p:spPr>
          <a:xfrm>
            <a:off x="7146396"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29" name="object 3397"/>
          <p:cNvSpPr/>
          <p:nvPr/>
        </p:nvSpPr>
        <p:spPr>
          <a:xfrm>
            <a:off x="7104998"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30" name="object 3398"/>
          <p:cNvSpPr/>
          <p:nvPr/>
        </p:nvSpPr>
        <p:spPr>
          <a:xfrm>
            <a:off x="7063587"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31" name="object 3399"/>
          <p:cNvSpPr/>
          <p:nvPr/>
        </p:nvSpPr>
        <p:spPr>
          <a:xfrm>
            <a:off x="7022183"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32" name="object 3400"/>
          <p:cNvSpPr/>
          <p:nvPr/>
        </p:nvSpPr>
        <p:spPr>
          <a:xfrm>
            <a:off x="6980780"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33" name="object 3401"/>
          <p:cNvSpPr/>
          <p:nvPr/>
        </p:nvSpPr>
        <p:spPr>
          <a:xfrm>
            <a:off x="6939367"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34" name="object 3402"/>
          <p:cNvSpPr/>
          <p:nvPr/>
        </p:nvSpPr>
        <p:spPr>
          <a:xfrm>
            <a:off x="6897963"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35" name="object 3403"/>
          <p:cNvSpPr/>
          <p:nvPr/>
        </p:nvSpPr>
        <p:spPr>
          <a:xfrm>
            <a:off x="6856560"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36" name="object 3404"/>
          <p:cNvSpPr/>
          <p:nvPr/>
        </p:nvSpPr>
        <p:spPr>
          <a:xfrm>
            <a:off x="6815158"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37" name="object 3405"/>
          <p:cNvSpPr/>
          <p:nvPr/>
        </p:nvSpPr>
        <p:spPr>
          <a:xfrm>
            <a:off x="6773746"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38" name="object 3406"/>
          <p:cNvSpPr/>
          <p:nvPr/>
        </p:nvSpPr>
        <p:spPr>
          <a:xfrm>
            <a:off x="6732342"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39" name="object 3407"/>
          <p:cNvSpPr/>
          <p:nvPr/>
        </p:nvSpPr>
        <p:spPr>
          <a:xfrm>
            <a:off x="6690939"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40" name="object 3408"/>
          <p:cNvSpPr/>
          <p:nvPr/>
        </p:nvSpPr>
        <p:spPr>
          <a:xfrm>
            <a:off x="6649529"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41" name="object 3409"/>
          <p:cNvSpPr/>
          <p:nvPr/>
        </p:nvSpPr>
        <p:spPr>
          <a:xfrm>
            <a:off x="6608125"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42" name="object 3410"/>
          <p:cNvSpPr/>
          <p:nvPr/>
        </p:nvSpPr>
        <p:spPr>
          <a:xfrm>
            <a:off x="6566722"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43" name="object 3411"/>
          <p:cNvSpPr/>
          <p:nvPr/>
        </p:nvSpPr>
        <p:spPr>
          <a:xfrm>
            <a:off x="6111260"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44" name="object 3412"/>
          <p:cNvSpPr/>
          <p:nvPr/>
        </p:nvSpPr>
        <p:spPr>
          <a:xfrm>
            <a:off x="6069857"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45" name="object 3413"/>
          <p:cNvSpPr/>
          <p:nvPr/>
        </p:nvSpPr>
        <p:spPr>
          <a:xfrm>
            <a:off x="6028444"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46" name="object 3414"/>
          <p:cNvSpPr/>
          <p:nvPr/>
        </p:nvSpPr>
        <p:spPr>
          <a:xfrm>
            <a:off x="5987041"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47" name="object 3415"/>
          <p:cNvSpPr/>
          <p:nvPr/>
        </p:nvSpPr>
        <p:spPr>
          <a:xfrm>
            <a:off x="5945637"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48" name="object 3416"/>
          <p:cNvSpPr/>
          <p:nvPr/>
        </p:nvSpPr>
        <p:spPr>
          <a:xfrm>
            <a:off x="5904235"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49" name="object 3417"/>
          <p:cNvSpPr/>
          <p:nvPr/>
        </p:nvSpPr>
        <p:spPr>
          <a:xfrm>
            <a:off x="5862823"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50" name="object 3418"/>
          <p:cNvSpPr/>
          <p:nvPr/>
        </p:nvSpPr>
        <p:spPr>
          <a:xfrm>
            <a:off x="5821419"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51" name="object 3419"/>
          <p:cNvSpPr/>
          <p:nvPr/>
        </p:nvSpPr>
        <p:spPr>
          <a:xfrm>
            <a:off x="5738606"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52" name="object 3420"/>
          <p:cNvSpPr/>
          <p:nvPr/>
        </p:nvSpPr>
        <p:spPr>
          <a:xfrm>
            <a:off x="5531580"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53" name="object 3421"/>
          <p:cNvSpPr/>
          <p:nvPr/>
        </p:nvSpPr>
        <p:spPr>
          <a:xfrm>
            <a:off x="5490177" y="11053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54" name="object 3422"/>
          <p:cNvSpPr/>
          <p:nvPr/>
        </p:nvSpPr>
        <p:spPr>
          <a:xfrm>
            <a:off x="7229248"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55" name="object 3423"/>
          <p:cNvSpPr/>
          <p:nvPr/>
        </p:nvSpPr>
        <p:spPr>
          <a:xfrm>
            <a:off x="7187781"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56" name="object 3424"/>
          <p:cNvSpPr/>
          <p:nvPr/>
        </p:nvSpPr>
        <p:spPr>
          <a:xfrm>
            <a:off x="7146396"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57" name="object 3425"/>
          <p:cNvSpPr/>
          <p:nvPr/>
        </p:nvSpPr>
        <p:spPr>
          <a:xfrm>
            <a:off x="7104998"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58" name="object 3426"/>
          <p:cNvSpPr/>
          <p:nvPr/>
        </p:nvSpPr>
        <p:spPr>
          <a:xfrm>
            <a:off x="7063587"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59" name="object 3427"/>
          <p:cNvSpPr/>
          <p:nvPr/>
        </p:nvSpPr>
        <p:spPr>
          <a:xfrm>
            <a:off x="7022183"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60" name="object 3429"/>
          <p:cNvSpPr/>
          <p:nvPr/>
        </p:nvSpPr>
        <p:spPr>
          <a:xfrm>
            <a:off x="6939376"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61" name="object 3430"/>
          <p:cNvSpPr/>
          <p:nvPr/>
        </p:nvSpPr>
        <p:spPr>
          <a:xfrm>
            <a:off x="6897963"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62" name="object 3431"/>
          <p:cNvSpPr/>
          <p:nvPr/>
        </p:nvSpPr>
        <p:spPr>
          <a:xfrm>
            <a:off x="6856560"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63" name="object 3432"/>
          <p:cNvSpPr/>
          <p:nvPr/>
        </p:nvSpPr>
        <p:spPr>
          <a:xfrm>
            <a:off x="6815158"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64" name="object 3433"/>
          <p:cNvSpPr/>
          <p:nvPr/>
        </p:nvSpPr>
        <p:spPr>
          <a:xfrm>
            <a:off x="6773746"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65" name="object 3434"/>
          <p:cNvSpPr/>
          <p:nvPr/>
        </p:nvSpPr>
        <p:spPr>
          <a:xfrm>
            <a:off x="6732342"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66" name="object 3435"/>
          <p:cNvSpPr/>
          <p:nvPr/>
        </p:nvSpPr>
        <p:spPr>
          <a:xfrm>
            <a:off x="6690939"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67" name="object 3436"/>
          <p:cNvSpPr/>
          <p:nvPr/>
        </p:nvSpPr>
        <p:spPr>
          <a:xfrm>
            <a:off x="6649529"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68" name="object 3437"/>
          <p:cNvSpPr/>
          <p:nvPr/>
        </p:nvSpPr>
        <p:spPr>
          <a:xfrm>
            <a:off x="6608125"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69" name="object 3438"/>
          <p:cNvSpPr/>
          <p:nvPr/>
        </p:nvSpPr>
        <p:spPr>
          <a:xfrm>
            <a:off x="5862823"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70" name="object 3439"/>
          <p:cNvSpPr/>
          <p:nvPr/>
        </p:nvSpPr>
        <p:spPr>
          <a:xfrm>
            <a:off x="5821419"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71" name="object 3440"/>
          <p:cNvSpPr/>
          <p:nvPr/>
        </p:nvSpPr>
        <p:spPr>
          <a:xfrm>
            <a:off x="5407362"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72" name="object 3441"/>
          <p:cNvSpPr/>
          <p:nvPr/>
        </p:nvSpPr>
        <p:spPr>
          <a:xfrm>
            <a:off x="5365959"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73" name="object 3442"/>
          <p:cNvSpPr/>
          <p:nvPr/>
        </p:nvSpPr>
        <p:spPr>
          <a:xfrm>
            <a:off x="5324555"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74" name="object 3443"/>
          <p:cNvSpPr/>
          <p:nvPr/>
        </p:nvSpPr>
        <p:spPr>
          <a:xfrm>
            <a:off x="5283152" y="11538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75" name="object 3444"/>
          <p:cNvSpPr/>
          <p:nvPr/>
        </p:nvSpPr>
        <p:spPr>
          <a:xfrm>
            <a:off x="7229248"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76" name="object 3445"/>
          <p:cNvSpPr/>
          <p:nvPr/>
        </p:nvSpPr>
        <p:spPr>
          <a:xfrm>
            <a:off x="7187781"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77" name="object 3446"/>
          <p:cNvSpPr/>
          <p:nvPr/>
        </p:nvSpPr>
        <p:spPr>
          <a:xfrm>
            <a:off x="7146396"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78" name="object 3447"/>
          <p:cNvSpPr/>
          <p:nvPr/>
        </p:nvSpPr>
        <p:spPr>
          <a:xfrm>
            <a:off x="7104998"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79" name="object 3448"/>
          <p:cNvSpPr/>
          <p:nvPr/>
        </p:nvSpPr>
        <p:spPr>
          <a:xfrm>
            <a:off x="7063587"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80" name="object 3449"/>
          <p:cNvSpPr/>
          <p:nvPr/>
        </p:nvSpPr>
        <p:spPr>
          <a:xfrm>
            <a:off x="7022183"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81" name="object 3450"/>
          <p:cNvSpPr/>
          <p:nvPr/>
        </p:nvSpPr>
        <p:spPr>
          <a:xfrm>
            <a:off x="6980780"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82" name="object 3451"/>
          <p:cNvSpPr/>
          <p:nvPr/>
        </p:nvSpPr>
        <p:spPr>
          <a:xfrm>
            <a:off x="6939376"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83" name="object 3452"/>
          <p:cNvSpPr/>
          <p:nvPr/>
        </p:nvSpPr>
        <p:spPr>
          <a:xfrm>
            <a:off x="6897963"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84" name="object 3453"/>
          <p:cNvSpPr/>
          <p:nvPr/>
        </p:nvSpPr>
        <p:spPr>
          <a:xfrm>
            <a:off x="6856560"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85" name="object 3454"/>
          <p:cNvSpPr/>
          <p:nvPr/>
        </p:nvSpPr>
        <p:spPr>
          <a:xfrm>
            <a:off x="6815158"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86" name="object 3455"/>
          <p:cNvSpPr/>
          <p:nvPr/>
        </p:nvSpPr>
        <p:spPr>
          <a:xfrm>
            <a:off x="6773746"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87" name="object 3456"/>
          <p:cNvSpPr/>
          <p:nvPr/>
        </p:nvSpPr>
        <p:spPr>
          <a:xfrm>
            <a:off x="6732342"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88" name="object 3457"/>
          <p:cNvSpPr/>
          <p:nvPr/>
        </p:nvSpPr>
        <p:spPr>
          <a:xfrm>
            <a:off x="6690939"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89" name="object 3458"/>
          <p:cNvSpPr/>
          <p:nvPr/>
        </p:nvSpPr>
        <p:spPr>
          <a:xfrm>
            <a:off x="6649529"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90" name="object 3459"/>
          <p:cNvSpPr/>
          <p:nvPr/>
        </p:nvSpPr>
        <p:spPr>
          <a:xfrm>
            <a:off x="6608125"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91" name="object 3460"/>
          <p:cNvSpPr/>
          <p:nvPr/>
        </p:nvSpPr>
        <p:spPr>
          <a:xfrm>
            <a:off x="6152664"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92" name="object 3461"/>
          <p:cNvSpPr/>
          <p:nvPr/>
        </p:nvSpPr>
        <p:spPr>
          <a:xfrm>
            <a:off x="6111260"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93" name="object 3462"/>
          <p:cNvSpPr/>
          <p:nvPr/>
        </p:nvSpPr>
        <p:spPr>
          <a:xfrm>
            <a:off x="6069857"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94" name="object 3463"/>
          <p:cNvSpPr/>
          <p:nvPr/>
        </p:nvSpPr>
        <p:spPr>
          <a:xfrm>
            <a:off x="5987041"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95" name="object 3464"/>
          <p:cNvSpPr/>
          <p:nvPr/>
        </p:nvSpPr>
        <p:spPr>
          <a:xfrm>
            <a:off x="5862823"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96" name="object 3465"/>
          <p:cNvSpPr/>
          <p:nvPr/>
        </p:nvSpPr>
        <p:spPr>
          <a:xfrm>
            <a:off x="5821419"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97" name="object 3466"/>
          <p:cNvSpPr/>
          <p:nvPr/>
        </p:nvSpPr>
        <p:spPr>
          <a:xfrm>
            <a:off x="5780015"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98" name="object 3467"/>
          <p:cNvSpPr/>
          <p:nvPr/>
        </p:nvSpPr>
        <p:spPr>
          <a:xfrm>
            <a:off x="5738606"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799" name="object 3468"/>
          <p:cNvSpPr/>
          <p:nvPr/>
        </p:nvSpPr>
        <p:spPr>
          <a:xfrm>
            <a:off x="5614394"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00" name="object 3469"/>
          <p:cNvSpPr/>
          <p:nvPr/>
        </p:nvSpPr>
        <p:spPr>
          <a:xfrm>
            <a:off x="5448773"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01" name="object 3470"/>
          <p:cNvSpPr/>
          <p:nvPr/>
        </p:nvSpPr>
        <p:spPr>
          <a:xfrm>
            <a:off x="5407369" y="120230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02" name="object 3471"/>
          <p:cNvSpPr/>
          <p:nvPr/>
        </p:nvSpPr>
        <p:spPr>
          <a:xfrm>
            <a:off x="5365959"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03" name="object 3472"/>
          <p:cNvSpPr/>
          <p:nvPr/>
        </p:nvSpPr>
        <p:spPr>
          <a:xfrm>
            <a:off x="5324555"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04" name="object 3473"/>
          <p:cNvSpPr/>
          <p:nvPr/>
        </p:nvSpPr>
        <p:spPr>
          <a:xfrm>
            <a:off x="5283152" y="12023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05" name="object 3474"/>
          <p:cNvSpPr/>
          <p:nvPr/>
        </p:nvSpPr>
        <p:spPr>
          <a:xfrm>
            <a:off x="7187781"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06" name="object 3475"/>
          <p:cNvSpPr/>
          <p:nvPr/>
        </p:nvSpPr>
        <p:spPr>
          <a:xfrm>
            <a:off x="7146396"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07" name="object 3476"/>
          <p:cNvSpPr/>
          <p:nvPr/>
        </p:nvSpPr>
        <p:spPr>
          <a:xfrm>
            <a:off x="7104998"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08" name="object 3477"/>
          <p:cNvSpPr/>
          <p:nvPr/>
        </p:nvSpPr>
        <p:spPr>
          <a:xfrm>
            <a:off x="7063587"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09" name="object 3478"/>
          <p:cNvSpPr/>
          <p:nvPr/>
        </p:nvSpPr>
        <p:spPr>
          <a:xfrm>
            <a:off x="7022183"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10" name="object 3479"/>
          <p:cNvSpPr/>
          <p:nvPr/>
        </p:nvSpPr>
        <p:spPr>
          <a:xfrm>
            <a:off x="6980780"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11" name="object 3480"/>
          <p:cNvSpPr/>
          <p:nvPr/>
        </p:nvSpPr>
        <p:spPr>
          <a:xfrm>
            <a:off x="6939367"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12" name="object 3481"/>
          <p:cNvSpPr/>
          <p:nvPr/>
        </p:nvSpPr>
        <p:spPr>
          <a:xfrm>
            <a:off x="6897963"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13" name="object 3482"/>
          <p:cNvSpPr/>
          <p:nvPr/>
        </p:nvSpPr>
        <p:spPr>
          <a:xfrm>
            <a:off x="6856560"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14" name="object 3483"/>
          <p:cNvSpPr/>
          <p:nvPr/>
        </p:nvSpPr>
        <p:spPr>
          <a:xfrm>
            <a:off x="6815158"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15" name="object 3484"/>
          <p:cNvSpPr/>
          <p:nvPr/>
        </p:nvSpPr>
        <p:spPr>
          <a:xfrm>
            <a:off x="6773746"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16" name="object 3485"/>
          <p:cNvSpPr/>
          <p:nvPr/>
        </p:nvSpPr>
        <p:spPr>
          <a:xfrm>
            <a:off x="6732342"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17" name="object 3486"/>
          <p:cNvSpPr/>
          <p:nvPr/>
        </p:nvSpPr>
        <p:spPr>
          <a:xfrm>
            <a:off x="6690939"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18" name="object 3487"/>
          <p:cNvSpPr/>
          <p:nvPr/>
        </p:nvSpPr>
        <p:spPr>
          <a:xfrm>
            <a:off x="6649529"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19" name="object 3488"/>
          <p:cNvSpPr/>
          <p:nvPr/>
        </p:nvSpPr>
        <p:spPr>
          <a:xfrm>
            <a:off x="6235478"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20" name="object 3489"/>
          <p:cNvSpPr/>
          <p:nvPr/>
        </p:nvSpPr>
        <p:spPr>
          <a:xfrm>
            <a:off x="6194075"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21" name="object 3490"/>
          <p:cNvSpPr/>
          <p:nvPr/>
        </p:nvSpPr>
        <p:spPr>
          <a:xfrm>
            <a:off x="6152664"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22" name="object 3491"/>
          <p:cNvSpPr/>
          <p:nvPr/>
        </p:nvSpPr>
        <p:spPr>
          <a:xfrm>
            <a:off x="6111260"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23" name="object 3492"/>
          <p:cNvSpPr/>
          <p:nvPr/>
        </p:nvSpPr>
        <p:spPr>
          <a:xfrm>
            <a:off x="6069857"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24" name="object 3493"/>
          <p:cNvSpPr/>
          <p:nvPr/>
        </p:nvSpPr>
        <p:spPr>
          <a:xfrm>
            <a:off x="6028453"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25" name="object 3494"/>
          <p:cNvSpPr/>
          <p:nvPr/>
        </p:nvSpPr>
        <p:spPr>
          <a:xfrm>
            <a:off x="5987041"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26" name="object 3495"/>
          <p:cNvSpPr/>
          <p:nvPr/>
        </p:nvSpPr>
        <p:spPr>
          <a:xfrm>
            <a:off x="5862823"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27" name="object 3496"/>
          <p:cNvSpPr/>
          <p:nvPr/>
        </p:nvSpPr>
        <p:spPr>
          <a:xfrm>
            <a:off x="5821419"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28" name="object 3497"/>
          <p:cNvSpPr/>
          <p:nvPr/>
        </p:nvSpPr>
        <p:spPr>
          <a:xfrm>
            <a:off x="5780015"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29" name="object 3498"/>
          <p:cNvSpPr/>
          <p:nvPr/>
        </p:nvSpPr>
        <p:spPr>
          <a:xfrm>
            <a:off x="5655799"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30" name="object 3499"/>
          <p:cNvSpPr/>
          <p:nvPr/>
        </p:nvSpPr>
        <p:spPr>
          <a:xfrm>
            <a:off x="5614394"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31" name="object 3500"/>
          <p:cNvSpPr/>
          <p:nvPr/>
        </p:nvSpPr>
        <p:spPr>
          <a:xfrm>
            <a:off x="5572984"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32" name="object 3501"/>
          <p:cNvSpPr/>
          <p:nvPr/>
        </p:nvSpPr>
        <p:spPr>
          <a:xfrm>
            <a:off x="5531580"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33" name="object 3502"/>
          <p:cNvSpPr/>
          <p:nvPr/>
        </p:nvSpPr>
        <p:spPr>
          <a:xfrm>
            <a:off x="5490177"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34" name="object 3503"/>
          <p:cNvSpPr/>
          <p:nvPr/>
        </p:nvSpPr>
        <p:spPr>
          <a:xfrm>
            <a:off x="5448773"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35" name="object 3504"/>
          <p:cNvSpPr/>
          <p:nvPr/>
        </p:nvSpPr>
        <p:spPr>
          <a:xfrm>
            <a:off x="5407362"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36" name="object 3505"/>
          <p:cNvSpPr/>
          <p:nvPr/>
        </p:nvSpPr>
        <p:spPr>
          <a:xfrm>
            <a:off x="5365959"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37" name="object 3506"/>
          <p:cNvSpPr/>
          <p:nvPr/>
        </p:nvSpPr>
        <p:spPr>
          <a:xfrm>
            <a:off x="5324555"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38" name="object 3507"/>
          <p:cNvSpPr/>
          <p:nvPr/>
        </p:nvSpPr>
        <p:spPr>
          <a:xfrm>
            <a:off x="5283152" y="125078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39" name="object 3508"/>
          <p:cNvSpPr/>
          <p:nvPr/>
        </p:nvSpPr>
        <p:spPr>
          <a:xfrm>
            <a:off x="7187781"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40" name="object 3509"/>
          <p:cNvSpPr/>
          <p:nvPr/>
        </p:nvSpPr>
        <p:spPr>
          <a:xfrm>
            <a:off x="7146396"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41" name="object 3510"/>
          <p:cNvSpPr/>
          <p:nvPr/>
        </p:nvSpPr>
        <p:spPr>
          <a:xfrm>
            <a:off x="7104989"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42" name="object 3511"/>
          <p:cNvSpPr/>
          <p:nvPr/>
        </p:nvSpPr>
        <p:spPr>
          <a:xfrm>
            <a:off x="7063587"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43" name="object 3512"/>
          <p:cNvSpPr/>
          <p:nvPr/>
        </p:nvSpPr>
        <p:spPr>
          <a:xfrm>
            <a:off x="7022183"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44" name="object 3513"/>
          <p:cNvSpPr/>
          <p:nvPr/>
        </p:nvSpPr>
        <p:spPr>
          <a:xfrm>
            <a:off x="6980780"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45" name="object 3514"/>
          <p:cNvSpPr/>
          <p:nvPr/>
        </p:nvSpPr>
        <p:spPr>
          <a:xfrm>
            <a:off x="6939376"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46" name="object 3515"/>
          <p:cNvSpPr/>
          <p:nvPr/>
        </p:nvSpPr>
        <p:spPr>
          <a:xfrm>
            <a:off x="6897963"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47" name="object 3516"/>
          <p:cNvSpPr/>
          <p:nvPr/>
        </p:nvSpPr>
        <p:spPr>
          <a:xfrm>
            <a:off x="6856560"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48" name="object 3517"/>
          <p:cNvSpPr/>
          <p:nvPr/>
        </p:nvSpPr>
        <p:spPr>
          <a:xfrm>
            <a:off x="6815158"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49" name="object 3518"/>
          <p:cNvSpPr/>
          <p:nvPr/>
        </p:nvSpPr>
        <p:spPr>
          <a:xfrm>
            <a:off x="6773746"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50" name="object 3519"/>
          <p:cNvSpPr/>
          <p:nvPr/>
        </p:nvSpPr>
        <p:spPr>
          <a:xfrm>
            <a:off x="6732342"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51" name="object 3520"/>
          <p:cNvSpPr/>
          <p:nvPr/>
        </p:nvSpPr>
        <p:spPr>
          <a:xfrm>
            <a:off x="6690939"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52" name="object 3521"/>
          <p:cNvSpPr/>
          <p:nvPr/>
        </p:nvSpPr>
        <p:spPr>
          <a:xfrm>
            <a:off x="6649529"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53" name="object 3522"/>
          <p:cNvSpPr/>
          <p:nvPr/>
        </p:nvSpPr>
        <p:spPr>
          <a:xfrm>
            <a:off x="6318285"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54" name="object 3523"/>
          <p:cNvSpPr/>
          <p:nvPr/>
        </p:nvSpPr>
        <p:spPr>
          <a:xfrm>
            <a:off x="6276881"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55" name="object 3524"/>
          <p:cNvSpPr/>
          <p:nvPr/>
        </p:nvSpPr>
        <p:spPr>
          <a:xfrm>
            <a:off x="6235478"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56" name="object 3525"/>
          <p:cNvSpPr/>
          <p:nvPr/>
        </p:nvSpPr>
        <p:spPr>
          <a:xfrm>
            <a:off x="6194066"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57" name="object 3526"/>
          <p:cNvSpPr/>
          <p:nvPr/>
        </p:nvSpPr>
        <p:spPr>
          <a:xfrm>
            <a:off x="6152664"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58" name="object 3527"/>
          <p:cNvSpPr/>
          <p:nvPr/>
        </p:nvSpPr>
        <p:spPr>
          <a:xfrm>
            <a:off x="6111260"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59" name="object 3528"/>
          <p:cNvSpPr/>
          <p:nvPr/>
        </p:nvSpPr>
        <p:spPr>
          <a:xfrm>
            <a:off x="6069857"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60" name="object 3529"/>
          <p:cNvSpPr/>
          <p:nvPr/>
        </p:nvSpPr>
        <p:spPr>
          <a:xfrm>
            <a:off x="6028444"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61" name="object 3530"/>
          <p:cNvSpPr/>
          <p:nvPr/>
        </p:nvSpPr>
        <p:spPr>
          <a:xfrm>
            <a:off x="5862823"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62" name="object 3531"/>
          <p:cNvSpPr/>
          <p:nvPr/>
        </p:nvSpPr>
        <p:spPr>
          <a:xfrm>
            <a:off x="5821419"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63" name="object 3532"/>
          <p:cNvSpPr/>
          <p:nvPr/>
        </p:nvSpPr>
        <p:spPr>
          <a:xfrm>
            <a:off x="5697202"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64" name="object 3533"/>
          <p:cNvSpPr/>
          <p:nvPr/>
        </p:nvSpPr>
        <p:spPr>
          <a:xfrm>
            <a:off x="5655799"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65" name="object 3534"/>
          <p:cNvSpPr/>
          <p:nvPr/>
        </p:nvSpPr>
        <p:spPr>
          <a:xfrm>
            <a:off x="5614394"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66" name="object 3535"/>
          <p:cNvSpPr/>
          <p:nvPr/>
        </p:nvSpPr>
        <p:spPr>
          <a:xfrm>
            <a:off x="5572991"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67" name="object 3536"/>
          <p:cNvSpPr/>
          <p:nvPr/>
        </p:nvSpPr>
        <p:spPr>
          <a:xfrm>
            <a:off x="5531580"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68" name="object 3537"/>
          <p:cNvSpPr/>
          <p:nvPr/>
        </p:nvSpPr>
        <p:spPr>
          <a:xfrm>
            <a:off x="5490177"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69" name="object 3538"/>
          <p:cNvSpPr/>
          <p:nvPr/>
        </p:nvSpPr>
        <p:spPr>
          <a:xfrm>
            <a:off x="5448773"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70" name="object 3539"/>
          <p:cNvSpPr/>
          <p:nvPr/>
        </p:nvSpPr>
        <p:spPr>
          <a:xfrm>
            <a:off x="4703471"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71" name="object 3540"/>
          <p:cNvSpPr/>
          <p:nvPr/>
        </p:nvSpPr>
        <p:spPr>
          <a:xfrm>
            <a:off x="4662060"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72" name="object 3541"/>
          <p:cNvSpPr/>
          <p:nvPr/>
        </p:nvSpPr>
        <p:spPr>
          <a:xfrm>
            <a:off x="4620657"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73" name="object 3542"/>
          <p:cNvSpPr/>
          <p:nvPr/>
        </p:nvSpPr>
        <p:spPr>
          <a:xfrm>
            <a:off x="4579253" y="12992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74" name="object 3543"/>
          <p:cNvSpPr/>
          <p:nvPr/>
        </p:nvSpPr>
        <p:spPr>
          <a:xfrm>
            <a:off x="7146396"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75" name="object 3544"/>
          <p:cNvSpPr/>
          <p:nvPr/>
        </p:nvSpPr>
        <p:spPr>
          <a:xfrm>
            <a:off x="7104998"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76" name="object 3545"/>
          <p:cNvSpPr/>
          <p:nvPr/>
        </p:nvSpPr>
        <p:spPr>
          <a:xfrm>
            <a:off x="7063587"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77" name="object 3546"/>
          <p:cNvSpPr/>
          <p:nvPr/>
        </p:nvSpPr>
        <p:spPr>
          <a:xfrm>
            <a:off x="7022183"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78" name="object 3547"/>
          <p:cNvSpPr/>
          <p:nvPr/>
        </p:nvSpPr>
        <p:spPr>
          <a:xfrm>
            <a:off x="6980780"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79" name="object 3548"/>
          <p:cNvSpPr/>
          <p:nvPr/>
        </p:nvSpPr>
        <p:spPr>
          <a:xfrm>
            <a:off x="6939376"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80" name="object 3549"/>
          <p:cNvSpPr/>
          <p:nvPr/>
        </p:nvSpPr>
        <p:spPr>
          <a:xfrm>
            <a:off x="6897963"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81" name="object 3550"/>
          <p:cNvSpPr/>
          <p:nvPr/>
        </p:nvSpPr>
        <p:spPr>
          <a:xfrm>
            <a:off x="6856560"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82" name="object 3551"/>
          <p:cNvSpPr/>
          <p:nvPr/>
        </p:nvSpPr>
        <p:spPr>
          <a:xfrm>
            <a:off x="6815158"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83" name="object 3552"/>
          <p:cNvSpPr/>
          <p:nvPr/>
        </p:nvSpPr>
        <p:spPr>
          <a:xfrm>
            <a:off x="6773746"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84" name="object 3553"/>
          <p:cNvSpPr/>
          <p:nvPr/>
        </p:nvSpPr>
        <p:spPr>
          <a:xfrm>
            <a:off x="6732342"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85" name="object 3554"/>
          <p:cNvSpPr/>
          <p:nvPr/>
        </p:nvSpPr>
        <p:spPr>
          <a:xfrm>
            <a:off x="6690939"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86" name="object 3555"/>
          <p:cNvSpPr/>
          <p:nvPr/>
        </p:nvSpPr>
        <p:spPr>
          <a:xfrm>
            <a:off x="6649529"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87" name="object 3556"/>
          <p:cNvSpPr/>
          <p:nvPr/>
        </p:nvSpPr>
        <p:spPr>
          <a:xfrm>
            <a:off x="6359696"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88" name="object 3557"/>
          <p:cNvSpPr/>
          <p:nvPr/>
        </p:nvSpPr>
        <p:spPr>
          <a:xfrm>
            <a:off x="6318285"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89" name="object 3558"/>
          <p:cNvSpPr/>
          <p:nvPr/>
        </p:nvSpPr>
        <p:spPr>
          <a:xfrm>
            <a:off x="6276881"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90" name="object 3559"/>
          <p:cNvSpPr/>
          <p:nvPr/>
        </p:nvSpPr>
        <p:spPr>
          <a:xfrm>
            <a:off x="6235478"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91" name="object 3560"/>
          <p:cNvSpPr/>
          <p:nvPr/>
        </p:nvSpPr>
        <p:spPr>
          <a:xfrm>
            <a:off x="6194066"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92" name="object 3561"/>
          <p:cNvSpPr/>
          <p:nvPr/>
        </p:nvSpPr>
        <p:spPr>
          <a:xfrm>
            <a:off x="6069857"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93" name="object 3562"/>
          <p:cNvSpPr/>
          <p:nvPr/>
        </p:nvSpPr>
        <p:spPr>
          <a:xfrm>
            <a:off x="6028444"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94" name="object 3563"/>
          <p:cNvSpPr/>
          <p:nvPr/>
        </p:nvSpPr>
        <p:spPr>
          <a:xfrm>
            <a:off x="5904235"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95" name="object 3564"/>
          <p:cNvSpPr/>
          <p:nvPr/>
        </p:nvSpPr>
        <p:spPr>
          <a:xfrm>
            <a:off x="5862823"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96" name="object 3565"/>
          <p:cNvSpPr/>
          <p:nvPr/>
        </p:nvSpPr>
        <p:spPr>
          <a:xfrm>
            <a:off x="5780015"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97" name="object 3566"/>
          <p:cNvSpPr/>
          <p:nvPr/>
        </p:nvSpPr>
        <p:spPr>
          <a:xfrm>
            <a:off x="5697202"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98" name="object 3567"/>
          <p:cNvSpPr/>
          <p:nvPr/>
        </p:nvSpPr>
        <p:spPr>
          <a:xfrm>
            <a:off x="5655799"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899" name="object 3568"/>
          <p:cNvSpPr/>
          <p:nvPr/>
        </p:nvSpPr>
        <p:spPr>
          <a:xfrm>
            <a:off x="5614394"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00" name="object 3569"/>
          <p:cNvSpPr/>
          <p:nvPr/>
        </p:nvSpPr>
        <p:spPr>
          <a:xfrm>
            <a:off x="5572991"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01" name="object 3570"/>
          <p:cNvSpPr/>
          <p:nvPr/>
        </p:nvSpPr>
        <p:spPr>
          <a:xfrm>
            <a:off x="5531580"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02" name="object 3571"/>
          <p:cNvSpPr/>
          <p:nvPr/>
        </p:nvSpPr>
        <p:spPr>
          <a:xfrm>
            <a:off x="5490177"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03" name="object 3572"/>
          <p:cNvSpPr/>
          <p:nvPr/>
        </p:nvSpPr>
        <p:spPr>
          <a:xfrm>
            <a:off x="5448773"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04" name="object 3573"/>
          <p:cNvSpPr/>
          <p:nvPr/>
        </p:nvSpPr>
        <p:spPr>
          <a:xfrm>
            <a:off x="5407362"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05" name="object 3574"/>
          <p:cNvSpPr/>
          <p:nvPr/>
        </p:nvSpPr>
        <p:spPr>
          <a:xfrm>
            <a:off x="5365959"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06" name="object 3575"/>
          <p:cNvSpPr/>
          <p:nvPr/>
        </p:nvSpPr>
        <p:spPr>
          <a:xfrm>
            <a:off x="5324555"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07" name="object 3576"/>
          <p:cNvSpPr/>
          <p:nvPr/>
        </p:nvSpPr>
        <p:spPr>
          <a:xfrm>
            <a:off x="5283152"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08" name="object 3577"/>
          <p:cNvSpPr/>
          <p:nvPr/>
        </p:nvSpPr>
        <p:spPr>
          <a:xfrm>
            <a:off x="5241741"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09" name="object 3578"/>
          <p:cNvSpPr/>
          <p:nvPr/>
        </p:nvSpPr>
        <p:spPr>
          <a:xfrm>
            <a:off x="5200335"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10" name="object 3579"/>
          <p:cNvSpPr/>
          <p:nvPr/>
        </p:nvSpPr>
        <p:spPr>
          <a:xfrm>
            <a:off x="5158934"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11" name="object 3580"/>
          <p:cNvSpPr/>
          <p:nvPr/>
        </p:nvSpPr>
        <p:spPr>
          <a:xfrm>
            <a:off x="4951901"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12" name="object 3581"/>
          <p:cNvSpPr/>
          <p:nvPr/>
        </p:nvSpPr>
        <p:spPr>
          <a:xfrm>
            <a:off x="4910496"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13" name="object 3582"/>
          <p:cNvSpPr/>
          <p:nvPr/>
        </p:nvSpPr>
        <p:spPr>
          <a:xfrm>
            <a:off x="4869093"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14" name="object 3583"/>
          <p:cNvSpPr/>
          <p:nvPr/>
        </p:nvSpPr>
        <p:spPr>
          <a:xfrm>
            <a:off x="4827682"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15" name="object 3584"/>
          <p:cNvSpPr/>
          <p:nvPr/>
        </p:nvSpPr>
        <p:spPr>
          <a:xfrm>
            <a:off x="4786279"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16" name="object 3585"/>
          <p:cNvSpPr/>
          <p:nvPr/>
        </p:nvSpPr>
        <p:spPr>
          <a:xfrm>
            <a:off x="4744867"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17" name="object 3586"/>
          <p:cNvSpPr/>
          <p:nvPr/>
        </p:nvSpPr>
        <p:spPr>
          <a:xfrm>
            <a:off x="4703471"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18" name="object 3587"/>
          <p:cNvSpPr/>
          <p:nvPr/>
        </p:nvSpPr>
        <p:spPr>
          <a:xfrm>
            <a:off x="4662068"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19" name="object 3588"/>
          <p:cNvSpPr/>
          <p:nvPr/>
        </p:nvSpPr>
        <p:spPr>
          <a:xfrm>
            <a:off x="4620657"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20" name="object 3589"/>
          <p:cNvSpPr/>
          <p:nvPr/>
        </p:nvSpPr>
        <p:spPr>
          <a:xfrm>
            <a:off x="4579253"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21" name="object 3590"/>
          <p:cNvSpPr/>
          <p:nvPr/>
        </p:nvSpPr>
        <p:spPr>
          <a:xfrm>
            <a:off x="4537850" y="134771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22" name="object 3591"/>
          <p:cNvSpPr/>
          <p:nvPr/>
        </p:nvSpPr>
        <p:spPr>
          <a:xfrm>
            <a:off x="7063587"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23" name="object 3592"/>
          <p:cNvSpPr/>
          <p:nvPr/>
        </p:nvSpPr>
        <p:spPr>
          <a:xfrm>
            <a:off x="7022183"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24" name="object 3593"/>
          <p:cNvSpPr/>
          <p:nvPr/>
        </p:nvSpPr>
        <p:spPr>
          <a:xfrm>
            <a:off x="6980780"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25" name="object 3594"/>
          <p:cNvSpPr/>
          <p:nvPr/>
        </p:nvSpPr>
        <p:spPr>
          <a:xfrm>
            <a:off x="6939376"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26" name="object 3595"/>
          <p:cNvSpPr/>
          <p:nvPr/>
        </p:nvSpPr>
        <p:spPr>
          <a:xfrm>
            <a:off x="6897963"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27" name="object 3596"/>
          <p:cNvSpPr/>
          <p:nvPr/>
        </p:nvSpPr>
        <p:spPr>
          <a:xfrm>
            <a:off x="6856560"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28" name="object 3597"/>
          <p:cNvSpPr/>
          <p:nvPr/>
        </p:nvSpPr>
        <p:spPr>
          <a:xfrm>
            <a:off x="6815158"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29" name="object 3598"/>
          <p:cNvSpPr/>
          <p:nvPr/>
        </p:nvSpPr>
        <p:spPr>
          <a:xfrm>
            <a:off x="6773746"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30" name="object 3599"/>
          <p:cNvSpPr/>
          <p:nvPr/>
        </p:nvSpPr>
        <p:spPr>
          <a:xfrm>
            <a:off x="6732342"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31" name="object 3600"/>
          <p:cNvSpPr/>
          <p:nvPr/>
        </p:nvSpPr>
        <p:spPr>
          <a:xfrm>
            <a:off x="6690939"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32" name="object 3601"/>
          <p:cNvSpPr/>
          <p:nvPr/>
        </p:nvSpPr>
        <p:spPr>
          <a:xfrm>
            <a:off x="6359696"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33" name="object 3602"/>
          <p:cNvSpPr/>
          <p:nvPr/>
        </p:nvSpPr>
        <p:spPr>
          <a:xfrm>
            <a:off x="6318285"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34" name="object 3603"/>
          <p:cNvSpPr/>
          <p:nvPr/>
        </p:nvSpPr>
        <p:spPr>
          <a:xfrm>
            <a:off x="6276881"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35" name="object 3604"/>
          <p:cNvSpPr/>
          <p:nvPr/>
        </p:nvSpPr>
        <p:spPr>
          <a:xfrm>
            <a:off x="6235478"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36" name="object 3605"/>
          <p:cNvSpPr/>
          <p:nvPr/>
        </p:nvSpPr>
        <p:spPr>
          <a:xfrm>
            <a:off x="6194066"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37" name="object 3606"/>
          <p:cNvSpPr/>
          <p:nvPr/>
        </p:nvSpPr>
        <p:spPr>
          <a:xfrm>
            <a:off x="6069857"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38" name="object 3607"/>
          <p:cNvSpPr/>
          <p:nvPr/>
        </p:nvSpPr>
        <p:spPr>
          <a:xfrm>
            <a:off x="6028444"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39" name="object 3608"/>
          <p:cNvSpPr/>
          <p:nvPr/>
        </p:nvSpPr>
        <p:spPr>
          <a:xfrm>
            <a:off x="5945637"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40" name="object 3609"/>
          <p:cNvSpPr/>
          <p:nvPr/>
        </p:nvSpPr>
        <p:spPr>
          <a:xfrm>
            <a:off x="5904235"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41" name="object 3610"/>
          <p:cNvSpPr/>
          <p:nvPr/>
        </p:nvSpPr>
        <p:spPr>
          <a:xfrm>
            <a:off x="5862823"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42" name="object 3611"/>
          <p:cNvSpPr/>
          <p:nvPr/>
        </p:nvSpPr>
        <p:spPr>
          <a:xfrm>
            <a:off x="5780015"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43" name="object 3612"/>
          <p:cNvSpPr/>
          <p:nvPr/>
        </p:nvSpPr>
        <p:spPr>
          <a:xfrm>
            <a:off x="5531580"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44" name="object 3613"/>
          <p:cNvSpPr/>
          <p:nvPr/>
        </p:nvSpPr>
        <p:spPr>
          <a:xfrm>
            <a:off x="5448773"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45" name="object 3614"/>
          <p:cNvSpPr/>
          <p:nvPr/>
        </p:nvSpPr>
        <p:spPr>
          <a:xfrm>
            <a:off x="5407369"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46" name="object 3615"/>
          <p:cNvSpPr/>
          <p:nvPr/>
        </p:nvSpPr>
        <p:spPr>
          <a:xfrm>
            <a:off x="5365959"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47" name="object 3616"/>
          <p:cNvSpPr/>
          <p:nvPr/>
        </p:nvSpPr>
        <p:spPr>
          <a:xfrm>
            <a:off x="5324555"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48" name="object 3617"/>
          <p:cNvSpPr/>
          <p:nvPr/>
        </p:nvSpPr>
        <p:spPr>
          <a:xfrm>
            <a:off x="5283152"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49" name="object 3618"/>
          <p:cNvSpPr/>
          <p:nvPr/>
        </p:nvSpPr>
        <p:spPr>
          <a:xfrm>
            <a:off x="5241741"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50" name="object 3619"/>
          <p:cNvSpPr/>
          <p:nvPr/>
        </p:nvSpPr>
        <p:spPr>
          <a:xfrm>
            <a:off x="5200335"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51" name="object 3620"/>
          <p:cNvSpPr/>
          <p:nvPr/>
        </p:nvSpPr>
        <p:spPr>
          <a:xfrm>
            <a:off x="5158934"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52" name="object 3621"/>
          <p:cNvSpPr/>
          <p:nvPr/>
        </p:nvSpPr>
        <p:spPr>
          <a:xfrm>
            <a:off x="5117521"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53" name="object 3622"/>
          <p:cNvSpPr/>
          <p:nvPr/>
        </p:nvSpPr>
        <p:spPr>
          <a:xfrm>
            <a:off x="5076117"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54" name="object 3623"/>
          <p:cNvSpPr/>
          <p:nvPr/>
        </p:nvSpPr>
        <p:spPr>
          <a:xfrm>
            <a:off x="5034714"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55" name="object 3624"/>
          <p:cNvSpPr/>
          <p:nvPr/>
        </p:nvSpPr>
        <p:spPr>
          <a:xfrm>
            <a:off x="4993312"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56" name="object 3625"/>
          <p:cNvSpPr/>
          <p:nvPr/>
        </p:nvSpPr>
        <p:spPr>
          <a:xfrm>
            <a:off x="4951901"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57" name="object 3626"/>
          <p:cNvSpPr/>
          <p:nvPr/>
        </p:nvSpPr>
        <p:spPr>
          <a:xfrm>
            <a:off x="4910496"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58" name="object 3627"/>
          <p:cNvSpPr/>
          <p:nvPr/>
        </p:nvSpPr>
        <p:spPr>
          <a:xfrm>
            <a:off x="4869093"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59" name="object 3628"/>
          <p:cNvSpPr/>
          <p:nvPr/>
        </p:nvSpPr>
        <p:spPr>
          <a:xfrm>
            <a:off x="4827691"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60" name="object 3629"/>
          <p:cNvSpPr/>
          <p:nvPr/>
        </p:nvSpPr>
        <p:spPr>
          <a:xfrm>
            <a:off x="4786279"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61" name="object 3630"/>
          <p:cNvSpPr/>
          <p:nvPr/>
        </p:nvSpPr>
        <p:spPr>
          <a:xfrm>
            <a:off x="4744867"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62" name="object 3631"/>
          <p:cNvSpPr/>
          <p:nvPr/>
        </p:nvSpPr>
        <p:spPr>
          <a:xfrm>
            <a:off x="4703471"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63" name="object 3632"/>
          <p:cNvSpPr/>
          <p:nvPr/>
        </p:nvSpPr>
        <p:spPr>
          <a:xfrm>
            <a:off x="4662068" y="139618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64" name="object 3633"/>
          <p:cNvSpPr/>
          <p:nvPr/>
        </p:nvSpPr>
        <p:spPr>
          <a:xfrm>
            <a:off x="4620657"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65" name="object 3634"/>
          <p:cNvSpPr/>
          <p:nvPr/>
        </p:nvSpPr>
        <p:spPr>
          <a:xfrm>
            <a:off x="4579253"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66" name="object 3635"/>
          <p:cNvSpPr/>
          <p:nvPr/>
        </p:nvSpPr>
        <p:spPr>
          <a:xfrm>
            <a:off x="4537850"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67" name="object 3636"/>
          <p:cNvSpPr/>
          <p:nvPr/>
        </p:nvSpPr>
        <p:spPr>
          <a:xfrm>
            <a:off x="4496439" y="13961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68" name="object 3637"/>
          <p:cNvSpPr/>
          <p:nvPr/>
        </p:nvSpPr>
        <p:spPr>
          <a:xfrm>
            <a:off x="6980780"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69" name="object 3638"/>
          <p:cNvSpPr/>
          <p:nvPr/>
        </p:nvSpPr>
        <p:spPr>
          <a:xfrm>
            <a:off x="6939376"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70" name="object 3639"/>
          <p:cNvSpPr/>
          <p:nvPr/>
        </p:nvSpPr>
        <p:spPr>
          <a:xfrm>
            <a:off x="6897963"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71" name="object 3640"/>
          <p:cNvSpPr/>
          <p:nvPr/>
        </p:nvSpPr>
        <p:spPr>
          <a:xfrm>
            <a:off x="6856560"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72" name="object 3641"/>
          <p:cNvSpPr/>
          <p:nvPr/>
        </p:nvSpPr>
        <p:spPr>
          <a:xfrm>
            <a:off x="6815158"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73" name="object 3642"/>
          <p:cNvSpPr/>
          <p:nvPr/>
        </p:nvSpPr>
        <p:spPr>
          <a:xfrm>
            <a:off x="6773746"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74" name="object 3643"/>
          <p:cNvSpPr/>
          <p:nvPr/>
        </p:nvSpPr>
        <p:spPr>
          <a:xfrm>
            <a:off x="6732342"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75" name="object 3644"/>
          <p:cNvSpPr/>
          <p:nvPr/>
        </p:nvSpPr>
        <p:spPr>
          <a:xfrm>
            <a:off x="6690939"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76" name="object 3645"/>
          <p:cNvSpPr/>
          <p:nvPr/>
        </p:nvSpPr>
        <p:spPr>
          <a:xfrm>
            <a:off x="6649529"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77" name="object 3646"/>
          <p:cNvSpPr/>
          <p:nvPr/>
        </p:nvSpPr>
        <p:spPr>
          <a:xfrm>
            <a:off x="6442503"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78" name="object 3647"/>
          <p:cNvSpPr/>
          <p:nvPr/>
        </p:nvSpPr>
        <p:spPr>
          <a:xfrm>
            <a:off x="6401100"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79" name="object 3648"/>
          <p:cNvSpPr/>
          <p:nvPr/>
        </p:nvSpPr>
        <p:spPr>
          <a:xfrm>
            <a:off x="6359696"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80" name="object 3649"/>
          <p:cNvSpPr/>
          <p:nvPr/>
        </p:nvSpPr>
        <p:spPr>
          <a:xfrm>
            <a:off x="6318285"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81" name="object 3650"/>
          <p:cNvSpPr/>
          <p:nvPr/>
        </p:nvSpPr>
        <p:spPr>
          <a:xfrm>
            <a:off x="6276881"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82" name="object 3651"/>
          <p:cNvSpPr/>
          <p:nvPr/>
        </p:nvSpPr>
        <p:spPr>
          <a:xfrm>
            <a:off x="6194066"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83" name="object 3652"/>
          <p:cNvSpPr/>
          <p:nvPr/>
        </p:nvSpPr>
        <p:spPr>
          <a:xfrm>
            <a:off x="6069857"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84" name="object 3653"/>
          <p:cNvSpPr/>
          <p:nvPr/>
        </p:nvSpPr>
        <p:spPr>
          <a:xfrm>
            <a:off x="6028453"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85" name="object 3654"/>
          <p:cNvSpPr/>
          <p:nvPr/>
        </p:nvSpPr>
        <p:spPr>
          <a:xfrm>
            <a:off x="5987041"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86" name="object 3655"/>
          <p:cNvSpPr/>
          <p:nvPr/>
        </p:nvSpPr>
        <p:spPr>
          <a:xfrm>
            <a:off x="5945637"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87" name="object 3656"/>
          <p:cNvSpPr/>
          <p:nvPr/>
        </p:nvSpPr>
        <p:spPr>
          <a:xfrm>
            <a:off x="5904235"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88" name="object 3657"/>
          <p:cNvSpPr/>
          <p:nvPr/>
        </p:nvSpPr>
        <p:spPr>
          <a:xfrm>
            <a:off x="5862823"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89" name="object 3658"/>
          <p:cNvSpPr/>
          <p:nvPr/>
        </p:nvSpPr>
        <p:spPr>
          <a:xfrm>
            <a:off x="5780015"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90" name="object 3659"/>
          <p:cNvSpPr/>
          <p:nvPr/>
        </p:nvSpPr>
        <p:spPr>
          <a:xfrm>
            <a:off x="5697202"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91" name="object 3660"/>
          <p:cNvSpPr/>
          <p:nvPr/>
        </p:nvSpPr>
        <p:spPr>
          <a:xfrm>
            <a:off x="5655799"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92" name="object 3661"/>
          <p:cNvSpPr/>
          <p:nvPr/>
        </p:nvSpPr>
        <p:spPr>
          <a:xfrm>
            <a:off x="5614394"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93" name="object 3662"/>
          <p:cNvSpPr/>
          <p:nvPr/>
        </p:nvSpPr>
        <p:spPr>
          <a:xfrm>
            <a:off x="5572991"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94" name="object 3663"/>
          <p:cNvSpPr/>
          <p:nvPr/>
        </p:nvSpPr>
        <p:spPr>
          <a:xfrm>
            <a:off x="5490177"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95" name="object 3664"/>
          <p:cNvSpPr/>
          <p:nvPr/>
        </p:nvSpPr>
        <p:spPr>
          <a:xfrm>
            <a:off x="5448773"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96" name="object 3665"/>
          <p:cNvSpPr/>
          <p:nvPr/>
        </p:nvSpPr>
        <p:spPr>
          <a:xfrm>
            <a:off x="5407369"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97" name="object 3666"/>
          <p:cNvSpPr/>
          <p:nvPr/>
        </p:nvSpPr>
        <p:spPr>
          <a:xfrm>
            <a:off x="5365959"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98" name="object 3667"/>
          <p:cNvSpPr/>
          <p:nvPr/>
        </p:nvSpPr>
        <p:spPr>
          <a:xfrm>
            <a:off x="5324555"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8999" name="object 3668"/>
          <p:cNvSpPr/>
          <p:nvPr/>
        </p:nvSpPr>
        <p:spPr>
          <a:xfrm>
            <a:off x="5283152"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00" name="object 3669"/>
          <p:cNvSpPr/>
          <p:nvPr/>
        </p:nvSpPr>
        <p:spPr>
          <a:xfrm>
            <a:off x="5241741"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01" name="object 3670"/>
          <p:cNvSpPr/>
          <p:nvPr/>
        </p:nvSpPr>
        <p:spPr>
          <a:xfrm>
            <a:off x="5200335"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02" name="object 3671"/>
          <p:cNvSpPr/>
          <p:nvPr/>
        </p:nvSpPr>
        <p:spPr>
          <a:xfrm>
            <a:off x="5158934"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03" name="object 3672"/>
          <p:cNvSpPr/>
          <p:nvPr/>
        </p:nvSpPr>
        <p:spPr>
          <a:xfrm>
            <a:off x="5117530"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04" name="object 3673"/>
          <p:cNvSpPr/>
          <p:nvPr/>
        </p:nvSpPr>
        <p:spPr>
          <a:xfrm>
            <a:off x="5076117"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05" name="object 3674"/>
          <p:cNvSpPr/>
          <p:nvPr/>
        </p:nvSpPr>
        <p:spPr>
          <a:xfrm>
            <a:off x="5034714"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06" name="object 3675"/>
          <p:cNvSpPr/>
          <p:nvPr/>
        </p:nvSpPr>
        <p:spPr>
          <a:xfrm>
            <a:off x="4993312"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07" name="object 3676"/>
          <p:cNvSpPr/>
          <p:nvPr/>
        </p:nvSpPr>
        <p:spPr>
          <a:xfrm>
            <a:off x="4951901"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08" name="object 3677"/>
          <p:cNvSpPr/>
          <p:nvPr/>
        </p:nvSpPr>
        <p:spPr>
          <a:xfrm>
            <a:off x="4910496"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09" name="object 3678"/>
          <p:cNvSpPr/>
          <p:nvPr/>
        </p:nvSpPr>
        <p:spPr>
          <a:xfrm>
            <a:off x="4869093"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10" name="object 3679"/>
          <p:cNvSpPr/>
          <p:nvPr/>
        </p:nvSpPr>
        <p:spPr>
          <a:xfrm>
            <a:off x="4827691"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11" name="object 3680"/>
          <p:cNvSpPr/>
          <p:nvPr/>
        </p:nvSpPr>
        <p:spPr>
          <a:xfrm>
            <a:off x="4786279"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12" name="object 3681"/>
          <p:cNvSpPr/>
          <p:nvPr/>
        </p:nvSpPr>
        <p:spPr>
          <a:xfrm>
            <a:off x="4744867"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13" name="object 3682"/>
          <p:cNvSpPr/>
          <p:nvPr/>
        </p:nvSpPr>
        <p:spPr>
          <a:xfrm>
            <a:off x="4703471"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14" name="object 3683"/>
          <p:cNvSpPr/>
          <p:nvPr/>
        </p:nvSpPr>
        <p:spPr>
          <a:xfrm>
            <a:off x="4662068"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15" name="object 3684"/>
          <p:cNvSpPr/>
          <p:nvPr/>
        </p:nvSpPr>
        <p:spPr>
          <a:xfrm>
            <a:off x="4620657"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16" name="object 3685"/>
          <p:cNvSpPr/>
          <p:nvPr/>
        </p:nvSpPr>
        <p:spPr>
          <a:xfrm>
            <a:off x="4579253"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17" name="object 3686"/>
          <p:cNvSpPr/>
          <p:nvPr/>
        </p:nvSpPr>
        <p:spPr>
          <a:xfrm>
            <a:off x="4537850" y="144465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18" name="object 3687"/>
          <p:cNvSpPr/>
          <p:nvPr/>
        </p:nvSpPr>
        <p:spPr>
          <a:xfrm>
            <a:off x="7353411" y="1493123"/>
            <a:ext cx="34555" cy="0"/>
          </a:xfrm>
          <a:custGeom>
            <a:avLst/>
            <a:gdLst/>
            <a:ahLst/>
            <a:cxnLst/>
            <a:rect l="l" t="t" r="r" b="b"/>
            <a:pathLst>
              <a:path w="55244">
                <a:moveTo>
                  <a:pt x="0" y="0"/>
                </a:moveTo>
                <a:lnTo>
                  <a:pt x="55181"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19" name="object 3688"/>
          <p:cNvSpPr/>
          <p:nvPr/>
        </p:nvSpPr>
        <p:spPr>
          <a:xfrm>
            <a:off x="7312023" y="1493114"/>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20" name="object 3689"/>
          <p:cNvSpPr/>
          <p:nvPr/>
        </p:nvSpPr>
        <p:spPr>
          <a:xfrm>
            <a:off x="7270585"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21" name="object 3690"/>
          <p:cNvSpPr/>
          <p:nvPr/>
        </p:nvSpPr>
        <p:spPr>
          <a:xfrm>
            <a:off x="7229201"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22" name="object 3691"/>
          <p:cNvSpPr/>
          <p:nvPr/>
        </p:nvSpPr>
        <p:spPr>
          <a:xfrm>
            <a:off x="6939376"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23" name="object 3692"/>
          <p:cNvSpPr/>
          <p:nvPr/>
        </p:nvSpPr>
        <p:spPr>
          <a:xfrm>
            <a:off x="6897963"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24" name="object 3693"/>
          <p:cNvSpPr/>
          <p:nvPr/>
        </p:nvSpPr>
        <p:spPr>
          <a:xfrm>
            <a:off x="6856560"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25" name="object 3694"/>
          <p:cNvSpPr/>
          <p:nvPr/>
        </p:nvSpPr>
        <p:spPr>
          <a:xfrm>
            <a:off x="6815158"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26" name="object 3695"/>
          <p:cNvSpPr/>
          <p:nvPr/>
        </p:nvSpPr>
        <p:spPr>
          <a:xfrm>
            <a:off x="6773746"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27" name="object 3696"/>
          <p:cNvSpPr/>
          <p:nvPr/>
        </p:nvSpPr>
        <p:spPr>
          <a:xfrm>
            <a:off x="6732342"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28" name="object 3697"/>
          <p:cNvSpPr/>
          <p:nvPr/>
        </p:nvSpPr>
        <p:spPr>
          <a:xfrm>
            <a:off x="6690939"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29" name="object 3698"/>
          <p:cNvSpPr/>
          <p:nvPr/>
        </p:nvSpPr>
        <p:spPr>
          <a:xfrm>
            <a:off x="6442503"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30" name="object 3699"/>
          <p:cNvSpPr/>
          <p:nvPr/>
        </p:nvSpPr>
        <p:spPr>
          <a:xfrm>
            <a:off x="6401100"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31" name="object 3700"/>
          <p:cNvSpPr/>
          <p:nvPr/>
        </p:nvSpPr>
        <p:spPr>
          <a:xfrm>
            <a:off x="6318285"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32" name="object 3701"/>
          <p:cNvSpPr/>
          <p:nvPr/>
        </p:nvSpPr>
        <p:spPr>
          <a:xfrm>
            <a:off x="6276881"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33" name="object 3702"/>
          <p:cNvSpPr/>
          <p:nvPr/>
        </p:nvSpPr>
        <p:spPr>
          <a:xfrm>
            <a:off x="6235478"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34" name="object 3703"/>
          <p:cNvSpPr/>
          <p:nvPr/>
        </p:nvSpPr>
        <p:spPr>
          <a:xfrm>
            <a:off x="5987041"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35" name="object 3704"/>
          <p:cNvSpPr/>
          <p:nvPr/>
        </p:nvSpPr>
        <p:spPr>
          <a:xfrm>
            <a:off x="5945637"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36" name="object 3705"/>
          <p:cNvSpPr/>
          <p:nvPr/>
        </p:nvSpPr>
        <p:spPr>
          <a:xfrm>
            <a:off x="5904235"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37" name="object 3706"/>
          <p:cNvSpPr/>
          <p:nvPr/>
        </p:nvSpPr>
        <p:spPr>
          <a:xfrm>
            <a:off x="5862823"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38" name="object 3707"/>
          <p:cNvSpPr/>
          <p:nvPr/>
        </p:nvSpPr>
        <p:spPr>
          <a:xfrm>
            <a:off x="5821419"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39" name="object 3708"/>
          <p:cNvSpPr/>
          <p:nvPr/>
        </p:nvSpPr>
        <p:spPr>
          <a:xfrm>
            <a:off x="5780015"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40" name="object 3709"/>
          <p:cNvSpPr/>
          <p:nvPr/>
        </p:nvSpPr>
        <p:spPr>
          <a:xfrm>
            <a:off x="5738612"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41" name="object 3710"/>
          <p:cNvSpPr/>
          <p:nvPr/>
        </p:nvSpPr>
        <p:spPr>
          <a:xfrm>
            <a:off x="5697202"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42" name="object 3711"/>
          <p:cNvSpPr/>
          <p:nvPr/>
        </p:nvSpPr>
        <p:spPr>
          <a:xfrm>
            <a:off x="5655799"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43" name="object 3712"/>
          <p:cNvSpPr/>
          <p:nvPr/>
        </p:nvSpPr>
        <p:spPr>
          <a:xfrm>
            <a:off x="5614394"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44" name="object 3713"/>
          <p:cNvSpPr/>
          <p:nvPr/>
        </p:nvSpPr>
        <p:spPr>
          <a:xfrm>
            <a:off x="5572991"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45" name="object 3714"/>
          <p:cNvSpPr/>
          <p:nvPr/>
        </p:nvSpPr>
        <p:spPr>
          <a:xfrm>
            <a:off x="5531580"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46" name="object 3715"/>
          <p:cNvSpPr/>
          <p:nvPr/>
        </p:nvSpPr>
        <p:spPr>
          <a:xfrm>
            <a:off x="5490177"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47" name="object 3716"/>
          <p:cNvSpPr/>
          <p:nvPr/>
        </p:nvSpPr>
        <p:spPr>
          <a:xfrm>
            <a:off x="5448773"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48" name="object 3717"/>
          <p:cNvSpPr/>
          <p:nvPr/>
        </p:nvSpPr>
        <p:spPr>
          <a:xfrm>
            <a:off x="5407369"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49" name="object 3718"/>
          <p:cNvSpPr/>
          <p:nvPr/>
        </p:nvSpPr>
        <p:spPr>
          <a:xfrm>
            <a:off x="5365959"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50" name="object 3719"/>
          <p:cNvSpPr/>
          <p:nvPr/>
        </p:nvSpPr>
        <p:spPr>
          <a:xfrm>
            <a:off x="5324555"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51" name="object 3720"/>
          <p:cNvSpPr/>
          <p:nvPr/>
        </p:nvSpPr>
        <p:spPr>
          <a:xfrm>
            <a:off x="5283152"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52" name="object 3721"/>
          <p:cNvSpPr/>
          <p:nvPr/>
        </p:nvSpPr>
        <p:spPr>
          <a:xfrm>
            <a:off x="5241741"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53" name="object 3722"/>
          <p:cNvSpPr/>
          <p:nvPr/>
        </p:nvSpPr>
        <p:spPr>
          <a:xfrm>
            <a:off x="5200335"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54" name="object 3723"/>
          <p:cNvSpPr/>
          <p:nvPr/>
        </p:nvSpPr>
        <p:spPr>
          <a:xfrm>
            <a:off x="5158934"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55" name="object 3724"/>
          <p:cNvSpPr/>
          <p:nvPr/>
        </p:nvSpPr>
        <p:spPr>
          <a:xfrm>
            <a:off x="5117530"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56" name="object 3725"/>
          <p:cNvSpPr/>
          <p:nvPr/>
        </p:nvSpPr>
        <p:spPr>
          <a:xfrm>
            <a:off x="5076117"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57" name="object 3726"/>
          <p:cNvSpPr/>
          <p:nvPr/>
        </p:nvSpPr>
        <p:spPr>
          <a:xfrm>
            <a:off x="5034714"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58" name="object 3727"/>
          <p:cNvSpPr/>
          <p:nvPr/>
        </p:nvSpPr>
        <p:spPr>
          <a:xfrm>
            <a:off x="4993312"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59" name="object 3728"/>
          <p:cNvSpPr/>
          <p:nvPr/>
        </p:nvSpPr>
        <p:spPr>
          <a:xfrm>
            <a:off x="4951901"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60" name="object 3729"/>
          <p:cNvSpPr/>
          <p:nvPr/>
        </p:nvSpPr>
        <p:spPr>
          <a:xfrm>
            <a:off x="4910496"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61" name="object 3730"/>
          <p:cNvSpPr/>
          <p:nvPr/>
        </p:nvSpPr>
        <p:spPr>
          <a:xfrm>
            <a:off x="4869093"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62" name="object 3731"/>
          <p:cNvSpPr/>
          <p:nvPr/>
        </p:nvSpPr>
        <p:spPr>
          <a:xfrm>
            <a:off x="4827691"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63" name="object 3732"/>
          <p:cNvSpPr/>
          <p:nvPr/>
        </p:nvSpPr>
        <p:spPr>
          <a:xfrm>
            <a:off x="4786279"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64" name="object 3733"/>
          <p:cNvSpPr/>
          <p:nvPr/>
        </p:nvSpPr>
        <p:spPr>
          <a:xfrm>
            <a:off x="4744867"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65" name="object 3734"/>
          <p:cNvSpPr/>
          <p:nvPr/>
        </p:nvSpPr>
        <p:spPr>
          <a:xfrm>
            <a:off x="4703471"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66" name="object 3735"/>
          <p:cNvSpPr/>
          <p:nvPr/>
        </p:nvSpPr>
        <p:spPr>
          <a:xfrm>
            <a:off x="4662060"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67" name="object 3736"/>
          <p:cNvSpPr/>
          <p:nvPr/>
        </p:nvSpPr>
        <p:spPr>
          <a:xfrm>
            <a:off x="4620657"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68" name="object 3737"/>
          <p:cNvSpPr/>
          <p:nvPr/>
        </p:nvSpPr>
        <p:spPr>
          <a:xfrm>
            <a:off x="4579253"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69" name="object 3738"/>
          <p:cNvSpPr/>
          <p:nvPr/>
        </p:nvSpPr>
        <p:spPr>
          <a:xfrm>
            <a:off x="4537850"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70" name="object 3739"/>
          <p:cNvSpPr/>
          <p:nvPr/>
        </p:nvSpPr>
        <p:spPr>
          <a:xfrm>
            <a:off x="4496439"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71" name="object 3740"/>
          <p:cNvSpPr/>
          <p:nvPr/>
        </p:nvSpPr>
        <p:spPr>
          <a:xfrm>
            <a:off x="4455036" y="14931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72" name="object 3741"/>
          <p:cNvSpPr/>
          <p:nvPr/>
        </p:nvSpPr>
        <p:spPr>
          <a:xfrm>
            <a:off x="7353411" y="1541589"/>
            <a:ext cx="34555" cy="0"/>
          </a:xfrm>
          <a:custGeom>
            <a:avLst/>
            <a:gdLst/>
            <a:ahLst/>
            <a:cxnLst/>
            <a:rect l="l" t="t" r="r" b="b"/>
            <a:pathLst>
              <a:path w="55244">
                <a:moveTo>
                  <a:pt x="0" y="0"/>
                </a:moveTo>
                <a:lnTo>
                  <a:pt x="55181"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73" name="object 3742"/>
          <p:cNvSpPr/>
          <p:nvPr/>
        </p:nvSpPr>
        <p:spPr>
          <a:xfrm>
            <a:off x="7312053" y="1541580"/>
            <a:ext cx="34555" cy="0"/>
          </a:xfrm>
          <a:custGeom>
            <a:avLst/>
            <a:gdLst/>
            <a:ahLst/>
            <a:cxnLst/>
            <a:rect l="l" t="t" r="r" b="b"/>
            <a:pathLst>
              <a:path w="55244">
                <a:moveTo>
                  <a:pt x="0" y="0"/>
                </a:moveTo>
                <a:lnTo>
                  <a:pt x="55194" y="0"/>
                </a:lnTo>
              </a:path>
            </a:pathLst>
          </a:custGeom>
          <a:ln w="55168">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74" name="object 3743"/>
          <p:cNvSpPr/>
          <p:nvPr/>
        </p:nvSpPr>
        <p:spPr>
          <a:xfrm>
            <a:off x="7270585"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75" name="object 3744"/>
          <p:cNvSpPr/>
          <p:nvPr/>
        </p:nvSpPr>
        <p:spPr>
          <a:xfrm>
            <a:off x="7229248"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76" name="object 3745"/>
          <p:cNvSpPr/>
          <p:nvPr/>
        </p:nvSpPr>
        <p:spPr>
          <a:xfrm>
            <a:off x="6856560"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77" name="object 3746"/>
          <p:cNvSpPr/>
          <p:nvPr/>
        </p:nvSpPr>
        <p:spPr>
          <a:xfrm>
            <a:off x="6815158"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78" name="object 3747"/>
          <p:cNvSpPr/>
          <p:nvPr/>
        </p:nvSpPr>
        <p:spPr>
          <a:xfrm>
            <a:off x="6773746"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79" name="object 3748"/>
          <p:cNvSpPr/>
          <p:nvPr/>
        </p:nvSpPr>
        <p:spPr>
          <a:xfrm>
            <a:off x="6732342"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80" name="object 3749"/>
          <p:cNvSpPr/>
          <p:nvPr/>
        </p:nvSpPr>
        <p:spPr>
          <a:xfrm>
            <a:off x="6690939"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81" name="object 3750"/>
          <p:cNvSpPr/>
          <p:nvPr/>
        </p:nvSpPr>
        <p:spPr>
          <a:xfrm>
            <a:off x="6359696"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82" name="object 3751"/>
          <p:cNvSpPr/>
          <p:nvPr/>
        </p:nvSpPr>
        <p:spPr>
          <a:xfrm>
            <a:off x="6318285"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83" name="object 3752"/>
          <p:cNvSpPr/>
          <p:nvPr/>
        </p:nvSpPr>
        <p:spPr>
          <a:xfrm>
            <a:off x="6276881"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84" name="object 3753"/>
          <p:cNvSpPr/>
          <p:nvPr/>
        </p:nvSpPr>
        <p:spPr>
          <a:xfrm>
            <a:off x="6235478"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85" name="object 3754"/>
          <p:cNvSpPr/>
          <p:nvPr/>
        </p:nvSpPr>
        <p:spPr>
          <a:xfrm>
            <a:off x="5945637"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86" name="object 3755"/>
          <p:cNvSpPr/>
          <p:nvPr/>
        </p:nvSpPr>
        <p:spPr>
          <a:xfrm>
            <a:off x="5904235"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87" name="object 3756"/>
          <p:cNvSpPr/>
          <p:nvPr/>
        </p:nvSpPr>
        <p:spPr>
          <a:xfrm>
            <a:off x="5862823"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88" name="object 3757"/>
          <p:cNvSpPr/>
          <p:nvPr/>
        </p:nvSpPr>
        <p:spPr>
          <a:xfrm>
            <a:off x="5821419"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89" name="object 3758"/>
          <p:cNvSpPr/>
          <p:nvPr/>
        </p:nvSpPr>
        <p:spPr>
          <a:xfrm>
            <a:off x="5780015"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90" name="object 3759"/>
          <p:cNvSpPr/>
          <p:nvPr/>
        </p:nvSpPr>
        <p:spPr>
          <a:xfrm>
            <a:off x="5738612"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91" name="object 3760"/>
          <p:cNvSpPr/>
          <p:nvPr/>
        </p:nvSpPr>
        <p:spPr>
          <a:xfrm>
            <a:off x="5697202"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92" name="object 3761"/>
          <p:cNvSpPr/>
          <p:nvPr/>
        </p:nvSpPr>
        <p:spPr>
          <a:xfrm>
            <a:off x="5655799"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93" name="object 3762"/>
          <p:cNvSpPr/>
          <p:nvPr/>
        </p:nvSpPr>
        <p:spPr>
          <a:xfrm>
            <a:off x="5614394"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94" name="object 3763"/>
          <p:cNvSpPr/>
          <p:nvPr/>
        </p:nvSpPr>
        <p:spPr>
          <a:xfrm>
            <a:off x="5572991"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95" name="object 3764"/>
          <p:cNvSpPr/>
          <p:nvPr/>
        </p:nvSpPr>
        <p:spPr>
          <a:xfrm>
            <a:off x="5531580"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96" name="object 3765"/>
          <p:cNvSpPr/>
          <p:nvPr/>
        </p:nvSpPr>
        <p:spPr>
          <a:xfrm>
            <a:off x="5490177"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97" name="object 3766"/>
          <p:cNvSpPr/>
          <p:nvPr/>
        </p:nvSpPr>
        <p:spPr>
          <a:xfrm>
            <a:off x="5448773"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98" name="object 3767"/>
          <p:cNvSpPr/>
          <p:nvPr/>
        </p:nvSpPr>
        <p:spPr>
          <a:xfrm>
            <a:off x="5407369"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099" name="object 3768"/>
          <p:cNvSpPr/>
          <p:nvPr/>
        </p:nvSpPr>
        <p:spPr>
          <a:xfrm>
            <a:off x="5365959"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00" name="object 3769"/>
          <p:cNvSpPr/>
          <p:nvPr/>
        </p:nvSpPr>
        <p:spPr>
          <a:xfrm>
            <a:off x="5324555"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01" name="object 3770"/>
          <p:cNvSpPr/>
          <p:nvPr/>
        </p:nvSpPr>
        <p:spPr>
          <a:xfrm>
            <a:off x="5283152"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02" name="object 3771"/>
          <p:cNvSpPr/>
          <p:nvPr/>
        </p:nvSpPr>
        <p:spPr>
          <a:xfrm>
            <a:off x="5241741"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03" name="object 3772"/>
          <p:cNvSpPr/>
          <p:nvPr/>
        </p:nvSpPr>
        <p:spPr>
          <a:xfrm>
            <a:off x="5200335"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04" name="object 3773"/>
          <p:cNvSpPr/>
          <p:nvPr/>
        </p:nvSpPr>
        <p:spPr>
          <a:xfrm>
            <a:off x="5158934"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05" name="object 3774"/>
          <p:cNvSpPr/>
          <p:nvPr/>
        </p:nvSpPr>
        <p:spPr>
          <a:xfrm>
            <a:off x="5117530"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06" name="object 3775"/>
          <p:cNvSpPr/>
          <p:nvPr/>
        </p:nvSpPr>
        <p:spPr>
          <a:xfrm>
            <a:off x="5076117"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07" name="object 3776"/>
          <p:cNvSpPr/>
          <p:nvPr/>
        </p:nvSpPr>
        <p:spPr>
          <a:xfrm>
            <a:off x="5034714"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08" name="object 3777"/>
          <p:cNvSpPr/>
          <p:nvPr/>
        </p:nvSpPr>
        <p:spPr>
          <a:xfrm>
            <a:off x="4993312"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09" name="object 3778"/>
          <p:cNvSpPr/>
          <p:nvPr/>
        </p:nvSpPr>
        <p:spPr>
          <a:xfrm>
            <a:off x="4951901"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10" name="object 3779"/>
          <p:cNvSpPr/>
          <p:nvPr/>
        </p:nvSpPr>
        <p:spPr>
          <a:xfrm>
            <a:off x="4910496"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11" name="object 3780"/>
          <p:cNvSpPr/>
          <p:nvPr/>
        </p:nvSpPr>
        <p:spPr>
          <a:xfrm>
            <a:off x="4869093"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12" name="object 3781"/>
          <p:cNvSpPr/>
          <p:nvPr/>
        </p:nvSpPr>
        <p:spPr>
          <a:xfrm>
            <a:off x="4827682"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13" name="object 3782"/>
          <p:cNvSpPr/>
          <p:nvPr/>
        </p:nvSpPr>
        <p:spPr>
          <a:xfrm>
            <a:off x="4786279"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14" name="object 3783"/>
          <p:cNvSpPr/>
          <p:nvPr/>
        </p:nvSpPr>
        <p:spPr>
          <a:xfrm>
            <a:off x="4744867"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15" name="object 3784"/>
          <p:cNvSpPr/>
          <p:nvPr/>
        </p:nvSpPr>
        <p:spPr>
          <a:xfrm>
            <a:off x="4703471"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16" name="object 3785"/>
          <p:cNvSpPr/>
          <p:nvPr/>
        </p:nvSpPr>
        <p:spPr>
          <a:xfrm>
            <a:off x="4662060"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17" name="object 3786"/>
          <p:cNvSpPr/>
          <p:nvPr/>
        </p:nvSpPr>
        <p:spPr>
          <a:xfrm>
            <a:off x="4620657"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18" name="object 3787"/>
          <p:cNvSpPr/>
          <p:nvPr/>
        </p:nvSpPr>
        <p:spPr>
          <a:xfrm>
            <a:off x="4579253"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19" name="object 3788"/>
          <p:cNvSpPr/>
          <p:nvPr/>
        </p:nvSpPr>
        <p:spPr>
          <a:xfrm>
            <a:off x="4537850"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20" name="object 3789"/>
          <p:cNvSpPr/>
          <p:nvPr/>
        </p:nvSpPr>
        <p:spPr>
          <a:xfrm>
            <a:off x="4496439"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21" name="object 3790"/>
          <p:cNvSpPr/>
          <p:nvPr/>
        </p:nvSpPr>
        <p:spPr>
          <a:xfrm>
            <a:off x="4455036" y="15415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22" name="object 3791"/>
          <p:cNvSpPr/>
          <p:nvPr/>
        </p:nvSpPr>
        <p:spPr>
          <a:xfrm>
            <a:off x="6815158"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23" name="object 3792"/>
          <p:cNvSpPr/>
          <p:nvPr/>
        </p:nvSpPr>
        <p:spPr>
          <a:xfrm>
            <a:off x="6773746"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24" name="object 3793"/>
          <p:cNvSpPr/>
          <p:nvPr/>
        </p:nvSpPr>
        <p:spPr>
          <a:xfrm>
            <a:off x="6732342"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25" name="object 3794"/>
          <p:cNvSpPr/>
          <p:nvPr/>
        </p:nvSpPr>
        <p:spPr>
          <a:xfrm>
            <a:off x="6401100"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26" name="object 3795"/>
          <p:cNvSpPr/>
          <p:nvPr/>
        </p:nvSpPr>
        <p:spPr>
          <a:xfrm>
            <a:off x="6359696"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27" name="object 3796"/>
          <p:cNvSpPr/>
          <p:nvPr/>
        </p:nvSpPr>
        <p:spPr>
          <a:xfrm>
            <a:off x="6318285"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28" name="object 3797"/>
          <p:cNvSpPr/>
          <p:nvPr/>
        </p:nvSpPr>
        <p:spPr>
          <a:xfrm>
            <a:off x="5904235"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29" name="object 3798"/>
          <p:cNvSpPr/>
          <p:nvPr/>
        </p:nvSpPr>
        <p:spPr>
          <a:xfrm>
            <a:off x="5862823"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30" name="object 3799"/>
          <p:cNvSpPr/>
          <p:nvPr/>
        </p:nvSpPr>
        <p:spPr>
          <a:xfrm>
            <a:off x="5821419"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31" name="object 3800"/>
          <p:cNvSpPr/>
          <p:nvPr/>
        </p:nvSpPr>
        <p:spPr>
          <a:xfrm>
            <a:off x="5780015"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32" name="object 3801"/>
          <p:cNvSpPr/>
          <p:nvPr/>
        </p:nvSpPr>
        <p:spPr>
          <a:xfrm>
            <a:off x="5738612"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33" name="object 3802"/>
          <p:cNvSpPr/>
          <p:nvPr/>
        </p:nvSpPr>
        <p:spPr>
          <a:xfrm>
            <a:off x="5697202"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34" name="object 3803"/>
          <p:cNvSpPr/>
          <p:nvPr/>
        </p:nvSpPr>
        <p:spPr>
          <a:xfrm>
            <a:off x="5655799"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35" name="object 3804"/>
          <p:cNvSpPr/>
          <p:nvPr/>
        </p:nvSpPr>
        <p:spPr>
          <a:xfrm>
            <a:off x="5614394"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36" name="object 3805"/>
          <p:cNvSpPr/>
          <p:nvPr/>
        </p:nvSpPr>
        <p:spPr>
          <a:xfrm>
            <a:off x="5572991"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37" name="object 3806"/>
          <p:cNvSpPr/>
          <p:nvPr/>
        </p:nvSpPr>
        <p:spPr>
          <a:xfrm>
            <a:off x="5531580"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38" name="object 3807"/>
          <p:cNvSpPr/>
          <p:nvPr/>
        </p:nvSpPr>
        <p:spPr>
          <a:xfrm>
            <a:off x="5490177"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39" name="object 3808"/>
          <p:cNvSpPr/>
          <p:nvPr/>
        </p:nvSpPr>
        <p:spPr>
          <a:xfrm>
            <a:off x="5448773"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40" name="object 3809"/>
          <p:cNvSpPr/>
          <p:nvPr/>
        </p:nvSpPr>
        <p:spPr>
          <a:xfrm>
            <a:off x="5407369"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41" name="object 3810"/>
          <p:cNvSpPr/>
          <p:nvPr/>
        </p:nvSpPr>
        <p:spPr>
          <a:xfrm>
            <a:off x="5365959"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42" name="object 3811"/>
          <p:cNvSpPr/>
          <p:nvPr/>
        </p:nvSpPr>
        <p:spPr>
          <a:xfrm>
            <a:off x="5324555"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43" name="object 3812"/>
          <p:cNvSpPr/>
          <p:nvPr/>
        </p:nvSpPr>
        <p:spPr>
          <a:xfrm>
            <a:off x="5283152"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44" name="object 3813"/>
          <p:cNvSpPr/>
          <p:nvPr/>
        </p:nvSpPr>
        <p:spPr>
          <a:xfrm>
            <a:off x="5241741"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45" name="object 3814"/>
          <p:cNvSpPr/>
          <p:nvPr/>
        </p:nvSpPr>
        <p:spPr>
          <a:xfrm>
            <a:off x="5200335"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46" name="object 3815"/>
          <p:cNvSpPr/>
          <p:nvPr/>
        </p:nvSpPr>
        <p:spPr>
          <a:xfrm>
            <a:off x="5158934"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47" name="object 3816"/>
          <p:cNvSpPr/>
          <p:nvPr/>
        </p:nvSpPr>
        <p:spPr>
          <a:xfrm>
            <a:off x="5117521"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48" name="object 3817"/>
          <p:cNvSpPr/>
          <p:nvPr/>
        </p:nvSpPr>
        <p:spPr>
          <a:xfrm>
            <a:off x="5076117"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49" name="object 3818"/>
          <p:cNvSpPr/>
          <p:nvPr/>
        </p:nvSpPr>
        <p:spPr>
          <a:xfrm>
            <a:off x="5034714"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50" name="object 3819"/>
          <p:cNvSpPr/>
          <p:nvPr/>
        </p:nvSpPr>
        <p:spPr>
          <a:xfrm>
            <a:off x="4993312"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51" name="object 3820"/>
          <p:cNvSpPr/>
          <p:nvPr/>
        </p:nvSpPr>
        <p:spPr>
          <a:xfrm>
            <a:off x="4951901"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52" name="object 3821"/>
          <p:cNvSpPr/>
          <p:nvPr/>
        </p:nvSpPr>
        <p:spPr>
          <a:xfrm>
            <a:off x="4910496"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53" name="object 3822"/>
          <p:cNvSpPr/>
          <p:nvPr/>
        </p:nvSpPr>
        <p:spPr>
          <a:xfrm>
            <a:off x="4869093"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54" name="object 3823"/>
          <p:cNvSpPr/>
          <p:nvPr/>
        </p:nvSpPr>
        <p:spPr>
          <a:xfrm>
            <a:off x="4827682"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55" name="object 3824"/>
          <p:cNvSpPr/>
          <p:nvPr/>
        </p:nvSpPr>
        <p:spPr>
          <a:xfrm>
            <a:off x="4786279"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56" name="object 3825"/>
          <p:cNvSpPr/>
          <p:nvPr/>
        </p:nvSpPr>
        <p:spPr>
          <a:xfrm>
            <a:off x="4744867" y="15900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57" name="object 3826"/>
          <p:cNvSpPr/>
          <p:nvPr/>
        </p:nvSpPr>
        <p:spPr>
          <a:xfrm>
            <a:off x="4703471"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58" name="object 3827"/>
          <p:cNvSpPr/>
          <p:nvPr/>
        </p:nvSpPr>
        <p:spPr>
          <a:xfrm>
            <a:off x="4662060"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59" name="object 3828"/>
          <p:cNvSpPr/>
          <p:nvPr/>
        </p:nvSpPr>
        <p:spPr>
          <a:xfrm>
            <a:off x="4620657" y="15900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60" name="object 3829"/>
          <p:cNvSpPr/>
          <p:nvPr/>
        </p:nvSpPr>
        <p:spPr>
          <a:xfrm>
            <a:off x="6815158"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61" name="object 3830"/>
          <p:cNvSpPr/>
          <p:nvPr/>
        </p:nvSpPr>
        <p:spPr>
          <a:xfrm>
            <a:off x="6773746"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62" name="object 3831"/>
          <p:cNvSpPr/>
          <p:nvPr/>
        </p:nvSpPr>
        <p:spPr>
          <a:xfrm>
            <a:off x="6732342"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63" name="object 3832"/>
          <p:cNvSpPr/>
          <p:nvPr/>
        </p:nvSpPr>
        <p:spPr>
          <a:xfrm>
            <a:off x="6359696"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64" name="object 3833"/>
          <p:cNvSpPr/>
          <p:nvPr/>
        </p:nvSpPr>
        <p:spPr>
          <a:xfrm>
            <a:off x="5862823"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65" name="object 3834"/>
          <p:cNvSpPr/>
          <p:nvPr/>
        </p:nvSpPr>
        <p:spPr>
          <a:xfrm>
            <a:off x="5821419"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66" name="object 3835"/>
          <p:cNvSpPr/>
          <p:nvPr/>
        </p:nvSpPr>
        <p:spPr>
          <a:xfrm>
            <a:off x="5780015"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67" name="object 3836"/>
          <p:cNvSpPr/>
          <p:nvPr/>
        </p:nvSpPr>
        <p:spPr>
          <a:xfrm>
            <a:off x="5738612"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68" name="object 3837"/>
          <p:cNvSpPr/>
          <p:nvPr/>
        </p:nvSpPr>
        <p:spPr>
          <a:xfrm>
            <a:off x="5697202"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69" name="object 3838"/>
          <p:cNvSpPr/>
          <p:nvPr/>
        </p:nvSpPr>
        <p:spPr>
          <a:xfrm>
            <a:off x="5655799"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70" name="object 3839"/>
          <p:cNvSpPr/>
          <p:nvPr/>
        </p:nvSpPr>
        <p:spPr>
          <a:xfrm>
            <a:off x="5614394"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71" name="object 3840"/>
          <p:cNvSpPr/>
          <p:nvPr/>
        </p:nvSpPr>
        <p:spPr>
          <a:xfrm>
            <a:off x="5572991"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72" name="object 3841"/>
          <p:cNvSpPr/>
          <p:nvPr/>
        </p:nvSpPr>
        <p:spPr>
          <a:xfrm>
            <a:off x="5531580"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73" name="object 3842"/>
          <p:cNvSpPr/>
          <p:nvPr/>
        </p:nvSpPr>
        <p:spPr>
          <a:xfrm>
            <a:off x="5490177"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74" name="object 3843"/>
          <p:cNvSpPr/>
          <p:nvPr/>
        </p:nvSpPr>
        <p:spPr>
          <a:xfrm>
            <a:off x="5448773"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75" name="object 3844"/>
          <p:cNvSpPr/>
          <p:nvPr/>
        </p:nvSpPr>
        <p:spPr>
          <a:xfrm>
            <a:off x="5407369"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76" name="object 3845"/>
          <p:cNvSpPr/>
          <p:nvPr/>
        </p:nvSpPr>
        <p:spPr>
          <a:xfrm>
            <a:off x="5365959"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77" name="object 3846"/>
          <p:cNvSpPr/>
          <p:nvPr/>
        </p:nvSpPr>
        <p:spPr>
          <a:xfrm>
            <a:off x="5324555"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78" name="object 3847"/>
          <p:cNvSpPr/>
          <p:nvPr/>
        </p:nvSpPr>
        <p:spPr>
          <a:xfrm>
            <a:off x="5283152"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79" name="object 3848"/>
          <p:cNvSpPr/>
          <p:nvPr/>
        </p:nvSpPr>
        <p:spPr>
          <a:xfrm>
            <a:off x="5241741"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80" name="object 3849"/>
          <p:cNvSpPr/>
          <p:nvPr/>
        </p:nvSpPr>
        <p:spPr>
          <a:xfrm>
            <a:off x="5200335"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81" name="object 3850"/>
          <p:cNvSpPr/>
          <p:nvPr/>
        </p:nvSpPr>
        <p:spPr>
          <a:xfrm>
            <a:off x="5158934"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82" name="object 3851"/>
          <p:cNvSpPr/>
          <p:nvPr/>
        </p:nvSpPr>
        <p:spPr>
          <a:xfrm>
            <a:off x="5117521"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83" name="object 3852"/>
          <p:cNvSpPr/>
          <p:nvPr/>
        </p:nvSpPr>
        <p:spPr>
          <a:xfrm>
            <a:off x="5076117"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84" name="object 3853"/>
          <p:cNvSpPr/>
          <p:nvPr/>
        </p:nvSpPr>
        <p:spPr>
          <a:xfrm>
            <a:off x="5034714"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85" name="object 3854"/>
          <p:cNvSpPr/>
          <p:nvPr/>
        </p:nvSpPr>
        <p:spPr>
          <a:xfrm>
            <a:off x="4993312"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86" name="object 3855"/>
          <p:cNvSpPr/>
          <p:nvPr/>
        </p:nvSpPr>
        <p:spPr>
          <a:xfrm>
            <a:off x="4951901"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87" name="object 3856"/>
          <p:cNvSpPr/>
          <p:nvPr/>
        </p:nvSpPr>
        <p:spPr>
          <a:xfrm>
            <a:off x="4910496"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88" name="object 3857"/>
          <p:cNvSpPr/>
          <p:nvPr/>
        </p:nvSpPr>
        <p:spPr>
          <a:xfrm>
            <a:off x="4869093"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89" name="object 3858"/>
          <p:cNvSpPr/>
          <p:nvPr/>
        </p:nvSpPr>
        <p:spPr>
          <a:xfrm>
            <a:off x="4827682"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90" name="object 3859"/>
          <p:cNvSpPr/>
          <p:nvPr/>
        </p:nvSpPr>
        <p:spPr>
          <a:xfrm>
            <a:off x="4786279"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91" name="object 3860"/>
          <p:cNvSpPr/>
          <p:nvPr/>
        </p:nvSpPr>
        <p:spPr>
          <a:xfrm>
            <a:off x="4744867"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92" name="object 3861"/>
          <p:cNvSpPr/>
          <p:nvPr/>
        </p:nvSpPr>
        <p:spPr>
          <a:xfrm>
            <a:off x="4703471"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93" name="object 3862"/>
          <p:cNvSpPr/>
          <p:nvPr/>
        </p:nvSpPr>
        <p:spPr>
          <a:xfrm>
            <a:off x="4662060"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94" name="object 3863"/>
          <p:cNvSpPr/>
          <p:nvPr/>
        </p:nvSpPr>
        <p:spPr>
          <a:xfrm>
            <a:off x="4620657"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95" name="object 3864"/>
          <p:cNvSpPr/>
          <p:nvPr/>
        </p:nvSpPr>
        <p:spPr>
          <a:xfrm>
            <a:off x="4579253"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96" name="object 3865"/>
          <p:cNvSpPr/>
          <p:nvPr/>
        </p:nvSpPr>
        <p:spPr>
          <a:xfrm>
            <a:off x="4537850"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97" name="object 3866"/>
          <p:cNvSpPr/>
          <p:nvPr/>
        </p:nvSpPr>
        <p:spPr>
          <a:xfrm>
            <a:off x="4496439" y="16385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98" name="object 3867"/>
          <p:cNvSpPr/>
          <p:nvPr/>
        </p:nvSpPr>
        <p:spPr>
          <a:xfrm>
            <a:off x="6815158"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199" name="object 3868"/>
          <p:cNvSpPr/>
          <p:nvPr/>
        </p:nvSpPr>
        <p:spPr>
          <a:xfrm>
            <a:off x="6773746"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00" name="object 3869"/>
          <p:cNvSpPr/>
          <p:nvPr/>
        </p:nvSpPr>
        <p:spPr>
          <a:xfrm>
            <a:off x="6276881"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01" name="object 3870"/>
          <p:cNvSpPr/>
          <p:nvPr/>
        </p:nvSpPr>
        <p:spPr>
          <a:xfrm>
            <a:off x="6235478"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02" name="object 3871"/>
          <p:cNvSpPr/>
          <p:nvPr/>
        </p:nvSpPr>
        <p:spPr>
          <a:xfrm>
            <a:off x="6194066"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03" name="object 3872"/>
          <p:cNvSpPr/>
          <p:nvPr/>
        </p:nvSpPr>
        <p:spPr>
          <a:xfrm>
            <a:off x="5821419"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04" name="object 3873"/>
          <p:cNvSpPr/>
          <p:nvPr/>
        </p:nvSpPr>
        <p:spPr>
          <a:xfrm>
            <a:off x="5780015"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05" name="object 3874"/>
          <p:cNvSpPr/>
          <p:nvPr/>
        </p:nvSpPr>
        <p:spPr>
          <a:xfrm>
            <a:off x="5738612"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06" name="object 3875"/>
          <p:cNvSpPr/>
          <p:nvPr/>
        </p:nvSpPr>
        <p:spPr>
          <a:xfrm>
            <a:off x="5697202"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07" name="object 3876"/>
          <p:cNvSpPr/>
          <p:nvPr/>
        </p:nvSpPr>
        <p:spPr>
          <a:xfrm>
            <a:off x="5655799"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08" name="object 3877"/>
          <p:cNvSpPr/>
          <p:nvPr/>
        </p:nvSpPr>
        <p:spPr>
          <a:xfrm>
            <a:off x="5614394"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09" name="object 3878"/>
          <p:cNvSpPr/>
          <p:nvPr/>
        </p:nvSpPr>
        <p:spPr>
          <a:xfrm>
            <a:off x="5572991"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10" name="object 3879"/>
          <p:cNvSpPr/>
          <p:nvPr/>
        </p:nvSpPr>
        <p:spPr>
          <a:xfrm>
            <a:off x="5531580"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11" name="object 3880"/>
          <p:cNvSpPr/>
          <p:nvPr/>
        </p:nvSpPr>
        <p:spPr>
          <a:xfrm>
            <a:off x="5490177"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12" name="object 3881"/>
          <p:cNvSpPr/>
          <p:nvPr/>
        </p:nvSpPr>
        <p:spPr>
          <a:xfrm>
            <a:off x="5448773"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13" name="object 3882"/>
          <p:cNvSpPr/>
          <p:nvPr/>
        </p:nvSpPr>
        <p:spPr>
          <a:xfrm>
            <a:off x="5407369"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14" name="object 3883"/>
          <p:cNvSpPr/>
          <p:nvPr/>
        </p:nvSpPr>
        <p:spPr>
          <a:xfrm>
            <a:off x="5365959"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15" name="object 3884"/>
          <p:cNvSpPr/>
          <p:nvPr/>
        </p:nvSpPr>
        <p:spPr>
          <a:xfrm>
            <a:off x="5324555"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16" name="object 3885"/>
          <p:cNvSpPr/>
          <p:nvPr/>
        </p:nvSpPr>
        <p:spPr>
          <a:xfrm>
            <a:off x="5283152"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17" name="object 3886"/>
          <p:cNvSpPr/>
          <p:nvPr/>
        </p:nvSpPr>
        <p:spPr>
          <a:xfrm>
            <a:off x="5241741"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18" name="object 3887"/>
          <p:cNvSpPr/>
          <p:nvPr/>
        </p:nvSpPr>
        <p:spPr>
          <a:xfrm>
            <a:off x="5200335"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19" name="object 3888"/>
          <p:cNvSpPr/>
          <p:nvPr/>
        </p:nvSpPr>
        <p:spPr>
          <a:xfrm>
            <a:off x="5158934"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20" name="object 3889"/>
          <p:cNvSpPr/>
          <p:nvPr/>
        </p:nvSpPr>
        <p:spPr>
          <a:xfrm>
            <a:off x="5117521"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21" name="object 3890"/>
          <p:cNvSpPr/>
          <p:nvPr/>
        </p:nvSpPr>
        <p:spPr>
          <a:xfrm>
            <a:off x="5076117"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22" name="object 3891"/>
          <p:cNvSpPr/>
          <p:nvPr/>
        </p:nvSpPr>
        <p:spPr>
          <a:xfrm>
            <a:off x="5034714"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23" name="object 3892"/>
          <p:cNvSpPr/>
          <p:nvPr/>
        </p:nvSpPr>
        <p:spPr>
          <a:xfrm>
            <a:off x="4993312"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24" name="object 3893"/>
          <p:cNvSpPr/>
          <p:nvPr/>
        </p:nvSpPr>
        <p:spPr>
          <a:xfrm>
            <a:off x="4951901"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25" name="object 3894"/>
          <p:cNvSpPr/>
          <p:nvPr/>
        </p:nvSpPr>
        <p:spPr>
          <a:xfrm>
            <a:off x="4910496"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26" name="object 3895"/>
          <p:cNvSpPr/>
          <p:nvPr/>
        </p:nvSpPr>
        <p:spPr>
          <a:xfrm>
            <a:off x="4869093"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27" name="object 3896"/>
          <p:cNvSpPr/>
          <p:nvPr/>
        </p:nvSpPr>
        <p:spPr>
          <a:xfrm>
            <a:off x="4827691"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28" name="object 3897"/>
          <p:cNvSpPr/>
          <p:nvPr/>
        </p:nvSpPr>
        <p:spPr>
          <a:xfrm>
            <a:off x="4786279"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29" name="object 3898"/>
          <p:cNvSpPr/>
          <p:nvPr/>
        </p:nvSpPr>
        <p:spPr>
          <a:xfrm>
            <a:off x="4744867"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30" name="object 3899"/>
          <p:cNvSpPr/>
          <p:nvPr/>
        </p:nvSpPr>
        <p:spPr>
          <a:xfrm>
            <a:off x="4703471"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31" name="object 3900"/>
          <p:cNvSpPr/>
          <p:nvPr/>
        </p:nvSpPr>
        <p:spPr>
          <a:xfrm>
            <a:off x="4662060"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32" name="object 3901"/>
          <p:cNvSpPr/>
          <p:nvPr/>
        </p:nvSpPr>
        <p:spPr>
          <a:xfrm>
            <a:off x="4620657"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33" name="object 3902"/>
          <p:cNvSpPr/>
          <p:nvPr/>
        </p:nvSpPr>
        <p:spPr>
          <a:xfrm>
            <a:off x="4579253"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34" name="object 3903"/>
          <p:cNvSpPr/>
          <p:nvPr/>
        </p:nvSpPr>
        <p:spPr>
          <a:xfrm>
            <a:off x="4537850"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35" name="object 3904"/>
          <p:cNvSpPr/>
          <p:nvPr/>
        </p:nvSpPr>
        <p:spPr>
          <a:xfrm>
            <a:off x="4496439" y="168699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36" name="object 3905"/>
          <p:cNvSpPr/>
          <p:nvPr/>
        </p:nvSpPr>
        <p:spPr>
          <a:xfrm>
            <a:off x="6318285"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37" name="object 3906"/>
          <p:cNvSpPr/>
          <p:nvPr/>
        </p:nvSpPr>
        <p:spPr>
          <a:xfrm>
            <a:off x="6276881"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38" name="object 3907"/>
          <p:cNvSpPr/>
          <p:nvPr/>
        </p:nvSpPr>
        <p:spPr>
          <a:xfrm>
            <a:off x="6235478"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39" name="object 3908"/>
          <p:cNvSpPr/>
          <p:nvPr/>
        </p:nvSpPr>
        <p:spPr>
          <a:xfrm>
            <a:off x="6194066"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40" name="object 3909"/>
          <p:cNvSpPr/>
          <p:nvPr/>
        </p:nvSpPr>
        <p:spPr>
          <a:xfrm>
            <a:off x="5821419"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41" name="object 3910"/>
          <p:cNvSpPr/>
          <p:nvPr/>
        </p:nvSpPr>
        <p:spPr>
          <a:xfrm>
            <a:off x="5780015"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42" name="object 3911"/>
          <p:cNvSpPr/>
          <p:nvPr/>
        </p:nvSpPr>
        <p:spPr>
          <a:xfrm>
            <a:off x="5738612"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43" name="object 3912"/>
          <p:cNvSpPr/>
          <p:nvPr/>
        </p:nvSpPr>
        <p:spPr>
          <a:xfrm>
            <a:off x="5697202"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44" name="object 3913"/>
          <p:cNvSpPr/>
          <p:nvPr/>
        </p:nvSpPr>
        <p:spPr>
          <a:xfrm>
            <a:off x="5655799"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45" name="object 3914"/>
          <p:cNvSpPr/>
          <p:nvPr/>
        </p:nvSpPr>
        <p:spPr>
          <a:xfrm>
            <a:off x="5614394"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46" name="object 3915"/>
          <p:cNvSpPr/>
          <p:nvPr/>
        </p:nvSpPr>
        <p:spPr>
          <a:xfrm>
            <a:off x="5572991"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47" name="object 3916"/>
          <p:cNvSpPr/>
          <p:nvPr/>
        </p:nvSpPr>
        <p:spPr>
          <a:xfrm>
            <a:off x="5531580"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48" name="object 3917"/>
          <p:cNvSpPr/>
          <p:nvPr/>
        </p:nvSpPr>
        <p:spPr>
          <a:xfrm>
            <a:off x="5490177"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49" name="object 3918"/>
          <p:cNvSpPr/>
          <p:nvPr/>
        </p:nvSpPr>
        <p:spPr>
          <a:xfrm>
            <a:off x="5448773"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50" name="object 3919"/>
          <p:cNvSpPr/>
          <p:nvPr/>
        </p:nvSpPr>
        <p:spPr>
          <a:xfrm>
            <a:off x="5407369"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51" name="object 3920"/>
          <p:cNvSpPr/>
          <p:nvPr/>
        </p:nvSpPr>
        <p:spPr>
          <a:xfrm>
            <a:off x="5365959"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52" name="object 3921"/>
          <p:cNvSpPr/>
          <p:nvPr/>
        </p:nvSpPr>
        <p:spPr>
          <a:xfrm>
            <a:off x="5324555"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53" name="object 3922"/>
          <p:cNvSpPr/>
          <p:nvPr/>
        </p:nvSpPr>
        <p:spPr>
          <a:xfrm>
            <a:off x="5283152"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54" name="object 3923"/>
          <p:cNvSpPr/>
          <p:nvPr/>
        </p:nvSpPr>
        <p:spPr>
          <a:xfrm>
            <a:off x="5241741"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55" name="object 3924"/>
          <p:cNvSpPr/>
          <p:nvPr/>
        </p:nvSpPr>
        <p:spPr>
          <a:xfrm>
            <a:off x="5200335"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56" name="object 3925"/>
          <p:cNvSpPr/>
          <p:nvPr/>
        </p:nvSpPr>
        <p:spPr>
          <a:xfrm>
            <a:off x="5158934"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57" name="object 3926"/>
          <p:cNvSpPr/>
          <p:nvPr/>
        </p:nvSpPr>
        <p:spPr>
          <a:xfrm>
            <a:off x="5117521"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58" name="object 3927"/>
          <p:cNvSpPr/>
          <p:nvPr/>
        </p:nvSpPr>
        <p:spPr>
          <a:xfrm>
            <a:off x="5076117"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59" name="object 3928"/>
          <p:cNvSpPr/>
          <p:nvPr/>
        </p:nvSpPr>
        <p:spPr>
          <a:xfrm>
            <a:off x="5034714"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60" name="object 3929"/>
          <p:cNvSpPr/>
          <p:nvPr/>
        </p:nvSpPr>
        <p:spPr>
          <a:xfrm>
            <a:off x="4993312"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61" name="object 3930"/>
          <p:cNvSpPr/>
          <p:nvPr/>
        </p:nvSpPr>
        <p:spPr>
          <a:xfrm>
            <a:off x="4951901"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62" name="object 3931"/>
          <p:cNvSpPr/>
          <p:nvPr/>
        </p:nvSpPr>
        <p:spPr>
          <a:xfrm>
            <a:off x="4786279"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63" name="object 3932"/>
          <p:cNvSpPr/>
          <p:nvPr/>
        </p:nvSpPr>
        <p:spPr>
          <a:xfrm>
            <a:off x="4744867"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64" name="object 3933"/>
          <p:cNvSpPr/>
          <p:nvPr/>
        </p:nvSpPr>
        <p:spPr>
          <a:xfrm>
            <a:off x="4703471"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65" name="object 3934"/>
          <p:cNvSpPr/>
          <p:nvPr/>
        </p:nvSpPr>
        <p:spPr>
          <a:xfrm>
            <a:off x="4662060"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66" name="object 3935"/>
          <p:cNvSpPr/>
          <p:nvPr/>
        </p:nvSpPr>
        <p:spPr>
          <a:xfrm>
            <a:off x="4620657" y="173547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67" name="object 3936"/>
          <p:cNvSpPr/>
          <p:nvPr/>
        </p:nvSpPr>
        <p:spPr>
          <a:xfrm>
            <a:off x="4579253"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68" name="object 3937"/>
          <p:cNvSpPr/>
          <p:nvPr/>
        </p:nvSpPr>
        <p:spPr>
          <a:xfrm>
            <a:off x="4537850" y="173546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69" name="object 3938"/>
          <p:cNvSpPr/>
          <p:nvPr/>
        </p:nvSpPr>
        <p:spPr>
          <a:xfrm>
            <a:off x="6442503"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70" name="object 3939"/>
          <p:cNvSpPr/>
          <p:nvPr/>
        </p:nvSpPr>
        <p:spPr>
          <a:xfrm>
            <a:off x="6401100"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71" name="object 3940"/>
          <p:cNvSpPr/>
          <p:nvPr/>
        </p:nvSpPr>
        <p:spPr>
          <a:xfrm>
            <a:off x="6359696"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72" name="object 3941"/>
          <p:cNvSpPr/>
          <p:nvPr/>
        </p:nvSpPr>
        <p:spPr>
          <a:xfrm>
            <a:off x="6318285"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73" name="object 3942"/>
          <p:cNvSpPr/>
          <p:nvPr/>
        </p:nvSpPr>
        <p:spPr>
          <a:xfrm>
            <a:off x="6276881"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74" name="object 3943"/>
          <p:cNvSpPr/>
          <p:nvPr/>
        </p:nvSpPr>
        <p:spPr>
          <a:xfrm>
            <a:off x="6235478"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75" name="object 3944"/>
          <p:cNvSpPr/>
          <p:nvPr/>
        </p:nvSpPr>
        <p:spPr>
          <a:xfrm>
            <a:off x="6194066"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76" name="object 3945"/>
          <p:cNvSpPr/>
          <p:nvPr/>
        </p:nvSpPr>
        <p:spPr>
          <a:xfrm>
            <a:off x="5862823"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77" name="object 3946"/>
          <p:cNvSpPr/>
          <p:nvPr/>
        </p:nvSpPr>
        <p:spPr>
          <a:xfrm>
            <a:off x="5821419"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78" name="object 3947"/>
          <p:cNvSpPr/>
          <p:nvPr/>
        </p:nvSpPr>
        <p:spPr>
          <a:xfrm>
            <a:off x="5780015"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79" name="object 3948"/>
          <p:cNvSpPr/>
          <p:nvPr/>
        </p:nvSpPr>
        <p:spPr>
          <a:xfrm>
            <a:off x="5738612"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80" name="object 3949"/>
          <p:cNvSpPr/>
          <p:nvPr/>
        </p:nvSpPr>
        <p:spPr>
          <a:xfrm>
            <a:off x="5697202"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81" name="object 3950"/>
          <p:cNvSpPr/>
          <p:nvPr/>
        </p:nvSpPr>
        <p:spPr>
          <a:xfrm>
            <a:off x="5655799"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82" name="object 3951"/>
          <p:cNvSpPr/>
          <p:nvPr/>
        </p:nvSpPr>
        <p:spPr>
          <a:xfrm>
            <a:off x="5614394"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83" name="object 3952"/>
          <p:cNvSpPr/>
          <p:nvPr/>
        </p:nvSpPr>
        <p:spPr>
          <a:xfrm>
            <a:off x="5572991"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84" name="object 3953"/>
          <p:cNvSpPr/>
          <p:nvPr/>
        </p:nvSpPr>
        <p:spPr>
          <a:xfrm>
            <a:off x="5531580"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85" name="object 3954"/>
          <p:cNvSpPr/>
          <p:nvPr/>
        </p:nvSpPr>
        <p:spPr>
          <a:xfrm>
            <a:off x="5490177"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86" name="object 3955"/>
          <p:cNvSpPr/>
          <p:nvPr/>
        </p:nvSpPr>
        <p:spPr>
          <a:xfrm>
            <a:off x="5448773"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87" name="object 3956"/>
          <p:cNvSpPr/>
          <p:nvPr/>
        </p:nvSpPr>
        <p:spPr>
          <a:xfrm>
            <a:off x="5407369"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88" name="object 3957"/>
          <p:cNvSpPr/>
          <p:nvPr/>
        </p:nvSpPr>
        <p:spPr>
          <a:xfrm>
            <a:off x="5365959"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89" name="object 3958"/>
          <p:cNvSpPr/>
          <p:nvPr/>
        </p:nvSpPr>
        <p:spPr>
          <a:xfrm>
            <a:off x="5324555"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90" name="object 3959"/>
          <p:cNvSpPr/>
          <p:nvPr/>
        </p:nvSpPr>
        <p:spPr>
          <a:xfrm>
            <a:off x="5283152"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91" name="object 3960"/>
          <p:cNvSpPr/>
          <p:nvPr/>
        </p:nvSpPr>
        <p:spPr>
          <a:xfrm>
            <a:off x="5241741"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92" name="object 3961"/>
          <p:cNvSpPr/>
          <p:nvPr/>
        </p:nvSpPr>
        <p:spPr>
          <a:xfrm>
            <a:off x="5200335"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93" name="object 3962"/>
          <p:cNvSpPr/>
          <p:nvPr/>
        </p:nvSpPr>
        <p:spPr>
          <a:xfrm>
            <a:off x="5158934"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94" name="object 3963"/>
          <p:cNvSpPr/>
          <p:nvPr/>
        </p:nvSpPr>
        <p:spPr>
          <a:xfrm>
            <a:off x="5117521"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95" name="object 3964"/>
          <p:cNvSpPr/>
          <p:nvPr/>
        </p:nvSpPr>
        <p:spPr>
          <a:xfrm>
            <a:off x="5076117"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96" name="object 3965"/>
          <p:cNvSpPr/>
          <p:nvPr/>
        </p:nvSpPr>
        <p:spPr>
          <a:xfrm>
            <a:off x="4703471"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97" name="object 3966"/>
          <p:cNvSpPr/>
          <p:nvPr/>
        </p:nvSpPr>
        <p:spPr>
          <a:xfrm>
            <a:off x="4662060" y="178394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98" name="object 3967"/>
          <p:cNvSpPr/>
          <p:nvPr/>
        </p:nvSpPr>
        <p:spPr>
          <a:xfrm>
            <a:off x="6442503"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299" name="object 3968"/>
          <p:cNvSpPr/>
          <p:nvPr/>
        </p:nvSpPr>
        <p:spPr>
          <a:xfrm>
            <a:off x="6401100"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00" name="object 3969"/>
          <p:cNvSpPr/>
          <p:nvPr/>
        </p:nvSpPr>
        <p:spPr>
          <a:xfrm>
            <a:off x="6359696"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01" name="object 3970"/>
          <p:cNvSpPr/>
          <p:nvPr/>
        </p:nvSpPr>
        <p:spPr>
          <a:xfrm>
            <a:off x="6318285"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02" name="object 3971"/>
          <p:cNvSpPr/>
          <p:nvPr/>
        </p:nvSpPr>
        <p:spPr>
          <a:xfrm>
            <a:off x="6276881"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03" name="object 3972"/>
          <p:cNvSpPr/>
          <p:nvPr/>
        </p:nvSpPr>
        <p:spPr>
          <a:xfrm>
            <a:off x="6235478"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04" name="object 3973"/>
          <p:cNvSpPr/>
          <p:nvPr/>
        </p:nvSpPr>
        <p:spPr>
          <a:xfrm>
            <a:off x="5904235"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05" name="object 3974"/>
          <p:cNvSpPr/>
          <p:nvPr/>
        </p:nvSpPr>
        <p:spPr>
          <a:xfrm>
            <a:off x="5862823"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06" name="object 3975"/>
          <p:cNvSpPr/>
          <p:nvPr/>
        </p:nvSpPr>
        <p:spPr>
          <a:xfrm>
            <a:off x="5821419"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07" name="object 3976"/>
          <p:cNvSpPr/>
          <p:nvPr/>
        </p:nvSpPr>
        <p:spPr>
          <a:xfrm>
            <a:off x="5780015"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08" name="object 3977"/>
          <p:cNvSpPr/>
          <p:nvPr/>
        </p:nvSpPr>
        <p:spPr>
          <a:xfrm>
            <a:off x="5738612"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09" name="object 3978"/>
          <p:cNvSpPr/>
          <p:nvPr/>
        </p:nvSpPr>
        <p:spPr>
          <a:xfrm>
            <a:off x="5697202"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10" name="object 3979"/>
          <p:cNvSpPr/>
          <p:nvPr/>
        </p:nvSpPr>
        <p:spPr>
          <a:xfrm>
            <a:off x="5655799"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11" name="object 3980"/>
          <p:cNvSpPr/>
          <p:nvPr/>
        </p:nvSpPr>
        <p:spPr>
          <a:xfrm>
            <a:off x="5614394"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12" name="object 3981"/>
          <p:cNvSpPr/>
          <p:nvPr/>
        </p:nvSpPr>
        <p:spPr>
          <a:xfrm>
            <a:off x="5572991"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13" name="object 3982"/>
          <p:cNvSpPr/>
          <p:nvPr/>
        </p:nvSpPr>
        <p:spPr>
          <a:xfrm>
            <a:off x="5531580"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14" name="object 3983"/>
          <p:cNvSpPr/>
          <p:nvPr/>
        </p:nvSpPr>
        <p:spPr>
          <a:xfrm>
            <a:off x="5490177"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15" name="object 3984"/>
          <p:cNvSpPr/>
          <p:nvPr/>
        </p:nvSpPr>
        <p:spPr>
          <a:xfrm>
            <a:off x="5448773"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16" name="object 3985"/>
          <p:cNvSpPr/>
          <p:nvPr/>
        </p:nvSpPr>
        <p:spPr>
          <a:xfrm>
            <a:off x="5407362"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17" name="object 3986"/>
          <p:cNvSpPr/>
          <p:nvPr/>
        </p:nvSpPr>
        <p:spPr>
          <a:xfrm>
            <a:off x="5365959"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18" name="object 3987"/>
          <p:cNvSpPr/>
          <p:nvPr/>
        </p:nvSpPr>
        <p:spPr>
          <a:xfrm>
            <a:off x="5324555"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19" name="object 3988"/>
          <p:cNvSpPr/>
          <p:nvPr/>
        </p:nvSpPr>
        <p:spPr>
          <a:xfrm>
            <a:off x="5283152"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20" name="object 3989"/>
          <p:cNvSpPr/>
          <p:nvPr/>
        </p:nvSpPr>
        <p:spPr>
          <a:xfrm>
            <a:off x="5241741"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21" name="object 3990"/>
          <p:cNvSpPr/>
          <p:nvPr/>
        </p:nvSpPr>
        <p:spPr>
          <a:xfrm>
            <a:off x="5200335"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22" name="object 3991"/>
          <p:cNvSpPr/>
          <p:nvPr/>
        </p:nvSpPr>
        <p:spPr>
          <a:xfrm>
            <a:off x="5158934"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23" name="object 3992"/>
          <p:cNvSpPr/>
          <p:nvPr/>
        </p:nvSpPr>
        <p:spPr>
          <a:xfrm>
            <a:off x="5117521"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24" name="object 3993"/>
          <p:cNvSpPr/>
          <p:nvPr/>
        </p:nvSpPr>
        <p:spPr>
          <a:xfrm>
            <a:off x="4662068" y="183240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25" name="object 3994"/>
          <p:cNvSpPr/>
          <p:nvPr/>
        </p:nvSpPr>
        <p:spPr>
          <a:xfrm>
            <a:off x="4620657" y="188109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26" name="object 3995"/>
          <p:cNvSpPr/>
          <p:nvPr/>
        </p:nvSpPr>
        <p:spPr>
          <a:xfrm>
            <a:off x="4579253" y="188109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27" name="object 3996"/>
          <p:cNvSpPr/>
          <p:nvPr/>
        </p:nvSpPr>
        <p:spPr>
          <a:xfrm>
            <a:off x="6483914"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28" name="object 3997"/>
          <p:cNvSpPr/>
          <p:nvPr/>
        </p:nvSpPr>
        <p:spPr>
          <a:xfrm>
            <a:off x="6442503"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29" name="object 3998"/>
          <p:cNvSpPr/>
          <p:nvPr/>
        </p:nvSpPr>
        <p:spPr>
          <a:xfrm>
            <a:off x="6401100"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30" name="object 3999"/>
          <p:cNvSpPr/>
          <p:nvPr/>
        </p:nvSpPr>
        <p:spPr>
          <a:xfrm>
            <a:off x="6359696"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31" name="object 4000"/>
          <p:cNvSpPr/>
          <p:nvPr/>
        </p:nvSpPr>
        <p:spPr>
          <a:xfrm>
            <a:off x="6318285"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32" name="object 4001"/>
          <p:cNvSpPr/>
          <p:nvPr/>
        </p:nvSpPr>
        <p:spPr>
          <a:xfrm>
            <a:off x="6276881"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33" name="object 4002"/>
          <p:cNvSpPr/>
          <p:nvPr/>
        </p:nvSpPr>
        <p:spPr>
          <a:xfrm>
            <a:off x="6235478"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34" name="object 4003"/>
          <p:cNvSpPr/>
          <p:nvPr/>
        </p:nvSpPr>
        <p:spPr>
          <a:xfrm>
            <a:off x="5987041"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35" name="object 4004"/>
          <p:cNvSpPr/>
          <p:nvPr/>
        </p:nvSpPr>
        <p:spPr>
          <a:xfrm>
            <a:off x="5945637"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36" name="object 4005"/>
          <p:cNvSpPr/>
          <p:nvPr/>
        </p:nvSpPr>
        <p:spPr>
          <a:xfrm>
            <a:off x="5904235"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37" name="object 4006"/>
          <p:cNvSpPr/>
          <p:nvPr/>
        </p:nvSpPr>
        <p:spPr>
          <a:xfrm>
            <a:off x="5862823"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38" name="object 4007"/>
          <p:cNvSpPr/>
          <p:nvPr/>
        </p:nvSpPr>
        <p:spPr>
          <a:xfrm>
            <a:off x="5821419"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39" name="object 4008"/>
          <p:cNvSpPr/>
          <p:nvPr/>
        </p:nvSpPr>
        <p:spPr>
          <a:xfrm>
            <a:off x="5780015"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40" name="object 4009"/>
          <p:cNvSpPr/>
          <p:nvPr/>
        </p:nvSpPr>
        <p:spPr>
          <a:xfrm>
            <a:off x="5738612"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41" name="object 4010"/>
          <p:cNvSpPr/>
          <p:nvPr/>
        </p:nvSpPr>
        <p:spPr>
          <a:xfrm>
            <a:off x="5697202"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42" name="object 4011"/>
          <p:cNvSpPr/>
          <p:nvPr/>
        </p:nvSpPr>
        <p:spPr>
          <a:xfrm>
            <a:off x="5655799"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43" name="object 4012"/>
          <p:cNvSpPr/>
          <p:nvPr/>
        </p:nvSpPr>
        <p:spPr>
          <a:xfrm>
            <a:off x="5614394"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44" name="object 4013"/>
          <p:cNvSpPr/>
          <p:nvPr/>
        </p:nvSpPr>
        <p:spPr>
          <a:xfrm>
            <a:off x="5572991"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45" name="object 4014"/>
          <p:cNvSpPr/>
          <p:nvPr/>
        </p:nvSpPr>
        <p:spPr>
          <a:xfrm>
            <a:off x="5531580"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46" name="object 4015"/>
          <p:cNvSpPr/>
          <p:nvPr/>
        </p:nvSpPr>
        <p:spPr>
          <a:xfrm>
            <a:off x="5490177"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47" name="object 4016"/>
          <p:cNvSpPr/>
          <p:nvPr/>
        </p:nvSpPr>
        <p:spPr>
          <a:xfrm>
            <a:off x="5448773"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48" name="object 4017"/>
          <p:cNvSpPr/>
          <p:nvPr/>
        </p:nvSpPr>
        <p:spPr>
          <a:xfrm>
            <a:off x="5407362"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49" name="object 4018"/>
          <p:cNvSpPr/>
          <p:nvPr/>
        </p:nvSpPr>
        <p:spPr>
          <a:xfrm>
            <a:off x="5365959"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50" name="object 4019"/>
          <p:cNvSpPr/>
          <p:nvPr/>
        </p:nvSpPr>
        <p:spPr>
          <a:xfrm>
            <a:off x="5324555"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51" name="object 4020"/>
          <p:cNvSpPr/>
          <p:nvPr/>
        </p:nvSpPr>
        <p:spPr>
          <a:xfrm>
            <a:off x="5283152"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52" name="object 4021"/>
          <p:cNvSpPr/>
          <p:nvPr/>
        </p:nvSpPr>
        <p:spPr>
          <a:xfrm>
            <a:off x="5241741"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53" name="object 4022"/>
          <p:cNvSpPr/>
          <p:nvPr/>
        </p:nvSpPr>
        <p:spPr>
          <a:xfrm>
            <a:off x="5200335"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54" name="object 4023"/>
          <p:cNvSpPr/>
          <p:nvPr/>
        </p:nvSpPr>
        <p:spPr>
          <a:xfrm>
            <a:off x="5158934"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55" name="object 4024"/>
          <p:cNvSpPr/>
          <p:nvPr/>
        </p:nvSpPr>
        <p:spPr>
          <a:xfrm>
            <a:off x="5117521" y="188087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56" name="object 4025"/>
          <p:cNvSpPr/>
          <p:nvPr/>
        </p:nvSpPr>
        <p:spPr>
          <a:xfrm>
            <a:off x="4537850" y="192956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57" name="object 4026"/>
          <p:cNvSpPr/>
          <p:nvPr/>
        </p:nvSpPr>
        <p:spPr>
          <a:xfrm>
            <a:off x="6525317"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58" name="object 4027"/>
          <p:cNvSpPr/>
          <p:nvPr/>
        </p:nvSpPr>
        <p:spPr>
          <a:xfrm>
            <a:off x="6483914"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59" name="object 4028"/>
          <p:cNvSpPr/>
          <p:nvPr/>
        </p:nvSpPr>
        <p:spPr>
          <a:xfrm>
            <a:off x="6442503"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60" name="object 4029"/>
          <p:cNvSpPr/>
          <p:nvPr/>
        </p:nvSpPr>
        <p:spPr>
          <a:xfrm>
            <a:off x="6401100"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61" name="object 4030"/>
          <p:cNvSpPr/>
          <p:nvPr/>
        </p:nvSpPr>
        <p:spPr>
          <a:xfrm>
            <a:off x="6359696"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62" name="object 4031"/>
          <p:cNvSpPr/>
          <p:nvPr/>
        </p:nvSpPr>
        <p:spPr>
          <a:xfrm>
            <a:off x="6318285"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63" name="object 4032"/>
          <p:cNvSpPr/>
          <p:nvPr/>
        </p:nvSpPr>
        <p:spPr>
          <a:xfrm>
            <a:off x="6276881"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64" name="object 4033"/>
          <p:cNvSpPr/>
          <p:nvPr/>
        </p:nvSpPr>
        <p:spPr>
          <a:xfrm>
            <a:off x="6235478"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65" name="object 4034"/>
          <p:cNvSpPr/>
          <p:nvPr/>
        </p:nvSpPr>
        <p:spPr>
          <a:xfrm>
            <a:off x="6194066"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66" name="object 4035"/>
          <p:cNvSpPr/>
          <p:nvPr/>
        </p:nvSpPr>
        <p:spPr>
          <a:xfrm>
            <a:off x="6152664"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67" name="object 4036"/>
          <p:cNvSpPr/>
          <p:nvPr/>
        </p:nvSpPr>
        <p:spPr>
          <a:xfrm>
            <a:off x="6028453"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68" name="object 4037"/>
          <p:cNvSpPr/>
          <p:nvPr/>
        </p:nvSpPr>
        <p:spPr>
          <a:xfrm>
            <a:off x="5987041"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69" name="object 4038"/>
          <p:cNvSpPr/>
          <p:nvPr/>
        </p:nvSpPr>
        <p:spPr>
          <a:xfrm>
            <a:off x="5945637"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70" name="object 4039"/>
          <p:cNvSpPr/>
          <p:nvPr/>
        </p:nvSpPr>
        <p:spPr>
          <a:xfrm>
            <a:off x="5904235"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71" name="object 4040"/>
          <p:cNvSpPr/>
          <p:nvPr/>
        </p:nvSpPr>
        <p:spPr>
          <a:xfrm>
            <a:off x="5862823"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72" name="object 4041"/>
          <p:cNvSpPr/>
          <p:nvPr/>
        </p:nvSpPr>
        <p:spPr>
          <a:xfrm>
            <a:off x="5821419"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73" name="object 4042"/>
          <p:cNvSpPr/>
          <p:nvPr/>
        </p:nvSpPr>
        <p:spPr>
          <a:xfrm>
            <a:off x="5780015"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74" name="object 4043"/>
          <p:cNvSpPr/>
          <p:nvPr/>
        </p:nvSpPr>
        <p:spPr>
          <a:xfrm>
            <a:off x="5738612"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75" name="object 4044"/>
          <p:cNvSpPr/>
          <p:nvPr/>
        </p:nvSpPr>
        <p:spPr>
          <a:xfrm>
            <a:off x="5697202"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76" name="object 4045"/>
          <p:cNvSpPr/>
          <p:nvPr/>
        </p:nvSpPr>
        <p:spPr>
          <a:xfrm>
            <a:off x="5655799"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77" name="object 4046"/>
          <p:cNvSpPr/>
          <p:nvPr/>
        </p:nvSpPr>
        <p:spPr>
          <a:xfrm>
            <a:off x="5614394"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78" name="object 4047"/>
          <p:cNvSpPr/>
          <p:nvPr/>
        </p:nvSpPr>
        <p:spPr>
          <a:xfrm>
            <a:off x="5572991"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79" name="object 4048"/>
          <p:cNvSpPr/>
          <p:nvPr/>
        </p:nvSpPr>
        <p:spPr>
          <a:xfrm>
            <a:off x="5531580" y="192933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80" name="object 4049"/>
          <p:cNvSpPr/>
          <p:nvPr/>
        </p:nvSpPr>
        <p:spPr>
          <a:xfrm>
            <a:off x="5490177"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81" name="object 4050"/>
          <p:cNvSpPr/>
          <p:nvPr/>
        </p:nvSpPr>
        <p:spPr>
          <a:xfrm>
            <a:off x="5448773"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82" name="object 4051"/>
          <p:cNvSpPr/>
          <p:nvPr/>
        </p:nvSpPr>
        <p:spPr>
          <a:xfrm>
            <a:off x="5407362"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83" name="object 4052"/>
          <p:cNvSpPr/>
          <p:nvPr/>
        </p:nvSpPr>
        <p:spPr>
          <a:xfrm>
            <a:off x="5365959"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84" name="object 4053"/>
          <p:cNvSpPr/>
          <p:nvPr/>
        </p:nvSpPr>
        <p:spPr>
          <a:xfrm>
            <a:off x="5324555"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85" name="object 4054"/>
          <p:cNvSpPr/>
          <p:nvPr/>
        </p:nvSpPr>
        <p:spPr>
          <a:xfrm>
            <a:off x="5283152"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86" name="object 4055"/>
          <p:cNvSpPr/>
          <p:nvPr/>
        </p:nvSpPr>
        <p:spPr>
          <a:xfrm>
            <a:off x="5241741"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87" name="object 4056"/>
          <p:cNvSpPr/>
          <p:nvPr/>
        </p:nvSpPr>
        <p:spPr>
          <a:xfrm>
            <a:off x="5200335"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88" name="object 4057"/>
          <p:cNvSpPr/>
          <p:nvPr/>
        </p:nvSpPr>
        <p:spPr>
          <a:xfrm>
            <a:off x="5158934" y="192934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89" name="object 4058"/>
          <p:cNvSpPr/>
          <p:nvPr/>
        </p:nvSpPr>
        <p:spPr>
          <a:xfrm>
            <a:off x="6566722"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90" name="object 4059"/>
          <p:cNvSpPr/>
          <p:nvPr/>
        </p:nvSpPr>
        <p:spPr>
          <a:xfrm>
            <a:off x="6525317"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91" name="object 4060"/>
          <p:cNvSpPr/>
          <p:nvPr/>
        </p:nvSpPr>
        <p:spPr>
          <a:xfrm>
            <a:off x="6483914"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92" name="object 4061"/>
          <p:cNvSpPr/>
          <p:nvPr/>
        </p:nvSpPr>
        <p:spPr>
          <a:xfrm>
            <a:off x="6442503"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93" name="object 4062"/>
          <p:cNvSpPr/>
          <p:nvPr/>
        </p:nvSpPr>
        <p:spPr>
          <a:xfrm>
            <a:off x="6401100"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94" name="object 4063"/>
          <p:cNvSpPr/>
          <p:nvPr/>
        </p:nvSpPr>
        <p:spPr>
          <a:xfrm>
            <a:off x="6359696"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95" name="object 4064"/>
          <p:cNvSpPr/>
          <p:nvPr/>
        </p:nvSpPr>
        <p:spPr>
          <a:xfrm>
            <a:off x="6318285"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96" name="object 4065"/>
          <p:cNvSpPr/>
          <p:nvPr/>
        </p:nvSpPr>
        <p:spPr>
          <a:xfrm>
            <a:off x="6276881"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97" name="object 4066"/>
          <p:cNvSpPr/>
          <p:nvPr/>
        </p:nvSpPr>
        <p:spPr>
          <a:xfrm>
            <a:off x="6235478"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98" name="object 4067"/>
          <p:cNvSpPr/>
          <p:nvPr/>
        </p:nvSpPr>
        <p:spPr>
          <a:xfrm>
            <a:off x="6194075"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399" name="object 4068"/>
          <p:cNvSpPr/>
          <p:nvPr/>
        </p:nvSpPr>
        <p:spPr>
          <a:xfrm>
            <a:off x="6152664"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00" name="object 4069"/>
          <p:cNvSpPr/>
          <p:nvPr/>
        </p:nvSpPr>
        <p:spPr>
          <a:xfrm>
            <a:off x="6111260"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01" name="object 4070"/>
          <p:cNvSpPr/>
          <p:nvPr/>
        </p:nvSpPr>
        <p:spPr>
          <a:xfrm>
            <a:off x="6069857"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02" name="object 4071"/>
          <p:cNvSpPr/>
          <p:nvPr/>
        </p:nvSpPr>
        <p:spPr>
          <a:xfrm>
            <a:off x="6028453"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03" name="object 4072"/>
          <p:cNvSpPr/>
          <p:nvPr/>
        </p:nvSpPr>
        <p:spPr>
          <a:xfrm>
            <a:off x="5987041"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04" name="object 4073"/>
          <p:cNvSpPr/>
          <p:nvPr/>
        </p:nvSpPr>
        <p:spPr>
          <a:xfrm>
            <a:off x="5945637"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05" name="object 4074"/>
          <p:cNvSpPr/>
          <p:nvPr/>
        </p:nvSpPr>
        <p:spPr>
          <a:xfrm>
            <a:off x="5904235"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06" name="object 4075"/>
          <p:cNvSpPr/>
          <p:nvPr/>
        </p:nvSpPr>
        <p:spPr>
          <a:xfrm>
            <a:off x="5862823"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07" name="object 4076"/>
          <p:cNvSpPr/>
          <p:nvPr/>
        </p:nvSpPr>
        <p:spPr>
          <a:xfrm>
            <a:off x="5821419"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08" name="object 4077"/>
          <p:cNvSpPr/>
          <p:nvPr/>
        </p:nvSpPr>
        <p:spPr>
          <a:xfrm>
            <a:off x="5780015"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09" name="object 4078"/>
          <p:cNvSpPr/>
          <p:nvPr/>
        </p:nvSpPr>
        <p:spPr>
          <a:xfrm>
            <a:off x="5738612"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10" name="object 4079"/>
          <p:cNvSpPr/>
          <p:nvPr/>
        </p:nvSpPr>
        <p:spPr>
          <a:xfrm>
            <a:off x="5697202"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11" name="object 4080"/>
          <p:cNvSpPr/>
          <p:nvPr/>
        </p:nvSpPr>
        <p:spPr>
          <a:xfrm>
            <a:off x="5655799"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12" name="object 4081"/>
          <p:cNvSpPr/>
          <p:nvPr/>
        </p:nvSpPr>
        <p:spPr>
          <a:xfrm>
            <a:off x="5614394"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13" name="object 4082"/>
          <p:cNvSpPr/>
          <p:nvPr/>
        </p:nvSpPr>
        <p:spPr>
          <a:xfrm>
            <a:off x="5572991"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14" name="object 4083"/>
          <p:cNvSpPr/>
          <p:nvPr/>
        </p:nvSpPr>
        <p:spPr>
          <a:xfrm>
            <a:off x="5531580"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15" name="object 4084"/>
          <p:cNvSpPr/>
          <p:nvPr/>
        </p:nvSpPr>
        <p:spPr>
          <a:xfrm>
            <a:off x="5490177"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16" name="object 4085"/>
          <p:cNvSpPr/>
          <p:nvPr/>
        </p:nvSpPr>
        <p:spPr>
          <a:xfrm>
            <a:off x="5448773"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17" name="object 4086"/>
          <p:cNvSpPr/>
          <p:nvPr/>
        </p:nvSpPr>
        <p:spPr>
          <a:xfrm>
            <a:off x="5407362"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18" name="object 4087"/>
          <p:cNvSpPr/>
          <p:nvPr/>
        </p:nvSpPr>
        <p:spPr>
          <a:xfrm>
            <a:off x="5365959"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19" name="object 4088"/>
          <p:cNvSpPr/>
          <p:nvPr/>
        </p:nvSpPr>
        <p:spPr>
          <a:xfrm>
            <a:off x="5324555"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20" name="object 4089"/>
          <p:cNvSpPr/>
          <p:nvPr/>
        </p:nvSpPr>
        <p:spPr>
          <a:xfrm>
            <a:off x="5283152"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21" name="object 4090"/>
          <p:cNvSpPr/>
          <p:nvPr/>
        </p:nvSpPr>
        <p:spPr>
          <a:xfrm>
            <a:off x="5241741"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22" name="object 4091"/>
          <p:cNvSpPr/>
          <p:nvPr/>
        </p:nvSpPr>
        <p:spPr>
          <a:xfrm>
            <a:off x="5200335"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23" name="object 4092"/>
          <p:cNvSpPr/>
          <p:nvPr/>
        </p:nvSpPr>
        <p:spPr>
          <a:xfrm>
            <a:off x="5158934" y="197781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24" name="object 4093"/>
          <p:cNvSpPr/>
          <p:nvPr/>
        </p:nvSpPr>
        <p:spPr>
          <a:xfrm>
            <a:off x="6525317"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25" name="object 4094"/>
          <p:cNvSpPr/>
          <p:nvPr/>
        </p:nvSpPr>
        <p:spPr>
          <a:xfrm>
            <a:off x="6483914"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26" name="object 4095"/>
          <p:cNvSpPr/>
          <p:nvPr/>
        </p:nvSpPr>
        <p:spPr>
          <a:xfrm>
            <a:off x="6442503"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27" name="object 4096"/>
          <p:cNvSpPr/>
          <p:nvPr/>
        </p:nvSpPr>
        <p:spPr>
          <a:xfrm>
            <a:off x="6401100"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28" name="object 4097"/>
          <p:cNvSpPr/>
          <p:nvPr/>
        </p:nvSpPr>
        <p:spPr>
          <a:xfrm>
            <a:off x="6359696"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29" name="object 4098"/>
          <p:cNvSpPr/>
          <p:nvPr/>
        </p:nvSpPr>
        <p:spPr>
          <a:xfrm>
            <a:off x="6318285"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30" name="object 4099"/>
          <p:cNvSpPr/>
          <p:nvPr/>
        </p:nvSpPr>
        <p:spPr>
          <a:xfrm>
            <a:off x="6276881"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31" name="object 4100"/>
          <p:cNvSpPr/>
          <p:nvPr/>
        </p:nvSpPr>
        <p:spPr>
          <a:xfrm>
            <a:off x="6235478"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32" name="object 4101"/>
          <p:cNvSpPr/>
          <p:nvPr/>
        </p:nvSpPr>
        <p:spPr>
          <a:xfrm>
            <a:off x="6194066"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33" name="object 4102"/>
          <p:cNvSpPr/>
          <p:nvPr/>
        </p:nvSpPr>
        <p:spPr>
          <a:xfrm>
            <a:off x="6152664"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34" name="object 4103"/>
          <p:cNvSpPr/>
          <p:nvPr/>
        </p:nvSpPr>
        <p:spPr>
          <a:xfrm>
            <a:off x="6111260"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35" name="object 4104"/>
          <p:cNvSpPr/>
          <p:nvPr/>
        </p:nvSpPr>
        <p:spPr>
          <a:xfrm>
            <a:off x="6069857"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36" name="object 4105"/>
          <p:cNvSpPr/>
          <p:nvPr/>
        </p:nvSpPr>
        <p:spPr>
          <a:xfrm>
            <a:off x="6028453"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37" name="object 4106"/>
          <p:cNvSpPr/>
          <p:nvPr/>
        </p:nvSpPr>
        <p:spPr>
          <a:xfrm>
            <a:off x="5987041"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38" name="object 4107"/>
          <p:cNvSpPr/>
          <p:nvPr/>
        </p:nvSpPr>
        <p:spPr>
          <a:xfrm>
            <a:off x="5945637"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39" name="object 4108"/>
          <p:cNvSpPr/>
          <p:nvPr/>
        </p:nvSpPr>
        <p:spPr>
          <a:xfrm>
            <a:off x="5904235"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40" name="object 4109"/>
          <p:cNvSpPr/>
          <p:nvPr/>
        </p:nvSpPr>
        <p:spPr>
          <a:xfrm>
            <a:off x="5862823"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41" name="object 4110"/>
          <p:cNvSpPr/>
          <p:nvPr/>
        </p:nvSpPr>
        <p:spPr>
          <a:xfrm>
            <a:off x="5821419"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42" name="object 4111"/>
          <p:cNvSpPr/>
          <p:nvPr/>
        </p:nvSpPr>
        <p:spPr>
          <a:xfrm>
            <a:off x="5780015"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43" name="object 4112"/>
          <p:cNvSpPr/>
          <p:nvPr/>
        </p:nvSpPr>
        <p:spPr>
          <a:xfrm>
            <a:off x="5738612"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44" name="object 4113"/>
          <p:cNvSpPr/>
          <p:nvPr/>
        </p:nvSpPr>
        <p:spPr>
          <a:xfrm>
            <a:off x="5697202"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45" name="object 4114"/>
          <p:cNvSpPr/>
          <p:nvPr/>
        </p:nvSpPr>
        <p:spPr>
          <a:xfrm>
            <a:off x="5655799"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46" name="object 4115"/>
          <p:cNvSpPr/>
          <p:nvPr/>
        </p:nvSpPr>
        <p:spPr>
          <a:xfrm>
            <a:off x="5614394"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47" name="object 4116"/>
          <p:cNvSpPr/>
          <p:nvPr/>
        </p:nvSpPr>
        <p:spPr>
          <a:xfrm>
            <a:off x="5572991"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48" name="object 4117"/>
          <p:cNvSpPr/>
          <p:nvPr/>
        </p:nvSpPr>
        <p:spPr>
          <a:xfrm>
            <a:off x="5531580"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49" name="object 4118"/>
          <p:cNvSpPr/>
          <p:nvPr/>
        </p:nvSpPr>
        <p:spPr>
          <a:xfrm>
            <a:off x="5490177"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50" name="object 4119"/>
          <p:cNvSpPr/>
          <p:nvPr/>
        </p:nvSpPr>
        <p:spPr>
          <a:xfrm>
            <a:off x="5448773"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51" name="object 4120"/>
          <p:cNvSpPr/>
          <p:nvPr/>
        </p:nvSpPr>
        <p:spPr>
          <a:xfrm>
            <a:off x="5407362"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52" name="object 4121"/>
          <p:cNvSpPr/>
          <p:nvPr/>
        </p:nvSpPr>
        <p:spPr>
          <a:xfrm>
            <a:off x="5365959"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53" name="object 4122"/>
          <p:cNvSpPr/>
          <p:nvPr/>
        </p:nvSpPr>
        <p:spPr>
          <a:xfrm>
            <a:off x="5324555"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54" name="object 4123"/>
          <p:cNvSpPr/>
          <p:nvPr/>
        </p:nvSpPr>
        <p:spPr>
          <a:xfrm>
            <a:off x="5283152"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55" name="object 4124"/>
          <p:cNvSpPr/>
          <p:nvPr/>
        </p:nvSpPr>
        <p:spPr>
          <a:xfrm>
            <a:off x="5241741"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56" name="object 4125"/>
          <p:cNvSpPr/>
          <p:nvPr/>
        </p:nvSpPr>
        <p:spPr>
          <a:xfrm>
            <a:off x="5200335" y="202628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57" name="object 4126"/>
          <p:cNvSpPr/>
          <p:nvPr/>
        </p:nvSpPr>
        <p:spPr>
          <a:xfrm>
            <a:off x="6318285"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58" name="object 4127"/>
          <p:cNvSpPr/>
          <p:nvPr/>
        </p:nvSpPr>
        <p:spPr>
          <a:xfrm>
            <a:off x="6276881"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59" name="object 4128"/>
          <p:cNvSpPr/>
          <p:nvPr/>
        </p:nvSpPr>
        <p:spPr>
          <a:xfrm>
            <a:off x="6235478"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60" name="object 4129"/>
          <p:cNvSpPr/>
          <p:nvPr/>
        </p:nvSpPr>
        <p:spPr>
          <a:xfrm>
            <a:off x="6194066"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61" name="object 4130"/>
          <p:cNvSpPr/>
          <p:nvPr/>
        </p:nvSpPr>
        <p:spPr>
          <a:xfrm>
            <a:off x="6152664"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62" name="object 4131"/>
          <p:cNvSpPr/>
          <p:nvPr/>
        </p:nvSpPr>
        <p:spPr>
          <a:xfrm>
            <a:off x="6111260"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63" name="object 4132"/>
          <p:cNvSpPr/>
          <p:nvPr/>
        </p:nvSpPr>
        <p:spPr>
          <a:xfrm>
            <a:off x="6069857"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64" name="object 4133"/>
          <p:cNvSpPr/>
          <p:nvPr/>
        </p:nvSpPr>
        <p:spPr>
          <a:xfrm>
            <a:off x="6028453"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65" name="object 4134"/>
          <p:cNvSpPr/>
          <p:nvPr/>
        </p:nvSpPr>
        <p:spPr>
          <a:xfrm>
            <a:off x="5987041"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66" name="object 4135"/>
          <p:cNvSpPr/>
          <p:nvPr/>
        </p:nvSpPr>
        <p:spPr>
          <a:xfrm>
            <a:off x="5945637"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67" name="object 4136"/>
          <p:cNvSpPr/>
          <p:nvPr/>
        </p:nvSpPr>
        <p:spPr>
          <a:xfrm>
            <a:off x="5904235"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68" name="object 4137"/>
          <p:cNvSpPr/>
          <p:nvPr/>
        </p:nvSpPr>
        <p:spPr>
          <a:xfrm>
            <a:off x="5862823"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69" name="object 4138"/>
          <p:cNvSpPr/>
          <p:nvPr/>
        </p:nvSpPr>
        <p:spPr>
          <a:xfrm>
            <a:off x="5821419"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70" name="object 4139"/>
          <p:cNvSpPr/>
          <p:nvPr/>
        </p:nvSpPr>
        <p:spPr>
          <a:xfrm>
            <a:off x="5780015"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71" name="object 4140"/>
          <p:cNvSpPr/>
          <p:nvPr/>
        </p:nvSpPr>
        <p:spPr>
          <a:xfrm>
            <a:off x="5738612"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72" name="object 4141"/>
          <p:cNvSpPr/>
          <p:nvPr/>
        </p:nvSpPr>
        <p:spPr>
          <a:xfrm>
            <a:off x="5697202"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73" name="object 4142"/>
          <p:cNvSpPr/>
          <p:nvPr/>
        </p:nvSpPr>
        <p:spPr>
          <a:xfrm>
            <a:off x="5655799"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74" name="object 4143"/>
          <p:cNvSpPr/>
          <p:nvPr/>
        </p:nvSpPr>
        <p:spPr>
          <a:xfrm>
            <a:off x="5614394"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75" name="object 4144"/>
          <p:cNvSpPr/>
          <p:nvPr/>
        </p:nvSpPr>
        <p:spPr>
          <a:xfrm>
            <a:off x="5572991"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76" name="object 4145"/>
          <p:cNvSpPr/>
          <p:nvPr/>
        </p:nvSpPr>
        <p:spPr>
          <a:xfrm>
            <a:off x="5531580"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77" name="object 4146"/>
          <p:cNvSpPr/>
          <p:nvPr/>
        </p:nvSpPr>
        <p:spPr>
          <a:xfrm>
            <a:off x="5490177"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78" name="object 4147"/>
          <p:cNvSpPr/>
          <p:nvPr/>
        </p:nvSpPr>
        <p:spPr>
          <a:xfrm>
            <a:off x="5448773"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79" name="object 4148"/>
          <p:cNvSpPr/>
          <p:nvPr/>
        </p:nvSpPr>
        <p:spPr>
          <a:xfrm>
            <a:off x="5407362"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80" name="object 4149"/>
          <p:cNvSpPr/>
          <p:nvPr/>
        </p:nvSpPr>
        <p:spPr>
          <a:xfrm>
            <a:off x="5365959"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81" name="object 4150"/>
          <p:cNvSpPr/>
          <p:nvPr/>
        </p:nvSpPr>
        <p:spPr>
          <a:xfrm>
            <a:off x="5324555"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82" name="object 4151"/>
          <p:cNvSpPr/>
          <p:nvPr/>
        </p:nvSpPr>
        <p:spPr>
          <a:xfrm>
            <a:off x="5283152"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83" name="object 4152"/>
          <p:cNvSpPr/>
          <p:nvPr/>
        </p:nvSpPr>
        <p:spPr>
          <a:xfrm>
            <a:off x="5241741" y="207474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84" name="object 4153"/>
          <p:cNvSpPr/>
          <p:nvPr/>
        </p:nvSpPr>
        <p:spPr>
          <a:xfrm>
            <a:off x="6401100"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85" name="object 4154"/>
          <p:cNvSpPr/>
          <p:nvPr/>
        </p:nvSpPr>
        <p:spPr>
          <a:xfrm>
            <a:off x="6359696"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86" name="object 4155"/>
          <p:cNvSpPr/>
          <p:nvPr/>
        </p:nvSpPr>
        <p:spPr>
          <a:xfrm>
            <a:off x="6276881"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87" name="object 4156"/>
          <p:cNvSpPr/>
          <p:nvPr/>
        </p:nvSpPr>
        <p:spPr>
          <a:xfrm>
            <a:off x="6235478"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88" name="object 4157"/>
          <p:cNvSpPr/>
          <p:nvPr/>
        </p:nvSpPr>
        <p:spPr>
          <a:xfrm>
            <a:off x="6194075"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89" name="object 4158"/>
          <p:cNvSpPr/>
          <p:nvPr/>
        </p:nvSpPr>
        <p:spPr>
          <a:xfrm>
            <a:off x="6152664"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90" name="object 4159"/>
          <p:cNvSpPr/>
          <p:nvPr/>
        </p:nvSpPr>
        <p:spPr>
          <a:xfrm>
            <a:off x="6111260"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91" name="object 4160"/>
          <p:cNvSpPr/>
          <p:nvPr/>
        </p:nvSpPr>
        <p:spPr>
          <a:xfrm>
            <a:off x="6069857"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92" name="object 4161"/>
          <p:cNvSpPr/>
          <p:nvPr/>
        </p:nvSpPr>
        <p:spPr>
          <a:xfrm>
            <a:off x="6028453"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93" name="object 4162"/>
          <p:cNvSpPr/>
          <p:nvPr/>
        </p:nvSpPr>
        <p:spPr>
          <a:xfrm>
            <a:off x="5904235"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94" name="object 4163"/>
          <p:cNvSpPr/>
          <p:nvPr/>
        </p:nvSpPr>
        <p:spPr>
          <a:xfrm>
            <a:off x="5862823"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95" name="object 4164"/>
          <p:cNvSpPr/>
          <p:nvPr/>
        </p:nvSpPr>
        <p:spPr>
          <a:xfrm>
            <a:off x="5821419"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96" name="object 4165"/>
          <p:cNvSpPr/>
          <p:nvPr/>
        </p:nvSpPr>
        <p:spPr>
          <a:xfrm>
            <a:off x="5780015"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97" name="object 4166"/>
          <p:cNvSpPr/>
          <p:nvPr/>
        </p:nvSpPr>
        <p:spPr>
          <a:xfrm>
            <a:off x="5738612"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98" name="object 4167"/>
          <p:cNvSpPr/>
          <p:nvPr/>
        </p:nvSpPr>
        <p:spPr>
          <a:xfrm>
            <a:off x="5697202"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499" name="object 4168"/>
          <p:cNvSpPr/>
          <p:nvPr/>
        </p:nvSpPr>
        <p:spPr>
          <a:xfrm>
            <a:off x="5655799"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00" name="object 4169"/>
          <p:cNvSpPr/>
          <p:nvPr/>
        </p:nvSpPr>
        <p:spPr>
          <a:xfrm>
            <a:off x="5614394"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01" name="object 4170"/>
          <p:cNvSpPr/>
          <p:nvPr/>
        </p:nvSpPr>
        <p:spPr>
          <a:xfrm>
            <a:off x="5572984"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02" name="object 4171"/>
          <p:cNvSpPr/>
          <p:nvPr/>
        </p:nvSpPr>
        <p:spPr>
          <a:xfrm>
            <a:off x="5531580"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03" name="object 4172"/>
          <p:cNvSpPr/>
          <p:nvPr/>
        </p:nvSpPr>
        <p:spPr>
          <a:xfrm>
            <a:off x="5490177"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04" name="object 4173"/>
          <p:cNvSpPr/>
          <p:nvPr/>
        </p:nvSpPr>
        <p:spPr>
          <a:xfrm>
            <a:off x="5448773"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05" name="object 4174"/>
          <p:cNvSpPr/>
          <p:nvPr/>
        </p:nvSpPr>
        <p:spPr>
          <a:xfrm>
            <a:off x="5407362"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06" name="object 4175"/>
          <p:cNvSpPr/>
          <p:nvPr/>
        </p:nvSpPr>
        <p:spPr>
          <a:xfrm>
            <a:off x="5365959"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07" name="object 4176"/>
          <p:cNvSpPr/>
          <p:nvPr/>
        </p:nvSpPr>
        <p:spPr>
          <a:xfrm>
            <a:off x="5324555"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08" name="object 4177"/>
          <p:cNvSpPr/>
          <p:nvPr/>
        </p:nvSpPr>
        <p:spPr>
          <a:xfrm>
            <a:off x="5283152" y="212322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09" name="object 4178"/>
          <p:cNvSpPr/>
          <p:nvPr/>
        </p:nvSpPr>
        <p:spPr>
          <a:xfrm>
            <a:off x="6359696"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10" name="object 4179"/>
          <p:cNvSpPr/>
          <p:nvPr/>
        </p:nvSpPr>
        <p:spPr>
          <a:xfrm>
            <a:off x="6318285"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11" name="object 4180"/>
          <p:cNvSpPr/>
          <p:nvPr/>
        </p:nvSpPr>
        <p:spPr>
          <a:xfrm>
            <a:off x="6276881"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12" name="object 4181"/>
          <p:cNvSpPr/>
          <p:nvPr/>
        </p:nvSpPr>
        <p:spPr>
          <a:xfrm>
            <a:off x="6235478"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13" name="object 4182"/>
          <p:cNvSpPr/>
          <p:nvPr/>
        </p:nvSpPr>
        <p:spPr>
          <a:xfrm>
            <a:off x="6194075"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14" name="object 4183"/>
          <p:cNvSpPr/>
          <p:nvPr/>
        </p:nvSpPr>
        <p:spPr>
          <a:xfrm>
            <a:off x="6152664"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15" name="object 4184"/>
          <p:cNvSpPr/>
          <p:nvPr/>
        </p:nvSpPr>
        <p:spPr>
          <a:xfrm>
            <a:off x="6111260"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16" name="object 4185"/>
          <p:cNvSpPr/>
          <p:nvPr/>
        </p:nvSpPr>
        <p:spPr>
          <a:xfrm>
            <a:off x="6069857"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17" name="object 4186"/>
          <p:cNvSpPr/>
          <p:nvPr/>
        </p:nvSpPr>
        <p:spPr>
          <a:xfrm>
            <a:off x="6028444"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18" name="object 4187"/>
          <p:cNvSpPr/>
          <p:nvPr/>
        </p:nvSpPr>
        <p:spPr>
          <a:xfrm>
            <a:off x="5862823"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19" name="object 4188"/>
          <p:cNvSpPr/>
          <p:nvPr/>
        </p:nvSpPr>
        <p:spPr>
          <a:xfrm>
            <a:off x="5821419"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20" name="object 4189"/>
          <p:cNvSpPr/>
          <p:nvPr/>
        </p:nvSpPr>
        <p:spPr>
          <a:xfrm>
            <a:off x="5780015"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21" name="object 4190"/>
          <p:cNvSpPr/>
          <p:nvPr/>
        </p:nvSpPr>
        <p:spPr>
          <a:xfrm>
            <a:off x="5738612"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22" name="object 4191"/>
          <p:cNvSpPr/>
          <p:nvPr/>
        </p:nvSpPr>
        <p:spPr>
          <a:xfrm>
            <a:off x="5697202"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23" name="object 4192"/>
          <p:cNvSpPr/>
          <p:nvPr/>
        </p:nvSpPr>
        <p:spPr>
          <a:xfrm>
            <a:off x="5655799"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24" name="object 4193"/>
          <p:cNvSpPr/>
          <p:nvPr/>
        </p:nvSpPr>
        <p:spPr>
          <a:xfrm>
            <a:off x="5614394"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25" name="object 4194"/>
          <p:cNvSpPr/>
          <p:nvPr/>
        </p:nvSpPr>
        <p:spPr>
          <a:xfrm>
            <a:off x="5572984"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26" name="object 4195"/>
          <p:cNvSpPr/>
          <p:nvPr/>
        </p:nvSpPr>
        <p:spPr>
          <a:xfrm>
            <a:off x="5531580"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27" name="object 4196"/>
          <p:cNvSpPr/>
          <p:nvPr/>
        </p:nvSpPr>
        <p:spPr>
          <a:xfrm>
            <a:off x="5490177"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28" name="object 4197"/>
          <p:cNvSpPr/>
          <p:nvPr/>
        </p:nvSpPr>
        <p:spPr>
          <a:xfrm>
            <a:off x="5448773"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29" name="object 4198"/>
          <p:cNvSpPr/>
          <p:nvPr/>
        </p:nvSpPr>
        <p:spPr>
          <a:xfrm>
            <a:off x="5407362"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30" name="object 4199"/>
          <p:cNvSpPr/>
          <p:nvPr/>
        </p:nvSpPr>
        <p:spPr>
          <a:xfrm>
            <a:off x="5365959"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31" name="object 4200"/>
          <p:cNvSpPr/>
          <p:nvPr/>
        </p:nvSpPr>
        <p:spPr>
          <a:xfrm>
            <a:off x="5324555"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32" name="object 4201"/>
          <p:cNvSpPr/>
          <p:nvPr/>
        </p:nvSpPr>
        <p:spPr>
          <a:xfrm>
            <a:off x="5283152" y="217168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33" name="object 4202"/>
          <p:cNvSpPr/>
          <p:nvPr/>
        </p:nvSpPr>
        <p:spPr>
          <a:xfrm>
            <a:off x="6359696"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34" name="object 4203"/>
          <p:cNvSpPr/>
          <p:nvPr/>
        </p:nvSpPr>
        <p:spPr>
          <a:xfrm>
            <a:off x="6318285"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35" name="object 4204"/>
          <p:cNvSpPr/>
          <p:nvPr/>
        </p:nvSpPr>
        <p:spPr>
          <a:xfrm>
            <a:off x="6276881"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36" name="object 4205"/>
          <p:cNvSpPr/>
          <p:nvPr/>
        </p:nvSpPr>
        <p:spPr>
          <a:xfrm>
            <a:off x="6235478"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37" name="object 4206"/>
          <p:cNvSpPr/>
          <p:nvPr/>
        </p:nvSpPr>
        <p:spPr>
          <a:xfrm>
            <a:off x="6194075"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38" name="object 4207"/>
          <p:cNvSpPr/>
          <p:nvPr/>
        </p:nvSpPr>
        <p:spPr>
          <a:xfrm>
            <a:off x="6152664"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39" name="object 4208"/>
          <p:cNvSpPr/>
          <p:nvPr/>
        </p:nvSpPr>
        <p:spPr>
          <a:xfrm>
            <a:off x="5945637"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40" name="object 4209"/>
          <p:cNvSpPr/>
          <p:nvPr/>
        </p:nvSpPr>
        <p:spPr>
          <a:xfrm>
            <a:off x="5987041"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41" name="object 4210"/>
          <p:cNvSpPr/>
          <p:nvPr/>
        </p:nvSpPr>
        <p:spPr>
          <a:xfrm>
            <a:off x="5904235"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42" name="object 4211"/>
          <p:cNvSpPr/>
          <p:nvPr/>
        </p:nvSpPr>
        <p:spPr>
          <a:xfrm>
            <a:off x="5862823"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43" name="object 4212"/>
          <p:cNvSpPr/>
          <p:nvPr/>
        </p:nvSpPr>
        <p:spPr>
          <a:xfrm>
            <a:off x="5821419"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44" name="object 4213"/>
          <p:cNvSpPr/>
          <p:nvPr/>
        </p:nvSpPr>
        <p:spPr>
          <a:xfrm>
            <a:off x="5780015"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45" name="object 4214"/>
          <p:cNvSpPr/>
          <p:nvPr/>
        </p:nvSpPr>
        <p:spPr>
          <a:xfrm>
            <a:off x="5738612"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46" name="object 4215"/>
          <p:cNvSpPr/>
          <p:nvPr/>
        </p:nvSpPr>
        <p:spPr>
          <a:xfrm>
            <a:off x="5697202"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47" name="object 4216"/>
          <p:cNvSpPr/>
          <p:nvPr/>
        </p:nvSpPr>
        <p:spPr>
          <a:xfrm>
            <a:off x="5655799"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48" name="object 4217"/>
          <p:cNvSpPr/>
          <p:nvPr/>
        </p:nvSpPr>
        <p:spPr>
          <a:xfrm>
            <a:off x="5614394"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49" name="object 4218"/>
          <p:cNvSpPr/>
          <p:nvPr/>
        </p:nvSpPr>
        <p:spPr>
          <a:xfrm>
            <a:off x="5572984"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50" name="object 4219"/>
          <p:cNvSpPr/>
          <p:nvPr/>
        </p:nvSpPr>
        <p:spPr>
          <a:xfrm>
            <a:off x="5531580"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51" name="object 4220"/>
          <p:cNvSpPr/>
          <p:nvPr/>
        </p:nvSpPr>
        <p:spPr>
          <a:xfrm>
            <a:off x="5490177"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52" name="object 4221"/>
          <p:cNvSpPr/>
          <p:nvPr/>
        </p:nvSpPr>
        <p:spPr>
          <a:xfrm>
            <a:off x="5448773"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53" name="object 4222"/>
          <p:cNvSpPr/>
          <p:nvPr/>
        </p:nvSpPr>
        <p:spPr>
          <a:xfrm>
            <a:off x="5407362"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54" name="object 4223"/>
          <p:cNvSpPr/>
          <p:nvPr/>
        </p:nvSpPr>
        <p:spPr>
          <a:xfrm>
            <a:off x="5365959"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55" name="object 4224"/>
          <p:cNvSpPr/>
          <p:nvPr/>
        </p:nvSpPr>
        <p:spPr>
          <a:xfrm>
            <a:off x="5324555"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56" name="object 4225"/>
          <p:cNvSpPr/>
          <p:nvPr/>
        </p:nvSpPr>
        <p:spPr>
          <a:xfrm>
            <a:off x="5283152" y="222015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57" name="object 4226"/>
          <p:cNvSpPr/>
          <p:nvPr/>
        </p:nvSpPr>
        <p:spPr>
          <a:xfrm>
            <a:off x="6318285"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58" name="object 4227"/>
          <p:cNvSpPr/>
          <p:nvPr/>
        </p:nvSpPr>
        <p:spPr>
          <a:xfrm>
            <a:off x="6276881"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59" name="object 4228"/>
          <p:cNvSpPr/>
          <p:nvPr/>
        </p:nvSpPr>
        <p:spPr>
          <a:xfrm>
            <a:off x="6235478"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60" name="object 4229"/>
          <p:cNvSpPr/>
          <p:nvPr/>
        </p:nvSpPr>
        <p:spPr>
          <a:xfrm>
            <a:off x="6028453"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61" name="object 4230"/>
          <p:cNvSpPr/>
          <p:nvPr/>
        </p:nvSpPr>
        <p:spPr>
          <a:xfrm>
            <a:off x="5945637"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62" name="object 4231"/>
          <p:cNvSpPr/>
          <p:nvPr/>
        </p:nvSpPr>
        <p:spPr>
          <a:xfrm>
            <a:off x="5904235"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63" name="object 4232"/>
          <p:cNvSpPr/>
          <p:nvPr/>
        </p:nvSpPr>
        <p:spPr>
          <a:xfrm>
            <a:off x="5862823"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64" name="object 4233"/>
          <p:cNvSpPr/>
          <p:nvPr/>
        </p:nvSpPr>
        <p:spPr>
          <a:xfrm>
            <a:off x="5821419"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65" name="object 4234"/>
          <p:cNvSpPr/>
          <p:nvPr/>
        </p:nvSpPr>
        <p:spPr>
          <a:xfrm>
            <a:off x="5780015"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66" name="object 4235"/>
          <p:cNvSpPr/>
          <p:nvPr/>
        </p:nvSpPr>
        <p:spPr>
          <a:xfrm>
            <a:off x="5738612"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67" name="object 4236"/>
          <p:cNvSpPr/>
          <p:nvPr/>
        </p:nvSpPr>
        <p:spPr>
          <a:xfrm>
            <a:off x="5697202"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68" name="object 4237"/>
          <p:cNvSpPr/>
          <p:nvPr/>
        </p:nvSpPr>
        <p:spPr>
          <a:xfrm>
            <a:off x="5655799"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69" name="object 4238"/>
          <p:cNvSpPr/>
          <p:nvPr/>
        </p:nvSpPr>
        <p:spPr>
          <a:xfrm>
            <a:off x="5614394" y="22686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70" name="object 4239"/>
          <p:cNvSpPr/>
          <p:nvPr/>
        </p:nvSpPr>
        <p:spPr>
          <a:xfrm>
            <a:off x="5572984" y="22686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71" name="object 4240"/>
          <p:cNvSpPr/>
          <p:nvPr/>
        </p:nvSpPr>
        <p:spPr>
          <a:xfrm>
            <a:off x="5531580" y="22686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72" name="object 4241"/>
          <p:cNvSpPr/>
          <p:nvPr/>
        </p:nvSpPr>
        <p:spPr>
          <a:xfrm>
            <a:off x="5490177" y="22686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73" name="object 4242"/>
          <p:cNvSpPr/>
          <p:nvPr/>
        </p:nvSpPr>
        <p:spPr>
          <a:xfrm>
            <a:off x="5448773" y="22686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74" name="object 4243"/>
          <p:cNvSpPr/>
          <p:nvPr/>
        </p:nvSpPr>
        <p:spPr>
          <a:xfrm>
            <a:off x="5407362" y="22686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75" name="object 4244"/>
          <p:cNvSpPr/>
          <p:nvPr/>
        </p:nvSpPr>
        <p:spPr>
          <a:xfrm>
            <a:off x="5365959" y="22686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76" name="object 4245"/>
          <p:cNvSpPr/>
          <p:nvPr/>
        </p:nvSpPr>
        <p:spPr>
          <a:xfrm>
            <a:off x="5324555" y="22686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77" name="object 4246"/>
          <p:cNvSpPr/>
          <p:nvPr/>
        </p:nvSpPr>
        <p:spPr>
          <a:xfrm>
            <a:off x="5283152" y="22686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78" name="object 4247"/>
          <p:cNvSpPr/>
          <p:nvPr/>
        </p:nvSpPr>
        <p:spPr>
          <a:xfrm>
            <a:off x="6111260" y="226862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79" name="object 4248"/>
          <p:cNvSpPr/>
          <p:nvPr/>
        </p:nvSpPr>
        <p:spPr>
          <a:xfrm>
            <a:off x="6276881"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80" name="object 4249"/>
          <p:cNvSpPr/>
          <p:nvPr/>
        </p:nvSpPr>
        <p:spPr>
          <a:xfrm>
            <a:off x="6235478"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81" name="object 4250"/>
          <p:cNvSpPr/>
          <p:nvPr/>
        </p:nvSpPr>
        <p:spPr>
          <a:xfrm>
            <a:off x="6194066"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82" name="object 4251"/>
          <p:cNvSpPr/>
          <p:nvPr/>
        </p:nvSpPr>
        <p:spPr>
          <a:xfrm>
            <a:off x="6152664"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83" name="object 4252"/>
          <p:cNvSpPr/>
          <p:nvPr/>
        </p:nvSpPr>
        <p:spPr>
          <a:xfrm>
            <a:off x="6069857"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84" name="object 4253"/>
          <p:cNvSpPr/>
          <p:nvPr/>
        </p:nvSpPr>
        <p:spPr>
          <a:xfrm>
            <a:off x="6028453"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85" name="object 4254"/>
          <p:cNvSpPr/>
          <p:nvPr/>
        </p:nvSpPr>
        <p:spPr>
          <a:xfrm>
            <a:off x="5945637"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86" name="object 4255"/>
          <p:cNvSpPr/>
          <p:nvPr/>
        </p:nvSpPr>
        <p:spPr>
          <a:xfrm>
            <a:off x="5904235"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87" name="object 4256"/>
          <p:cNvSpPr/>
          <p:nvPr/>
        </p:nvSpPr>
        <p:spPr>
          <a:xfrm>
            <a:off x="5862823"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88" name="object 4257"/>
          <p:cNvSpPr/>
          <p:nvPr/>
        </p:nvSpPr>
        <p:spPr>
          <a:xfrm>
            <a:off x="5821419"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89" name="object 4258"/>
          <p:cNvSpPr/>
          <p:nvPr/>
        </p:nvSpPr>
        <p:spPr>
          <a:xfrm>
            <a:off x="5780015"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90" name="object 4259"/>
          <p:cNvSpPr/>
          <p:nvPr/>
        </p:nvSpPr>
        <p:spPr>
          <a:xfrm>
            <a:off x="5738612"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91" name="object 4260"/>
          <p:cNvSpPr/>
          <p:nvPr/>
        </p:nvSpPr>
        <p:spPr>
          <a:xfrm>
            <a:off x="5697202"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92" name="object 4261"/>
          <p:cNvSpPr/>
          <p:nvPr/>
        </p:nvSpPr>
        <p:spPr>
          <a:xfrm>
            <a:off x="5655799"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93" name="object 4262"/>
          <p:cNvSpPr/>
          <p:nvPr/>
        </p:nvSpPr>
        <p:spPr>
          <a:xfrm>
            <a:off x="5614394"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94" name="object 4263"/>
          <p:cNvSpPr/>
          <p:nvPr/>
        </p:nvSpPr>
        <p:spPr>
          <a:xfrm>
            <a:off x="5572984"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95" name="object 4264"/>
          <p:cNvSpPr/>
          <p:nvPr/>
        </p:nvSpPr>
        <p:spPr>
          <a:xfrm>
            <a:off x="5531580"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96" name="object 4265"/>
          <p:cNvSpPr/>
          <p:nvPr/>
        </p:nvSpPr>
        <p:spPr>
          <a:xfrm>
            <a:off x="5490177"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97" name="object 4266"/>
          <p:cNvSpPr/>
          <p:nvPr/>
        </p:nvSpPr>
        <p:spPr>
          <a:xfrm>
            <a:off x="5448773"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98" name="object 4267"/>
          <p:cNvSpPr/>
          <p:nvPr/>
        </p:nvSpPr>
        <p:spPr>
          <a:xfrm>
            <a:off x="5407362"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599" name="object 4268"/>
          <p:cNvSpPr/>
          <p:nvPr/>
        </p:nvSpPr>
        <p:spPr>
          <a:xfrm>
            <a:off x="5365959"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00" name="object 4269"/>
          <p:cNvSpPr/>
          <p:nvPr/>
        </p:nvSpPr>
        <p:spPr>
          <a:xfrm>
            <a:off x="5324555"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01" name="object 4270"/>
          <p:cNvSpPr/>
          <p:nvPr/>
        </p:nvSpPr>
        <p:spPr>
          <a:xfrm>
            <a:off x="5283152" y="231709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02" name="object 4271"/>
          <p:cNvSpPr/>
          <p:nvPr/>
        </p:nvSpPr>
        <p:spPr>
          <a:xfrm>
            <a:off x="6235478"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03" name="object 4272"/>
          <p:cNvSpPr/>
          <p:nvPr/>
        </p:nvSpPr>
        <p:spPr>
          <a:xfrm>
            <a:off x="6194075"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04" name="object 4273"/>
          <p:cNvSpPr/>
          <p:nvPr/>
        </p:nvSpPr>
        <p:spPr>
          <a:xfrm>
            <a:off x="6152664"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05" name="object 4274"/>
          <p:cNvSpPr/>
          <p:nvPr/>
        </p:nvSpPr>
        <p:spPr>
          <a:xfrm>
            <a:off x="6111260"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06" name="object 4275"/>
          <p:cNvSpPr/>
          <p:nvPr/>
        </p:nvSpPr>
        <p:spPr>
          <a:xfrm>
            <a:off x="6028453"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07" name="object 4276"/>
          <p:cNvSpPr/>
          <p:nvPr/>
        </p:nvSpPr>
        <p:spPr>
          <a:xfrm>
            <a:off x="5987041"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08" name="object 4277"/>
          <p:cNvSpPr/>
          <p:nvPr/>
        </p:nvSpPr>
        <p:spPr>
          <a:xfrm>
            <a:off x="5945637"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09" name="object 4278"/>
          <p:cNvSpPr/>
          <p:nvPr/>
        </p:nvSpPr>
        <p:spPr>
          <a:xfrm>
            <a:off x="5904235"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10" name="object 4279"/>
          <p:cNvSpPr/>
          <p:nvPr/>
        </p:nvSpPr>
        <p:spPr>
          <a:xfrm>
            <a:off x="5862823"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11" name="object 4280"/>
          <p:cNvSpPr/>
          <p:nvPr/>
        </p:nvSpPr>
        <p:spPr>
          <a:xfrm>
            <a:off x="5821419"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12" name="object 4281"/>
          <p:cNvSpPr/>
          <p:nvPr/>
        </p:nvSpPr>
        <p:spPr>
          <a:xfrm>
            <a:off x="5780015"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13" name="object 4282"/>
          <p:cNvSpPr/>
          <p:nvPr/>
        </p:nvSpPr>
        <p:spPr>
          <a:xfrm>
            <a:off x="5738606"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14" name="object 4283"/>
          <p:cNvSpPr/>
          <p:nvPr/>
        </p:nvSpPr>
        <p:spPr>
          <a:xfrm>
            <a:off x="5697202"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15" name="object 4284"/>
          <p:cNvSpPr/>
          <p:nvPr/>
        </p:nvSpPr>
        <p:spPr>
          <a:xfrm>
            <a:off x="5655799"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16" name="object 4285"/>
          <p:cNvSpPr/>
          <p:nvPr/>
        </p:nvSpPr>
        <p:spPr>
          <a:xfrm>
            <a:off x="5614394"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17" name="object 4286"/>
          <p:cNvSpPr/>
          <p:nvPr/>
        </p:nvSpPr>
        <p:spPr>
          <a:xfrm>
            <a:off x="5572984"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18" name="object 4287"/>
          <p:cNvSpPr/>
          <p:nvPr/>
        </p:nvSpPr>
        <p:spPr>
          <a:xfrm>
            <a:off x="5531580"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19" name="object 4288"/>
          <p:cNvSpPr/>
          <p:nvPr/>
        </p:nvSpPr>
        <p:spPr>
          <a:xfrm>
            <a:off x="5490177"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20" name="object 4289"/>
          <p:cNvSpPr/>
          <p:nvPr/>
        </p:nvSpPr>
        <p:spPr>
          <a:xfrm>
            <a:off x="5448773"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21" name="object 4290"/>
          <p:cNvSpPr/>
          <p:nvPr/>
        </p:nvSpPr>
        <p:spPr>
          <a:xfrm>
            <a:off x="5407362"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22" name="object 4291"/>
          <p:cNvSpPr/>
          <p:nvPr/>
        </p:nvSpPr>
        <p:spPr>
          <a:xfrm>
            <a:off x="5365959"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23" name="object 4292"/>
          <p:cNvSpPr/>
          <p:nvPr/>
        </p:nvSpPr>
        <p:spPr>
          <a:xfrm>
            <a:off x="5324555"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24" name="object 4293"/>
          <p:cNvSpPr/>
          <p:nvPr/>
        </p:nvSpPr>
        <p:spPr>
          <a:xfrm>
            <a:off x="5283152" y="236556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25" name="object 4294"/>
          <p:cNvSpPr/>
          <p:nvPr/>
        </p:nvSpPr>
        <p:spPr>
          <a:xfrm>
            <a:off x="6152664"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26" name="object 4295"/>
          <p:cNvSpPr/>
          <p:nvPr/>
        </p:nvSpPr>
        <p:spPr>
          <a:xfrm>
            <a:off x="6111260"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27" name="object 4296"/>
          <p:cNvSpPr/>
          <p:nvPr/>
        </p:nvSpPr>
        <p:spPr>
          <a:xfrm>
            <a:off x="6069857"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28" name="object 4297"/>
          <p:cNvSpPr/>
          <p:nvPr/>
        </p:nvSpPr>
        <p:spPr>
          <a:xfrm>
            <a:off x="6028453"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29" name="object 4298"/>
          <p:cNvSpPr/>
          <p:nvPr/>
        </p:nvSpPr>
        <p:spPr>
          <a:xfrm>
            <a:off x="5987041"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30" name="object 4299"/>
          <p:cNvSpPr/>
          <p:nvPr/>
        </p:nvSpPr>
        <p:spPr>
          <a:xfrm>
            <a:off x="5945637"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31" name="object 4300"/>
          <p:cNvSpPr/>
          <p:nvPr/>
        </p:nvSpPr>
        <p:spPr>
          <a:xfrm>
            <a:off x="5904235"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32" name="object 4301"/>
          <p:cNvSpPr/>
          <p:nvPr/>
        </p:nvSpPr>
        <p:spPr>
          <a:xfrm>
            <a:off x="5862823"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33" name="object 4302"/>
          <p:cNvSpPr/>
          <p:nvPr/>
        </p:nvSpPr>
        <p:spPr>
          <a:xfrm>
            <a:off x="5821419"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34" name="object 4303"/>
          <p:cNvSpPr/>
          <p:nvPr/>
        </p:nvSpPr>
        <p:spPr>
          <a:xfrm>
            <a:off x="5780015"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35" name="object 4304"/>
          <p:cNvSpPr/>
          <p:nvPr/>
        </p:nvSpPr>
        <p:spPr>
          <a:xfrm>
            <a:off x="5738606"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36" name="object 4305"/>
          <p:cNvSpPr/>
          <p:nvPr/>
        </p:nvSpPr>
        <p:spPr>
          <a:xfrm>
            <a:off x="5697202"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37" name="object 4306"/>
          <p:cNvSpPr/>
          <p:nvPr/>
        </p:nvSpPr>
        <p:spPr>
          <a:xfrm>
            <a:off x="5655799"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38" name="object 4307"/>
          <p:cNvSpPr/>
          <p:nvPr/>
        </p:nvSpPr>
        <p:spPr>
          <a:xfrm>
            <a:off x="5614394"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39" name="object 4308"/>
          <p:cNvSpPr/>
          <p:nvPr/>
        </p:nvSpPr>
        <p:spPr>
          <a:xfrm>
            <a:off x="5572984"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40" name="object 4309"/>
          <p:cNvSpPr/>
          <p:nvPr/>
        </p:nvSpPr>
        <p:spPr>
          <a:xfrm>
            <a:off x="5531580"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41" name="object 4310"/>
          <p:cNvSpPr/>
          <p:nvPr/>
        </p:nvSpPr>
        <p:spPr>
          <a:xfrm>
            <a:off x="5490177"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42" name="object 4311"/>
          <p:cNvSpPr/>
          <p:nvPr/>
        </p:nvSpPr>
        <p:spPr>
          <a:xfrm>
            <a:off x="5448773"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43" name="object 4312"/>
          <p:cNvSpPr/>
          <p:nvPr/>
        </p:nvSpPr>
        <p:spPr>
          <a:xfrm>
            <a:off x="5407362"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44" name="object 4313"/>
          <p:cNvSpPr/>
          <p:nvPr/>
        </p:nvSpPr>
        <p:spPr>
          <a:xfrm>
            <a:off x="5365959"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45" name="object 4314"/>
          <p:cNvSpPr/>
          <p:nvPr/>
        </p:nvSpPr>
        <p:spPr>
          <a:xfrm>
            <a:off x="5324555"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46" name="object 4315"/>
          <p:cNvSpPr/>
          <p:nvPr/>
        </p:nvSpPr>
        <p:spPr>
          <a:xfrm>
            <a:off x="5283152" y="241403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47" name="object 4316"/>
          <p:cNvSpPr/>
          <p:nvPr/>
        </p:nvSpPr>
        <p:spPr>
          <a:xfrm>
            <a:off x="6194075" y="246249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48" name="object 4317"/>
          <p:cNvSpPr/>
          <p:nvPr/>
        </p:nvSpPr>
        <p:spPr>
          <a:xfrm>
            <a:off x="6152664" y="246249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49" name="object 4318"/>
          <p:cNvSpPr/>
          <p:nvPr/>
        </p:nvSpPr>
        <p:spPr>
          <a:xfrm>
            <a:off x="6111260" y="246249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50" name="object 4319"/>
          <p:cNvSpPr/>
          <p:nvPr/>
        </p:nvSpPr>
        <p:spPr>
          <a:xfrm>
            <a:off x="6069857" y="246249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51" name="object 4320"/>
          <p:cNvSpPr/>
          <p:nvPr/>
        </p:nvSpPr>
        <p:spPr>
          <a:xfrm>
            <a:off x="6028453" y="246249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52" name="object 4321"/>
          <p:cNvSpPr/>
          <p:nvPr/>
        </p:nvSpPr>
        <p:spPr>
          <a:xfrm>
            <a:off x="5987041" y="246249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53" name="object 4322"/>
          <p:cNvSpPr/>
          <p:nvPr/>
        </p:nvSpPr>
        <p:spPr>
          <a:xfrm>
            <a:off x="5945637" y="246249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54" name="object 4323"/>
          <p:cNvSpPr/>
          <p:nvPr/>
        </p:nvSpPr>
        <p:spPr>
          <a:xfrm>
            <a:off x="5904235" y="246249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55" name="object 4324"/>
          <p:cNvSpPr/>
          <p:nvPr/>
        </p:nvSpPr>
        <p:spPr>
          <a:xfrm>
            <a:off x="5862823" y="24625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56" name="object 4325"/>
          <p:cNvSpPr/>
          <p:nvPr/>
        </p:nvSpPr>
        <p:spPr>
          <a:xfrm>
            <a:off x="5821419" y="24625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57" name="object 4326"/>
          <p:cNvSpPr/>
          <p:nvPr/>
        </p:nvSpPr>
        <p:spPr>
          <a:xfrm>
            <a:off x="5780015" y="24625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58" name="object 4327"/>
          <p:cNvSpPr/>
          <p:nvPr/>
        </p:nvSpPr>
        <p:spPr>
          <a:xfrm>
            <a:off x="5738606" y="24625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59" name="object 4328"/>
          <p:cNvSpPr/>
          <p:nvPr/>
        </p:nvSpPr>
        <p:spPr>
          <a:xfrm>
            <a:off x="5697202" y="246249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60" name="object 4329"/>
          <p:cNvSpPr/>
          <p:nvPr/>
        </p:nvSpPr>
        <p:spPr>
          <a:xfrm>
            <a:off x="5655799" y="246249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61" name="object 4330"/>
          <p:cNvSpPr/>
          <p:nvPr/>
        </p:nvSpPr>
        <p:spPr>
          <a:xfrm>
            <a:off x="5614394" y="246249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62" name="object 4331"/>
          <p:cNvSpPr/>
          <p:nvPr/>
        </p:nvSpPr>
        <p:spPr>
          <a:xfrm>
            <a:off x="5572984" y="24625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63" name="object 4332"/>
          <p:cNvSpPr/>
          <p:nvPr/>
        </p:nvSpPr>
        <p:spPr>
          <a:xfrm>
            <a:off x="5531580" y="24625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64" name="object 4333"/>
          <p:cNvSpPr/>
          <p:nvPr/>
        </p:nvSpPr>
        <p:spPr>
          <a:xfrm>
            <a:off x="5490177" y="24625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65" name="object 4334"/>
          <p:cNvSpPr/>
          <p:nvPr/>
        </p:nvSpPr>
        <p:spPr>
          <a:xfrm>
            <a:off x="5448773" y="24625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66" name="object 4335"/>
          <p:cNvSpPr/>
          <p:nvPr/>
        </p:nvSpPr>
        <p:spPr>
          <a:xfrm>
            <a:off x="5407362" y="24625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67" name="object 4336"/>
          <p:cNvSpPr/>
          <p:nvPr/>
        </p:nvSpPr>
        <p:spPr>
          <a:xfrm>
            <a:off x="5365959" y="24625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68" name="object 4337"/>
          <p:cNvSpPr/>
          <p:nvPr/>
        </p:nvSpPr>
        <p:spPr>
          <a:xfrm>
            <a:off x="5324555" y="246250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69" name="object 4338"/>
          <p:cNvSpPr/>
          <p:nvPr/>
        </p:nvSpPr>
        <p:spPr>
          <a:xfrm>
            <a:off x="6152664"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70" name="object 4339"/>
          <p:cNvSpPr/>
          <p:nvPr/>
        </p:nvSpPr>
        <p:spPr>
          <a:xfrm>
            <a:off x="6111260"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71" name="object 4340"/>
          <p:cNvSpPr/>
          <p:nvPr/>
        </p:nvSpPr>
        <p:spPr>
          <a:xfrm>
            <a:off x="6069857"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72" name="object 4341"/>
          <p:cNvSpPr/>
          <p:nvPr/>
        </p:nvSpPr>
        <p:spPr>
          <a:xfrm>
            <a:off x="6028453"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73" name="object 4342"/>
          <p:cNvSpPr/>
          <p:nvPr/>
        </p:nvSpPr>
        <p:spPr>
          <a:xfrm>
            <a:off x="5987041"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74" name="object 4343"/>
          <p:cNvSpPr/>
          <p:nvPr/>
        </p:nvSpPr>
        <p:spPr>
          <a:xfrm>
            <a:off x="5945637"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75" name="object 4344"/>
          <p:cNvSpPr/>
          <p:nvPr/>
        </p:nvSpPr>
        <p:spPr>
          <a:xfrm>
            <a:off x="5904235"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76" name="object 4345"/>
          <p:cNvSpPr/>
          <p:nvPr/>
        </p:nvSpPr>
        <p:spPr>
          <a:xfrm>
            <a:off x="5862823"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77" name="object 4346"/>
          <p:cNvSpPr/>
          <p:nvPr/>
        </p:nvSpPr>
        <p:spPr>
          <a:xfrm>
            <a:off x="5821419"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78" name="object 4347"/>
          <p:cNvSpPr/>
          <p:nvPr/>
        </p:nvSpPr>
        <p:spPr>
          <a:xfrm>
            <a:off x="5780015"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79" name="object 4348"/>
          <p:cNvSpPr/>
          <p:nvPr/>
        </p:nvSpPr>
        <p:spPr>
          <a:xfrm>
            <a:off x="5738612"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80" name="object 4349"/>
          <p:cNvSpPr/>
          <p:nvPr/>
        </p:nvSpPr>
        <p:spPr>
          <a:xfrm>
            <a:off x="5697202"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81" name="object 4350"/>
          <p:cNvSpPr/>
          <p:nvPr/>
        </p:nvSpPr>
        <p:spPr>
          <a:xfrm>
            <a:off x="5655799"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82" name="object 4351"/>
          <p:cNvSpPr/>
          <p:nvPr/>
        </p:nvSpPr>
        <p:spPr>
          <a:xfrm>
            <a:off x="5614394"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83" name="object 4352"/>
          <p:cNvSpPr/>
          <p:nvPr/>
        </p:nvSpPr>
        <p:spPr>
          <a:xfrm>
            <a:off x="5572984"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84" name="object 4353"/>
          <p:cNvSpPr/>
          <p:nvPr/>
        </p:nvSpPr>
        <p:spPr>
          <a:xfrm>
            <a:off x="5531580"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85" name="object 4354"/>
          <p:cNvSpPr/>
          <p:nvPr/>
        </p:nvSpPr>
        <p:spPr>
          <a:xfrm>
            <a:off x="5490177"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86" name="object 4355"/>
          <p:cNvSpPr/>
          <p:nvPr/>
        </p:nvSpPr>
        <p:spPr>
          <a:xfrm>
            <a:off x="5448773"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87" name="object 4356"/>
          <p:cNvSpPr/>
          <p:nvPr/>
        </p:nvSpPr>
        <p:spPr>
          <a:xfrm>
            <a:off x="5407362"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88" name="object 4357"/>
          <p:cNvSpPr/>
          <p:nvPr/>
        </p:nvSpPr>
        <p:spPr>
          <a:xfrm>
            <a:off x="5365959"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89" name="object 4358"/>
          <p:cNvSpPr/>
          <p:nvPr/>
        </p:nvSpPr>
        <p:spPr>
          <a:xfrm>
            <a:off x="5324555" y="251097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90" name="object 4359"/>
          <p:cNvSpPr/>
          <p:nvPr/>
        </p:nvSpPr>
        <p:spPr>
          <a:xfrm>
            <a:off x="6111260"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91" name="object 4360"/>
          <p:cNvSpPr/>
          <p:nvPr/>
        </p:nvSpPr>
        <p:spPr>
          <a:xfrm>
            <a:off x="6069857"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92" name="object 4361"/>
          <p:cNvSpPr/>
          <p:nvPr/>
        </p:nvSpPr>
        <p:spPr>
          <a:xfrm>
            <a:off x="6028453"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93" name="object 4362"/>
          <p:cNvSpPr/>
          <p:nvPr/>
        </p:nvSpPr>
        <p:spPr>
          <a:xfrm>
            <a:off x="5987041"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94" name="object 4363"/>
          <p:cNvSpPr/>
          <p:nvPr/>
        </p:nvSpPr>
        <p:spPr>
          <a:xfrm>
            <a:off x="5945637"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95" name="object 4364"/>
          <p:cNvSpPr/>
          <p:nvPr/>
        </p:nvSpPr>
        <p:spPr>
          <a:xfrm>
            <a:off x="5904235"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96" name="object 4365"/>
          <p:cNvSpPr/>
          <p:nvPr/>
        </p:nvSpPr>
        <p:spPr>
          <a:xfrm>
            <a:off x="5862823"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97" name="object 4366"/>
          <p:cNvSpPr/>
          <p:nvPr/>
        </p:nvSpPr>
        <p:spPr>
          <a:xfrm>
            <a:off x="5821419"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98" name="object 4367"/>
          <p:cNvSpPr/>
          <p:nvPr/>
        </p:nvSpPr>
        <p:spPr>
          <a:xfrm>
            <a:off x="5780015"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699" name="object 4368"/>
          <p:cNvSpPr/>
          <p:nvPr/>
        </p:nvSpPr>
        <p:spPr>
          <a:xfrm>
            <a:off x="5738612"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00" name="object 4369"/>
          <p:cNvSpPr/>
          <p:nvPr/>
        </p:nvSpPr>
        <p:spPr>
          <a:xfrm>
            <a:off x="5697202"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01" name="object 4370"/>
          <p:cNvSpPr/>
          <p:nvPr/>
        </p:nvSpPr>
        <p:spPr>
          <a:xfrm>
            <a:off x="5655799"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02" name="object 4371"/>
          <p:cNvSpPr/>
          <p:nvPr/>
        </p:nvSpPr>
        <p:spPr>
          <a:xfrm>
            <a:off x="5614394"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03" name="object 4372"/>
          <p:cNvSpPr/>
          <p:nvPr/>
        </p:nvSpPr>
        <p:spPr>
          <a:xfrm>
            <a:off x="5572984"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04" name="object 4373"/>
          <p:cNvSpPr/>
          <p:nvPr/>
        </p:nvSpPr>
        <p:spPr>
          <a:xfrm>
            <a:off x="5531580"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05" name="object 4374"/>
          <p:cNvSpPr/>
          <p:nvPr/>
        </p:nvSpPr>
        <p:spPr>
          <a:xfrm>
            <a:off x="5490177"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06" name="object 4375"/>
          <p:cNvSpPr/>
          <p:nvPr/>
        </p:nvSpPr>
        <p:spPr>
          <a:xfrm>
            <a:off x="5448773"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07" name="object 4376"/>
          <p:cNvSpPr/>
          <p:nvPr/>
        </p:nvSpPr>
        <p:spPr>
          <a:xfrm>
            <a:off x="5407362"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08" name="object 4377"/>
          <p:cNvSpPr/>
          <p:nvPr/>
        </p:nvSpPr>
        <p:spPr>
          <a:xfrm>
            <a:off x="5365959" y="255943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09" name="object 4378"/>
          <p:cNvSpPr/>
          <p:nvPr/>
        </p:nvSpPr>
        <p:spPr>
          <a:xfrm>
            <a:off x="6069857"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10" name="object 4379"/>
          <p:cNvSpPr/>
          <p:nvPr/>
        </p:nvSpPr>
        <p:spPr>
          <a:xfrm>
            <a:off x="6028453"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11" name="object 4380"/>
          <p:cNvSpPr/>
          <p:nvPr/>
        </p:nvSpPr>
        <p:spPr>
          <a:xfrm>
            <a:off x="5987041"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12" name="object 4381"/>
          <p:cNvSpPr/>
          <p:nvPr/>
        </p:nvSpPr>
        <p:spPr>
          <a:xfrm>
            <a:off x="5945637"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13" name="object 4382"/>
          <p:cNvSpPr/>
          <p:nvPr/>
        </p:nvSpPr>
        <p:spPr>
          <a:xfrm>
            <a:off x="5904235"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14" name="object 4383"/>
          <p:cNvSpPr/>
          <p:nvPr/>
        </p:nvSpPr>
        <p:spPr>
          <a:xfrm>
            <a:off x="5862823"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15" name="object 4384"/>
          <p:cNvSpPr/>
          <p:nvPr/>
        </p:nvSpPr>
        <p:spPr>
          <a:xfrm>
            <a:off x="5821419"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16" name="object 4385"/>
          <p:cNvSpPr/>
          <p:nvPr/>
        </p:nvSpPr>
        <p:spPr>
          <a:xfrm>
            <a:off x="5780015"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17" name="object 4386"/>
          <p:cNvSpPr/>
          <p:nvPr/>
        </p:nvSpPr>
        <p:spPr>
          <a:xfrm>
            <a:off x="5738612"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18" name="object 4387"/>
          <p:cNvSpPr/>
          <p:nvPr/>
        </p:nvSpPr>
        <p:spPr>
          <a:xfrm>
            <a:off x="5697202"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19" name="object 4388"/>
          <p:cNvSpPr/>
          <p:nvPr/>
        </p:nvSpPr>
        <p:spPr>
          <a:xfrm>
            <a:off x="5655799"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20" name="object 4389"/>
          <p:cNvSpPr/>
          <p:nvPr/>
        </p:nvSpPr>
        <p:spPr>
          <a:xfrm>
            <a:off x="5614394"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21" name="object 4390"/>
          <p:cNvSpPr/>
          <p:nvPr/>
        </p:nvSpPr>
        <p:spPr>
          <a:xfrm>
            <a:off x="5572984"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22" name="object 4391"/>
          <p:cNvSpPr/>
          <p:nvPr/>
        </p:nvSpPr>
        <p:spPr>
          <a:xfrm>
            <a:off x="5531580"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23" name="object 4392"/>
          <p:cNvSpPr/>
          <p:nvPr/>
        </p:nvSpPr>
        <p:spPr>
          <a:xfrm>
            <a:off x="5490177"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24" name="object 4393"/>
          <p:cNvSpPr/>
          <p:nvPr/>
        </p:nvSpPr>
        <p:spPr>
          <a:xfrm>
            <a:off x="5448773"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25" name="object 4394"/>
          <p:cNvSpPr/>
          <p:nvPr/>
        </p:nvSpPr>
        <p:spPr>
          <a:xfrm>
            <a:off x="5407362" y="260790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26" name="object 4395"/>
          <p:cNvSpPr/>
          <p:nvPr/>
        </p:nvSpPr>
        <p:spPr>
          <a:xfrm>
            <a:off x="6069857"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27" name="object 4396"/>
          <p:cNvSpPr/>
          <p:nvPr/>
        </p:nvSpPr>
        <p:spPr>
          <a:xfrm>
            <a:off x="6028444"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28" name="object 4397"/>
          <p:cNvSpPr/>
          <p:nvPr/>
        </p:nvSpPr>
        <p:spPr>
          <a:xfrm>
            <a:off x="5987041"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29" name="object 4398"/>
          <p:cNvSpPr/>
          <p:nvPr/>
        </p:nvSpPr>
        <p:spPr>
          <a:xfrm>
            <a:off x="5945637"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30" name="object 4399"/>
          <p:cNvSpPr/>
          <p:nvPr/>
        </p:nvSpPr>
        <p:spPr>
          <a:xfrm>
            <a:off x="5904235"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31" name="object 4400"/>
          <p:cNvSpPr/>
          <p:nvPr/>
        </p:nvSpPr>
        <p:spPr>
          <a:xfrm>
            <a:off x="5862823"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32" name="object 4401"/>
          <p:cNvSpPr/>
          <p:nvPr/>
        </p:nvSpPr>
        <p:spPr>
          <a:xfrm>
            <a:off x="5821419"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33" name="object 4402"/>
          <p:cNvSpPr/>
          <p:nvPr/>
        </p:nvSpPr>
        <p:spPr>
          <a:xfrm>
            <a:off x="5780015"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34" name="object 4403"/>
          <p:cNvSpPr/>
          <p:nvPr/>
        </p:nvSpPr>
        <p:spPr>
          <a:xfrm>
            <a:off x="5738612"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35" name="object 4404"/>
          <p:cNvSpPr/>
          <p:nvPr/>
        </p:nvSpPr>
        <p:spPr>
          <a:xfrm>
            <a:off x="5697202"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36" name="object 4405"/>
          <p:cNvSpPr/>
          <p:nvPr/>
        </p:nvSpPr>
        <p:spPr>
          <a:xfrm>
            <a:off x="5655799"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37" name="object 4406"/>
          <p:cNvSpPr/>
          <p:nvPr/>
        </p:nvSpPr>
        <p:spPr>
          <a:xfrm>
            <a:off x="5614394"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38" name="object 4407"/>
          <p:cNvSpPr/>
          <p:nvPr/>
        </p:nvSpPr>
        <p:spPr>
          <a:xfrm>
            <a:off x="5572984"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39" name="object 4408"/>
          <p:cNvSpPr/>
          <p:nvPr/>
        </p:nvSpPr>
        <p:spPr>
          <a:xfrm>
            <a:off x="5531580"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40" name="object 4409"/>
          <p:cNvSpPr/>
          <p:nvPr/>
        </p:nvSpPr>
        <p:spPr>
          <a:xfrm>
            <a:off x="5448773" y="265637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41" name="object 4410"/>
          <p:cNvSpPr/>
          <p:nvPr/>
        </p:nvSpPr>
        <p:spPr>
          <a:xfrm>
            <a:off x="6111260" y="270484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42" name="object 4411"/>
          <p:cNvSpPr/>
          <p:nvPr/>
        </p:nvSpPr>
        <p:spPr>
          <a:xfrm>
            <a:off x="6069857" y="270484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43" name="object 4412"/>
          <p:cNvSpPr/>
          <p:nvPr/>
        </p:nvSpPr>
        <p:spPr>
          <a:xfrm>
            <a:off x="5821419" y="270484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44" name="object 4413"/>
          <p:cNvSpPr/>
          <p:nvPr/>
        </p:nvSpPr>
        <p:spPr>
          <a:xfrm>
            <a:off x="5780015" y="270484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45" name="object 4414"/>
          <p:cNvSpPr/>
          <p:nvPr/>
        </p:nvSpPr>
        <p:spPr>
          <a:xfrm>
            <a:off x="5738612" y="270484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46" name="object 4415"/>
          <p:cNvSpPr/>
          <p:nvPr/>
        </p:nvSpPr>
        <p:spPr>
          <a:xfrm>
            <a:off x="5697202" y="270484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47" name="object 4416"/>
          <p:cNvSpPr/>
          <p:nvPr/>
        </p:nvSpPr>
        <p:spPr>
          <a:xfrm>
            <a:off x="5655799" y="270484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48" name="object 4417"/>
          <p:cNvSpPr/>
          <p:nvPr/>
        </p:nvSpPr>
        <p:spPr>
          <a:xfrm>
            <a:off x="5614394" y="270484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49" name="object 4418"/>
          <p:cNvSpPr/>
          <p:nvPr/>
        </p:nvSpPr>
        <p:spPr>
          <a:xfrm>
            <a:off x="5572984" y="270484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50" name="object 4419"/>
          <p:cNvSpPr/>
          <p:nvPr/>
        </p:nvSpPr>
        <p:spPr>
          <a:xfrm>
            <a:off x="5490177" y="270484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51" name="object 4420"/>
          <p:cNvSpPr/>
          <p:nvPr/>
        </p:nvSpPr>
        <p:spPr>
          <a:xfrm>
            <a:off x="5448773" y="270484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52" name="object 4421"/>
          <p:cNvSpPr/>
          <p:nvPr/>
        </p:nvSpPr>
        <p:spPr>
          <a:xfrm>
            <a:off x="6111260" y="2753316"/>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53" name="object 4422"/>
          <p:cNvSpPr/>
          <p:nvPr/>
        </p:nvSpPr>
        <p:spPr>
          <a:xfrm>
            <a:off x="5780015" y="2753316"/>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54" name="object 4423"/>
          <p:cNvSpPr/>
          <p:nvPr/>
        </p:nvSpPr>
        <p:spPr>
          <a:xfrm>
            <a:off x="5738612" y="2753316"/>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55" name="object 4424"/>
          <p:cNvSpPr/>
          <p:nvPr/>
        </p:nvSpPr>
        <p:spPr>
          <a:xfrm>
            <a:off x="5697202" y="2753316"/>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56" name="object 4425"/>
          <p:cNvSpPr/>
          <p:nvPr/>
        </p:nvSpPr>
        <p:spPr>
          <a:xfrm>
            <a:off x="5655799" y="2753316"/>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57" name="object 4426"/>
          <p:cNvSpPr/>
          <p:nvPr/>
        </p:nvSpPr>
        <p:spPr>
          <a:xfrm>
            <a:off x="5614394" y="2753316"/>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58" name="object 4427"/>
          <p:cNvSpPr/>
          <p:nvPr/>
        </p:nvSpPr>
        <p:spPr>
          <a:xfrm>
            <a:off x="5572984" y="2753316"/>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59" name="object 4428"/>
          <p:cNvSpPr/>
          <p:nvPr/>
        </p:nvSpPr>
        <p:spPr>
          <a:xfrm>
            <a:off x="5490177" y="2753316"/>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60" name="object 4429"/>
          <p:cNvSpPr/>
          <p:nvPr/>
        </p:nvSpPr>
        <p:spPr>
          <a:xfrm>
            <a:off x="6069857" y="2801783"/>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61" name="object 4430"/>
          <p:cNvSpPr/>
          <p:nvPr/>
        </p:nvSpPr>
        <p:spPr>
          <a:xfrm>
            <a:off x="6028453" y="2801783"/>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62" name="object 4431"/>
          <p:cNvSpPr/>
          <p:nvPr/>
        </p:nvSpPr>
        <p:spPr>
          <a:xfrm>
            <a:off x="5780015" y="2801783"/>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63" name="object 4432"/>
          <p:cNvSpPr/>
          <p:nvPr/>
        </p:nvSpPr>
        <p:spPr>
          <a:xfrm>
            <a:off x="5738612" y="2801783"/>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64" name="object 4433"/>
          <p:cNvSpPr/>
          <p:nvPr/>
        </p:nvSpPr>
        <p:spPr>
          <a:xfrm>
            <a:off x="5697202" y="2801783"/>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65" name="object 4434"/>
          <p:cNvSpPr/>
          <p:nvPr/>
        </p:nvSpPr>
        <p:spPr>
          <a:xfrm>
            <a:off x="5655799" y="2801783"/>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66" name="object 4435"/>
          <p:cNvSpPr/>
          <p:nvPr/>
        </p:nvSpPr>
        <p:spPr>
          <a:xfrm>
            <a:off x="5614394" y="2801783"/>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67" name="object 4436"/>
          <p:cNvSpPr/>
          <p:nvPr/>
        </p:nvSpPr>
        <p:spPr>
          <a:xfrm>
            <a:off x="5531580" y="2801783"/>
            <a:ext cx="34555" cy="0"/>
          </a:xfrm>
          <a:custGeom>
            <a:avLst/>
            <a:gdLst/>
            <a:ahLst/>
            <a:cxnLst/>
            <a:rect l="l" t="t" r="r" b="b"/>
            <a:pathLst>
              <a:path w="55245">
                <a:moveTo>
                  <a:pt x="0" y="0"/>
                </a:moveTo>
                <a:lnTo>
                  <a:pt x="55194" y="0"/>
                </a:lnTo>
              </a:path>
            </a:pathLst>
          </a:custGeom>
          <a:ln w="55206">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68" name="object 4437"/>
          <p:cNvSpPr/>
          <p:nvPr/>
        </p:nvSpPr>
        <p:spPr>
          <a:xfrm>
            <a:off x="4330816" y="280177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69" name="object 4438"/>
          <p:cNvSpPr/>
          <p:nvPr/>
        </p:nvSpPr>
        <p:spPr>
          <a:xfrm>
            <a:off x="6194066" y="2850249"/>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70" name="object 4439"/>
          <p:cNvSpPr/>
          <p:nvPr/>
        </p:nvSpPr>
        <p:spPr>
          <a:xfrm>
            <a:off x="6152664" y="2850249"/>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71" name="object 4440"/>
          <p:cNvSpPr/>
          <p:nvPr/>
        </p:nvSpPr>
        <p:spPr>
          <a:xfrm>
            <a:off x="6111260" y="2850249"/>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72" name="object 4441"/>
          <p:cNvSpPr/>
          <p:nvPr/>
        </p:nvSpPr>
        <p:spPr>
          <a:xfrm>
            <a:off x="5780015" y="2850249"/>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73" name="object 4442"/>
          <p:cNvSpPr/>
          <p:nvPr/>
        </p:nvSpPr>
        <p:spPr>
          <a:xfrm>
            <a:off x="5738612" y="2850249"/>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74" name="object 4443"/>
          <p:cNvSpPr/>
          <p:nvPr/>
        </p:nvSpPr>
        <p:spPr>
          <a:xfrm>
            <a:off x="5697202" y="2850249"/>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75" name="object 4444"/>
          <p:cNvSpPr/>
          <p:nvPr/>
        </p:nvSpPr>
        <p:spPr>
          <a:xfrm>
            <a:off x="5655799" y="2850249"/>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76" name="object 4445"/>
          <p:cNvSpPr/>
          <p:nvPr/>
        </p:nvSpPr>
        <p:spPr>
          <a:xfrm>
            <a:off x="4413632" y="2850249"/>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77" name="object 4446"/>
          <p:cNvSpPr/>
          <p:nvPr/>
        </p:nvSpPr>
        <p:spPr>
          <a:xfrm>
            <a:off x="4372229" y="2850249"/>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78" name="object 4447"/>
          <p:cNvSpPr/>
          <p:nvPr/>
        </p:nvSpPr>
        <p:spPr>
          <a:xfrm>
            <a:off x="4330816" y="2850249"/>
            <a:ext cx="34555" cy="0"/>
          </a:xfrm>
          <a:custGeom>
            <a:avLst/>
            <a:gdLst/>
            <a:ahLst/>
            <a:cxnLst/>
            <a:rect l="l" t="t" r="r" b="b"/>
            <a:pathLst>
              <a:path w="55245">
                <a:moveTo>
                  <a:pt x="0" y="0"/>
                </a:moveTo>
                <a:lnTo>
                  <a:pt x="55194" y="0"/>
                </a:lnTo>
              </a:path>
            </a:pathLst>
          </a:custGeom>
          <a:ln w="55181">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79" name="object 4448"/>
          <p:cNvSpPr/>
          <p:nvPr/>
        </p:nvSpPr>
        <p:spPr>
          <a:xfrm>
            <a:off x="6318285" y="289872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80" name="object 4449"/>
          <p:cNvSpPr/>
          <p:nvPr/>
        </p:nvSpPr>
        <p:spPr>
          <a:xfrm>
            <a:off x="6276881" y="289872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81" name="object 4450"/>
          <p:cNvSpPr/>
          <p:nvPr/>
        </p:nvSpPr>
        <p:spPr>
          <a:xfrm>
            <a:off x="6194075" y="289871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82" name="object 4451"/>
          <p:cNvSpPr/>
          <p:nvPr/>
        </p:nvSpPr>
        <p:spPr>
          <a:xfrm>
            <a:off x="5987041" y="289872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83" name="object 4452"/>
          <p:cNvSpPr/>
          <p:nvPr/>
        </p:nvSpPr>
        <p:spPr>
          <a:xfrm>
            <a:off x="5945637" y="289872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84" name="object 4453"/>
          <p:cNvSpPr/>
          <p:nvPr/>
        </p:nvSpPr>
        <p:spPr>
          <a:xfrm>
            <a:off x="5780015" y="289871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85" name="object 4454"/>
          <p:cNvSpPr/>
          <p:nvPr/>
        </p:nvSpPr>
        <p:spPr>
          <a:xfrm>
            <a:off x="5738612" y="289871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86" name="object 4455"/>
          <p:cNvSpPr/>
          <p:nvPr/>
        </p:nvSpPr>
        <p:spPr>
          <a:xfrm>
            <a:off x="5697202" y="289872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87" name="object 4456"/>
          <p:cNvSpPr/>
          <p:nvPr/>
        </p:nvSpPr>
        <p:spPr>
          <a:xfrm>
            <a:off x="5655799" y="289872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88" name="object 4457"/>
          <p:cNvSpPr/>
          <p:nvPr/>
        </p:nvSpPr>
        <p:spPr>
          <a:xfrm>
            <a:off x="4496439" y="289872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89" name="object 4458"/>
          <p:cNvSpPr/>
          <p:nvPr/>
        </p:nvSpPr>
        <p:spPr>
          <a:xfrm>
            <a:off x="4455036" y="289871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90" name="object 4459"/>
          <p:cNvSpPr/>
          <p:nvPr/>
        </p:nvSpPr>
        <p:spPr>
          <a:xfrm>
            <a:off x="4413632" y="289872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91" name="object 4460"/>
          <p:cNvSpPr/>
          <p:nvPr/>
        </p:nvSpPr>
        <p:spPr>
          <a:xfrm>
            <a:off x="6359696"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92" name="object 4461"/>
          <p:cNvSpPr/>
          <p:nvPr/>
        </p:nvSpPr>
        <p:spPr>
          <a:xfrm>
            <a:off x="6235478"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93" name="object 4462"/>
          <p:cNvSpPr/>
          <p:nvPr/>
        </p:nvSpPr>
        <p:spPr>
          <a:xfrm>
            <a:off x="6152664"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94" name="object 4463"/>
          <p:cNvSpPr/>
          <p:nvPr/>
        </p:nvSpPr>
        <p:spPr>
          <a:xfrm>
            <a:off x="5945637"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95" name="object 4464"/>
          <p:cNvSpPr/>
          <p:nvPr/>
        </p:nvSpPr>
        <p:spPr>
          <a:xfrm>
            <a:off x="5904235"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96" name="object 4465"/>
          <p:cNvSpPr/>
          <p:nvPr/>
        </p:nvSpPr>
        <p:spPr>
          <a:xfrm>
            <a:off x="5862823"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97" name="object 4466"/>
          <p:cNvSpPr/>
          <p:nvPr/>
        </p:nvSpPr>
        <p:spPr>
          <a:xfrm>
            <a:off x="5821419"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98" name="object 4467"/>
          <p:cNvSpPr/>
          <p:nvPr/>
        </p:nvSpPr>
        <p:spPr>
          <a:xfrm>
            <a:off x="5780015"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799" name="object 4468"/>
          <p:cNvSpPr/>
          <p:nvPr/>
        </p:nvSpPr>
        <p:spPr>
          <a:xfrm>
            <a:off x="5738606"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00" name="object 4469"/>
          <p:cNvSpPr/>
          <p:nvPr/>
        </p:nvSpPr>
        <p:spPr>
          <a:xfrm>
            <a:off x="5697202"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01" name="object 4470"/>
          <p:cNvSpPr/>
          <p:nvPr/>
        </p:nvSpPr>
        <p:spPr>
          <a:xfrm>
            <a:off x="4537850"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02" name="object 4471"/>
          <p:cNvSpPr/>
          <p:nvPr/>
        </p:nvSpPr>
        <p:spPr>
          <a:xfrm>
            <a:off x="4496439"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03" name="object 4472"/>
          <p:cNvSpPr/>
          <p:nvPr/>
        </p:nvSpPr>
        <p:spPr>
          <a:xfrm>
            <a:off x="4455036" y="294718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04" name="object 4473"/>
          <p:cNvSpPr/>
          <p:nvPr/>
        </p:nvSpPr>
        <p:spPr>
          <a:xfrm>
            <a:off x="5945637" y="299565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05" name="object 4474"/>
          <p:cNvSpPr/>
          <p:nvPr/>
        </p:nvSpPr>
        <p:spPr>
          <a:xfrm>
            <a:off x="5904235" y="299565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06" name="object 4475"/>
          <p:cNvSpPr/>
          <p:nvPr/>
        </p:nvSpPr>
        <p:spPr>
          <a:xfrm>
            <a:off x="5862823" y="299565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07" name="object 4476"/>
          <p:cNvSpPr/>
          <p:nvPr/>
        </p:nvSpPr>
        <p:spPr>
          <a:xfrm>
            <a:off x="5821419" y="299565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08" name="object 4477"/>
          <p:cNvSpPr/>
          <p:nvPr/>
        </p:nvSpPr>
        <p:spPr>
          <a:xfrm>
            <a:off x="5780015" y="299565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09" name="object 4478"/>
          <p:cNvSpPr/>
          <p:nvPr/>
        </p:nvSpPr>
        <p:spPr>
          <a:xfrm>
            <a:off x="5738612" y="299565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10" name="object 4479"/>
          <p:cNvSpPr/>
          <p:nvPr/>
        </p:nvSpPr>
        <p:spPr>
          <a:xfrm>
            <a:off x="4496439" y="299565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11" name="object 4480"/>
          <p:cNvSpPr/>
          <p:nvPr/>
        </p:nvSpPr>
        <p:spPr>
          <a:xfrm>
            <a:off x="6069857" y="30441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12" name="object 4481"/>
          <p:cNvSpPr/>
          <p:nvPr/>
        </p:nvSpPr>
        <p:spPr>
          <a:xfrm>
            <a:off x="6028444" y="30441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13" name="object 4482"/>
          <p:cNvSpPr/>
          <p:nvPr/>
        </p:nvSpPr>
        <p:spPr>
          <a:xfrm>
            <a:off x="5987041" y="30441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14" name="object 4483"/>
          <p:cNvSpPr/>
          <p:nvPr/>
        </p:nvSpPr>
        <p:spPr>
          <a:xfrm>
            <a:off x="5945637" y="30441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15" name="object 4484"/>
          <p:cNvSpPr/>
          <p:nvPr/>
        </p:nvSpPr>
        <p:spPr>
          <a:xfrm>
            <a:off x="5904235" y="30441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16" name="object 4485"/>
          <p:cNvSpPr/>
          <p:nvPr/>
        </p:nvSpPr>
        <p:spPr>
          <a:xfrm>
            <a:off x="5862823" y="304411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17" name="object 4486"/>
          <p:cNvSpPr/>
          <p:nvPr/>
        </p:nvSpPr>
        <p:spPr>
          <a:xfrm>
            <a:off x="6318285" y="309259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18" name="object 4487"/>
          <p:cNvSpPr/>
          <p:nvPr/>
        </p:nvSpPr>
        <p:spPr>
          <a:xfrm>
            <a:off x="6069857" y="309259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19" name="object 4488"/>
          <p:cNvSpPr/>
          <p:nvPr/>
        </p:nvSpPr>
        <p:spPr>
          <a:xfrm>
            <a:off x="6028444" y="309259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20" name="object 4489"/>
          <p:cNvSpPr/>
          <p:nvPr/>
        </p:nvSpPr>
        <p:spPr>
          <a:xfrm>
            <a:off x="5987041" y="309259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21" name="object 4490"/>
          <p:cNvSpPr/>
          <p:nvPr/>
        </p:nvSpPr>
        <p:spPr>
          <a:xfrm>
            <a:off x="6483906" y="314106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22" name="object 4491"/>
          <p:cNvSpPr/>
          <p:nvPr/>
        </p:nvSpPr>
        <p:spPr>
          <a:xfrm>
            <a:off x="6442503" y="314106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23" name="object 4492"/>
          <p:cNvSpPr/>
          <p:nvPr/>
        </p:nvSpPr>
        <p:spPr>
          <a:xfrm>
            <a:off x="6401100" y="314106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24" name="object 4493"/>
          <p:cNvSpPr/>
          <p:nvPr/>
        </p:nvSpPr>
        <p:spPr>
          <a:xfrm>
            <a:off x="6359696" y="314106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25" name="object 4494"/>
          <p:cNvSpPr/>
          <p:nvPr/>
        </p:nvSpPr>
        <p:spPr>
          <a:xfrm>
            <a:off x="6318285" y="314106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26" name="object 4495"/>
          <p:cNvSpPr/>
          <p:nvPr/>
        </p:nvSpPr>
        <p:spPr>
          <a:xfrm>
            <a:off x="6276881" y="314106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27" name="object 4496"/>
          <p:cNvSpPr/>
          <p:nvPr/>
        </p:nvSpPr>
        <p:spPr>
          <a:xfrm>
            <a:off x="6235478" y="314106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28" name="object 4497"/>
          <p:cNvSpPr/>
          <p:nvPr/>
        </p:nvSpPr>
        <p:spPr>
          <a:xfrm>
            <a:off x="6194066" y="314106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29" name="object 4498"/>
          <p:cNvSpPr/>
          <p:nvPr/>
        </p:nvSpPr>
        <p:spPr>
          <a:xfrm>
            <a:off x="6069857" y="314106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30" name="object 4499"/>
          <p:cNvSpPr/>
          <p:nvPr/>
        </p:nvSpPr>
        <p:spPr>
          <a:xfrm>
            <a:off x="6028444" y="314106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31" name="object 4500"/>
          <p:cNvSpPr/>
          <p:nvPr/>
        </p:nvSpPr>
        <p:spPr>
          <a:xfrm>
            <a:off x="6566722"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32" name="object 4501"/>
          <p:cNvSpPr/>
          <p:nvPr/>
        </p:nvSpPr>
        <p:spPr>
          <a:xfrm>
            <a:off x="6525317"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33" name="object 4502"/>
          <p:cNvSpPr/>
          <p:nvPr/>
        </p:nvSpPr>
        <p:spPr>
          <a:xfrm>
            <a:off x="6483914"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34" name="object 4503"/>
          <p:cNvSpPr/>
          <p:nvPr/>
        </p:nvSpPr>
        <p:spPr>
          <a:xfrm>
            <a:off x="6442503"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35" name="object 4504"/>
          <p:cNvSpPr/>
          <p:nvPr/>
        </p:nvSpPr>
        <p:spPr>
          <a:xfrm>
            <a:off x="6401100"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36" name="object 4505"/>
          <p:cNvSpPr/>
          <p:nvPr/>
        </p:nvSpPr>
        <p:spPr>
          <a:xfrm>
            <a:off x="6359696"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37" name="object 4506"/>
          <p:cNvSpPr/>
          <p:nvPr/>
        </p:nvSpPr>
        <p:spPr>
          <a:xfrm>
            <a:off x="6318285"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38" name="object 4507"/>
          <p:cNvSpPr/>
          <p:nvPr/>
        </p:nvSpPr>
        <p:spPr>
          <a:xfrm>
            <a:off x="6276881"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39" name="object 4508"/>
          <p:cNvSpPr/>
          <p:nvPr/>
        </p:nvSpPr>
        <p:spPr>
          <a:xfrm>
            <a:off x="6235478"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40" name="object 4509"/>
          <p:cNvSpPr/>
          <p:nvPr/>
        </p:nvSpPr>
        <p:spPr>
          <a:xfrm>
            <a:off x="6194066"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41" name="object 4510"/>
          <p:cNvSpPr/>
          <p:nvPr/>
        </p:nvSpPr>
        <p:spPr>
          <a:xfrm>
            <a:off x="6152664"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42" name="object 4511"/>
          <p:cNvSpPr/>
          <p:nvPr/>
        </p:nvSpPr>
        <p:spPr>
          <a:xfrm>
            <a:off x="6111260"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43" name="object 4512"/>
          <p:cNvSpPr/>
          <p:nvPr/>
        </p:nvSpPr>
        <p:spPr>
          <a:xfrm>
            <a:off x="6069857" y="318952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44" name="object 4513"/>
          <p:cNvSpPr/>
          <p:nvPr/>
        </p:nvSpPr>
        <p:spPr>
          <a:xfrm>
            <a:off x="6608125" y="32379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45" name="object 4514"/>
          <p:cNvSpPr/>
          <p:nvPr/>
        </p:nvSpPr>
        <p:spPr>
          <a:xfrm>
            <a:off x="6566722" y="32379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46" name="object 4515"/>
          <p:cNvSpPr/>
          <p:nvPr/>
        </p:nvSpPr>
        <p:spPr>
          <a:xfrm>
            <a:off x="6525317" y="32379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47" name="object 4516"/>
          <p:cNvSpPr/>
          <p:nvPr/>
        </p:nvSpPr>
        <p:spPr>
          <a:xfrm>
            <a:off x="6483914" y="32379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48" name="object 4517"/>
          <p:cNvSpPr/>
          <p:nvPr/>
        </p:nvSpPr>
        <p:spPr>
          <a:xfrm>
            <a:off x="6442503" y="32379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49" name="object 4518"/>
          <p:cNvSpPr/>
          <p:nvPr/>
        </p:nvSpPr>
        <p:spPr>
          <a:xfrm>
            <a:off x="6401100" y="32379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50" name="object 4519"/>
          <p:cNvSpPr/>
          <p:nvPr/>
        </p:nvSpPr>
        <p:spPr>
          <a:xfrm>
            <a:off x="6359696" y="32379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51" name="object 4520"/>
          <p:cNvSpPr/>
          <p:nvPr/>
        </p:nvSpPr>
        <p:spPr>
          <a:xfrm>
            <a:off x="6318285" y="32379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52" name="object 4521"/>
          <p:cNvSpPr/>
          <p:nvPr/>
        </p:nvSpPr>
        <p:spPr>
          <a:xfrm>
            <a:off x="6276881" y="323799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53" name="object 4522"/>
          <p:cNvSpPr/>
          <p:nvPr/>
        </p:nvSpPr>
        <p:spPr>
          <a:xfrm>
            <a:off x="6235478" y="32380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54" name="object 4523"/>
          <p:cNvSpPr/>
          <p:nvPr/>
        </p:nvSpPr>
        <p:spPr>
          <a:xfrm>
            <a:off x="6194066" y="32380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55" name="object 4524"/>
          <p:cNvSpPr/>
          <p:nvPr/>
        </p:nvSpPr>
        <p:spPr>
          <a:xfrm>
            <a:off x="6152664" y="32380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56" name="object 4525"/>
          <p:cNvSpPr/>
          <p:nvPr/>
        </p:nvSpPr>
        <p:spPr>
          <a:xfrm>
            <a:off x="6111260" y="323800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57" name="object 4526"/>
          <p:cNvSpPr/>
          <p:nvPr/>
        </p:nvSpPr>
        <p:spPr>
          <a:xfrm>
            <a:off x="6649535"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58" name="object 4527"/>
          <p:cNvSpPr/>
          <p:nvPr/>
        </p:nvSpPr>
        <p:spPr>
          <a:xfrm>
            <a:off x="6608125"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59" name="object 4528"/>
          <p:cNvSpPr/>
          <p:nvPr/>
        </p:nvSpPr>
        <p:spPr>
          <a:xfrm>
            <a:off x="6566722"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60" name="object 4529"/>
          <p:cNvSpPr/>
          <p:nvPr/>
        </p:nvSpPr>
        <p:spPr>
          <a:xfrm>
            <a:off x="6525317"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61" name="object 4530"/>
          <p:cNvSpPr/>
          <p:nvPr/>
        </p:nvSpPr>
        <p:spPr>
          <a:xfrm>
            <a:off x="6483914"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62" name="object 4531"/>
          <p:cNvSpPr/>
          <p:nvPr/>
        </p:nvSpPr>
        <p:spPr>
          <a:xfrm>
            <a:off x="6442503"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63" name="object 4532"/>
          <p:cNvSpPr/>
          <p:nvPr/>
        </p:nvSpPr>
        <p:spPr>
          <a:xfrm>
            <a:off x="6401100"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64" name="object 4533"/>
          <p:cNvSpPr/>
          <p:nvPr/>
        </p:nvSpPr>
        <p:spPr>
          <a:xfrm>
            <a:off x="6359696"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65" name="object 4534"/>
          <p:cNvSpPr/>
          <p:nvPr/>
        </p:nvSpPr>
        <p:spPr>
          <a:xfrm>
            <a:off x="6318285"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66" name="object 4535"/>
          <p:cNvSpPr/>
          <p:nvPr/>
        </p:nvSpPr>
        <p:spPr>
          <a:xfrm>
            <a:off x="6276881"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67" name="object 4536"/>
          <p:cNvSpPr/>
          <p:nvPr/>
        </p:nvSpPr>
        <p:spPr>
          <a:xfrm>
            <a:off x="6235478"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68" name="object 4537"/>
          <p:cNvSpPr/>
          <p:nvPr/>
        </p:nvSpPr>
        <p:spPr>
          <a:xfrm>
            <a:off x="6194066"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69" name="object 4538"/>
          <p:cNvSpPr/>
          <p:nvPr/>
        </p:nvSpPr>
        <p:spPr>
          <a:xfrm>
            <a:off x="6152664" y="328646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70" name="object 4539"/>
          <p:cNvSpPr/>
          <p:nvPr/>
        </p:nvSpPr>
        <p:spPr>
          <a:xfrm>
            <a:off x="6690939"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71" name="object 4540"/>
          <p:cNvSpPr/>
          <p:nvPr/>
        </p:nvSpPr>
        <p:spPr>
          <a:xfrm>
            <a:off x="6649535"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72" name="object 4541"/>
          <p:cNvSpPr/>
          <p:nvPr/>
        </p:nvSpPr>
        <p:spPr>
          <a:xfrm>
            <a:off x="6608125"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73" name="object 4542"/>
          <p:cNvSpPr/>
          <p:nvPr/>
        </p:nvSpPr>
        <p:spPr>
          <a:xfrm>
            <a:off x="6566722"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74" name="object 4543"/>
          <p:cNvSpPr/>
          <p:nvPr/>
        </p:nvSpPr>
        <p:spPr>
          <a:xfrm>
            <a:off x="6525317"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75" name="object 4544"/>
          <p:cNvSpPr/>
          <p:nvPr/>
        </p:nvSpPr>
        <p:spPr>
          <a:xfrm>
            <a:off x="6483914"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76" name="object 4545"/>
          <p:cNvSpPr/>
          <p:nvPr/>
        </p:nvSpPr>
        <p:spPr>
          <a:xfrm>
            <a:off x="6442503"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77" name="object 4546"/>
          <p:cNvSpPr/>
          <p:nvPr/>
        </p:nvSpPr>
        <p:spPr>
          <a:xfrm>
            <a:off x="6401100"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78" name="object 4547"/>
          <p:cNvSpPr/>
          <p:nvPr/>
        </p:nvSpPr>
        <p:spPr>
          <a:xfrm>
            <a:off x="6359696"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79" name="object 4548"/>
          <p:cNvSpPr/>
          <p:nvPr/>
        </p:nvSpPr>
        <p:spPr>
          <a:xfrm>
            <a:off x="6318285"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80" name="object 4549"/>
          <p:cNvSpPr/>
          <p:nvPr/>
        </p:nvSpPr>
        <p:spPr>
          <a:xfrm>
            <a:off x="6276881"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81" name="object 4550"/>
          <p:cNvSpPr/>
          <p:nvPr/>
        </p:nvSpPr>
        <p:spPr>
          <a:xfrm>
            <a:off x="6235478"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82" name="object 4551"/>
          <p:cNvSpPr/>
          <p:nvPr/>
        </p:nvSpPr>
        <p:spPr>
          <a:xfrm>
            <a:off x="6194066"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83" name="object 4552"/>
          <p:cNvSpPr/>
          <p:nvPr/>
        </p:nvSpPr>
        <p:spPr>
          <a:xfrm>
            <a:off x="6152664" y="333493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84" name="object 4553"/>
          <p:cNvSpPr/>
          <p:nvPr/>
        </p:nvSpPr>
        <p:spPr>
          <a:xfrm>
            <a:off x="6690939"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85" name="object 4554"/>
          <p:cNvSpPr/>
          <p:nvPr/>
        </p:nvSpPr>
        <p:spPr>
          <a:xfrm>
            <a:off x="6649535"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86" name="object 4555"/>
          <p:cNvSpPr/>
          <p:nvPr/>
        </p:nvSpPr>
        <p:spPr>
          <a:xfrm>
            <a:off x="6608125"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87" name="object 4556"/>
          <p:cNvSpPr/>
          <p:nvPr/>
        </p:nvSpPr>
        <p:spPr>
          <a:xfrm>
            <a:off x="6566722"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88" name="object 4557"/>
          <p:cNvSpPr/>
          <p:nvPr/>
        </p:nvSpPr>
        <p:spPr>
          <a:xfrm>
            <a:off x="6525317"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89" name="object 4558"/>
          <p:cNvSpPr/>
          <p:nvPr/>
        </p:nvSpPr>
        <p:spPr>
          <a:xfrm>
            <a:off x="6483914"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90" name="object 4559"/>
          <p:cNvSpPr/>
          <p:nvPr/>
        </p:nvSpPr>
        <p:spPr>
          <a:xfrm>
            <a:off x="6442503"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91" name="object 4560"/>
          <p:cNvSpPr/>
          <p:nvPr/>
        </p:nvSpPr>
        <p:spPr>
          <a:xfrm>
            <a:off x="6401100"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92" name="object 4561"/>
          <p:cNvSpPr/>
          <p:nvPr/>
        </p:nvSpPr>
        <p:spPr>
          <a:xfrm>
            <a:off x="6359696"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93" name="object 4562"/>
          <p:cNvSpPr/>
          <p:nvPr/>
        </p:nvSpPr>
        <p:spPr>
          <a:xfrm>
            <a:off x="6318285"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94" name="object 4563"/>
          <p:cNvSpPr/>
          <p:nvPr/>
        </p:nvSpPr>
        <p:spPr>
          <a:xfrm>
            <a:off x="6276881"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95" name="object 4564"/>
          <p:cNvSpPr/>
          <p:nvPr/>
        </p:nvSpPr>
        <p:spPr>
          <a:xfrm>
            <a:off x="6235478"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96" name="object 4565"/>
          <p:cNvSpPr/>
          <p:nvPr/>
        </p:nvSpPr>
        <p:spPr>
          <a:xfrm>
            <a:off x="6194066"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97" name="object 4566"/>
          <p:cNvSpPr/>
          <p:nvPr/>
        </p:nvSpPr>
        <p:spPr>
          <a:xfrm>
            <a:off x="6152664" y="338340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98" name="object 4567"/>
          <p:cNvSpPr/>
          <p:nvPr/>
        </p:nvSpPr>
        <p:spPr>
          <a:xfrm>
            <a:off x="6773746" y="343187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899" name="object 4568"/>
          <p:cNvSpPr/>
          <p:nvPr/>
        </p:nvSpPr>
        <p:spPr>
          <a:xfrm>
            <a:off x="6732342" y="34318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00" name="object 4569"/>
          <p:cNvSpPr/>
          <p:nvPr/>
        </p:nvSpPr>
        <p:spPr>
          <a:xfrm>
            <a:off x="6690939" y="34318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01" name="object 4570"/>
          <p:cNvSpPr/>
          <p:nvPr/>
        </p:nvSpPr>
        <p:spPr>
          <a:xfrm>
            <a:off x="6649535" y="34318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02" name="object 4571"/>
          <p:cNvSpPr/>
          <p:nvPr/>
        </p:nvSpPr>
        <p:spPr>
          <a:xfrm>
            <a:off x="6608125" y="34318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03" name="object 4572"/>
          <p:cNvSpPr/>
          <p:nvPr/>
        </p:nvSpPr>
        <p:spPr>
          <a:xfrm>
            <a:off x="6566722" y="34318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04" name="object 4573"/>
          <p:cNvSpPr/>
          <p:nvPr/>
        </p:nvSpPr>
        <p:spPr>
          <a:xfrm>
            <a:off x="6525317" y="34318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05" name="object 4574"/>
          <p:cNvSpPr/>
          <p:nvPr/>
        </p:nvSpPr>
        <p:spPr>
          <a:xfrm>
            <a:off x="6483914" y="34318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06" name="object 4575"/>
          <p:cNvSpPr/>
          <p:nvPr/>
        </p:nvSpPr>
        <p:spPr>
          <a:xfrm>
            <a:off x="6442503" y="34318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07" name="object 4576"/>
          <p:cNvSpPr/>
          <p:nvPr/>
        </p:nvSpPr>
        <p:spPr>
          <a:xfrm>
            <a:off x="6401100" y="34318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08" name="object 4577"/>
          <p:cNvSpPr/>
          <p:nvPr/>
        </p:nvSpPr>
        <p:spPr>
          <a:xfrm>
            <a:off x="6359696" y="343187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09" name="object 4578"/>
          <p:cNvSpPr/>
          <p:nvPr/>
        </p:nvSpPr>
        <p:spPr>
          <a:xfrm>
            <a:off x="6318285" y="343187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10" name="object 4579"/>
          <p:cNvSpPr/>
          <p:nvPr/>
        </p:nvSpPr>
        <p:spPr>
          <a:xfrm>
            <a:off x="6276881" y="343187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11" name="object 4580"/>
          <p:cNvSpPr/>
          <p:nvPr/>
        </p:nvSpPr>
        <p:spPr>
          <a:xfrm>
            <a:off x="6235478" y="343187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12" name="object 4581"/>
          <p:cNvSpPr/>
          <p:nvPr/>
        </p:nvSpPr>
        <p:spPr>
          <a:xfrm>
            <a:off x="6194066" y="343187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13" name="object 4582"/>
          <p:cNvSpPr/>
          <p:nvPr/>
        </p:nvSpPr>
        <p:spPr>
          <a:xfrm>
            <a:off x="6152664" y="343187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14" name="object 4583"/>
          <p:cNvSpPr/>
          <p:nvPr/>
        </p:nvSpPr>
        <p:spPr>
          <a:xfrm>
            <a:off x="5904235" y="34318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15" name="object 4584"/>
          <p:cNvSpPr/>
          <p:nvPr/>
        </p:nvSpPr>
        <p:spPr>
          <a:xfrm>
            <a:off x="5862823" y="343186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16" name="object 4585"/>
          <p:cNvSpPr/>
          <p:nvPr/>
        </p:nvSpPr>
        <p:spPr>
          <a:xfrm>
            <a:off x="6939367"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17" name="object 4586"/>
          <p:cNvSpPr/>
          <p:nvPr/>
        </p:nvSpPr>
        <p:spPr>
          <a:xfrm>
            <a:off x="6897963"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18" name="object 4587"/>
          <p:cNvSpPr/>
          <p:nvPr/>
        </p:nvSpPr>
        <p:spPr>
          <a:xfrm>
            <a:off x="6856560"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19" name="object 4588"/>
          <p:cNvSpPr/>
          <p:nvPr/>
        </p:nvSpPr>
        <p:spPr>
          <a:xfrm>
            <a:off x="6815158"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20" name="object 4589"/>
          <p:cNvSpPr/>
          <p:nvPr/>
        </p:nvSpPr>
        <p:spPr>
          <a:xfrm>
            <a:off x="6773746"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21" name="object 4590"/>
          <p:cNvSpPr/>
          <p:nvPr/>
        </p:nvSpPr>
        <p:spPr>
          <a:xfrm>
            <a:off x="6732342"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22" name="object 4591"/>
          <p:cNvSpPr/>
          <p:nvPr/>
        </p:nvSpPr>
        <p:spPr>
          <a:xfrm>
            <a:off x="6690939"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23" name="object 4592"/>
          <p:cNvSpPr/>
          <p:nvPr/>
        </p:nvSpPr>
        <p:spPr>
          <a:xfrm>
            <a:off x="6649535"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24" name="object 4593"/>
          <p:cNvSpPr/>
          <p:nvPr/>
        </p:nvSpPr>
        <p:spPr>
          <a:xfrm>
            <a:off x="6608125"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25" name="object 4594"/>
          <p:cNvSpPr/>
          <p:nvPr/>
        </p:nvSpPr>
        <p:spPr>
          <a:xfrm>
            <a:off x="6566722"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26" name="object 4595"/>
          <p:cNvSpPr/>
          <p:nvPr/>
        </p:nvSpPr>
        <p:spPr>
          <a:xfrm>
            <a:off x="6525317"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27" name="object 4596"/>
          <p:cNvSpPr/>
          <p:nvPr/>
        </p:nvSpPr>
        <p:spPr>
          <a:xfrm>
            <a:off x="6483914"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28" name="object 4597"/>
          <p:cNvSpPr/>
          <p:nvPr/>
        </p:nvSpPr>
        <p:spPr>
          <a:xfrm>
            <a:off x="6442503"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29" name="object 4598"/>
          <p:cNvSpPr/>
          <p:nvPr/>
        </p:nvSpPr>
        <p:spPr>
          <a:xfrm>
            <a:off x="6401100"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30" name="object 4599"/>
          <p:cNvSpPr/>
          <p:nvPr/>
        </p:nvSpPr>
        <p:spPr>
          <a:xfrm>
            <a:off x="6359696"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31" name="object 4600"/>
          <p:cNvSpPr/>
          <p:nvPr/>
        </p:nvSpPr>
        <p:spPr>
          <a:xfrm>
            <a:off x="6318285"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32" name="object 4601"/>
          <p:cNvSpPr/>
          <p:nvPr/>
        </p:nvSpPr>
        <p:spPr>
          <a:xfrm>
            <a:off x="6276881"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33" name="object 4602"/>
          <p:cNvSpPr/>
          <p:nvPr/>
        </p:nvSpPr>
        <p:spPr>
          <a:xfrm>
            <a:off x="6235478"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34" name="object 4603"/>
          <p:cNvSpPr/>
          <p:nvPr/>
        </p:nvSpPr>
        <p:spPr>
          <a:xfrm>
            <a:off x="6194066"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35" name="object 4604"/>
          <p:cNvSpPr/>
          <p:nvPr/>
        </p:nvSpPr>
        <p:spPr>
          <a:xfrm>
            <a:off x="6152664"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36" name="object 4605"/>
          <p:cNvSpPr/>
          <p:nvPr/>
        </p:nvSpPr>
        <p:spPr>
          <a:xfrm>
            <a:off x="6111260" y="348034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37" name="object 4606"/>
          <p:cNvSpPr/>
          <p:nvPr/>
        </p:nvSpPr>
        <p:spPr>
          <a:xfrm>
            <a:off x="6980780"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38" name="object 4607"/>
          <p:cNvSpPr/>
          <p:nvPr/>
        </p:nvSpPr>
        <p:spPr>
          <a:xfrm>
            <a:off x="6939376"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39" name="object 4608"/>
          <p:cNvSpPr/>
          <p:nvPr/>
        </p:nvSpPr>
        <p:spPr>
          <a:xfrm>
            <a:off x="6897963"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40" name="object 4609"/>
          <p:cNvSpPr/>
          <p:nvPr/>
        </p:nvSpPr>
        <p:spPr>
          <a:xfrm>
            <a:off x="6856560"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41" name="object 4610"/>
          <p:cNvSpPr/>
          <p:nvPr/>
        </p:nvSpPr>
        <p:spPr>
          <a:xfrm>
            <a:off x="6815158"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42" name="object 4611"/>
          <p:cNvSpPr/>
          <p:nvPr/>
        </p:nvSpPr>
        <p:spPr>
          <a:xfrm>
            <a:off x="6773746"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43" name="object 4612"/>
          <p:cNvSpPr/>
          <p:nvPr/>
        </p:nvSpPr>
        <p:spPr>
          <a:xfrm>
            <a:off x="6732342"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44" name="object 4613"/>
          <p:cNvSpPr/>
          <p:nvPr/>
        </p:nvSpPr>
        <p:spPr>
          <a:xfrm>
            <a:off x="6690939"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45" name="object 4614"/>
          <p:cNvSpPr/>
          <p:nvPr/>
        </p:nvSpPr>
        <p:spPr>
          <a:xfrm>
            <a:off x="6649535"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46" name="object 4615"/>
          <p:cNvSpPr/>
          <p:nvPr/>
        </p:nvSpPr>
        <p:spPr>
          <a:xfrm>
            <a:off x="6608125"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47" name="object 4616"/>
          <p:cNvSpPr/>
          <p:nvPr/>
        </p:nvSpPr>
        <p:spPr>
          <a:xfrm>
            <a:off x="6566722"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48" name="object 4617"/>
          <p:cNvSpPr/>
          <p:nvPr/>
        </p:nvSpPr>
        <p:spPr>
          <a:xfrm>
            <a:off x="6525317"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49" name="object 4618"/>
          <p:cNvSpPr/>
          <p:nvPr/>
        </p:nvSpPr>
        <p:spPr>
          <a:xfrm>
            <a:off x="6483914"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50" name="object 4619"/>
          <p:cNvSpPr/>
          <p:nvPr/>
        </p:nvSpPr>
        <p:spPr>
          <a:xfrm>
            <a:off x="6442503"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51" name="object 4620"/>
          <p:cNvSpPr/>
          <p:nvPr/>
        </p:nvSpPr>
        <p:spPr>
          <a:xfrm>
            <a:off x="6401100"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52" name="object 4621"/>
          <p:cNvSpPr/>
          <p:nvPr/>
        </p:nvSpPr>
        <p:spPr>
          <a:xfrm>
            <a:off x="6359696"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53" name="object 4622"/>
          <p:cNvSpPr/>
          <p:nvPr/>
        </p:nvSpPr>
        <p:spPr>
          <a:xfrm>
            <a:off x="6318285"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54" name="object 4623"/>
          <p:cNvSpPr/>
          <p:nvPr/>
        </p:nvSpPr>
        <p:spPr>
          <a:xfrm>
            <a:off x="6276881"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55" name="object 4624"/>
          <p:cNvSpPr/>
          <p:nvPr/>
        </p:nvSpPr>
        <p:spPr>
          <a:xfrm>
            <a:off x="6235478"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56" name="object 4625"/>
          <p:cNvSpPr/>
          <p:nvPr/>
        </p:nvSpPr>
        <p:spPr>
          <a:xfrm>
            <a:off x="6194066"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57" name="object 4626"/>
          <p:cNvSpPr/>
          <p:nvPr/>
        </p:nvSpPr>
        <p:spPr>
          <a:xfrm>
            <a:off x="6152664"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58" name="object 4627"/>
          <p:cNvSpPr/>
          <p:nvPr/>
        </p:nvSpPr>
        <p:spPr>
          <a:xfrm>
            <a:off x="6111260" y="352881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59" name="object 4628"/>
          <p:cNvSpPr/>
          <p:nvPr/>
        </p:nvSpPr>
        <p:spPr>
          <a:xfrm>
            <a:off x="6980780"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60" name="object 4629"/>
          <p:cNvSpPr/>
          <p:nvPr/>
        </p:nvSpPr>
        <p:spPr>
          <a:xfrm>
            <a:off x="6939376"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61" name="object 4630"/>
          <p:cNvSpPr/>
          <p:nvPr/>
        </p:nvSpPr>
        <p:spPr>
          <a:xfrm>
            <a:off x="6897963"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62" name="object 4631"/>
          <p:cNvSpPr/>
          <p:nvPr/>
        </p:nvSpPr>
        <p:spPr>
          <a:xfrm>
            <a:off x="6856560"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63" name="object 4632"/>
          <p:cNvSpPr/>
          <p:nvPr/>
        </p:nvSpPr>
        <p:spPr>
          <a:xfrm>
            <a:off x="6815158"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64" name="object 4633"/>
          <p:cNvSpPr/>
          <p:nvPr/>
        </p:nvSpPr>
        <p:spPr>
          <a:xfrm>
            <a:off x="6773746"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65" name="object 4634"/>
          <p:cNvSpPr/>
          <p:nvPr/>
        </p:nvSpPr>
        <p:spPr>
          <a:xfrm>
            <a:off x="6732342"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66" name="object 4635"/>
          <p:cNvSpPr/>
          <p:nvPr/>
        </p:nvSpPr>
        <p:spPr>
          <a:xfrm>
            <a:off x="6690939"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67" name="object 4636"/>
          <p:cNvSpPr/>
          <p:nvPr/>
        </p:nvSpPr>
        <p:spPr>
          <a:xfrm>
            <a:off x="6649535"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68" name="object 4637"/>
          <p:cNvSpPr/>
          <p:nvPr/>
        </p:nvSpPr>
        <p:spPr>
          <a:xfrm>
            <a:off x="6608125"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69" name="object 4638"/>
          <p:cNvSpPr/>
          <p:nvPr/>
        </p:nvSpPr>
        <p:spPr>
          <a:xfrm>
            <a:off x="6566722"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70" name="object 4639"/>
          <p:cNvSpPr/>
          <p:nvPr/>
        </p:nvSpPr>
        <p:spPr>
          <a:xfrm>
            <a:off x="6525317"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71" name="object 4640"/>
          <p:cNvSpPr/>
          <p:nvPr/>
        </p:nvSpPr>
        <p:spPr>
          <a:xfrm>
            <a:off x="6483914"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72" name="object 4641"/>
          <p:cNvSpPr/>
          <p:nvPr/>
        </p:nvSpPr>
        <p:spPr>
          <a:xfrm>
            <a:off x="6442503"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73" name="object 4642"/>
          <p:cNvSpPr/>
          <p:nvPr/>
        </p:nvSpPr>
        <p:spPr>
          <a:xfrm>
            <a:off x="6401100"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74" name="object 4643"/>
          <p:cNvSpPr/>
          <p:nvPr/>
        </p:nvSpPr>
        <p:spPr>
          <a:xfrm>
            <a:off x="6359696"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75" name="object 4644"/>
          <p:cNvSpPr/>
          <p:nvPr/>
        </p:nvSpPr>
        <p:spPr>
          <a:xfrm>
            <a:off x="6318285"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76" name="object 4645"/>
          <p:cNvSpPr/>
          <p:nvPr/>
        </p:nvSpPr>
        <p:spPr>
          <a:xfrm>
            <a:off x="6276881"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77" name="object 4646"/>
          <p:cNvSpPr/>
          <p:nvPr/>
        </p:nvSpPr>
        <p:spPr>
          <a:xfrm>
            <a:off x="6235478"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78" name="object 4647"/>
          <p:cNvSpPr/>
          <p:nvPr/>
        </p:nvSpPr>
        <p:spPr>
          <a:xfrm>
            <a:off x="6194066"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79" name="object 4648"/>
          <p:cNvSpPr/>
          <p:nvPr/>
        </p:nvSpPr>
        <p:spPr>
          <a:xfrm>
            <a:off x="6152664"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80" name="object 4649"/>
          <p:cNvSpPr/>
          <p:nvPr/>
        </p:nvSpPr>
        <p:spPr>
          <a:xfrm>
            <a:off x="6111260" y="357727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81" name="object 4650"/>
          <p:cNvSpPr/>
          <p:nvPr/>
        </p:nvSpPr>
        <p:spPr>
          <a:xfrm>
            <a:off x="6980780"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82" name="object 4651"/>
          <p:cNvSpPr/>
          <p:nvPr/>
        </p:nvSpPr>
        <p:spPr>
          <a:xfrm>
            <a:off x="6939376"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83" name="object 4652"/>
          <p:cNvSpPr/>
          <p:nvPr/>
        </p:nvSpPr>
        <p:spPr>
          <a:xfrm>
            <a:off x="6897963"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84" name="object 4653"/>
          <p:cNvSpPr/>
          <p:nvPr/>
        </p:nvSpPr>
        <p:spPr>
          <a:xfrm>
            <a:off x="6856560"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85" name="object 4654"/>
          <p:cNvSpPr/>
          <p:nvPr/>
        </p:nvSpPr>
        <p:spPr>
          <a:xfrm>
            <a:off x="6815158"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86" name="object 4655"/>
          <p:cNvSpPr/>
          <p:nvPr/>
        </p:nvSpPr>
        <p:spPr>
          <a:xfrm>
            <a:off x="6773746"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87" name="object 4656"/>
          <p:cNvSpPr/>
          <p:nvPr/>
        </p:nvSpPr>
        <p:spPr>
          <a:xfrm>
            <a:off x="6732342"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88" name="object 4657"/>
          <p:cNvSpPr/>
          <p:nvPr/>
        </p:nvSpPr>
        <p:spPr>
          <a:xfrm>
            <a:off x="6690939"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89" name="object 4658"/>
          <p:cNvSpPr/>
          <p:nvPr/>
        </p:nvSpPr>
        <p:spPr>
          <a:xfrm>
            <a:off x="6649535"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90" name="object 4659"/>
          <p:cNvSpPr/>
          <p:nvPr/>
        </p:nvSpPr>
        <p:spPr>
          <a:xfrm>
            <a:off x="6608125"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91" name="object 4660"/>
          <p:cNvSpPr/>
          <p:nvPr/>
        </p:nvSpPr>
        <p:spPr>
          <a:xfrm>
            <a:off x="6566722"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92" name="object 4661"/>
          <p:cNvSpPr/>
          <p:nvPr/>
        </p:nvSpPr>
        <p:spPr>
          <a:xfrm>
            <a:off x="6525317"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93" name="object 4662"/>
          <p:cNvSpPr/>
          <p:nvPr/>
        </p:nvSpPr>
        <p:spPr>
          <a:xfrm>
            <a:off x="6483914"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94" name="object 4663"/>
          <p:cNvSpPr/>
          <p:nvPr/>
        </p:nvSpPr>
        <p:spPr>
          <a:xfrm>
            <a:off x="6442503"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95" name="object 4664"/>
          <p:cNvSpPr/>
          <p:nvPr/>
        </p:nvSpPr>
        <p:spPr>
          <a:xfrm>
            <a:off x="6401100"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96" name="object 4665"/>
          <p:cNvSpPr/>
          <p:nvPr/>
        </p:nvSpPr>
        <p:spPr>
          <a:xfrm>
            <a:off x="6359696"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97" name="object 4666"/>
          <p:cNvSpPr/>
          <p:nvPr/>
        </p:nvSpPr>
        <p:spPr>
          <a:xfrm>
            <a:off x="6318285"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98" name="object 4667"/>
          <p:cNvSpPr/>
          <p:nvPr/>
        </p:nvSpPr>
        <p:spPr>
          <a:xfrm>
            <a:off x="6276881"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9999" name="object 4668"/>
          <p:cNvSpPr/>
          <p:nvPr/>
        </p:nvSpPr>
        <p:spPr>
          <a:xfrm>
            <a:off x="6235478"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00" name="object 4669"/>
          <p:cNvSpPr/>
          <p:nvPr/>
        </p:nvSpPr>
        <p:spPr>
          <a:xfrm>
            <a:off x="6194066"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01" name="object 4670"/>
          <p:cNvSpPr/>
          <p:nvPr/>
        </p:nvSpPr>
        <p:spPr>
          <a:xfrm>
            <a:off x="6152664"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02" name="object 4671"/>
          <p:cNvSpPr/>
          <p:nvPr/>
        </p:nvSpPr>
        <p:spPr>
          <a:xfrm>
            <a:off x="6111260" y="362575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03" name="object 4672"/>
          <p:cNvSpPr/>
          <p:nvPr/>
        </p:nvSpPr>
        <p:spPr>
          <a:xfrm>
            <a:off x="6939376"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04" name="object 4673"/>
          <p:cNvSpPr/>
          <p:nvPr/>
        </p:nvSpPr>
        <p:spPr>
          <a:xfrm>
            <a:off x="6897963"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05" name="object 4674"/>
          <p:cNvSpPr/>
          <p:nvPr/>
        </p:nvSpPr>
        <p:spPr>
          <a:xfrm>
            <a:off x="6856560"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06" name="object 4675"/>
          <p:cNvSpPr/>
          <p:nvPr/>
        </p:nvSpPr>
        <p:spPr>
          <a:xfrm>
            <a:off x="6815158"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07" name="object 4676"/>
          <p:cNvSpPr/>
          <p:nvPr/>
        </p:nvSpPr>
        <p:spPr>
          <a:xfrm>
            <a:off x="6773746"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08" name="object 4677"/>
          <p:cNvSpPr/>
          <p:nvPr/>
        </p:nvSpPr>
        <p:spPr>
          <a:xfrm>
            <a:off x="6732342"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09" name="object 4678"/>
          <p:cNvSpPr/>
          <p:nvPr/>
        </p:nvSpPr>
        <p:spPr>
          <a:xfrm>
            <a:off x="6690939"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10" name="object 4679"/>
          <p:cNvSpPr/>
          <p:nvPr/>
        </p:nvSpPr>
        <p:spPr>
          <a:xfrm>
            <a:off x="6649535"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11" name="object 4680"/>
          <p:cNvSpPr/>
          <p:nvPr/>
        </p:nvSpPr>
        <p:spPr>
          <a:xfrm>
            <a:off x="6608125"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12" name="object 4681"/>
          <p:cNvSpPr/>
          <p:nvPr/>
        </p:nvSpPr>
        <p:spPr>
          <a:xfrm>
            <a:off x="6566722"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13" name="object 4682"/>
          <p:cNvSpPr/>
          <p:nvPr/>
        </p:nvSpPr>
        <p:spPr>
          <a:xfrm>
            <a:off x="6525317"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14" name="object 4683"/>
          <p:cNvSpPr/>
          <p:nvPr/>
        </p:nvSpPr>
        <p:spPr>
          <a:xfrm>
            <a:off x="6483914"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15" name="object 4684"/>
          <p:cNvSpPr/>
          <p:nvPr/>
        </p:nvSpPr>
        <p:spPr>
          <a:xfrm>
            <a:off x="6442503"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16" name="object 4685"/>
          <p:cNvSpPr/>
          <p:nvPr/>
        </p:nvSpPr>
        <p:spPr>
          <a:xfrm>
            <a:off x="6401100"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17" name="object 4686"/>
          <p:cNvSpPr/>
          <p:nvPr/>
        </p:nvSpPr>
        <p:spPr>
          <a:xfrm>
            <a:off x="6359696"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18" name="object 4687"/>
          <p:cNvSpPr/>
          <p:nvPr/>
        </p:nvSpPr>
        <p:spPr>
          <a:xfrm>
            <a:off x="6318285"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19" name="object 4688"/>
          <p:cNvSpPr/>
          <p:nvPr/>
        </p:nvSpPr>
        <p:spPr>
          <a:xfrm>
            <a:off x="6276881"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20" name="object 4689"/>
          <p:cNvSpPr/>
          <p:nvPr/>
        </p:nvSpPr>
        <p:spPr>
          <a:xfrm>
            <a:off x="6235478"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21" name="object 4690"/>
          <p:cNvSpPr/>
          <p:nvPr/>
        </p:nvSpPr>
        <p:spPr>
          <a:xfrm>
            <a:off x="6194066"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22" name="object 4691"/>
          <p:cNvSpPr/>
          <p:nvPr/>
        </p:nvSpPr>
        <p:spPr>
          <a:xfrm>
            <a:off x="6152664" y="367421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23" name="object 4692"/>
          <p:cNvSpPr/>
          <p:nvPr/>
        </p:nvSpPr>
        <p:spPr>
          <a:xfrm>
            <a:off x="6897963"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24" name="object 4693"/>
          <p:cNvSpPr/>
          <p:nvPr/>
        </p:nvSpPr>
        <p:spPr>
          <a:xfrm>
            <a:off x="6856560"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25" name="object 4694"/>
          <p:cNvSpPr/>
          <p:nvPr/>
        </p:nvSpPr>
        <p:spPr>
          <a:xfrm>
            <a:off x="6815158"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26" name="object 4695"/>
          <p:cNvSpPr/>
          <p:nvPr/>
        </p:nvSpPr>
        <p:spPr>
          <a:xfrm>
            <a:off x="6773746"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27" name="object 4696"/>
          <p:cNvSpPr/>
          <p:nvPr/>
        </p:nvSpPr>
        <p:spPr>
          <a:xfrm>
            <a:off x="6732342"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28" name="object 4697"/>
          <p:cNvSpPr/>
          <p:nvPr/>
        </p:nvSpPr>
        <p:spPr>
          <a:xfrm>
            <a:off x="6690939"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29" name="object 4698"/>
          <p:cNvSpPr/>
          <p:nvPr/>
        </p:nvSpPr>
        <p:spPr>
          <a:xfrm>
            <a:off x="6649535"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30" name="object 4699"/>
          <p:cNvSpPr/>
          <p:nvPr/>
        </p:nvSpPr>
        <p:spPr>
          <a:xfrm>
            <a:off x="6608125"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31" name="object 4700"/>
          <p:cNvSpPr/>
          <p:nvPr/>
        </p:nvSpPr>
        <p:spPr>
          <a:xfrm>
            <a:off x="6566722"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32" name="object 4701"/>
          <p:cNvSpPr/>
          <p:nvPr/>
        </p:nvSpPr>
        <p:spPr>
          <a:xfrm>
            <a:off x="6525317"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33" name="object 4702"/>
          <p:cNvSpPr/>
          <p:nvPr/>
        </p:nvSpPr>
        <p:spPr>
          <a:xfrm>
            <a:off x="6483914"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34" name="object 4703"/>
          <p:cNvSpPr/>
          <p:nvPr/>
        </p:nvSpPr>
        <p:spPr>
          <a:xfrm>
            <a:off x="6442503"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35" name="object 4704"/>
          <p:cNvSpPr/>
          <p:nvPr/>
        </p:nvSpPr>
        <p:spPr>
          <a:xfrm>
            <a:off x="6401100"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36" name="object 4705"/>
          <p:cNvSpPr/>
          <p:nvPr/>
        </p:nvSpPr>
        <p:spPr>
          <a:xfrm>
            <a:off x="6359696"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37" name="object 4706"/>
          <p:cNvSpPr/>
          <p:nvPr/>
        </p:nvSpPr>
        <p:spPr>
          <a:xfrm>
            <a:off x="6318285"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38" name="object 4707"/>
          <p:cNvSpPr/>
          <p:nvPr/>
        </p:nvSpPr>
        <p:spPr>
          <a:xfrm>
            <a:off x="6276881"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39" name="object 4708"/>
          <p:cNvSpPr/>
          <p:nvPr/>
        </p:nvSpPr>
        <p:spPr>
          <a:xfrm>
            <a:off x="6235478"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40" name="object 4709"/>
          <p:cNvSpPr/>
          <p:nvPr/>
        </p:nvSpPr>
        <p:spPr>
          <a:xfrm>
            <a:off x="6194066"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41" name="object 4710"/>
          <p:cNvSpPr/>
          <p:nvPr/>
        </p:nvSpPr>
        <p:spPr>
          <a:xfrm>
            <a:off x="6152664" y="37226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42" name="object 4711"/>
          <p:cNvSpPr/>
          <p:nvPr/>
        </p:nvSpPr>
        <p:spPr>
          <a:xfrm>
            <a:off x="6897963" y="37711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43" name="object 4712"/>
          <p:cNvSpPr/>
          <p:nvPr/>
        </p:nvSpPr>
        <p:spPr>
          <a:xfrm>
            <a:off x="6856560" y="37711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44" name="object 4713"/>
          <p:cNvSpPr/>
          <p:nvPr/>
        </p:nvSpPr>
        <p:spPr>
          <a:xfrm>
            <a:off x="6815158" y="37711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45" name="object 4714"/>
          <p:cNvSpPr/>
          <p:nvPr/>
        </p:nvSpPr>
        <p:spPr>
          <a:xfrm>
            <a:off x="6773746" y="37711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46" name="object 4715"/>
          <p:cNvSpPr/>
          <p:nvPr/>
        </p:nvSpPr>
        <p:spPr>
          <a:xfrm>
            <a:off x="6732342" y="37711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47" name="object 4716"/>
          <p:cNvSpPr/>
          <p:nvPr/>
        </p:nvSpPr>
        <p:spPr>
          <a:xfrm>
            <a:off x="6690939" y="37711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48" name="object 4717"/>
          <p:cNvSpPr/>
          <p:nvPr/>
        </p:nvSpPr>
        <p:spPr>
          <a:xfrm>
            <a:off x="6649535" y="37711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49" name="object 4718"/>
          <p:cNvSpPr/>
          <p:nvPr/>
        </p:nvSpPr>
        <p:spPr>
          <a:xfrm>
            <a:off x="6608125" y="37711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50" name="object 4719"/>
          <p:cNvSpPr/>
          <p:nvPr/>
        </p:nvSpPr>
        <p:spPr>
          <a:xfrm>
            <a:off x="6566722" y="37711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51" name="object 4720"/>
          <p:cNvSpPr/>
          <p:nvPr/>
        </p:nvSpPr>
        <p:spPr>
          <a:xfrm>
            <a:off x="6525317" y="37711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52" name="object 4721"/>
          <p:cNvSpPr/>
          <p:nvPr/>
        </p:nvSpPr>
        <p:spPr>
          <a:xfrm>
            <a:off x="6483914" y="377115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53" name="object 4722"/>
          <p:cNvSpPr/>
          <p:nvPr/>
        </p:nvSpPr>
        <p:spPr>
          <a:xfrm>
            <a:off x="6442503" y="37711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54" name="object 4723"/>
          <p:cNvSpPr/>
          <p:nvPr/>
        </p:nvSpPr>
        <p:spPr>
          <a:xfrm>
            <a:off x="6401100" y="37711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55" name="object 4724"/>
          <p:cNvSpPr/>
          <p:nvPr/>
        </p:nvSpPr>
        <p:spPr>
          <a:xfrm>
            <a:off x="6359696" y="37711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56" name="object 4725"/>
          <p:cNvSpPr/>
          <p:nvPr/>
        </p:nvSpPr>
        <p:spPr>
          <a:xfrm>
            <a:off x="6318285" y="37711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57" name="object 4726"/>
          <p:cNvSpPr/>
          <p:nvPr/>
        </p:nvSpPr>
        <p:spPr>
          <a:xfrm>
            <a:off x="6276881" y="37711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58" name="object 4727"/>
          <p:cNvSpPr/>
          <p:nvPr/>
        </p:nvSpPr>
        <p:spPr>
          <a:xfrm>
            <a:off x="6235478" y="37711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59" name="object 4728"/>
          <p:cNvSpPr/>
          <p:nvPr/>
        </p:nvSpPr>
        <p:spPr>
          <a:xfrm>
            <a:off x="6194066" y="377116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60" name="object 4729"/>
          <p:cNvSpPr/>
          <p:nvPr/>
        </p:nvSpPr>
        <p:spPr>
          <a:xfrm>
            <a:off x="6897963"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61" name="object 4730"/>
          <p:cNvSpPr/>
          <p:nvPr/>
        </p:nvSpPr>
        <p:spPr>
          <a:xfrm>
            <a:off x="6856560"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62" name="object 4731"/>
          <p:cNvSpPr/>
          <p:nvPr/>
        </p:nvSpPr>
        <p:spPr>
          <a:xfrm>
            <a:off x="6815158"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63" name="object 4732"/>
          <p:cNvSpPr/>
          <p:nvPr/>
        </p:nvSpPr>
        <p:spPr>
          <a:xfrm>
            <a:off x="6773746"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64" name="object 4733"/>
          <p:cNvSpPr/>
          <p:nvPr/>
        </p:nvSpPr>
        <p:spPr>
          <a:xfrm>
            <a:off x="6732342"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65" name="object 4734"/>
          <p:cNvSpPr/>
          <p:nvPr/>
        </p:nvSpPr>
        <p:spPr>
          <a:xfrm>
            <a:off x="6690939"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66" name="object 4735"/>
          <p:cNvSpPr/>
          <p:nvPr/>
        </p:nvSpPr>
        <p:spPr>
          <a:xfrm>
            <a:off x="6649529"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67" name="object 4736"/>
          <p:cNvSpPr/>
          <p:nvPr/>
        </p:nvSpPr>
        <p:spPr>
          <a:xfrm>
            <a:off x="6608125"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68" name="object 4737"/>
          <p:cNvSpPr/>
          <p:nvPr/>
        </p:nvSpPr>
        <p:spPr>
          <a:xfrm>
            <a:off x="6566722"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69" name="object 4738"/>
          <p:cNvSpPr/>
          <p:nvPr/>
        </p:nvSpPr>
        <p:spPr>
          <a:xfrm>
            <a:off x="6525317"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70" name="object 4739"/>
          <p:cNvSpPr/>
          <p:nvPr/>
        </p:nvSpPr>
        <p:spPr>
          <a:xfrm>
            <a:off x="6483914"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71" name="object 4740"/>
          <p:cNvSpPr/>
          <p:nvPr/>
        </p:nvSpPr>
        <p:spPr>
          <a:xfrm>
            <a:off x="6442503"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72" name="object 4741"/>
          <p:cNvSpPr/>
          <p:nvPr/>
        </p:nvSpPr>
        <p:spPr>
          <a:xfrm>
            <a:off x="6401100"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73" name="object 4742"/>
          <p:cNvSpPr/>
          <p:nvPr/>
        </p:nvSpPr>
        <p:spPr>
          <a:xfrm>
            <a:off x="6359696"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74" name="object 4743"/>
          <p:cNvSpPr/>
          <p:nvPr/>
        </p:nvSpPr>
        <p:spPr>
          <a:xfrm>
            <a:off x="6318285"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75" name="object 4744"/>
          <p:cNvSpPr/>
          <p:nvPr/>
        </p:nvSpPr>
        <p:spPr>
          <a:xfrm>
            <a:off x="6276881"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76" name="object 4745"/>
          <p:cNvSpPr/>
          <p:nvPr/>
        </p:nvSpPr>
        <p:spPr>
          <a:xfrm>
            <a:off x="6235478" y="381962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77" name="object 4746"/>
          <p:cNvSpPr/>
          <p:nvPr/>
        </p:nvSpPr>
        <p:spPr>
          <a:xfrm>
            <a:off x="6897963"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78" name="object 4747"/>
          <p:cNvSpPr/>
          <p:nvPr/>
        </p:nvSpPr>
        <p:spPr>
          <a:xfrm>
            <a:off x="6856560"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79" name="object 4748"/>
          <p:cNvSpPr/>
          <p:nvPr/>
        </p:nvSpPr>
        <p:spPr>
          <a:xfrm>
            <a:off x="6815158"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80" name="object 4749"/>
          <p:cNvSpPr/>
          <p:nvPr/>
        </p:nvSpPr>
        <p:spPr>
          <a:xfrm>
            <a:off x="6773746"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81" name="object 4750"/>
          <p:cNvSpPr/>
          <p:nvPr/>
        </p:nvSpPr>
        <p:spPr>
          <a:xfrm>
            <a:off x="6732342"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82" name="object 4751"/>
          <p:cNvSpPr/>
          <p:nvPr/>
        </p:nvSpPr>
        <p:spPr>
          <a:xfrm>
            <a:off x="6690939"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83" name="object 4752"/>
          <p:cNvSpPr/>
          <p:nvPr/>
        </p:nvSpPr>
        <p:spPr>
          <a:xfrm>
            <a:off x="6649529"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84" name="object 4753"/>
          <p:cNvSpPr/>
          <p:nvPr/>
        </p:nvSpPr>
        <p:spPr>
          <a:xfrm>
            <a:off x="6608125"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85" name="object 4754"/>
          <p:cNvSpPr/>
          <p:nvPr/>
        </p:nvSpPr>
        <p:spPr>
          <a:xfrm>
            <a:off x="6566722"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86" name="object 4755"/>
          <p:cNvSpPr/>
          <p:nvPr/>
        </p:nvSpPr>
        <p:spPr>
          <a:xfrm>
            <a:off x="6525317"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87" name="object 4756"/>
          <p:cNvSpPr/>
          <p:nvPr/>
        </p:nvSpPr>
        <p:spPr>
          <a:xfrm>
            <a:off x="6483906"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88" name="object 4757"/>
          <p:cNvSpPr/>
          <p:nvPr/>
        </p:nvSpPr>
        <p:spPr>
          <a:xfrm>
            <a:off x="6442503"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89" name="object 4758"/>
          <p:cNvSpPr/>
          <p:nvPr/>
        </p:nvSpPr>
        <p:spPr>
          <a:xfrm>
            <a:off x="6401100"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90" name="object 4759"/>
          <p:cNvSpPr/>
          <p:nvPr/>
        </p:nvSpPr>
        <p:spPr>
          <a:xfrm>
            <a:off x="6359696"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91" name="object 4760"/>
          <p:cNvSpPr/>
          <p:nvPr/>
        </p:nvSpPr>
        <p:spPr>
          <a:xfrm>
            <a:off x="6318285"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92" name="object 4761"/>
          <p:cNvSpPr/>
          <p:nvPr/>
        </p:nvSpPr>
        <p:spPr>
          <a:xfrm>
            <a:off x="6276881" y="38680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93" name="object 4762"/>
          <p:cNvSpPr/>
          <p:nvPr/>
        </p:nvSpPr>
        <p:spPr>
          <a:xfrm>
            <a:off x="6897963"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94" name="object 4763"/>
          <p:cNvSpPr/>
          <p:nvPr/>
        </p:nvSpPr>
        <p:spPr>
          <a:xfrm>
            <a:off x="6856560"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95" name="object 4764"/>
          <p:cNvSpPr/>
          <p:nvPr/>
        </p:nvSpPr>
        <p:spPr>
          <a:xfrm>
            <a:off x="6815158"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96" name="object 4765"/>
          <p:cNvSpPr/>
          <p:nvPr/>
        </p:nvSpPr>
        <p:spPr>
          <a:xfrm>
            <a:off x="6773746"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97" name="object 4766"/>
          <p:cNvSpPr/>
          <p:nvPr/>
        </p:nvSpPr>
        <p:spPr>
          <a:xfrm>
            <a:off x="6732342"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98" name="object 4767"/>
          <p:cNvSpPr/>
          <p:nvPr/>
        </p:nvSpPr>
        <p:spPr>
          <a:xfrm>
            <a:off x="6690939"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099" name="object 4768"/>
          <p:cNvSpPr/>
          <p:nvPr/>
        </p:nvSpPr>
        <p:spPr>
          <a:xfrm>
            <a:off x="6649535"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00" name="object 4769"/>
          <p:cNvSpPr/>
          <p:nvPr/>
        </p:nvSpPr>
        <p:spPr>
          <a:xfrm>
            <a:off x="6608125"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01" name="object 4770"/>
          <p:cNvSpPr/>
          <p:nvPr/>
        </p:nvSpPr>
        <p:spPr>
          <a:xfrm>
            <a:off x="6566722"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02" name="object 4771"/>
          <p:cNvSpPr/>
          <p:nvPr/>
        </p:nvSpPr>
        <p:spPr>
          <a:xfrm>
            <a:off x="6525317"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03" name="object 4772"/>
          <p:cNvSpPr/>
          <p:nvPr/>
        </p:nvSpPr>
        <p:spPr>
          <a:xfrm>
            <a:off x="6483906"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04" name="object 4773"/>
          <p:cNvSpPr/>
          <p:nvPr/>
        </p:nvSpPr>
        <p:spPr>
          <a:xfrm>
            <a:off x="6442503"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05" name="object 4774"/>
          <p:cNvSpPr/>
          <p:nvPr/>
        </p:nvSpPr>
        <p:spPr>
          <a:xfrm>
            <a:off x="6401100"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06" name="object 4775"/>
          <p:cNvSpPr/>
          <p:nvPr/>
        </p:nvSpPr>
        <p:spPr>
          <a:xfrm>
            <a:off x="6359696"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07" name="object 4776"/>
          <p:cNvSpPr/>
          <p:nvPr/>
        </p:nvSpPr>
        <p:spPr>
          <a:xfrm>
            <a:off x="6318285" y="391655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08" name="object 4777"/>
          <p:cNvSpPr/>
          <p:nvPr/>
        </p:nvSpPr>
        <p:spPr>
          <a:xfrm>
            <a:off x="6856560" y="39650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09" name="object 4778"/>
          <p:cNvSpPr/>
          <p:nvPr/>
        </p:nvSpPr>
        <p:spPr>
          <a:xfrm>
            <a:off x="6815158" y="39650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10" name="object 4779"/>
          <p:cNvSpPr/>
          <p:nvPr/>
        </p:nvSpPr>
        <p:spPr>
          <a:xfrm>
            <a:off x="6773746" y="39650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11" name="object 4780"/>
          <p:cNvSpPr/>
          <p:nvPr/>
        </p:nvSpPr>
        <p:spPr>
          <a:xfrm>
            <a:off x="6732342" y="39650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12" name="object 4781"/>
          <p:cNvSpPr/>
          <p:nvPr/>
        </p:nvSpPr>
        <p:spPr>
          <a:xfrm>
            <a:off x="6690939" y="39650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13" name="object 4782"/>
          <p:cNvSpPr/>
          <p:nvPr/>
        </p:nvSpPr>
        <p:spPr>
          <a:xfrm>
            <a:off x="6649535" y="39650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14" name="object 4783"/>
          <p:cNvSpPr/>
          <p:nvPr/>
        </p:nvSpPr>
        <p:spPr>
          <a:xfrm>
            <a:off x="6608125" y="39650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15" name="object 4784"/>
          <p:cNvSpPr/>
          <p:nvPr/>
        </p:nvSpPr>
        <p:spPr>
          <a:xfrm>
            <a:off x="6566722" y="39650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16" name="object 4785"/>
          <p:cNvSpPr/>
          <p:nvPr/>
        </p:nvSpPr>
        <p:spPr>
          <a:xfrm>
            <a:off x="6525317" y="396502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17" name="object 4786"/>
          <p:cNvSpPr/>
          <p:nvPr/>
        </p:nvSpPr>
        <p:spPr>
          <a:xfrm>
            <a:off x="6483906" y="39650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18" name="object 4787"/>
          <p:cNvSpPr/>
          <p:nvPr/>
        </p:nvSpPr>
        <p:spPr>
          <a:xfrm>
            <a:off x="6442503" y="39650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19" name="object 4788"/>
          <p:cNvSpPr/>
          <p:nvPr/>
        </p:nvSpPr>
        <p:spPr>
          <a:xfrm>
            <a:off x="6401100" y="39650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20" name="object 4789"/>
          <p:cNvSpPr/>
          <p:nvPr/>
        </p:nvSpPr>
        <p:spPr>
          <a:xfrm>
            <a:off x="6359696" y="39650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21" name="object 4790"/>
          <p:cNvSpPr/>
          <p:nvPr/>
        </p:nvSpPr>
        <p:spPr>
          <a:xfrm>
            <a:off x="6318285" y="396503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22" name="object 4791"/>
          <p:cNvSpPr/>
          <p:nvPr/>
        </p:nvSpPr>
        <p:spPr>
          <a:xfrm>
            <a:off x="6815158"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23" name="object 4792"/>
          <p:cNvSpPr/>
          <p:nvPr/>
        </p:nvSpPr>
        <p:spPr>
          <a:xfrm>
            <a:off x="6773746"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24" name="object 4793"/>
          <p:cNvSpPr/>
          <p:nvPr/>
        </p:nvSpPr>
        <p:spPr>
          <a:xfrm>
            <a:off x="6732342"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25" name="object 4794"/>
          <p:cNvSpPr/>
          <p:nvPr/>
        </p:nvSpPr>
        <p:spPr>
          <a:xfrm>
            <a:off x="6690939"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26" name="object 4795"/>
          <p:cNvSpPr/>
          <p:nvPr/>
        </p:nvSpPr>
        <p:spPr>
          <a:xfrm>
            <a:off x="6649535"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27" name="object 4796"/>
          <p:cNvSpPr/>
          <p:nvPr/>
        </p:nvSpPr>
        <p:spPr>
          <a:xfrm>
            <a:off x="6608125"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28" name="object 4797"/>
          <p:cNvSpPr/>
          <p:nvPr/>
        </p:nvSpPr>
        <p:spPr>
          <a:xfrm>
            <a:off x="6566722"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29" name="object 4798"/>
          <p:cNvSpPr/>
          <p:nvPr/>
        </p:nvSpPr>
        <p:spPr>
          <a:xfrm>
            <a:off x="6525317"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30" name="object 4799"/>
          <p:cNvSpPr/>
          <p:nvPr/>
        </p:nvSpPr>
        <p:spPr>
          <a:xfrm>
            <a:off x="6483906"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31" name="object 4800"/>
          <p:cNvSpPr/>
          <p:nvPr/>
        </p:nvSpPr>
        <p:spPr>
          <a:xfrm>
            <a:off x="6442503"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32" name="object 4801"/>
          <p:cNvSpPr/>
          <p:nvPr/>
        </p:nvSpPr>
        <p:spPr>
          <a:xfrm>
            <a:off x="6401100"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33" name="object 4802"/>
          <p:cNvSpPr/>
          <p:nvPr/>
        </p:nvSpPr>
        <p:spPr>
          <a:xfrm>
            <a:off x="6359696"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34" name="object 4803"/>
          <p:cNvSpPr/>
          <p:nvPr/>
        </p:nvSpPr>
        <p:spPr>
          <a:xfrm>
            <a:off x="6318285" y="401350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35" name="object 4804"/>
          <p:cNvSpPr/>
          <p:nvPr/>
        </p:nvSpPr>
        <p:spPr>
          <a:xfrm>
            <a:off x="6690939" y="40619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36" name="object 4805"/>
          <p:cNvSpPr/>
          <p:nvPr/>
        </p:nvSpPr>
        <p:spPr>
          <a:xfrm>
            <a:off x="6649535" y="40619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37" name="object 4806"/>
          <p:cNvSpPr/>
          <p:nvPr/>
        </p:nvSpPr>
        <p:spPr>
          <a:xfrm>
            <a:off x="6608125" y="40619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38" name="object 4807"/>
          <p:cNvSpPr/>
          <p:nvPr/>
        </p:nvSpPr>
        <p:spPr>
          <a:xfrm>
            <a:off x="6566722" y="40619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39" name="object 4808"/>
          <p:cNvSpPr/>
          <p:nvPr/>
        </p:nvSpPr>
        <p:spPr>
          <a:xfrm>
            <a:off x="6525317" y="40619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40" name="object 4809"/>
          <p:cNvSpPr/>
          <p:nvPr/>
        </p:nvSpPr>
        <p:spPr>
          <a:xfrm>
            <a:off x="6483906" y="40619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41" name="object 4810"/>
          <p:cNvSpPr/>
          <p:nvPr/>
        </p:nvSpPr>
        <p:spPr>
          <a:xfrm>
            <a:off x="6442503" y="40619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42" name="object 4811"/>
          <p:cNvSpPr/>
          <p:nvPr/>
        </p:nvSpPr>
        <p:spPr>
          <a:xfrm>
            <a:off x="6401100" y="40619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43" name="object 4812"/>
          <p:cNvSpPr/>
          <p:nvPr/>
        </p:nvSpPr>
        <p:spPr>
          <a:xfrm>
            <a:off x="6359696" y="40619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44" name="object 4813"/>
          <p:cNvSpPr/>
          <p:nvPr/>
        </p:nvSpPr>
        <p:spPr>
          <a:xfrm>
            <a:off x="6318285" y="40619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45" name="object 4814"/>
          <p:cNvSpPr/>
          <p:nvPr/>
        </p:nvSpPr>
        <p:spPr>
          <a:xfrm>
            <a:off x="6690939" y="41104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46" name="object 4815"/>
          <p:cNvSpPr/>
          <p:nvPr/>
        </p:nvSpPr>
        <p:spPr>
          <a:xfrm>
            <a:off x="6649535" y="41104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47" name="object 4816"/>
          <p:cNvSpPr/>
          <p:nvPr/>
        </p:nvSpPr>
        <p:spPr>
          <a:xfrm>
            <a:off x="6608125" y="41104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48" name="object 4817"/>
          <p:cNvSpPr/>
          <p:nvPr/>
        </p:nvSpPr>
        <p:spPr>
          <a:xfrm>
            <a:off x="6566722" y="41104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49" name="object 4818"/>
          <p:cNvSpPr/>
          <p:nvPr/>
        </p:nvSpPr>
        <p:spPr>
          <a:xfrm>
            <a:off x="6525317" y="41104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50" name="object 4819"/>
          <p:cNvSpPr/>
          <p:nvPr/>
        </p:nvSpPr>
        <p:spPr>
          <a:xfrm>
            <a:off x="6483914" y="41104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51" name="object 4820"/>
          <p:cNvSpPr/>
          <p:nvPr/>
        </p:nvSpPr>
        <p:spPr>
          <a:xfrm>
            <a:off x="6442503" y="41104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52" name="object 4821"/>
          <p:cNvSpPr/>
          <p:nvPr/>
        </p:nvSpPr>
        <p:spPr>
          <a:xfrm>
            <a:off x="6401100" y="41104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53" name="object 4822"/>
          <p:cNvSpPr/>
          <p:nvPr/>
        </p:nvSpPr>
        <p:spPr>
          <a:xfrm>
            <a:off x="6359696" y="41104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54" name="object 4823"/>
          <p:cNvSpPr/>
          <p:nvPr/>
        </p:nvSpPr>
        <p:spPr>
          <a:xfrm>
            <a:off x="6318285" y="411043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55" name="object 4824"/>
          <p:cNvSpPr/>
          <p:nvPr/>
        </p:nvSpPr>
        <p:spPr>
          <a:xfrm>
            <a:off x="6690939" y="41589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56" name="object 4825"/>
          <p:cNvSpPr/>
          <p:nvPr/>
        </p:nvSpPr>
        <p:spPr>
          <a:xfrm>
            <a:off x="6649535" y="41589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57" name="object 4826"/>
          <p:cNvSpPr/>
          <p:nvPr/>
        </p:nvSpPr>
        <p:spPr>
          <a:xfrm>
            <a:off x="6608125" y="41589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58" name="object 4827"/>
          <p:cNvSpPr/>
          <p:nvPr/>
        </p:nvSpPr>
        <p:spPr>
          <a:xfrm>
            <a:off x="6566722" y="41589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59" name="object 4828"/>
          <p:cNvSpPr/>
          <p:nvPr/>
        </p:nvSpPr>
        <p:spPr>
          <a:xfrm>
            <a:off x="6525317" y="41589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60" name="object 4829"/>
          <p:cNvSpPr/>
          <p:nvPr/>
        </p:nvSpPr>
        <p:spPr>
          <a:xfrm>
            <a:off x="6483914" y="41589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61" name="object 4830"/>
          <p:cNvSpPr/>
          <p:nvPr/>
        </p:nvSpPr>
        <p:spPr>
          <a:xfrm>
            <a:off x="6442503" y="41589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62" name="object 4831"/>
          <p:cNvSpPr/>
          <p:nvPr/>
        </p:nvSpPr>
        <p:spPr>
          <a:xfrm>
            <a:off x="6401100" y="41589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63" name="object 4832"/>
          <p:cNvSpPr/>
          <p:nvPr/>
        </p:nvSpPr>
        <p:spPr>
          <a:xfrm>
            <a:off x="6359696" y="41589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64" name="object 4833"/>
          <p:cNvSpPr/>
          <p:nvPr/>
        </p:nvSpPr>
        <p:spPr>
          <a:xfrm>
            <a:off x="6318285" y="41589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65" name="object 4834"/>
          <p:cNvSpPr/>
          <p:nvPr/>
        </p:nvSpPr>
        <p:spPr>
          <a:xfrm>
            <a:off x="6276881" y="415890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66" name="object 4835"/>
          <p:cNvSpPr/>
          <p:nvPr/>
        </p:nvSpPr>
        <p:spPr>
          <a:xfrm>
            <a:off x="6690939" y="42073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67" name="object 4836"/>
          <p:cNvSpPr/>
          <p:nvPr/>
        </p:nvSpPr>
        <p:spPr>
          <a:xfrm>
            <a:off x="6649535" y="42073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68" name="object 4837"/>
          <p:cNvSpPr/>
          <p:nvPr/>
        </p:nvSpPr>
        <p:spPr>
          <a:xfrm>
            <a:off x="6608125" y="42073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69" name="object 4838"/>
          <p:cNvSpPr/>
          <p:nvPr/>
        </p:nvSpPr>
        <p:spPr>
          <a:xfrm>
            <a:off x="6566722" y="42073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70" name="object 4839"/>
          <p:cNvSpPr/>
          <p:nvPr/>
        </p:nvSpPr>
        <p:spPr>
          <a:xfrm>
            <a:off x="6525317" y="42073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71" name="object 4840"/>
          <p:cNvSpPr/>
          <p:nvPr/>
        </p:nvSpPr>
        <p:spPr>
          <a:xfrm>
            <a:off x="6483914" y="42073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72" name="object 4841"/>
          <p:cNvSpPr/>
          <p:nvPr/>
        </p:nvSpPr>
        <p:spPr>
          <a:xfrm>
            <a:off x="6442503" y="42073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73" name="object 4842"/>
          <p:cNvSpPr/>
          <p:nvPr/>
        </p:nvSpPr>
        <p:spPr>
          <a:xfrm>
            <a:off x="6401100" y="42073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74" name="object 4843"/>
          <p:cNvSpPr/>
          <p:nvPr/>
        </p:nvSpPr>
        <p:spPr>
          <a:xfrm>
            <a:off x="6359696" y="42073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75" name="object 4844"/>
          <p:cNvSpPr/>
          <p:nvPr/>
        </p:nvSpPr>
        <p:spPr>
          <a:xfrm>
            <a:off x="6318285" y="42073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76" name="object 4845"/>
          <p:cNvSpPr/>
          <p:nvPr/>
        </p:nvSpPr>
        <p:spPr>
          <a:xfrm>
            <a:off x="6276881" y="420737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77" name="object 4846"/>
          <p:cNvSpPr/>
          <p:nvPr/>
        </p:nvSpPr>
        <p:spPr>
          <a:xfrm>
            <a:off x="6649535" y="42558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78" name="object 4847"/>
          <p:cNvSpPr/>
          <p:nvPr/>
        </p:nvSpPr>
        <p:spPr>
          <a:xfrm>
            <a:off x="6608125" y="42558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79" name="object 4848"/>
          <p:cNvSpPr/>
          <p:nvPr/>
        </p:nvSpPr>
        <p:spPr>
          <a:xfrm>
            <a:off x="6566722" y="42558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80" name="object 4849"/>
          <p:cNvSpPr/>
          <p:nvPr/>
        </p:nvSpPr>
        <p:spPr>
          <a:xfrm>
            <a:off x="6525317" y="42558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81" name="object 4850"/>
          <p:cNvSpPr/>
          <p:nvPr/>
        </p:nvSpPr>
        <p:spPr>
          <a:xfrm>
            <a:off x="6483914" y="42558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82" name="object 4851"/>
          <p:cNvSpPr/>
          <p:nvPr/>
        </p:nvSpPr>
        <p:spPr>
          <a:xfrm>
            <a:off x="6442503" y="42558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83" name="object 4852"/>
          <p:cNvSpPr/>
          <p:nvPr/>
        </p:nvSpPr>
        <p:spPr>
          <a:xfrm>
            <a:off x="6401100" y="42558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84" name="object 4853"/>
          <p:cNvSpPr/>
          <p:nvPr/>
        </p:nvSpPr>
        <p:spPr>
          <a:xfrm>
            <a:off x="6359696" y="42558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85" name="object 4854"/>
          <p:cNvSpPr/>
          <p:nvPr/>
        </p:nvSpPr>
        <p:spPr>
          <a:xfrm>
            <a:off x="6318285" y="42558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86" name="object 4855"/>
          <p:cNvSpPr/>
          <p:nvPr/>
        </p:nvSpPr>
        <p:spPr>
          <a:xfrm>
            <a:off x="6276881" y="425584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87" name="object 4856"/>
          <p:cNvSpPr/>
          <p:nvPr/>
        </p:nvSpPr>
        <p:spPr>
          <a:xfrm>
            <a:off x="6566722" y="43043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88" name="object 4857"/>
          <p:cNvSpPr/>
          <p:nvPr/>
        </p:nvSpPr>
        <p:spPr>
          <a:xfrm>
            <a:off x="6525317" y="43043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89" name="object 4858"/>
          <p:cNvSpPr/>
          <p:nvPr/>
        </p:nvSpPr>
        <p:spPr>
          <a:xfrm>
            <a:off x="6483914" y="43043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90" name="object 4859"/>
          <p:cNvSpPr/>
          <p:nvPr/>
        </p:nvSpPr>
        <p:spPr>
          <a:xfrm>
            <a:off x="6442503" y="43043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91" name="object 4860"/>
          <p:cNvSpPr/>
          <p:nvPr/>
        </p:nvSpPr>
        <p:spPr>
          <a:xfrm>
            <a:off x="6401100" y="430430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92" name="object 4861"/>
          <p:cNvSpPr/>
          <p:nvPr/>
        </p:nvSpPr>
        <p:spPr>
          <a:xfrm>
            <a:off x="6359696" y="43043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93" name="object 4862"/>
          <p:cNvSpPr/>
          <p:nvPr/>
        </p:nvSpPr>
        <p:spPr>
          <a:xfrm>
            <a:off x="6318285" y="43043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94" name="object 4863"/>
          <p:cNvSpPr/>
          <p:nvPr/>
        </p:nvSpPr>
        <p:spPr>
          <a:xfrm>
            <a:off x="6276881" y="430431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95" name="object 4864"/>
          <p:cNvSpPr/>
          <p:nvPr/>
        </p:nvSpPr>
        <p:spPr>
          <a:xfrm>
            <a:off x="6566722" y="43527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96" name="object 4865"/>
          <p:cNvSpPr/>
          <p:nvPr/>
        </p:nvSpPr>
        <p:spPr>
          <a:xfrm>
            <a:off x="6525317" y="43527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97" name="object 4866"/>
          <p:cNvSpPr/>
          <p:nvPr/>
        </p:nvSpPr>
        <p:spPr>
          <a:xfrm>
            <a:off x="6483914" y="43527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98" name="object 4867"/>
          <p:cNvSpPr/>
          <p:nvPr/>
        </p:nvSpPr>
        <p:spPr>
          <a:xfrm>
            <a:off x="6442503" y="43527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199" name="object 4868"/>
          <p:cNvSpPr/>
          <p:nvPr/>
        </p:nvSpPr>
        <p:spPr>
          <a:xfrm>
            <a:off x="6401100" y="43527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00" name="object 4869"/>
          <p:cNvSpPr/>
          <p:nvPr/>
        </p:nvSpPr>
        <p:spPr>
          <a:xfrm>
            <a:off x="6359696" y="43527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01" name="object 4870"/>
          <p:cNvSpPr/>
          <p:nvPr/>
        </p:nvSpPr>
        <p:spPr>
          <a:xfrm>
            <a:off x="6318285" y="43527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02" name="object 4871"/>
          <p:cNvSpPr/>
          <p:nvPr/>
        </p:nvSpPr>
        <p:spPr>
          <a:xfrm>
            <a:off x="6276881" y="435278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03" name="object 4872"/>
          <p:cNvSpPr/>
          <p:nvPr/>
        </p:nvSpPr>
        <p:spPr>
          <a:xfrm>
            <a:off x="6525317" y="44012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04" name="object 4873"/>
          <p:cNvSpPr/>
          <p:nvPr/>
        </p:nvSpPr>
        <p:spPr>
          <a:xfrm>
            <a:off x="6483914" y="44012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05" name="object 4874"/>
          <p:cNvSpPr/>
          <p:nvPr/>
        </p:nvSpPr>
        <p:spPr>
          <a:xfrm>
            <a:off x="6442503" y="44012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06" name="object 4875"/>
          <p:cNvSpPr/>
          <p:nvPr/>
        </p:nvSpPr>
        <p:spPr>
          <a:xfrm>
            <a:off x="6401100" y="44012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07" name="object 4876"/>
          <p:cNvSpPr/>
          <p:nvPr/>
        </p:nvSpPr>
        <p:spPr>
          <a:xfrm>
            <a:off x="6359696" y="44012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08" name="object 4877"/>
          <p:cNvSpPr/>
          <p:nvPr/>
        </p:nvSpPr>
        <p:spPr>
          <a:xfrm>
            <a:off x="6318285" y="44012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09" name="object 4878"/>
          <p:cNvSpPr/>
          <p:nvPr/>
        </p:nvSpPr>
        <p:spPr>
          <a:xfrm>
            <a:off x="6276881" y="4401250"/>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10" name="object 4879"/>
          <p:cNvSpPr/>
          <p:nvPr/>
        </p:nvSpPr>
        <p:spPr>
          <a:xfrm>
            <a:off x="6483914" y="44497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11" name="object 4880"/>
          <p:cNvSpPr/>
          <p:nvPr/>
        </p:nvSpPr>
        <p:spPr>
          <a:xfrm>
            <a:off x="6442503" y="44497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12" name="object 4881"/>
          <p:cNvSpPr/>
          <p:nvPr/>
        </p:nvSpPr>
        <p:spPr>
          <a:xfrm>
            <a:off x="6401100" y="44497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13" name="object 4882"/>
          <p:cNvSpPr/>
          <p:nvPr/>
        </p:nvSpPr>
        <p:spPr>
          <a:xfrm>
            <a:off x="6359696" y="44497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14" name="object 4883"/>
          <p:cNvSpPr/>
          <p:nvPr/>
        </p:nvSpPr>
        <p:spPr>
          <a:xfrm>
            <a:off x="6318285" y="44497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15" name="object 4884"/>
          <p:cNvSpPr/>
          <p:nvPr/>
        </p:nvSpPr>
        <p:spPr>
          <a:xfrm>
            <a:off x="6276881" y="44497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16" name="object 4885"/>
          <p:cNvSpPr/>
          <p:nvPr/>
        </p:nvSpPr>
        <p:spPr>
          <a:xfrm>
            <a:off x="6235478" y="4449716"/>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17" name="object 4886"/>
          <p:cNvSpPr/>
          <p:nvPr/>
        </p:nvSpPr>
        <p:spPr>
          <a:xfrm>
            <a:off x="6442503" y="44981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18" name="object 4887"/>
          <p:cNvSpPr/>
          <p:nvPr/>
        </p:nvSpPr>
        <p:spPr>
          <a:xfrm>
            <a:off x="6401100" y="44981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19" name="object 4888"/>
          <p:cNvSpPr/>
          <p:nvPr/>
        </p:nvSpPr>
        <p:spPr>
          <a:xfrm>
            <a:off x="6359696" y="449818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20" name="object 4889"/>
          <p:cNvSpPr/>
          <p:nvPr/>
        </p:nvSpPr>
        <p:spPr>
          <a:xfrm>
            <a:off x="6318285" y="44981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21" name="object 4890"/>
          <p:cNvSpPr/>
          <p:nvPr/>
        </p:nvSpPr>
        <p:spPr>
          <a:xfrm>
            <a:off x="6276881" y="44981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22" name="object 4891"/>
          <p:cNvSpPr/>
          <p:nvPr/>
        </p:nvSpPr>
        <p:spPr>
          <a:xfrm>
            <a:off x="6235478" y="4498192"/>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23" name="object 4892"/>
          <p:cNvSpPr/>
          <p:nvPr/>
        </p:nvSpPr>
        <p:spPr>
          <a:xfrm>
            <a:off x="6401100" y="45466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24" name="object 4893"/>
          <p:cNvSpPr/>
          <p:nvPr/>
        </p:nvSpPr>
        <p:spPr>
          <a:xfrm>
            <a:off x="6359696" y="45466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25" name="object 4894"/>
          <p:cNvSpPr/>
          <p:nvPr/>
        </p:nvSpPr>
        <p:spPr>
          <a:xfrm>
            <a:off x="6318285" y="45466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26" name="object 4895"/>
          <p:cNvSpPr/>
          <p:nvPr/>
        </p:nvSpPr>
        <p:spPr>
          <a:xfrm>
            <a:off x="6276881" y="45466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27" name="object 4896"/>
          <p:cNvSpPr/>
          <p:nvPr/>
        </p:nvSpPr>
        <p:spPr>
          <a:xfrm>
            <a:off x="6235478" y="4546658"/>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28" name="object 4897"/>
          <p:cNvSpPr/>
          <p:nvPr/>
        </p:nvSpPr>
        <p:spPr>
          <a:xfrm>
            <a:off x="6401100" y="45951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29" name="object 4898"/>
          <p:cNvSpPr/>
          <p:nvPr/>
        </p:nvSpPr>
        <p:spPr>
          <a:xfrm>
            <a:off x="6359696" y="45951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30" name="object 4899"/>
          <p:cNvSpPr/>
          <p:nvPr/>
        </p:nvSpPr>
        <p:spPr>
          <a:xfrm>
            <a:off x="6318285" y="45951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31" name="object 4900"/>
          <p:cNvSpPr/>
          <p:nvPr/>
        </p:nvSpPr>
        <p:spPr>
          <a:xfrm>
            <a:off x="6276881" y="45951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32" name="object 4901"/>
          <p:cNvSpPr/>
          <p:nvPr/>
        </p:nvSpPr>
        <p:spPr>
          <a:xfrm>
            <a:off x="6235478" y="459512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33" name="object 4902"/>
          <p:cNvSpPr/>
          <p:nvPr/>
        </p:nvSpPr>
        <p:spPr>
          <a:xfrm>
            <a:off x="6401100" y="46435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34" name="object 4903"/>
          <p:cNvSpPr/>
          <p:nvPr/>
        </p:nvSpPr>
        <p:spPr>
          <a:xfrm>
            <a:off x="6359696" y="46435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35" name="object 4904"/>
          <p:cNvSpPr/>
          <p:nvPr/>
        </p:nvSpPr>
        <p:spPr>
          <a:xfrm>
            <a:off x="6318285" y="46435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36" name="object 4905"/>
          <p:cNvSpPr/>
          <p:nvPr/>
        </p:nvSpPr>
        <p:spPr>
          <a:xfrm>
            <a:off x="6276881" y="46435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37" name="object 4906"/>
          <p:cNvSpPr/>
          <p:nvPr/>
        </p:nvSpPr>
        <p:spPr>
          <a:xfrm>
            <a:off x="6235478" y="464359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38" name="object 4907"/>
          <p:cNvSpPr/>
          <p:nvPr/>
        </p:nvSpPr>
        <p:spPr>
          <a:xfrm>
            <a:off x="6401100" y="46920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39" name="object 4908"/>
          <p:cNvSpPr/>
          <p:nvPr/>
        </p:nvSpPr>
        <p:spPr>
          <a:xfrm>
            <a:off x="6359696" y="46920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40" name="object 4909"/>
          <p:cNvSpPr/>
          <p:nvPr/>
        </p:nvSpPr>
        <p:spPr>
          <a:xfrm>
            <a:off x="6318285" y="46920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41" name="object 4910"/>
          <p:cNvSpPr/>
          <p:nvPr/>
        </p:nvSpPr>
        <p:spPr>
          <a:xfrm>
            <a:off x="6276881" y="46920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42" name="object 4911"/>
          <p:cNvSpPr/>
          <p:nvPr/>
        </p:nvSpPr>
        <p:spPr>
          <a:xfrm>
            <a:off x="6235478" y="46920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43" name="object 4912"/>
          <p:cNvSpPr/>
          <p:nvPr/>
        </p:nvSpPr>
        <p:spPr>
          <a:xfrm>
            <a:off x="6194066" y="4692067"/>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44" name="object 4913"/>
          <p:cNvSpPr/>
          <p:nvPr/>
        </p:nvSpPr>
        <p:spPr>
          <a:xfrm>
            <a:off x="6359696" y="47405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45" name="object 4914"/>
          <p:cNvSpPr/>
          <p:nvPr/>
        </p:nvSpPr>
        <p:spPr>
          <a:xfrm>
            <a:off x="6318285" y="47405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46" name="object 4915"/>
          <p:cNvSpPr/>
          <p:nvPr/>
        </p:nvSpPr>
        <p:spPr>
          <a:xfrm>
            <a:off x="6276881" y="47405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47" name="object 4916"/>
          <p:cNvSpPr/>
          <p:nvPr/>
        </p:nvSpPr>
        <p:spPr>
          <a:xfrm>
            <a:off x="6235478" y="47405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48" name="object 4917"/>
          <p:cNvSpPr/>
          <p:nvPr/>
        </p:nvSpPr>
        <p:spPr>
          <a:xfrm>
            <a:off x="6194066" y="4740533"/>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49" name="object 4918"/>
          <p:cNvSpPr/>
          <p:nvPr/>
        </p:nvSpPr>
        <p:spPr>
          <a:xfrm>
            <a:off x="6318285" y="478899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50" name="object 4919"/>
          <p:cNvSpPr/>
          <p:nvPr/>
        </p:nvSpPr>
        <p:spPr>
          <a:xfrm>
            <a:off x="6276881" y="478899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51" name="object 4920"/>
          <p:cNvSpPr/>
          <p:nvPr/>
        </p:nvSpPr>
        <p:spPr>
          <a:xfrm>
            <a:off x="6235478" y="478899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52" name="object 4921"/>
          <p:cNvSpPr/>
          <p:nvPr/>
        </p:nvSpPr>
        <p:spPr>
          <a:xfrm>
            <a:off x="6525317" y="478899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53" name="object 4922"/>
          <p:cNvSpPr/>
          <p:nvPr/>
        </p:nvSpPr>
        <p:spPr>
          <a:xfrm>
            <a:off x="6483914" y="4788999"/>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54" name="object 4923"/>
          <p:cNvSpPr/>
          <p:nvPr/>
        </p:nvSpPr>
        <p:spPr>
          <a:xfrm>
            <a:off x="6318285" y="4837465"/>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55" name="object 4924"/>
          <p:cNvSpPr/>
          <p:nvPr/>
        </p:nvSpPr>
        <p:spPr>
          <a:xfrm>
            <a:off x="6276881" y="48374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56" name="object 4925"/>
          <p:cNvSpPr/>
          <p:nvPr/>
        </p:nvSpPr>
        <p:spPr>
          <a:xfrm>
            <a:off x="6235478" y="4837474"/>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57" name="object 4926"/>
          <p:cNvSpPr/>
          <p:nvPr/>
        </p:nvSpPr>
        <p:spPr>
          <a:xfrm>
            <a:off x="6359696" y="4885931"/>
            <a:ext cx="34555" cy="0"/>
          </a:xfrm>
          <a:custGeom>
            <a:avLst/>
            <a:gdLst/>
            <a:ahLst/>
            <a:cxnLst/>
            <a:rect l="l" t="t" r="r" b="b"/>
            <a:pathLst>
              <a:path w="55245">
                <a:moveTo>
                  <a:pt x="0" y="0"/>
                </a:moveTo>
                <a:lnTo>
                  <a:pt x="55181"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58" name="object 4927"/>
          <p:cNvSpPr/>
          <p:nvPr/>
        </p:nvSpPr>
        <p:spPr>
          <a:xfrm>
            <a:off x="6318285" y="48859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59" name="object 4928"/>
          <p:cNvSpPr/>
          <p:nvPr/>
        </p:nvSpPr>
        <p:spPr>
          <a:xfrm>
            <a:off x="6276881" y="48859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60" name="object 4929"/>
          <p:cNvSpPr/>
          <p:nvPr/>
        </p:nvSpPr>
        <p:spPr>
          <a:xfrm>
            <a:off x="6401100" y="4885931"/>
            <a:ext cx="34555" cy="0"/>
          </a:xfrm>
          <a:custGeom>
            <a:avLst/>
            <a:gdLst/>
            <a:ahLst/>
            <a:cxnLst/>
            <a:rect l="l" t="t" r="r" b="b"/>
            <a:pathLst>
              <a:path w="55245">
                <a:moveTo>
                  <a:pt x="0" y="0"/>
                </a:moveTo>
                <a:lnTo>
                  <a:pt x="55194" y="0"/>
                </a:lnTo>
              </a:path>
            </a:pathLst>
          </a:custGeom>
          <a:ln w="55194">
            <a:solidFill>
              <a:srgbClr val="BAE3F2"/>
            </a:solidFill>
          </a:ln>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61" name="object 4930"/>
          <p:cNvSpPr/>
          <p:nvPr/>
        </p:nvSpPr>
        <p:spPr>
          <a:xfrm>
            <a:off x="3032606" y="2371242"/>
            <a:ext cx="172779" cy="194349"/>
          </a:xfrm>
          <a:custGeom>
            <a:avLst/>
            <a:gdLst/>
            <a:ahLst/>
            <a:cxnLst/>
            <a:rect l="l" t="t" r="r" b="b"/>
            <a:pathLst>
              <a:path w="276225" h="265430">
                <a:moveTo>
                  <a:pt x="137845" y="0"/>
                </a:moveTo>
                <a:lnTo>
                  <a:pt x="94278" y="6756"/>
                </a:lnTo>
                <a:lnTo>
                  <a:pt x="56438" y="25569"/>
                </a:lnTo>
                <a:lnTo>
                  <a:pt x="26598" y="54255"/>
                </a:lnTo>
                <a:lnTo>
                  <a:pt x="7028" y="90630"/>
                </a:lnTo>
                <a:lnTo>
                  <a:pt x="0" y="132511"/>
                </a:lnTo>
                <a:lnTo>
                  <a:pt x="7028" y="174399"/>
                </a:lnTo>
                <a:lnTo>
                  <a:pt x="26598" y="210778"/>
                </a:lnTo>
                <a:lnTo>
                  <a:pt x="56438" y="239466"/>
                </a:lnTo>
                <a:lnTo>
                  <a:pt x="94278" y="258280"/>
                </a:lnTo>
                <a:lnTo>
                  <a:pt x="137845" y="265036"/>
                </a:lnTo>
                <a:lnTo>
                  <a:pt x="181413" y="258280"/>
                </a:lnTo>
                <a:lnTo>
                  <a:pt x="219253" y="239466"/>
                </a:lnTo>
                <a:lnTo>
                  <a:pt x="249093" y="210778"/>
                </a:lnTo>
                <a:lnTo>
                  <a:pt x="268663" y="174399"/>
                </a:lnTo>
                <a:lnTo>
                  <a:pt x="275691" y="132511"/>
                </a:lnTo>
                <a:lnTo>
                  <a:pt x="268663" y="90630"/>
                </a:lnTo>
                <a:lnTo>
                  <a:pt x="249093" y="54255"/>
                </a:lnTo>
                <a:lnTo>
                  <a:pt x="219253" y="25569"/>
                </a:lnTo>
                <a:lnTo>
                  <a:pt x="181413" y="6756"/>
                </a:lnTo>
                <a:lnTo>
                  <a:pt x="137845" y="0"/>
                </a:lnTo>
                <a:close/>
              </a:path>
            </a:pathLst>
          </a:custGeom>
          <a:solidFill>
            <a:srgbClr val="AFB0B0"/>
          </a:solidFill>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62" name="object 4931"/>
          <p:cNvSpPr/>
          <p:nvPr/>
        </p:nvSpPr>
        <p:spPr>
          <a:xfrm>
            <a:off x="3071806" y="2415322"/>
            <a:ext cx="94135" cy="106008"/>
          </a:xfrm>
          <a:custGeom>
            <a:avLst/>
            <a:gdLst/>
            <a:ahLst/>
            <a:cxnLst/>
            <a:rect l="l" t="t" r="r" b="b"/>
            <a:pathLst>
              <a:path w="150495" h="144780">
                <a:moveTo>
                  <a:pt x="75184" y="0"/>
                </a:moveTo>
                <a:lnTo>
                  <a:pt x="45916" y="5680"/>
                </a:lnTo>
                <a:lnTo>
                  <a:pt x="22018" y="21170"/>
                </a:lnTo>
                <a:lnTo>
                  <a:pt x="5907" y="44148"/>
                </a:lnTo>
                <a:lnTo>
                  <a:pt x="0" y="72288"/>
                </a:lnTo>
                <a:lnTo>
                  <a:pt x="5907" y="100421"/>
                </a:lnTo>
                <a:lnTo>
                  <a:pt x="22018" y="123394"/>
                </a:lnTo>
                <a:lnTo>
                  <a:pt x="45916" y="138884"/>
                </a:lnTo>
                <a:lnTo>
                  <a:pt x="75184" y="144564"/>
                </a:lnTo>
                <a:lnTo>
                  <a:pt x="104451" y="138884"/>
                </a:lnTo>
                <a:lnTo>
                  <a:pt x="128349" y="123394"/>
                </a:lnTo>
                <a:lnTo>
                  <a:pt x="144460" y="100421"/>
                </a:lnTo>
                <a:lnTo>
                  <a:pt x="150368" y="72288"/>
                </a:lnTo>
                <a:lnTo>
                  <a:pt x="144460" y="44148"/>
                </a:lnTo>
                <a:lnTo>
                  <a:pt x="128349" y="21170"/>
                </a:lnTo>
                <a:lnTo>
                  <a:pt x="104451" y="5680"/>
                </a:lnTo>
                <a:lnTo>
                  <a:pt x="75184" y="0"/>
                </a:lnTo>
                <a:close/>
              </a:path>
            </a:pathLst>
          </a:custGeom>
          <a:solidFill>
            <a:srgbClr val="868687"/>
          </a:solidFill>
        </p:spPr>
        <p:txBody>
          <a:bodyPr wrap="square" lIns="0" tIns="0" rIns="0" bIns="0" rtlCol="0"/>
          <a:lstStyle/>
          <a:p>
            <a:endParaRPr>
              <a:latin typeface="현대하모니 M" panose="02020603020101020101" pitchFamily="18" charset="-127"/>
              <a:ea typeface="현대하모니 M" panose="02020603020101020101" pitchFamily="18" charset="-127"/>
            </a:endParaRPr>
          </a:p>
        </p:txBody>
      </p:sp>
      <p:sp>
        <p:nvSpPr>
          <p:cNvPr id="10263" name="object 4941"/>
          <p:cNvSpPr txBox="1"/>
          <p:nvPr/>
        </p:nvSpPr>
        <p:spPr>
          <a:xfrm>
            <a:off x="2945771" y="2546726"/>
            <a:ext cx="143728" cy="76944"/>
          </a:xfrm>
          <a:prstGeom prst="rect">
            <a:avLst/>
          </a:prstGeom>
        </p:spPr>
        <p:txBody>
          <a:bodyPr vert="horz" wrap="square" lIns="0" tIns="0" rIns="0" bIns="0" rtlCol="0">
            <a:spAutoFit/>
          </a:bodyPr>
          <a:lstStyle/>
          <a:p>
            <a:pPr marL="8447"/>
            <a:r>
              <a:rPr sz="500" spc="10" dirty="0" smtClean="0">
                <a:solidFill>
                  <a:srgbClr val="FFFFFF"/>
                </a:solidFill>
                <a:latin typeface="현대하모니 M" panose="02020603020101020101" pitchFamily="18" charset="-127"/>
                <a:ea typeface="현대하모니 M" panose="02020603020101020101" pitchFamily="18" charset="-127"/>
                <a:cs typeface="Calibri"/>
              </a:rPr>
              <a:t>3</a:t>
            </a:r>
            <a:r>
              <a:rPr lang="en-US" sz="500" spc="10" dirty="0" smtClean="0">
                <a:solidFill>
                  <a:srgbClr val="FFFFFF"/>
                </a:solidFill>
                <a:latin typeface="현대하모니 M" panose="02020603020101020101" pitchFamily="18" charset="-127"/>
                <a:ea typeface="현대하모니 M" panose="02020603020101020101" pitchFamily="18" charset="-127"/>
                <a:cs typeface="Calibri"/>
              </a:rPr>
              <a:t>7</a:t>
            </a:r>
            <a:endParaRPr sz="500" dirty="0">
              <a:latin typeface="현대하모니 M" panose="02020603020101020101" pitchFamily="18" charset="-127"/>
              <a:ea typeface="현대하모니 M" panose="02020603020101020101" pitchFamily="18" charset="-127"/>
              <a:cs typeface="Calibri"/>
            </a:endParaRPr>
          </a:p>
        </p:txBody>
      </p:sp>
      <p:sp>
        <p:nvSpPr>
          <p:cNvPr id="10264" name="object 4951"/>
          <p:cNvSpPr txBox="1"/>
          <p:nvPr/>
        </p:nvSpPr>
        <p:spPr>
          <a:xfrm>
            <a:off x="6025179" y="2002001"/>
            <a:ext cx="151966" cy="76944"/>
          </a:xfrm>
          <a:prstGeom prst="rect">
            <a:avLst/>
          </a:prstGeom>
        </p:spPr>
        <p:txBody>
          <a:bodyPr vert="horz" wrap="square" lIns="0" tIns="0" rIns="0" bIns="0" rtlCol="0">
            <a:spAutoFit/>
          </a:bodyPr>
          <a:lstStyle/>
          <a:p>
            <a:pPr marL="8447"/>
            <a:r>
              <a:rPr sz="500" spc="10" dirty="0">
                <a:solidFill>
                  <a:srgbClr val="FFFFFF"/>
                </a:solidFill>
                <a:latin typeface="현대하모니 M" panose="02020603020101020101" pitchFamily="18" charset="-127"/>
                <a:ea typeface="현대하모니 M" panose="02020603020101020101" pitchFamily="18" charset="-127"/>
                <a:cs typeface="Calibri"/>
              </a:rPr>
              <a:t>2</a:t>
            </a:r>
            <a:endParaRPr sz="500" dirty="0">
              <a:latin typeface="현대하모니 M" panose="02020603020101020101" pitchFamily="18" charset="-127"/>
              <a:ea typeface="현대하모니 M" panose="02020603020101020101" pitchFamily="18" charset="-127"/>
              <a:cs typeface="Calibri"/>
            </a:endParaRPr>
          </a:p>
        </p:txBody>
      </p:sp>
      <p:sp>
        <p:nvSpPr>
          <p:cNvPr id="10265" name="object 4953"/>
          <p:cNvSpPr txBox="1"/>
          <p:nvPr/>
        </p:nvSpPr>
        <p:spPr>
          <a:xfrm>
            <a:off x="5958006" y="2621443"/>
            <a:ext cx="219139" cy="76944"/>
          </a:xfrm>
          <a:prstGeom prst="rect">
            <a:avLst/>
          </a:prstGeom>
        </p:spPr>
        <p:txBody>
          <a:bodyPr vert="horz" wrap="square" lIns="0" tIns="0" rIns="0" bIns="0" rtlCol="0">
            <a:spAutoFit/>
          </a:bodyPr>
          <a:lstStyle/>
          <a:p>
            <a:pPr marL="8447"/>
            <a:r>
              <a:rPr sz="500" spc="10" dirty="0" smtClean="0">
                <a:solidFill>
                  <a:srgbClr val="FFFFFF"/>
                </a:solidFill>
                <a:latin typeface="현대하모니 M" panose="02020603020101020101" pitchFamily="18" charset="-127"/>
                <a:ea typeface="현대하모니 M" panose="02020603020101020101" pitchFamily="18" charset="-127"/>
                <a:cs typeface="Calibri"/>
              </a:rPr>
              <a:t>2</a:t>
            </a:r>
            <a:r>
              <a:rPr lang="en-US" sz="500" spc="10" dirty="0" smtClean="0">
                <a:solidFill>
                  <a:srgbClr val="FFFFFF"/>
                </a:solidFill>
                <a:latin typeface="현대하모니 M" panose="02020603020101020101" pitchFamily="18" charset="-127"/>
                <a:ea typeface="현대하모니 M" panose="02020603020101020101" pitchFamily="18" charset="-127"/>
                <a:cs typeface="Calibri"/>
              </a:rPr>
              <a:t>8</a:t>
            </a:r>
            <a:endParaRPr sz="500" dirty="0">
              <a:latin typeface="현대하모니 M" panose="02020603020101020101" pitchFamily="18" charset="-127"/>
              <a:ea typeface="현대하모니 M" panose="02020603020101020101" pitchFamily="18" charset="-127"/>
              <a:cs typeface="Calibri"/>
            </a:endParaRPr>
          </a:p>
        </p:txBody>
      </p:sp>
      <p:sp>
        <p:nvSpPr>
          <p:cNvPr id="10266" name="object 4955"/>
          <p:cNvSpPr txBox="1"/>
          <p:nvPr/>
        </p:nvSpPr>
        <p:spPr>
          <a:xfrm>
            <a:off x="5371542" y="2379744"/>
            <a:ext cx="157539" cy="76944"/>
          </a:xfrm>
          <a:prstGeom prst="rect">
            <a:avLst/>
          </a:prstGeom>
        </p:spPr>
        <p:txBody>
          <a:bodyPr vert="horz" wrap="square" lIns="0" tIns="0" rIns="0" bIns="0" rtlCol="0">
            <a:spAutoFit/>
          </a:bodyPr>
          <a:lstStyle/>
          <a:p>
            <a:pPr marL="8447"/>
            <a:r>
              <a:rPr sz="500" spc="10" dirty="0">
                <a:solidFill>
                  <a:srgbClr val="FFFFFF"/>
                </a:solidFill>
                <a:latin typeface="현대하모니 M" panose="02020603020101020101" pitchFamily="18" charset="-127"/>
                <a:ea typeface="현대하모니 M" panose="02020603020101020101" pitchFamily="18" charset="-127"/>
                <a:cs typeface="Calibri"/>
              </a:rPr>
              <a:t>1</a:t>
            </a:r>
            <a:endParaRPr sz="500" dirty="0">
              <a:latin typeface="현대하모니 M" panose="02020603020101020101" pitchFamily="18" charset="-127"/>
              <a:ea typeface="현대하모니 M" panose="02020603020101020101" pitchFamily="18" charset="-127"/>
              <a:cs typeface="Calibri"/>
            </a:endParaRPr>
          </a:p>
        </p:txBody>
      </p:sp>
      <p:sp>
        <p:nvSpPr>
          <p:cNvPr id="10267" name="object 4961"/>
          <p:cNvSpPr txBox="1"/>
          <p:nvPr/>
        </p:nvSpPr>
        <p:spPr>
          <a:xfrm>
            <a:off x="5958014" y="2379744"/>
            <a:ext cx="147131" cy="76944"/>
          </a:xfrm>
          <a:prstGeom prst="rect">
            <a:avLst/>
          </a:prstGeom>
        </p:spPr>
        <p:txBody>
          <a:bodyPr vert="horz" wrap="square" lIns="0" tIns="0" rIns="0" bIns="0" rtlCol="0">
            <a:spAutoFit/>
          </a:bodyPr>
          <a:lstStyle/>
          <a:p>
            <a:pPr marL="8447"/>
            <a:r>
              <a:rPr sz="500" spc="10" dirty="0" smtClean="0">
                <a:solidFill>
                  <a:srgbClr val="FFFFFF"/>
                </a:solidFill>
                <a:latin typeface="현대하모니 M" panose="02020603020101020101" pitchFamily="18" charset="-127"/>
                <a:ea typeface="현대하모니 M" panose="02020603020101020101" pitchFamily="18" charset="-127"/>
                <a:cs typeface="Calibri"/>
              </a:rPr>
              <a:t>2</a:t>
            </a:r>
            <a:r>
              <a:rPr lang="en-US" sz="500" spc="10" dirty="0" smtClean="0">
                <a:solidFill>
                  <a:srgbClr val="FFFFFF"/>
                </a:solidFill>
                <a:latin typeface="현대하모니 M" panose="02020603020101020101" pitchFamily="18" charset="-127"/>
                <a:ea typeface="현대하모니 M" panose="02020603020101020101" pitchFamily="18" charset="-127"/>
                <a:cs typeface="Calibri"/>
              </a:rPr>
              <a:t>9</a:t>
            </a:r>
            <a:endParaRPr sz="500" dirty="0">
              <a:latin typeface="현대하모니 M" panose="02020603020101020101" pitchFamily="18" charset="-127"/>
              <a:ea typeface="현대하모니 M" panose="02020603020101020101" pitchFamily="18" charset="-127"/>
              <a:cs typeface="Calibri"/>
            </a:endParaRPr>
          </a:p>
        </p:txBody>
      </p:sp>
      <p:sp>
        <p:nvSpPr>
          <p:cNvPr id="10268" name="object 4975"/>
          <p:cNvSpPr txBox="1"/>
          <p:nvPr/>
        </p:nvSpPr>
        <p:spPr>
          <a:xfrm>
            <a:off x="2164130" y="2863189"/>
            <a:ext cx="138668" cy="76944"/>
          </a:xfrm>
          <a:prstGeom prst="rect">
            <a:avLst/>
          </a:prstGeom>
        </p:spPr>
        <p:txBody>
          <a:bodyPr vert="horz" wrap="square" lIns="0" tIns="0" rIns="0" bIns="0" rtlCol="0">
            <a:spAutoFit/>
          </a:bodyPr>
          <a:lstStyle/>
          <a:p>
            <a:pPr marL="8447"/>
            <a:r>
              <a:rPr sz="500" spc="10" dirty="0">
                <a:solidFill>
                  <a:srgbClr val="FFFFFF"/>
                </a:solidFill>
                <a:latin typeface="현대하모니 M" panose="02020603020101020101" pitchFamily="18" charset="-127"/>
                <a:ea typeface="현대하모니 M" panose="02020603020101020101" pitchFamily="18" charset="-127"/>
                <a:cs typeface="Calibri"/>
              </a:rPr>
              <a:t>24</a:t>
            </a:r>
            <a:endParaRPr sz="500" dirty="0">
              <a:latin typeface="현대하모니 M" panose="02020603020101020101" pitchFamily="18" charset="-127"/>
              <a:ea typeface="현대하모니 M" panose="02020603020101020101" pitchFamily="18" charset="-127"/>
              <a:cs typeface="Calibri"/>
            </a:endParaRPr>
          </a:p>
        </p:txBody>
      </p:sp>
      <p:sp>
        <p:nvSpPr>
          <p:cNvPr id="10269" name="object 4981"/>
          <p:cNvSpPr txBox="1"/>
          <p:nvPr/>
        </p:nvSpPr>
        <p:spPr>
          <a:xfrm>
            <a:off x="1619972" y="1770186"/>
            <a:ext cx="203236" cy="76944"/>
          </a:xfrm>
          <a:prstGeom prst="rect">
            <a:avLst/>
          </a:prstGeom>
        </p:spPr>
        <p:txBody>
          <a:bodyPr vert="horz" wrap="square" lIns="0" tIns="0" rIns="0" bIns="0" rtlCol="0">
            <a:spAutoFit/>
          </a:bodyPr>
          <a:lstStyle/>
          <a:p>
            <a:pPr marL="8447"/>
            <a:r>
              <a:rPr sz="500" spc="10" dirty="0" smtClean="0">
                <a:solidFill>
                  <a:srgbClr val="FFFFFF"/>
                </a:solidFill>
                <a:latin typeface="현대하모니 M" panose="02020603020101020101" pitchFamily="18" charset="-127"/>
                <a:ea typeface="현대하모니 M" panose="02020603020101020101" pitchFamily="18" charset="-127"/>
                <a:cs typeface="Calibri"/>
              </a:rPr>
              <a:t>3</a:t>
            </a:r>
            <a:r>
              <a:rPr lang="en-US" sz="500" spc="10" dirty="0" smtClean="0">
                <a:solidFill>
                  <a:srgbClr val="FFFFFF"/>
                </a:solidFill>
                <a:latin typeface="현대하모니 M" panose="02020603020101020101" pitchFamily="18" charset="-127"/>
                <a:ea typeface="현대하모니 M" panose="02020603020101020101" pitchFamily="18" charset="-127"/>
                <a:cs typeface="Calibri"/>
              </a:rPr>
              <a:t>5</a:t>
            </a:r>
            <a:endParaRPr sz="500" dirty="0">
              <a:latin typeface="현대하모니 M" panose="02020603020101020101" pitchFamily="18" charset="-127"/>
              <a:ea typeface="현대하모니 M" panose="02020603020101020101" pitchFamily="18" charset="-127"/>
              <a:cs typeface="Calibri"/>
            </a:endParaRPr>
          </a:p>
        </p:txBody>
      </p:sp>
      <p:sp>
        <p:nvSpPr>
          <p:cNvPr id="10270" name="object 4983"/>
          <p:cNvSpPr txBox="1"/>
          <p:nvPr/>
        </p:nvSpPr>
        <p:spPr>
          <a:xfrm>
            <a:off x="885619" y="1870225"/>
            <a:ext cx="109481" cy="76944"/>
          </a:xfrm>
          <a:prstGeom prst="rect">
            <a:avLst/>
          </a:prstGeom>
        </p:spPr>
        <p:txBody>
          <a:bodyPr vert="horz" wrap="square" lIns="0" tIns="0" rIns="0" bIns="0" rtlCol="0">
            <a:spAutoFit/>
          </a:bodyPr>
          <a:lstStyle/>
          <a:p>
            <a:pPr marL="8447"/>
            <a:r>
              <a:rPr lang="en-US" sz="500" spc="10" dirty="0" smtClean="0">
                <a:solidFill>
                  <a:srgbClr val="FFFFFF"/>
                </a:solidFill>
                <a:latin typeface="현대하모니 M" panose="02020603020101020101" pitchFamily="18" charset="-127"/>
                <a:ea typeface="현대하모니 M" panose="02020603020101020101" pitchFamily="18" charset="-127"/>
                <a:cs typeface="Calibri"/>
              </a:rPr>
              <a:t>3</a:t>
            </a:r>
            <a:endParaRPr sz="500" dirty="0">
              <a:latin typeface="현대하모니 M" panose="02020603020101020101" pitchFamily="18" charset="-127"/>
              <a:ea typeface="현대하모니 M" panose="02020603020101020101" pitchFamily="18" charset="-127"/>
              <a:cs typeface="Calibri"/>
            </a:endParaRPr>
          </a:p>
        </p:txBody>
      </p:sp>
      <p:sp>
        <p:nvSpPr>
          <p:cNvPr id="10271" name="object 4992"/>
          <p:cNvSpPr txBox="1"/>
          <p:nvPr/>
        </p:nvSpPr>
        <p:spPr>
          <a:xfrm>
            <a:off x="629206" y="1977833"/>
            <a:ext cx="147340" cy="76944"/>
          </a:xfrm>
          <a:prstGeom prst="rect">
            <a:avLst/>
          </a:prstGeom>
        </p:spPr>
        <p:txBody>
          <a:bodyPr vert="horz" wrap="square" lIns="0" tIns="0" rIns="0" bIns="0" rtlCol="0">
            <a:spAutoFit/>
          </a:bodyPr>
          <a:lstStyle/>
          <a:p>
            <a:pPr marL="8447"/>
            <a:r>
              <a:rPr sz="500" spc="10" dirty="0" smtClean="0">
                <a:solidFill>
                  <a:srgbClr val="FFFFFF"/>
                </a:solidFill>
                <a:latin typeface="현대하모니 M" panose="02020603020101020101" pitchFamily="18" charset="-127"/>
                <a:ea typeface="현대하모니 M" panose="02020603020101020101" pitchFamily="18" charset="-127"/>
                <a:cs typeface="Calibri"/>
              </a:rPr>
              <a:t>5</a:t>
            </a:r>
            <a:r>
              <a:rPr lang="en-US" sz="500" spc="10" dirty="0" smtClean="0">
                <a:solidFill>
                  <a:srgbClr val="FFFFFF"/>
                </a:solidFill>
                <a:latin typeface="현대하모니 M" panose="02020603020101020101" pitchFamily="18" charset="-127"/>
                <a:ea typeface="현대하모니 M" panose="02020603020101020101" pitchFamily="18" charset="-127"/>
                <a:cs typeface="Calibri"/>
              </a:rPr>
              <a:t>7</a:t>
            </a:r>
            <a:endParaRPr sz="500" dirty="0">
              <a:latin typeface="현대하모니 M" panose="02020603020101020101" pitchFamily="18" charset="-127"/>
              <a:ea typeface="현대하모니 M" panose="02020603020101020101" pitchFamily="18" charset="-127"/>
              <a:cs typeface="Calibri"/>
            </a:endParaRPr>
          </a:p>
        </p:txBody>
      </p:sp>
      <p:sp>
        <p:nvSpPr>
          <p:cNvPr id="10272" name="object 4994"/>
          <p:cNvSpPr txBox="1"/>
          <p:nvPr/>
        </p:nvSpPr>
        <p:spPr>
          <a:xfrm>
            <a:off x="646273" y="2077397"/>
            <a:ext cx="190050" cy="76944"/>
          </a:xfrm>
          <a:prstGeom prst="rect">
            <a:avLst/>
          </a:prstGeom>
        </p:spPr>
        <p:txBody>
          <a:bodyPr vert="horz" wrap="square" lIns="0" tIns="0" rIns="0" bIns="0" rtlCol="0">
            <a:spAutoFit/>
          </a:bodyPr>
          <a:lstStyle/>
          <a:p>
            <a:pPr marL="8447"/>
            <a:r>
              <a:rPr lang="en-US" sz="500" spc="10" dirty="0" smtClean="0">
                <a:solidFill>
                  <a:srgbClr val="FFFFFF"/>
                </a:solidFill>
                <a:latin typeface="현대하모니 M" panose="02020603020101020101" pitchFamily="18" charset="-127"/>
                <a:ea typeface="현대하모니 M" panose="02020603020101020101" pitchFamily="18" charset="-127"/>
                <a:cs typeface="Calibri"/>
              </a:rPr>
              <a:t>30</a:t>
            </a:r>
            <a:endParaRPr sz="500" dirty="0">
              <a:latin typeface="현대하모니 M" panose="02020603020101020101" pitchFamily="18" charset="-127"/>
              <a:ea typeface="현대하모니 M" panose="02020603020101020101" pitchFamily="18" charset="-127"/>
              <a:cs typeface="Calibri"/>
            </a:endParaRPr>
          </a:p>
        </p:txBody>
      </p:sp>
      <p:sp>
        <p:nvSpPr>
          <p:cNvPr id="10273" name="object 5002"/>
          <p:cNvSpPr txBox="1"/>
          <p:nvPr/>
        </p:nvSpPr>
        <p:spPr>
          <a:xfrm>
            <a:off x="1126893" y="2140389"/>
            <a:ext cx="164899" cy="76944"/>
          </a:xfrm>
          <a:prstGeom prst="rect">
            <a:avLst/>
          </a:prstGeom>
        </p:spPr>
        <p:txBody>
          <a:bodyPr vert="horz" wrap="square" lIns="0" tIns="0" rIns="0" bIns="0" rtlCol="0">
            <a:spAutoFit/>
          </a:bodyPr>
          <a:lstStyle/>
          <a:p>
            <a:pPr marL="8447"/>
            <a:r>
              <a:rPr sz="500" spc="10" dirty="0">
                <a:solidFill>
                  <a:srgbClr val="FFFFFF"/>
                </a:solidFill>
                <a:latin typeface="현대하모니 M" panose="02020603020101020101" pitchFamily="18" charset="-127"/>
                <a:ea typeface="현대하모니 M" panose="02020603020101020101" pitchFamily="18" charset="-127"/>
                <a:cs typeface="Calibri"/>
              </a:rPr>
              <a:t>9</a:t>
            </a:r>
            <a:endParaRPr sz="500" dirty="0">
              <a:latin typeface="현대하모니 M" panose="02020603020101020101" pitchFamily="18" charset="-127"/>
              <a:ea typeface="현대하모니 M" panose="02020603020101020101" pitchFamily="18" charset="-127"/>
              <a:cs typeface="Calibri"/>
            </a:endParaRPr>
          </a:p>
        </p:txBody>
      </p:sp>
      <p:sp>
        <p:nvSpPr>
          <p:cNvPr id="10274" name="object 5008"/>
          <p:cNvSpPr txBox="1"/>
          <p:nvPr/>
        </p:nvSpPr>
        <p:spPr>
          <a:xfrm>
            <a:off x="984264" y="2170377"/>
            <a:ext cx="47663" cy="76944"/>
          </a:xfrm>
          <a:prstGeom prst="rect">
            <a:avLst/>
          </a:prstGeom>
        </p:spPr>
        <p:txBody>
          <a:bodyPr vert="horz" wrap="square" lIns="0" tIns="0" rIns="0" bIns="0" rtlCol="0">
            <a:spAutoFit/>
          </a:bodyPr>
          <a:lstStyle/>
          <a:p>
            <a:pPr marL="8447"/>
            <a:r>
              <a:rPr sz="500" spc="10" dirty="0">
                <a:solidFill>
                  <a:srgbClr val="FFFFFF"/>
                </a:solidFill>
                <a:latin typeface="현대하모니 M" panose="02020603020101020101" pitchFamily="18" charset="-127"/>
                <a:ea typeface="현대하모니 M" panose="02020603020101020101" pitchFamily="18" charset="-127"/>
                <a:cs typeface="Calibri"/>
              </a:rPr>
              <a:t>8</a:t>
            </a:r>
            <a:endParaRPr sz="500" dirty="0">
              <a:latin typeface="현대하모니 M" panose="02020603020101020101" pitchFamily="18" charset="-127"/>
              <a:ea typeface="현대하모니 M" panose="02020603020101020101" pitchFamily="18" charset="-127"/>
              <a:cs typeface="Calibri"/>
            </a:endParaRPr>
          </a:p>
        </p:txBody>
      </p:sp>
      <p:sp>
        <p:nvSpPr>
          <p:cNvPr id="10275" name="object 5012"/>
          <p:cNvSpPr txBox="1"/>
          <p:nvPr/>
        </p:nvSpPr>
        <p:spPr>
          <a:xfrm>
            <a:off x="956658" y="2290344"/>
            <a:ext cx="145373" cy="76944"/>
          </a:xfrm>
          <a:prstGeom prst="rect">
            <a:avLst/>
          </a:prstGeom>
        </p:spPr>
        <p:txBody>
          <a:bodyPr vert="horz" wrap="square" lIns="0" tIns="0" rIns="0" bIns="0" rtlCol="0">
            <a:spAutoFit/>
          </a:bodyPr>
          <a:lstStyle/>
          <a:p>
            <a:pPr marL="8447"/>
            <a:r>
              <a:rPr sz="500" spc="10" dirty="0" smtClean="0">
                <a:solidFill>
                  <a:srgbClr val="FFFFFF"/>
                </a:solidFill>
                <a:latin typeface="현대하모니 M" panose="02020603020101020101" pitchFamily="18" charset="-127"/>
                <a:ea typeface="현대하모니 M" panose="02020603020101020101" pitchFamily="18" charset="-127"/>
                <a:cs typeface="Calibri"/>
              </a:rPr>
              <a:t>5</a:t>
            </a:r>
            <a:r>
              <a:rPr lang="en-US" sz="500" spc="10" dirty="0" smtClean="0">
                <a:solidFill>
                  <a:srgbClr val="FFFFFF"/>
                </a:solidFill>
                <a:latin typeface="현대하모니 M" panose="02020603020101020101" pitchFamily="18" charset="-127"/>
                <a:ea typeface="현대하모니 M" panose="02020603020101020101" pitchFamily="18" charset="-127"/>
                <a:cs typeface="Calibri"/>
              </a:rPr>
              <a:t>5</a:t>
            </a:r>
            <a:endParaRPr sz="500" dirty="0">
              <a:latin typeface="현대하모니 M" panose="02020603020101020101" pitchFamily="18" charset="-127"/>
              <a:ea typeface="현대하모니 M" panose="02020603020101020101" pitchFamily="18" charset="-127"/>
              <a:cs typeface="Calibri"/>
            </a:endParaRPr>
          </a:p>
        </p:txBody>
      </p:sp>
      <p:sp>
        <p:nvSpPr>
          <p:cNvPr id="10276" name="object 5020"/>
          <p:cNvSpPr txBox="1"/>
          <p:nvPr/>
        </p:nvSpPr>
        <p:spPr>
          <a:xfrm>
            <a:off x="1169547" y="2364373"/>
            <a:ext cx="156795" cy="76944"/>
          </a:xfrm>
          <a:prstGeom prst="rect">
            <a:avLst/>
          </a:prstGeom>
        </p:spPr>
        <p:txBody>
          <a:bodyPr vert="horz" wrap="square" lIns="0" tIns="0" rIns="0" bIns="0" rtlCol="0">
            <a:spAutoFit/>
          </a:bodyPr>
          <a:lstStyle/>
          <a:p>
            <a:pPr marL="8447"/>
            <a:r>
              <a:rPr sz="500" spc="10" dirty="0" smtClean="0">
                <a:solidFill>
                  <a:srgbClr val="FFFFFF"/>
                </a:solidFill>
                <a:latin typeface="현대하모니 M" panose="02020603020101020101" pitchFamily="18" charset="-127"/>
                <a:ea typeface="현대하모니 M" panose="02020603020101020101" pitchFamily="18" charset="-127"/>
                <a:cs typeface="Calibri"/>
              </a:rPr>
              <a:t>4</a:t>
            </a:r>
            <a:r>
              <a:rPr lang="en-US" sz="500" spc="10" dirty="0" smtClean="0">
                <a:solidFill>
                  <a:srgbClr val="FFFFFF"/>
                </a:solidFill>
                <a:latin typeface="현대하모니 M" panose="02020603020101020101" pitchFamily="18" charset="-127"/>
                <a:ea typeface="현대하모니 M" panose="02020603020101020101" pitchFamily="18" charset="-127"/>
                <a:cs typeface="Calibri"/>
              </a:rPr>
              <a:t>5</a:t>
            </a:r>
            <a:endParaRPr sz="500" dirty="0">
              <a:latin typeface="현대하모니 M" panose="02020603020101020101" pitchFamily="18" charset="-127"/>
              <a:ea typeface="현대하모니 M" panose="02020603020101020101" pitchFamily="18" charset="-127"/>
              <a:cs typeface="Calibri"/>
            </a:endParaRPr>
          </a:p>
        </p:txBody>
      </p:sp>
      <p:sp>
        <p:nvSpPr>
          <p:cNvPr id="10277" name="object 5028"/>
          <p:cNvSpPr txBox="1"/>
          <p:nvPr/>
        </p:nvSpPr>
        <p:spPr>
          <a:xfrm>
            <a:off x="1225392" y="1797265"/>
            <a:ext cx="232009" cy="76944"/>
          </a:xfrm>
          <a:prstGeom prst="rect">
            <a:avLst/>
          </a:prstGeom>
        </p:spPr>
        <p:txBody>
          <a:bodyPr vert="horz" wrap="square" lIns="0" tIns="0" rIns="0" bIns="0" rtlCol="0">
            <a:spAutoFit/>
          </a:bodyPr>
          <a:lstStyle/>
          <a:p>
            <a:pPr marL="8447"/>
            <a:r>
              <a:rPr sz="500" spc="10" dirty="0">
                <a:solidFill>
                  <a:srgbClr val="FFFFFF"/>
                </a:solidFill>
                <a:latin typeface="현대하모니 M" panose="02020603020101020101" pitchFamily="18" charset="-127"/>
                <a:ea typeface="현대하모니 M" panose="02020603020101020101" pitchFamily="18" charset="-127"/>
                <a:cs typeface="Calibri"/>
              </a:rPr>
              <a:t>14</a:t>
            </a:r>
            <a:endParaRPr sz="500" dirty="0">
              <a:latin typeface="현대하모니 M" panose="02020603020101020101" pitchFamily="18" charset="-127"/>
              <a:ea typeface="현대하모니 M" panose="02020603020101020101" pitchFamily="18" charset="-127"/>
              <a:cs typeface="Calibri"/>
            </a:endParaRPr>
          </a:p>
        </p:txBody>
      </p:sp>
      <p:sp>
        <p:nvSpPr>
          <p:cNvPr id="10278" name="object 5033"/>
          <p:cNvSpPr txBox="1"/>
          <p:nvPr/>
        </p:nvSpPr>
        <p:spPr>
          <a:xfrm>
            <a:off x="3216929" y="2427138"/>
            <a:ext cx="510933" cy="92333"/>
          </a:xfrm>
          <a:prstGeom prst="rect">
            <a:avLst/>
          </a:prstGeom>
        </p:spPr>
        <p:txBody>
          <a:bodyPr vert="horz" wrap="square" lIns="0" tIns="0" rIns="0" bIns="0" rtlCol="0">
            <a:spAutoFit/>
          </a:bodyPr>
          <a:lstStyle/>
          <a:p>
            <a:pPr marL="8447"/>
            <a:r>
              <a:rPr sz="600" spc="27" dirty="0">
                <a:latin typeface="현대하모니 M" panose="02020603020101020101" pitchFamily="18" charset="-127"/>
                <a:ea typeface="현대하모니 M" panose="02020603020101020101" pitchFamily="18" charset="-127"/>
                <a:cs typeface="Calibri"/>
              </a:rPr>
              <a:t>SEOUL</a:t>
            </a:r>
            <a:endParaRPr sz="600" dirty="0">
              <a:latin typeface="현대하모니 M" panose="02020603020101020101" pitchFamily="18" charset="-127"/>
              <a:ea typeface="현대하모니 M" panose="02020603020101020101" pitchFamily="18" charset="-127"/>
              <a:cs typeface="Calibri"/>
            </a:endParaRPr>
          </a:p>
        </p:txBody>
      </p:sp>
      <p:sp>
        <p:nvSpPr>
          <p:cNvPr id="10285" name="TextBox 10284"/>
          <p:cNvSpPr txBox="1"/>
          <p:nvPr/>
        </p:nvSpPr>
        <p:spPr>
          <a:xfrm>
            <a:off x="751383" y="1468890"/>
            <a:ext cx="1844165" cy="800219"/>
          </a:xfrm>
          <a:prstGeom prst="rect">
            <a:avLst/>
          </a:prstGeom>
          <a:noFill/>
        </p:spPr>
        <p:txBody>
          <a:bodyPr wrap="square" rtlCol="0">
            <a:spAutoFit/>
          </a:bodyPr>
          <a:lstStyle/>
          <a:p>
            <a:r>
              <a:rPr lang="zh-CN" altLang="en-US" sz="1600" b="1" dirty="0" smtClean="0">
                <a:solidFill>
                  <a:srgbClr val="0070C0"/>
                </a:solidFill>
                <a:latin typeface="현대하모니 L" pitchFamily="18" charset="-127"/>
                <a:ea typeface="현대하모니 L" pitchFamily="18" charset="-127"/>
              </a:rPr>
              <a:t>欧洲</a:t>
            </a:r>
            <a:r>
              <a:rPr lang="ko-KR" altLang="en-US" dirty="0" smtClean="0">
                <a:latin typeface="현대하모니 L" pitchFamily="18" charset="-127"/>
                <a:ea typeface="현대하모니 L" pitchFamily="18" charset="-127"/>
              </a:rPr>
              <a:t>   </a:t>
            </a:r>
            <a:r>
              <a:rPr lang="zh-CN" altLang="en-US" sz="1400" b="1" dirty="0">
                <a:solidFill>
                  <a:srgbClr val="CC6600"/>
                </a:solidFill>
                <a:latin typeface="현대하모니 L" pitchFamily="18" charset="-127"/>
                <a:ea typeface="현대하모니 L" pitchFamily="18" charset="-127"/>
              </a:rPr>
              <a:t>法人</a:t>
            </a:r>
            <a:r>
              <a:rPr lang="ko-KR" altLang="en-US" sz="1400" dirty="0" smtClean="0">
                <a:latin typeface="현대하모니 L" pitchFamily="18" charset="-127"/>
                <a:ea typeface="현대하모니 L" pitchFamily="18" charset="-127"/>
              </a:rPr>
              <a:t> </a:t>
            </a:r>
            <a:r>
              <a:rPr lang="en-US" altLang="ko-KR" sz="1400" dirty="0" smtClean="0">
                <a:latin typeface="현대하모니 L" pitchFamily="18" charset="-127"/>
                <a:ea typeface="현대하모니 L" pitchFamily="18" charset="-127"/>
              </a:rPr>
              <a:t>11</a:t>
            </a:r>
            <a:r>
              <a:rPr lang="zh-CN" altLang="en-US" sz="1400" dirty="0">
                <a:latin typeface="현대하모니 L" pitchFamily="18" charset="-127"/>
                <a:ea typeface="현대하모니 L" pitchFamily="18" charset="-127"/>
              </a:rPr>
              <a:t>个</a:t>
            </a:r>
            <a:endParaRPr lang="en-US" altLang="ko-KR" sz="1400" dirty="0" smtClean="0">
              <a:latin typeface="현대하모니 L" pitchFamily="18" charset="-127"/>
              <a:ea typeface="현대하모니 L" pitchFamily="18" charset="-127"/>
            </a:endParaRPr>
          </a:p>
          <a:p>
            <a:r>
              <a:rPr lang="en-US" altLang="zh-CN" sz="1400" dirty="0">
                <a:latin typeface="현대하모니 L" pitchFamily="18" charset="-127"/>
                <a:ea typeface="현대하모니 L" pitchFamily="18" charset="-127"/>
              </a:rPr>
              <a:t> </a:t>
            </a:r>
            <a:r>
              <a:rPr lang="en-US" altLang="zh-CN" sz="1400" dirty="0" smtClean="0">
                <a:latin typeface="현대하모니 L" pitchFamily="18" charset="-127"/>
                <a:ea typeface="현대하모니 L" pitchFamily="18" charset="-127"/>
              </a:rPr>
              <a:t>          </a:t>
            </a:r>
            <a:r>
              <a:rPr lang="zh-CN" altLang="en-US" sz="1400" b="1" dirty="0" smtClean="0">
                <a:solidFill>
                  <a:srgbClr val="00B050"/>
                </a:solidFill>
                <a:latin typeface="현대하모니 L" pitchFamily="18" charset="-127"/>
                <a:ea typeface="현대하모니 L" pitchFamily="18" charset="-127"/>
              </a:rPr>
              <a:t>分公司</a:t>
            </a:r>
            <a:r>
              <a:rPr lang="ko-KR" altLang="en-US" sz="1400" dirty="0" smtClean="0">
                <a:latin typeface="현대하모니 L" pitchFamily="18" charset="-127"/>
                <a:ea typeface="현대하모니 L" pitchFamily="18" charset="-127"/>
              </a:rPr>
              <a:t>  </a:t>
            </a:r>
            <a:r>
              <a:rPr lang="en-US" altLang="ko-KR" sz="1400" dirty="0" smtClean="0">
                <a:latin typeface="현대하모니 L" pitchFamily="18" charset="-127"/>
                <a:ea typeface="현대하모니 L" pitchFamily="18" charset="-127"/>
              </a:rPr>
              <a:t>5</a:t>
            </a:r>
            <a:r>
              <a:rPr lang="zh-CN" altLang="en-US" sz="1400" dirty="0" smtClean="0">
                <a:latin typeface="현대하모니 L" pitchFamily="18" charset="-127"/>
                <a:ea typeface="현대하모니 L" pitchFamily="18" charset="-127"/>
              </a:rPr>
              <a:t>个</a:t>
            </a:r>
            <a:endParaRPr lang="en-US" altLang="ko-KR" sz="1400" dirty="0" smtClean="0">
              <a:latin typeface="현대하모니 L" pitchFamily="18" charset="-127"/>
              <a:ea typeface="현대하모니 L" pitchFamily="18" charset="-127"/>
            </a:endParaRPr>
          </a:p>
          <a:p>
            <a:r>
              <a:rPr lang="en-US" altLang="zh-CN" sz="1400" dirty="0" smtClean="0">
                <a:latin typeface="현대하모니 L" pitchFamily="18" charset="-127"/>
                <a:ea typeface="현대하모니 L" pitchFamily="18" charset="-127"/>
              </a:rPr>
              <a:t>           </a:t>
            </a:r>
            <a:r>
              <a:rPr lang="zh-CN" altLang="en-US" sz="1400" b="1" dirty="0" smtClean="0">
                <a:solidFill>
                  <a:srgbClr val="00B0F0"/>
                </a:solidFill>
                <a:latin typeface="현대하모니 L" pitchFamily="18" charset="-127"/>
                <a:ea typeface="현대하모니 L" pitchFamily="18" charset="-127"/>
              </a:rPr>
              <a:t>办事处</a:t>
            </a:r>
            <a:r>
              <a:rPr lang="ko-KR" altLang="en-US" sz="1400" dirty="0" smtClean="0">
                <a:latin typeface="현대하모니 L" pitchFamily="18" charset="-127"/>
                <a:ea typeface="현대하모니 L" pitchFamily="18" charset="-127"/>
              </a:rPr>
              <a:t> </a:t>
            </a:r>
            <a:r>
              <a:rPr lang="en-US" altLang="ko-KR" sz="1400" dirty="0" smtClean="0">
                <a:latin typeface="현대하모니 L" pitchFamily="18" charset="-127"/>
                <a:ea typeface="현대하모니 L" pitchFamily="18" charset="-127"/>
              </a:rPr>
              <a:t>19</a:t>
            </a:r>
            <a:r>
              <a:rPr lang="zh-CN" altLang="en-US" sz="1400" dirty="0">
                <a:latin typeface="현대하모니 L" pitchFamily="18" charset="-127"/>
                <a:ea typeface="현대하모니 L" pitchFamily="18" charset="-127"/>
              </a:rPr>
              <a:t>个</a:t>
            </a:r>
            <a:endParaRPr lang="en-US" altLang="ko-KR" sz="1400" dirty="0">
              <a:latin typeface="현대하모니 L" pitchFamily="18" charset="-127"/>
              <a:ea typeface="현대하모니 L" pitchFamily="18" charset="-127"/>
            </a:endParaRPr>
          </a:p>
        </p:txBody>
      </p:sp>
      <p:sp>
        <p:nvSpPr>
          <p:cNvPr id="10286" name="TextBox 10285"/>
          <p:cNvSpPr txBox="1"/>
          <p:nvPr/>
        </p:nvSpPr>
        <p:spPr>
          <a:xfrm>
            <a:off x="1287302" y="2636890"/>
            <a:ext cx="1066416" cy="584775"/>
          </a:xfrm>
          <a:prstGeom prst="rect">
            <a:avLst/>
          </a:prstGeom>
          <a:noFill/>
        </p:spPr>
        <p:txBody>
          <a:bodyPr wrap="square" rtlCol="0">
            <a:spAutoFit/>
          </a:bodyPr>
          <a:lstStyle/>
          <a:p>
            <a:r>
              <a:rPr lang="zh-CN" altLang="en-US" sz="1600" b="1" dirty="0">
                <a:solidFill>
                  <a:srgbClr val="0070C0"/>
                </a:solidFill>
                <a:latin typeface="현대하모니 L" pitchFamily="18" charset="-127"/>
                <a:ea typeface="현대하모니 L" pitchFamily="18" charset="-127"/>
              </a:rPr>
              <a:t>中东</a:t>
            </a:r>
            <a:r>
              <a:rPr lang="ko-KR" altLang="en-US" dirty="0" smtClean="0">
                <a:latin typeface="현대하모니 L" pitchFamily="18" charset="-127"/>
                <a:ea typeface="현대하모니 L" pitchFamily="18" charset="-127"/>
              </a:rPr>
              <a:t>  </a:t>
            </a:r>
            <a:endParaRPr lang="en-US" altLang="ko-KR" dirty="0" smtClean="0">
              <a:latin typeface="현대하모니 L" pitchFamily="18" charset="-127"/>
              <a:ea typeface="현대하모니 L" pitchFamily="18" charset="-127"/>
            </a:endParaRPr>
          </a:p>
          <a:p>
            <a:r>
              <a:rPr lang="zh-CN" altLang="en-US" sz="1400" b="1" dirty="0">
                <a:solidFill>
                  <a:srgbClr val="00B0F0"/>
                </a:solidFill>
                <a:latin typeface="현대하모니 L" pitchFamily="18" charset="-127"/>
                <a:ea typeface="현대하모니 L" pitchFamily="18" charset="-127"/>
              </a:rPr>
              <a:t>办事处</a:t>
            </a:r>
            <a:r>
              <a:rPr lang="en-US" altLang="ko-KR" sz="1400" dirty="0" smtClean="0">
                <a:latin typeface="현대하모니 L" pitchFamily="18" charset="-127"/>
                <a:ea typeface="현대하모니 L" pitchFamily="18" charset="-127"/>
              </a:rPr>
              <a:t>1</a:t>
            </a:r>
            <a:r>
              <a:rPr lang="zh-CN" altLang="en-US" sz="1400" dirty="0">
                <a:latin typeface="현대하모니 L" pitchFamily="18" charset="-127"/>
                <a:ea typeface="현대하모니 L" pitchFamily="18" charset="-127"/>
              </a:rPr>
              <a:t>个</a:t>
            </a:r>
            <a:endParaRPr lang="en-US" altLang="ko-KR" sz="1400" dirty="0">
              <a:latin typeface="현대하모니 L" pitchFamily="18" charset="-127"/>
              <a:ea typeface="현대하모니 L" pitchFamily="18" charset="-127"/>
            </a:endParaRPr>
          </a:p>
        </p:txBody>
      </p:sp>
      <p:sp>
        <p:nvSpPr>
          <p:cNvPr id="10287" name="TextBox 10286"/>
          <p:cNvSpPr txBox="1"/>
          <p:nvPr/>
        </p:nvSpPr>
        <p:spPr>
          <a:xfrm>
            <a:off x="2742595" y="1711240"/>
            <a:ext cx="1844165" cy="553998"/>
          </a:xfrm>
          <a:prstGeom prst="rect">
            <a:avLst/>
          </a:prstGeom>
          <a:noFill/>
        </p:spPr>
        <p:txBody>
          <a:bodyPr wrap="square" rtlCol="0">
            <a:spAutoFit/>
          </a:bodyPr>
          <a:lstStyle/>
          <a:p>
            <a:r>
              <a:rPr lang="zh-CN" altLang="en-US" sz="1600" b="1" dirty="0">
                <a:solidFill>
                  <a:srgbClr val="0070C0"/>
                </a:solidFill>
                <a:latin typeface="현대하모니 L" pitchFamily="18" charset="-127"/>
                <a:ea typeface="현대하모니 L" pitchFamily="18" charset="-127"/>
              </a:rPr>
              <a:t>亚洲</a:t>
            </a:r>
            <a:r>
              <a:rPr lang="ko-KR" altLang="en-US" sz="1600" b="1" dirty="0" smtClean="0">
                <a:solidFill>
                  <a:srgbClr val="0070C0"/>
                </a:solidFill>
                <a:latin typeface="현대하모니 L" pitchFamily="18" charset="-127"/>
                <a:ea typeface="현대하모니 L" pitchFamily="18" charset="-127"/>
              </a:rPr>
              <a:t>   </a:t>
            </a:r>
            <a:r>
              <a:rPr lang="zh-CN" altLang="en-US" sz="1400" b="1" dirty="0" smtClean="0">
                <a:solidFill>
                  <a:srgbClr val="CC6600"/>
                </a:solidFill>
                <a:latin typeface="현대하모니 L" pitchFamily="18" charset="-127"/>
                <a:ea typeface="현대하모니 L" pitchFamily="18" charset="-127"/>
              </a:rPr>
              <a:t>法人</a:t>
            </a:r>
            <a:r>
              <a:rPr lang="en-US" altLang="ko-KR" sz="1400" dirty="0" smtClean="0">
                <a:latin typeface="현대하모니 L" pitchFamily="18" charset="-127"/>
                <a:ea typeface="현대하모니 L" pitchFamily="18" charset="-127"/>
              </a:rPr>
              <a:t>14</a:t>
            </a:r>
            <a:r>
              <a:rPr lang="zh-CN" altLang="en-US" sz="1400" dirty="0">
                <a:latin typeface="현대하모니 L" pitchFamily="18" charset="-127"/>
                <a:ea typeface="현대하모니 L" pitchFamily="18" charset="-127"/>
              </a:rPr>
              <a:t>个</a:t>
            </a:r>
            <a:endParaRPr lang="en-US" altLang="ko-KR" sz="1400" dirty="0">
              <a:latin typeface="현대하모니 L" pitchFamily="18" charset="-127"/>
              <a:ea typeface="현대하모니 L" pitchFamily="18" charset="-127"/>
            </a:endParaRPr>
          </a:p>
          <a:p>
            <a:r>
              <a:rPr lang="zh-CN" altLang="en-US" sz="1400" b="1" dirty="0" smtClean="0">
                <a:solidFill>
                  <a:srgbClr val="00B050"/>
                </a:solidFill>
                <a:latin typeface="현대하모니 L" pitchFamily="18" charset="-127"/>
                <a:ea typeface="현대하모니 L" pitchFamily="18" charset="-127"/>
              </a:rPr>
              <a:t>           分公司</a:t>
            </a:r>
            <a:r>
              <a:rPr lang="en-US" altLang="ko-KR" sz="1400" dirty="0" smtClean="0">
                <a:latin typeface="현대하모니 L" pitchFamily="18" charset="-127"/>
                <a:ea typeface="현대하모니 L" pitchFamily="18" charset="-127"/>
              </a:rPr>
              <a:t>12</a:t>
            </a:r>
            <a:r>
              <a:rPr lang="zh-CN" altLang="en-US" sz="1400" dirty="0">
                <a:latin typeface="현대하모니 L" pitchFamily="18" charset="-127"/>
                <a:ea typeface="현대하모니 L" pitchFamily="18" charset="-127"/>
              </a:rPr>
              <a:t>个</a:t>
            </a:r>
            <a:endParaRPr lang="en-US" altLang="ko-KR" sz="1400" dirty="0">
              <a:latin typeface="현대하모니 L" pitchFamily="18" charset="-127"/>
              <a:ea typeface="현대하모니 L" pitchFamily="18" charset="-127"/>
            </a:endParaRPr>
          </a:p>
        </p:txBody>
      </p:sp>
      <p:sp>
        <p:nvSpPr>
          <p:cNvPr id="10288" name="TextBox 10287"/>
          <p:cNvSpPr txBox="1"/>
          <p:nvPr/>
        </p:nvSpPr>
        <p:spPr>
          <a:xfrm>
            <a:off x="2922019" y="3717040"/>
            <a:ext cx="1056644" cy="584775"/>
          </a:xfrm>
          <a:prstGeom prst="rect">
            <a:avLst/>
          </a:prstGeom>
          <a:noFill/>
        </p:spPr>
        <p:txBody>
          <a:bodyPr wrap="square" rtlCol="0">
            <a:spAutoFit/>
          </a:bodyPr>
          <a:lstStyle/>
          <a:p>
            <a:r>
              <a:rPr lang="zh-CN" altLang="en-US" sz="1600" b="1" dirty="0">
                <a:solidFill>
                  <a:srgbClr val="0070C0"/>
                </a:solidFill>
                <a:latin typeface="현대하모니 L" pitchFamily="18" charset="-127"/>
                <a:ea typeface="현대하모니 L" pitchFamily="18" charset="-127"/>
              </a:rPr>
              <a:t>澳洲</a:t>
            </a:r>
            <a:r>
              <a:rPr lang="ko-KR" altLang="en-US" dirty="0" smtClean="0">
                <a:latin typeface="현대하모니 L" pitchFamily="18" charset="-127"/>
                <a:ea typeface="현대하모니 L" pitchFamily="18" charset="-127"/>
              </a:rPr>
              <a:t>  </a:t>
            </a:r>
            <a:endParaRPr lang="en-US" altLang="ko-KR" dirty="0" smtClean="0">
              <a:latin typeface="현대하모니 L" pitchFamily="18" charset="-127"/>
              <a:ea typeface="현대하모니 L" pitchFamily="18" charset="-127"/>
            </a:endParaRPr>
          </a:p>
          <a:p>
            <a:r>
              <a:rPr lang="zh-CN" altLang="en-US" sz="1400" b="1" dirty="0">
                <a:solidFill>
                  <a:srgbClr val="CC6600"/>
                </a:solidFill>
                <a:latin typeface="현대하모니 L" pitchFamily="18" charset="-127"/>
                <a:ea typeface="현대하모니 L" pitchFamily="18" charset="-127"/>
              </a:rPr>
              <a:t>法人</a:t>
            </a:r>
            <a:r>
              <a:rPr lang="en-US" altLang="ko-KR" sz="1400" dirty="0" smtClean="0">
                <a:latin typeface="현대하모니 L" pitchFamily="18" charset="-127"/>
                <a:ea typeface="현대하모니 L" pitchFamily="18" charset="-127"/>
              </a:rPr>
              <a:t>1</a:t>
            </a:r>
            <a:r>
              <a:rPr lang="zh-CN" altLang="en-US" sz="1400" dirty="0">
                <a:latin typeface="현대하모니 L" pitchFamily="18" charset="-127"/>
                <a:ea typeface="현대하모니 L" pitchFamily="18" charset="-127"/>
              </a:rPr>
              <a:t>个</a:t>
            </a:r>
            <a:endParaRPr lang="en-US" altLang="ko-KR" sz="1400" dirty="0">
              <a:latin typeface="현대하모니 L" pitchFamily="18" charset="-127"/>
              <a:ea typeface="현대하모니 L" pitchFamily="18" charset="-127"/>
            </a:endParaRPr>
          </a:p>
        </p:txBody>
      </p:sp>
      <p:sp>
        <p:nvSpPr>
          <p:cNvPr id="10289" name="TextBox 10288"/>
          <p:cNvSpPr txBox="1"/>
          <p:nvPr/>
        </p:nvSpPr>
        <p:spPr>
          <a:xfrm>
            <a:off x="5820129" y="3284980"/>
            <a:ext cx="1512210" cy="769441"/>
          </a:xfrm>
          <a:prstGeom prst="rect">
            <a:avLst/>
          </a:prstGeom>
          <a:noFill/>
        </p:spPr>
        <p:txBody>
          <a:bodyPr wrap="square" rtlCol="0">
            <a:spAutoFit/>
          </a:bodyPr>
          <a:lstStyle/>
          <a:p>
            <a:r>
              <a:rPr lang="zh-CN" altLang="en-US" sz="1600" b="1" dirty="0">
                <a:solidFill>
                  <a:srgbClr val="0070C0"/>
                </a:solidFill>
                <a:latin typeface="현대하모니 L" pitchFamily="18" charset="-127"/>
                <a:ea typeface="현대하모니 L" pitchFamily="18" charset="-127"/>
              </a:rPr>
              <a:t>南美</a:t>
            </a:r>
            <a:r>
              <a:rPr lang="ko-KR" altLang="en-US" sz="1600" b="1" dirty="0" smtClean="0">
                <a:solidFill>
                  <a:srgbClr val="0070C0"/>
                </a:solidFill>
                <a:latin typeface="현대하모니 L" pitchFamily="18" charset="-127"/>
                <a:ea typeface="현대하모니 L" pitchFamily="18" charset="-127"/>
              </a:rPr>
              <a:t>  </a:t>
            </a:r>
            <a:r>
              <a:rPr lang="zh-CN" altLang="en-US" sz="1400" b="1" dirty="0" smtClean="0">
                <a:solidFill>
                  <a:srgbClr val="CC6600"/>
                </a:solidFill>
                <a:latin typeface="현대하모니 L" pitchFamily="18" charset="-127"/>
                <a:ea typeface="현대하모니 L" pitchFamily="18" charset="-127"/>
              </a:rPr>
              <a:t>法人</a:t>
            </a:r>
            <a:r>
              <a:rPr lang="en-US" altLang="ko-KR" sz="1400" b="1" dirty="0" smtClean="0">
                <a:latin typeface="현대하모니 L" pitchFamily="18" charset="-127"/>
                <a:ea typeface="현대하모니 L" pitchFamily="18" charset="-127"/>
              </a:rPr>
              <a:t>1</a:t>
            </a:r>
            <a:r>
              <a:rPr lang="zh-CN" altLang="en-US" sz="1400" dirty="0">
                <a:latin typeface="현대하모니 L" pitchFamily="18" charset="-127"/>
                <a:ea typeface="현대하모니 L" pitchFamily="18" charset="-127"/>
              </a:rPr>
              <a:t>个</a:t>
            </a:r>
            <a:endParaRPr lang="en-US" altLang="ko-KR" sz="1400" dirty="0">
              <a:latin typeface="현대하모니 L" pitchFamily="18" charset="-127"/>
              <a:ea typeface="현대하모니 L" pitchFamily="18" charset="-127"/>
            </a:endParaRPr>
          </a:p>
          <a:p>
            <a:r>
              <a:rPr lang="zh-CN" altLang="en-US" sz="1400" b="1" dirty="0" smtClean="0">
                <a:solidFill>
                  <a:srgbClr val="00B050"/>
                </a:solidFill>
                <a:latin typeface="현대하모니 L" pitchFamily="18" charset="-127"/>
                <a:ea typeface="현대하모니 L" pitchFamily="18" charset="-127"/>
              </a:rPr>
              <a:t>         分公司</a:t>
            </a:r>
            <a:r>
              <a:rPr lang="en-US" altLang="ko-KR" sz="1400" dirty="0" smtClean="0">
                <a:latin typeface="현대하모니 L" pitchFamily="18" charset="-127"/>
                <a:ea typeface="현대하모니 L" pitchFamily="18" charset="-127"/>
              </a:rPr>
              <a:t>4</a:t>
            </a:r>
            <a:r>
              <a:rPr lang="zh-CN" altLang="en-US" sz="1400" dirty="0">
                <a:latin typeface="현대하모니 L" pitchFamily="18" charset="-127"/>
                <a:ea typeface="현대하모니 L" pitchFamily="18" charset="-127"/>
              </a:rPr>
              <a:t>个</a:t>
            </a:r>
            <a:endParaRPr lang="en-US" altLang="ko-KR" sz="1400" dirty="0">
              <a:latin typeface="현대하모니 L" pitchFamily="18" charset="-127"/>
              <a:ea typeface="현대하모니 L" pitchFamily="18" charset="-127"/>
            </a:endParaRPr>
          </a:p>
          <a:p>
            <a:r>
              <a:rPr lang="zh-CN" altLang="en-US" sz="1400" b="1" dirty="0" smtClean="0">
                <a:solidFill>
                  <a:srgbClr val="00B0F0"/>
                </a:solidFill>
                <a:latin typeface="현대하모니 L" pitchFamily="18" charset="-127"/>
                <a:ea typeface="현대하모니 L" pitchFamily="18" charset="-127"/>
              </a:rPr>
              <a:t>         办事处</a:t>
            </a:r>
            <a:r>
              <a:rPr lang="en-US" altLang="ko-KR" sz="1400" dirty="0" smtClean="0">
                <a:latin typeface="현대하모니 L" pitchFamily="18" charset="-127"/>
                <a:ea typeface="현대하모니 L" pitchFamily="18" charset="-127"/>
              </a:rPr>
              <a:t>2</a:t>
            </a:r>
            <a:r>
              <a:rPr lang="zh-CN" altLang="en-US" sz="1400" dirty="0">
                <a:latin typeface="현대하모니 L" pitchFamily="18" charset="-127"/>
                <a:ea typeface="현대하모니 L" pitchFamily="18" charset="-127"/>
              </a:rPr>
              <a:t>个</a:t>
            </a:r>
            <a:endParaRPr lang="en-US" altLang="ko-KR" sz="1400" dirty="0">
              <a:latin typeface="현대하모니 L" pitchFamily="18" charset="-127"/>
              <a:ea typeface="현대하모니 L" pitchFamily="18" charset="-127"/>
            </a:endParaRPr>
          </a:p>
        </p:txBody>
      </p:sp>
      <p:sp>
        <p:nvSpPr>
          <p:cNvPr id="10290" name="TextBox 10289"/>
          <p:cNvSpPr txBox="1"/>
          <p:nvPr/>
        </p:nvSpPr>
        <p:spPr>
          <a:xfrm>
            <a:off x="5316059" y="1502142"/>
            <a:ext cx="1512210" cy="553998"/>
          </a:xfrm>
          <a:prstGeom prst="rect">
            <a:avLst/>
          </a:prstGeom>
          <a:noFill/>
        </p:spPr>
        <p:txBody>
          <a:bodyPr wrap="square" rtlCol="0">
            <a:spAutoFit/>
          </a:bodyPr>
          <a:lstStyle/>
          <a:p>
            <a:r>
              <a:rPr lang="zh-CN" altLang="en-US" sz="1600" b="1" dirty="0">
                <a:solidFill>
                  <a:srgbClr val="0070C0"/>
                </a:solidFill>
                <a:latin typeface="현대하모니 L" pitchFamily="18" charset="-127"/>
                <a:ea typeface="현대하모니 L" pitchFamily="18" charset="-127"/>
              </a:rPr>
              <a:t>北美</a:t>
            </a:r>
            <a:r>
              <a:rPr lang="ko-KR" altLang="en-US" sz="1600" b="1" dirty="0" smtClean="0">
                <a:solidFill>
                  <a:srgbClr val="0070C0"/>
                </a:solidFill>
                <a:latin typeface="현대하모니 L" pitchFamily="18" charset="-127"/>
                <a:ea typeface="현대하모니 L" pitchFamily="18" charset="-127"/>
              </a:rPr>
              <a:t>  </a:t>
            </a:r>
            <a:r>
              <a:rPr lang="zh-CN" altLang="en-US" sz="1400" b="1" dirty="0" smtClean="0">
                <a:solidFill>
                  <a:srgbClr val="CC6600"/>
                </a:solidFill>
                <a:latin typeface="현대하모니 L" pitchFamily="18" charset="-127"/>
                <a:ea typeface="현대하모니 L" pitchFamily="18" charset="-127"/>
              </a:rPr>
              <a:t>法人</a:t>
            </a:r>
            <a:r>
              <a:rPr lang="en-US" altLang="ko-KR" sz="1400" b="1" dirty="0" smtClean="0">
                <a:latin typeface="현대하모니 L" pitchFamily="18" charset="-127"/>
                <a:ea typeface="현대하모니 L" pitchFamily="18" charset="-127"/>
              </a:rPr>
              <a:t>8</a:t>
            </a:r>
            <a:r>
              <a:rPr lang="zh-CN" altLang="en-US" sz="1400" dirty="0">
                <a:latin typeface="현대하모니 L" pitchFamily="18" charset="-127"/>
                <a:ea typeface="현대하모니 L" pitchFamily="18" charset="-127"/>
              </a:rPr>
              <a:t>个</a:t>
            </a:r>
            <a:endParaRPr lang="en-US" altLang="ko-KR" sz="1400" dirty="0">
              <a:latin typeface="현대하모니 L" pitchFamily="18" charset="-127"/>
              <a:ea typeface="현대하모니 L" pitchFamily="18" charset="-127"/>
            </a:endParaRPr>
          </a:p>
          <a:p>
            <a:r>
              <a:rPr lang="zh-CN" altLang="en-US" sz="1400" b="1" dirty="0" smtClean="0">
                <a:solidFill>
                  <a:srgbClr val="00B0F0"/>
                </a:solidFill>
                <a:latin typeface="현대하모니 L" pitchFamily="18" charset="-127"/>
                <a:ea typeface="현대하모니 L" pitchFamily="18" charset="-127"/>
              </a:rPr>
              <a:t>         办事处</a:t>
            </a:r>
            <a:r>
              <a:rPr lang="en-US" altLang="ko-KR" sz="1400" dirty="0" smtClean="0">
                <a:latin typeface="현대하모니 L" pitchFamily="18" charset="-127"/>
                <a:ea typeface="현대하모니 L" pitchFamily="18" charset="-127"/>
              </a:rPr>
              <a:t>6</a:t>
            </a:r>
            <a:r>
              <a:rPr lang="zh-CN" altLang="en-US" sz="1400" dirty="0">
                <a:latin typeface="현대하모니 L" pitchFamily="18" charset="-127"/>
                <a:ea typeface="현대하모니 L" pitchFamily="18" charset="-127"/>
              </a:rPr>
              <a:t>个</a:t>
            </a:r>
            <a:endParaRPr lang="en-US" altLang="ko-KR" sz="1400" dirty="0">
              <a:latin typeface="현대하모니 L" pitchFamily="18" charset="-127"/>
              <a:ea typeface="현대하모니 L" pitchFamily="18" charset="-127"/>
            </a:endParaRPr>
          </a:p>
        </p:txBody>
      </p:sp>
    </p:spTree>
    <p:extLst>
      <p:ext uri="{BB962C8B-B14F-4D97-AF65-F5344CB8AC3E}">
        <p14:creationId xmlns:p14="http://schemas.microsoft.com/office/powerpoint/2010/main" val="542087931"/>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 name="直接箭头连接符 123"/>
          <p:cNvCxnSpPr>
            <a:stCxn id="123" idx="1"/>
            <a:endCxn id="83" idx="1"/>
          </p:cNvCxnSpPr>
          <p:nvPr/>
        </p:nvCxnSpPr>
        <p:spPr>
          <a:xfrm flipH="1" flipV="1">
            <a:off x="6701919" y="4549981"/>
            <a:ext cx="292716" cy="9297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그룹 45"/>
          <p:cNvGrpSpPr/>
          <p:nvPr/>
        </p:nvGrpSpPr>
        <p:grpSpPr>
          <a:xfrm>
            <a:off x="1370673" y="1622755"/>
            <a:ext cx="6189762" cy="4768631"/>
            <a:chOff x="412878" y="791346"/>
            <a:chExt cx="5375211" cy="4314116"/>
          </a:xfrm>
          <a:solidFill>
            <a:schemeClr val="accent2">
              <a:lumMod val="20000"/>
              <a:lumOff val="80000"/>
            </a:schemeClr>
          </a:solidFill>
        </p:grpSpPr>
        <p:sp>
          <p:nvSpPr>
            <p:cNvPr id="6" name="Freeform 62"/>
            <p:cNvSpPr>
              <a:spLocks/>
            </p:cNvSpPr>
            <p:nvPr/>
          </p:nvSpPr>
          <p:spPr bwMode="auto">
            <a:xfrm rot="252837">
              <a:off x="4373188" y="2993862"/>
              <a:ext cx="588599" cy="557228"/>
            </a:xfrm>
            <a:custGeom>
              <a:avLst/>
              <a:gdLst>
                <a:gd name="T0" fmla="*/ 402488 w 310"/>
                <a:gd name="T1" fmla="*/ 619125 h 302"/>
                <a:gd name="T2" fmla="*/ 365525 w 310"/>
                <a:gd name="T3" fmla="*/ 610925 h 302"/>
                <a:gd name="T4" fmla="*/ 365525 w 310"/>
                <a:gd name="T5" fmla="*/ 596574 h 302"/>
                <a:gd name="T6" fmla="*/ 406595 w 310"/>
                <a:gd name="T7" fmla="*/ 569923 h 302"/>
                <a:gd name="T8" fmla="*/ 416862 w 310"/>
                <a:gd name="T9" fmla="*/ 555572 h 302"/>
                <a:gd name="T10" fmla="*/ 351150 w 310"/>
                <a:gd name="T11" fmla="*/ 508420 h 302"/>
                <a:gd name="T12" fmla="*/ 322401 w 310"/>
                <a:gd name="T13" fmla="*/ 481769 h 302"/>
                <a:gd name="T14" fmla="*/ 279277 w 310"/>
                <a:gd name="T15" fmla="*/ 453068 h 302"/>
                <a:gd name="T16" fmla="*/ 252582 w 310"/>
                <a:gd name="T17" fmla="*/ 422317 h 302"/>
                <a:gd name="T18" fmla="*/ 266956 w 310"/>
                <a:gd name="T19" fmla="*/ 383365 h 302"/>
                <a:gd name="T20" fmla="*/ 275170 w 310"/>
                <a:gd name="T21" fmla="*/ 360815 h 302"/>
                <a:gd name="T22" fmla="*/ 332669 w 310"/>
                <a:gd name="T23" fmla="*/ 348514 h 302"/>
                <a:gd name="T24" fmla="*/ 310080 w 310"/>
                <a:gd name="T25" fmla="*/ 282911 h 302"/>
                <a:gd name="T26" fmla="*/ 271063 w 310"/>
                <a:gd name="T27" fmla="*/ 289062 h 302"/>
                <a:gd name="T28" fmla="*/ 266956 w 310"/>
                <a:gd name="T29" fmla="*/ 307512 h 302"/>
                <a:gd name="T30" fmla="*/ 242314 w 310"/>
                <a:gd name="T31" fmla="*/ 311613 h 302"/>
                <a:gd name="T32" fmla="*/ 223833 w 310"/>
                <a:gd name="T33" fmla="*/ 293162 h 302"/>
                <a:gd name="T34" fmla="*/ 170441 w 310"/>
                <a:gd name="T35" fmla="*/ 192708 h 302"/>
                <a:gd name="T36" fmla="*/ 119104 w 310"/>
                <a:gd name="T37" fmla="*/ 180407 h 302"/>
                <a:gd name="T38" fmla="*/ 75980 w 310"/>
                <a:gd name="T39" fmla="*/ 168107 h 302"/>
                <a:gd name="T40" fmla="*/ 65712 w 310"/>
                <a:gd name="T41" fmla="*/ 155806 h 302"/>
                <a:gd name="T42" fmla="*/ 8214 w 310"/>
                <a:gd name="T43" fmla="*/ 79953 h 302"/>
                <a:gd name="T44" fmla="*/ 28749 w 310"/>
                <a:gd name="T45" fmla="*/ 47152 h 302"/>
                <a:gd name="T46" fmla="*/ 43124 w 310"/>
                <a:gd name="T47" fmla="*/ 59452 h 302"/>
                <a:gd name="T48" fmla="*/ 43124 w 310"/>
                <a:gd name="T49" fmla="*/ 63553 h 302"/>
                <a:gd name="T50" fmla="*/ 78033 w 310"/>
                <a:gd name="T51" fmla="*/ 102504 h 302"/>
                <a:gd name="T52" fmla="*/ 137585 w 310"/>
                <a:gd name="T53" fmla="*/ 112755 h 302"/>
                <a:gd name="T54" fmla="*/ 195083 w 310"/>
                <a:gd name="T55" fmla="*/ 88154 h 302"/>
                <a:gd name="T56" fmla="*/ 213565 w 310"/>
                <a:gd name="T57" fmla="*/ 88154 h 302"/>
                <a:gd name="T58" fmla="*/ 238207 w 310"/>
                <a:gd name="T59" fmla="*/ 57402 h 302"/>
                <a:gd name="T60" fmla="*/ 279277 w 310"/>
                <a:gd name="T61" fmla="*/ 0 h 302"/>
                <a:gd name="T62" fmla="*/ 281331 w 310"/>
                <a:gd name="T63" fmla="*/ 30751 h 302"/>
                <a:gd name="T64" fmla="*/ 318294 w 310"/>
                <a:gd name="T65" fmla="*/ 59452 h 302"/>
                <a:gd name="T66" fmla="*/ 398381 w 310"/>
                <a:gd name="T67" fmla="*/ 100454 h 302"/>
                <a:gd name="T68" fmla="*/ 484628 w 310"/>
                <a:gd name="T69" fmla="*/ 250110 h 302"/>
                <a:gd name="T70" fmla="*/ 507217 w 310"/>
                <a:gd name="T71" fmla="*/ 313663 h 302"/>
                <a:gd name="T72" fmla="*/ 616053 w 310"/>
                <a:gd name="T73" fmla="*/ 379265 h 302"/>
                <a:gd name="T74" fmla="*/ 616053 w 310"/>
                <a:gd name="T75" fmla="*/ 385416 h 302"/>
                <a:gd name="T76" fmla="*/ 550341 w 310"/>
                <a:gd name="T77" fmla="*/ 391566 h 302"/>
                <a:gd name="T78" fmla="*/ 550341 w 310"/>
                <a:gd name="T79" fmla="*/ 414117 h 302"/>
                <a:gd name="T80" fmla="*/ 589357 w 310"/>
                <a:gd name="T81" fmla="*/ 430517 h 302"/>
                <a:gd name="T82" fmla="*/ 585250 w 310"/>
                <a:gd name="T83" fmla="*/ 459218 h 302"/>
                <a:gd name="T84" fmla="*/ 632481 w 310"/>
                <a:gd name="T85" fmla="*/ 481769 h 302"/>
                <a:gd name="T86" fmla="*/ 636588 w 310"/>
                <a:gd name="T87" fmla="*/ 487920 h 302"/>
                <a:gd name="T88" fmla="*/ 587304 w 310"/>
                <a:gd name="T89" fmla="*/ 537122 h 302"/>
                <a:gd name="T90" fmla="*/ 587304 w 310"/>
                <a:gd name="T91" fmla="*/ 543272 h 302"/>
                <a:gd name="T92" fmla="*/ 529806 w 310"/>
                <a:gd name="T93" fmla="*/ 590424 h 302"/>
                <a:gd name="T94" fmla="*/ 490789 w 310"/>
                <a:gd name="T95" fmla="*/ 602724 h 302"/>
                <a:gd name="T96" fmla="*/ 488735 w 310"/>
                <a:gd name="T97" fmla="*/ 608875 h 302"/>
                <a:gd name="T98" fmla="*/ 429183 w 310"/>
                <a:gd name="T99" fmla="*/ 606825 h 302"/>
                <a:gd name="T100" fmla="*/ 402488 w 310"/>
                <a:gd name="T101" fmla="*/ 619125 h 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10"/>
                <a:gd name="T154" fmla="*/ 0 h 302"/>
                <a:gd name="T155" fmla="*/ 310 w 310"/>
                <a:gd name="T156" fmla="*/ 302 h 30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10" h="302">
                  <a:moveTo>
                    <a:pt x="196" y="302"/>
                  </a:moveTo>
                  <a:cubicBezTo>
                    <a:pt x="186" y="298"/>
                    <a:pt x="182" y="299"/>
                    <a:pt x="178" y="298"/>
                  </a:cubicBezTo>
                  <a:cubicBezTo>
                    <a:pt x="178" y="296"/>
                    <a:pt x="178" y="293"/>
                    <a:pt x="178" y="291"/>
                  </a:cubicBezTo>
                  <a:cubicBezTo>
                    <a:pt x="165" y="287"/>
                    <a:pt x="195" y="279"/>
                    <a:pt x="198" y="278"/>
                  </a:cubicBezTo>
                  <a:cubicBezTo>
                    <a:pt x="199" y="276"/>
                    <a:pt x="201" y="273"/>
                    <a:pt x="203" y="271"/>
                  </a:cubicBezTo>
                  <a:cubicBezTo>
                    <a:pt x="203" y="245"/>
                    <a:pt x="186" y="249"/>
                    <a:pt x="171" y="248"/>
                  </a:cubicBezTo>
                  <a:cubicBezTo>
                    <a:pt x="162" y="246"/>
                    <a:pt x="159" y="238"/>
                    <a:pt x="157" y="235"/>
                  </a:cubicBezTo>
                  <a:cubicBezTo>
                    <a:pt x="146" y="231"/>
                    <a:pt x="139" y="225"/>
                    <a:pt x="136" y="221"/>
                  </a:cubicBezTo>
                  <a:cubicBezTo>
                    <a:pt x="125" y="214"/>
                    <a:pt x="125" y="211"/>
                    <a:pt x="123" y="206"/>
                  </a:cubicBezTo>
                  <a:cubicBezTo>
                    <a:pt x="132" y="201"/>
                    <a:pt x="129" y="192"/>
                    <a:pt x="130" y="187"/>
                  </a:cubicBezTo>
                  <a:cubicBezTo>
                    <a:pt x="131" y="183"/>
                    <a:pt x="132" y="180"/>
                    <a:pt x="134" y="176"/>
                  </a:cubicBezTo>
                  <a:cubicBezTo>
                    <a:pt x="142" y="176"/>
                    <a:pt x="151" y="178"/>
                    <a:pt x="162" y="170"/>
                  </a:cubicBezTo>
                  <a:cubicBezTo>
                    <a:pt x="162" y="156"/>
                    <a:pt x="158" y="143"/>
                    <a:pt x="151" y="138"/>
                  </a:cubicBezTo>
                  <a:cubicBezTo>
                    <a:pt x="140" y="138"/>
                    <a:pt x="138" y="138"/>
                    <a:pt x="132" y="141"/>
                  </a:cubicBezTo>
                  <a:cubicBezTo>
                    <a:pt x="132" y="144"/>
                    <a:pt x="131" y="147"/>
                    <a:pt x="130" y="150"/>
                  </a:cubicBezTo>
                  <a:cubicBezTo>
                    <a:pt x="126" y="151"/>
                    <a:pt x="122" y="151"/>
                    <a:pt x="118" y="152"/>
                  </a:cubicBezTo>
                  <a:cubicBezTo>
                    <a:pt x="115" y="145"/>
                    <a:pt x="113" y="146"/>
                    <a:pt x="109" y="143"/>
                  </a:cubicBezTo>
                  <a:cubicBezTo>
                    <a:pt x="98" y="123"/>
                    <a:pt x="93" y="106"/>
                    <a:pt x="83" y="94"/>
                  </a:cubicBezTo>
                  <a:cubicBezTo>
                    <a:pt x="74" y="88"/>
                    <a:pt x="64" y="89"/>
                    <a:pt x="58" y="88"/>
                  </a:cubicBezTo>
                  <a:cubicBezTo>
                    <a:pt x="51" y="86"/>
                    <a:pt x="44" y="83"/>
                    <a:pt x="37" y="82"/>
                  </a:cubicBezTo>
                  <a:cubicBezTo>
                    <a:pt x="35" y="80"/>
                    <a:pt x="33" y="78"/>
                    <a:pt x="32" y="76"/>
                  </a:cubicBezTo>
                  <a:cubicBezTo>
                    <a:pt x="26" y="61"/>
                    <a:pt x="13" y="45"/>
                    <a:pt x="4" y="39"/>
                  </a:cubicBezTo>
                  <a:cubicBezTo>
                    <a:pt x="4" y="29"/>
                    <a:pt x="0" y="13"/>
                    <a:pt x="14" y="23"/>
                  </a:cubicBezTo>
                  <a:cubicBezTo>
                    <a:pt x="16" y="25"/>
                    <a:pt x="17" y="27"/>
                    <a:pt x="21" y="29"/>
                  </a:cubicBezTo>
                  <a:cubicBezTo>
                    <a:pt x="21" y="30"/>
                    <a:pt x="21" y="30"/>
                    <a:pt x="21" y="31"/>
                  </a:cubicBezTo>
                  <a:cubicBezTo>
                    <a:pt x="26" y="35"/>
                    <a:pt x="31" y="39"/>
                    <a:pt x="38" y="50"/>
                  </a:cubicBezTo>
                  <a:cubicBezTo>
                    <a:pt x="44" y="53"/>
                    <a:pt x="54" y="54"/>
                    <a:pt x="67" y="55"/>
                  </a:cubicBezTo>
                  <a:cubicBezTo>
                    <a:pt x="76" y="52"/>
                    <a:pt x="83" y="25"/>
                    <a:pt x="95" y="43"/>
                  </a:cubicBezTo>
                  <a:cubicBezTo>
                    <a:pt x="98" y="43"/>
                    <a:pt x="100" y="43"/>
                    <a:pt x="104" y="43"/>
                  </a:cubicBezTo>
                  <a:cubicBezTo>
                    <a:pt x="108" y="38"/>
                    <a:pt x="112" y="33"/>
                    <a:pt x="116" y="28"/>
                  </a:cubicBezTo>
                  <a:cubicBezTo>
                    <a:pt x="119" y="15"/>
                    <a:pt x="120" y="0"/>
                    <a:pt x="136" y="0"/>
                  </a:cubicBezTo>
                  <a:cubicBezTo>
                    <a:pt x="136" y="4"/>
                    <a:pt x="136" y="9"/>
                    <a:pt x="137" y="15"/>
                  </a:cubicBezTo>
                  <a:cubicBezTo>
                    <a:pt x="143" y="19"/>
                    <a:pt x="149" y="24"/>
                    <a:pt x="155" y="29"/>
                  </a:cubicBezTo>
                  <a:cubicBezTo>
                    <a:pt x="166" y="32"/>
                    <a:pt x="178" y="42"/>
                    <a:pt x="194" y="49"/>
                  </a:cubicBezTo>
                  <a:cubicBezTo>
                    <a:pt x="205" y="72"/>
                    <a:pt x="218" y="96"/>
                    <a:pt x="236" y="122"/>
                  </a:cubicBezTo>
                  <a:cubicBezTo>
                    <a:pt x="236" y="129"/>
                    <a:pt x="239" y="142"/>
                    <a:pt x="247" y="153"/>
                  </a:cubicBezTo>
                  <a:cubicBezTo>
                    <a:pt x="267" y="163"/>
                    <a:pt x="278" y="169"/>
                    <a:pt x="300" y="185"/>
                  </a:cubicBezTo>
                  <a:cubicBezTo>
                    <a:pt x="300" y="186"/>
                    <a:pt x="300" y="187"/>
                    <a:pt x="300" y="188"/>
                  </a:cubicBezTo>
                  <a:cubicBezTo>
                    <a:pt x="294" y="194"/>
                    <a:pt x="270" y="191"/>
                    <a:pt x="268" y="191"/>
                  </a:cubicBezTo>
                  <a:cubicBezTo>
                    <a:pt x="268" y="194"/>
                    <a:pt x="268" y="198"/>
                    <a:pt x="268" y="202"/>
                  </a:cubicBezTo>
                  <a:cubicBezTo>
                    <a:pt x="274" y="205"/>
                    <a:pt x="280" y="207"/>
                    <a:pt x="287" y="210"/>
                  </a:cubicBezTo>
                  <a:cubicBezTo>
                    <a:pt x="284" y="214"/>
                    <a:pt x="283" y="217"/>
                    <a:pt x="285" y="224"/>
                  </a:cubicBezTo>
                  <a:cubicBezTo>
                    <a:pt x="293" y="228"/>
                    <a:pt x="300" y="231"/>
                    <a:pt x="308" y="235"/>
                  </a:cubicBezTo>
                  <a:cubicBezTo>
                    <a:pt x="308" y="236"/>
                    <a:pt x="309" y="237"/>
                    <a:pt x="310" y="238"/>
                  </a:cubicBezTo>
                  <a:cubicBezTo>
                    <a:pt x="310" y="251"/>
                    <a:pt x="297" y="256"/>
                    <a:pt x="286" y="262"/>
                  </a:cubicBezTo>
                  <a:cubicBezTo>
                    <a:pt x="286" y="263"/>
                    <a:pt x="286" y="264"/>
                    <a:pt x="286" y="265"/>
                  </a:cubicBezTo>
                  <a:cubicBezTo>
                    <a:pt x="281" y="265"/>
                    <a:pt x="264" y="284"/>
                    <a:pt x="258" y="288"/>
                  </a:cubicBezTo>
                  <a:cubicBezTo>
                    <a:pt x="252" y="290"/>
                    <a:pt x="245" y="292"/>
                    <a:pt x="239" y="294"/>
                  </a:cubicBezTo>
                  <a:cubicBezTo>
                    <a:pt x="238" y="295"/>
                    <a:pt x="238" y="296"/>
                    <a:pt x="238" y="297"/>
                  </a:cubicBezTo>
                  <a:cubicBezTo>
                    <a:pt x="228" y="297"/>
                    <a:pt x="219" y="296"/>
                    <a:pt x="209" y="296"/>
                  </a:cubicBezTo>
                  <a:cubicBezTo>
                    <a:pt x="205" y="297"/>
                    <a:pt x="201" y="300"/>
                    <a:pt x="196" y="302"/>
                  </a:cubicBezTo>
                  <a:close/>
                </a:path>
              </a:pathLst>
            </a:custGeom>
            <a:solidFill>
              <a:schemeClr val="accent2">
                <a:lumMod val="60000"/>
                <a:lumOff val="40000"/>
              </a:schemeClr>
            </a:solidFill>
            <a:ln w="12700">
              <a:noFill/>
              <a:miter lim="800000"/>
              <a:headEnd/>
              <a:tailEnd/>
            </a:ln>
            <a:extLst/>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7" name="Freeform 70"/>
            <p:cNvSpPr>
              <a:spLocks/>
            </p:cNvSpPr>
            <p:nvPr/>
          </p:nvSpPr>
          <p:spPr bwMode="auto">
            <a:xfrm rot="252837">
              <a:off x="412878" y="1059696"/>
              <a:ext cx="2111033" cy="1570502"/>
            </a:xfrm>
            <a:custGeom>
              <a:avLst/>
              <a:gdLst>
                <a:gd name="T0" fmla="*/ 773 w 1112"/>
                <a:gd name="T1" fmla="*/ 833 h 850"/>
                <a:gd name="T2" fmla="*/ 732 w 1112"/>
                <a:gd name="T3" fmla="*/ 842 h 850"/>
                <a:gd name="T4" fmla="*/ 663 w 1112"/>
                <a:gd name="T5" fmla="*/ 798 h 850"/>
                <a:gd name="T6" fmla="*/ 582 w 1112"/>
                <a:gd name="T7" fmla="*/ 794 h 850"/>
                <a:gd name="T8" fmla="*/ 509 w 1112"/>
                <a:gd name="T9" fmla="*/ 813 h 850"/>
                <a:gd name="T10" fmla="*/ 443 w 1112"/>
                <a:gd name="T11" fmla="*/ 830 h 850"/>
                <a:gd name="T12" fmla="*/ 357 w 1112"/>
                <a:gd name="T13" fmla="*/ 804 h 850"/>
                <a:gd name="T14" fmla="*/ 315 w 1112"/>
                <a:gd name="T15" fmla="*/ 807 h 850"/>
                <a:gd name="T16" fmla="*/ 204 w 1112"/>
                <a:gd name="T17" fmla="*/ 840 h 850"/>
                <a:gd name="T18" fmla="*/ 149 w 1112"/>
                <a:gd name="T19" fmla="*/ 806 h 850"/>
                <a:gd name="T20" fmla="*/ 144 w 1112"/>
                <a:gd name="T21" fmla="*/ 757 h 850"/>
                <a:gd name="T22" fmla="*/ 85 w 1112"/>
                <a:gd name="T23" fmla="*/ 705 h 850"/>
                <a:gd name="T24" fmla="*/ 48 w 1112"/>
                <a:gd name="T25" fmla="*/ 625 h 850"/>
                <a:gd name="T26" fmla="*/ 37 w 1112"/>
                <a:gd name="T27" fmla="*/ 582 h 850"/>
                <a:gd name="T28" fmla="*/ 12 w 1112"/>
                <a:gd name="T29" fmla="*/ 496 h 850"/>
                <a:gd name="T30" fmla="*/ 1 w 1112"/>
                <a:gd name="T31" fmla="*/ 480 h 850"/>
                <a:gd name="T32" fmla="*/ 23 w 1112"/>
                <a:gd name="T33" fmla="*/ 437 h 850"/>
                <a:gd name="T34" fmla="*/ 120 w 1112"/>
                <a:gd name="T35" fmla="*/ 395 h 850"/>
                <a:gd name="T36" fmla="*/ 173 w 1112"/>
                <a:gd name="T37" fmla="*/ 418 h 850"/>
                <a:gd name="T38" fmla="*/ 235 w 1112"/>
                <a:gd name="T39" fmla="*/ 383 h 850"/>
                <a:gd name="T40" fmla="*/ 331 w 1112"/>
                <a:gd name="T41" fmla="*/ 378 h 850"/>
                <a:gd name="T42" fmla="*/ 383 w 1112"/>
                <a:gd name="T43" fmla="*/ 309 h 850"/>
                <a:gd name="T44" fmla="*/ 412 w 1112"/>
                <a:gd name="T45" fmla="*/ 246 h 850"/>
                <a:gd name="T46" fmla="*/ 406 w 1112"/>
                <a:gd name="T47" fmla="*/ 182 h 850"/>
                <a:gd name="T48" fmla="*/ 516 w 1112"/>
                <a:gd name="T49" fmla="*/ 200 h 850"/>
                <a:gd name="T50" fmla="*/ 525 w 1112"/>
                <a:gd name="T51" fmla="*/ 157 h 850"/>
                <a:gd name="T52" fmla="*/ 581 w 1112"/>
                <a:gd name="T53" fmla="*/ 84 h 850"/>
                <a:gd name="T54" fmla="*/ 691 w 1112"/>
                <a:gd name="T55" fmla="*/ 98 h 850"/>
                <a:gd name="T56" fmla="*/ 764 w 1112"/>
                <a:gd name="T57" fmla="*/ 8 h 850"/>
                <a:gd name="T58" fmla="*/ 806 w 1112"/>
                <a:gd name="T59" fmla="*/ 33 h 850"/>
                <a:gd name="T60" fmla="*/ 880 w 1112"/>
                <a:gd name="T61" fmla="*/ 92 h 850"/>
                <a:gd name="T62" fmla="*/ 904 w 1112"/>
                <a:gd name="T63" fmla="*/ 157 h 850"/>
                <a:gd name="T64" fmla="*/ 888 w 1112"/>
                <a:gd name="T65" fmla="*/ 261 h 850"/>
                <a:gd name="T66" fmla="*/ 998 w 1112"/>
                <a:gd name="T67" fmla="*/ 295 h 850"/>
                <a:gd name="T68" fmla="*/ 1083 w 1112"/>
                <a:gd name="T69" fmla="*/ 359 h 850"/>
                <a:gd name="T70" fmla="*/ 1107 w 1112"/>
                <a:gd name="T71" fmla="*/ 429 h 850"/>
                <a:gd name="T72" fmla="*/ 1095 w 1112"/>
                <a:gd name="T73" fmla="*/ 485 h 850"/>
                <a:gd name="T74" fmla="*/ 1054 w 1112"/>
                <a:gd name="T75" fmla="*/ 510 h 850"/>
                <a:gd name="T76" fmla="*/ 938 w 1112"/>
                <a:gd name="T77" fmla="*/ 580 h 850"/>
                <a:gd name="T78" fmla="*/ 932 w 1112"/>
                <a:gd name="T79" fmla="*/ 657 h 850"/>
                <a:gd name="T80" fmla="*/ 800 w 1112"/>
                <a:gd name="T81" fmla="*/ 687 h 850"/>
                <a:gd name="T82" fmla="*/ 807 w 1112"/>
                <a:gd name="T83" fmla="*/ 744 h 850"/>
                <a:gd name="T84" fmla="*/ 822 w 1112"/>
                <a:gd name="T85" fmla="*/ 790 h 850"/>
                <a:gd name="T86" fmla="*/ 795 w 1112"/>
                <a:gd name="T87" fmla="*/ 850 h 8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12"/>
                <a:gd name="T133" fmla="*/ 0 h 850"/>
                <a:gd name="T134" fmla="*/ 1112 w 1112"/>
                <a:gd name="T135" fmla="*/ 850 h 8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12" h="850">
                  <a:moveTo>
                    <a:pt x="795" y="850"/>
                  </a:moveTo>
                  <a:cubicBezTo>
                    <a:pt x="792" y="848"/>
                    <a:pt x="789" y="847"/>
                    <a:pt x="787" y="846"/>
                  </a:cubicBezTo>
                  <a:cubicBezTo>
                    <a:pt x="782" y="841"/>
                    <a:pt x="777" y="837"/>
                    <a:pt x="773" y="833"/>
                  </a:cubicBezTo>
                  <a:cubicBezTo>
                    <a:pt x="759" y="833"/>
                    <a:pt x="757" y="829"/>
                    <a:pt x="752" y="842"/>
                  </a:cubicBezTo>
                  <a:cubicBezTo>
                    <a:pt x="750" y="841"/>
                    <a:pt x="748" y="840"/>
                    <a:pt x="746" y="840"/>
                  </a:cubicBezTo>
                  <a:cubicBezTo>
                    <a:pt x="742" y="840"/>
                    <a:pt x="737" y="841"/>
                    <a:pt x="732" y="842"/>
                  </a:cubicBezTo>
                  <a:cubicBezTo>
                    <a:pt x="726" y="832"/>
                    <a:pt x="727" y="827"/>
                    <a:pt x="727" y="822"/>
                  </a:cubicBezTo>
                  <a:cubicBezTo>
                    <a:pt x="723" y="820"/>
                    <a:pt x="720" y="819"/>
                    <a:pt x="716" y="817"/>
                  </a:cubicBezTo>
                  <a:cubicBezTo>
                    <a:pt x="698" y="801"/>
                    <a:pt x="684" y="790"/>
                    <a:pt x="663" y="798"/>
                  </a:cubicBezTo>
                  <a:cubicBezTo>
                    <a:pt x="648" y="800"/>
                    <a:pt x="634" y="803"/>
                    <a:pt x="620" y="801"/>
                  </a:cubicBezTo>
                  <a:cubicBezTo>
                    <a:pt x="612" y="799"/>
                    <a:pt x="606" y="796"/>
                    <a:pt x="599" y="794"/>
                  </a:cubicBezTo>
                  <a:cubicBezTo>
                    <a:pt x="594" y="794"/>
                    <a:pt x="588" y="794"/>
                    <a:pt x="582" y="794"/>
                  </a:cubicBezTo>
                  <a:cubicBezTo>
                    <a:pt x="569" y="802"/>
                    <a:pt x="552" y="809"/>
                    <a:pt x="546" y="822"/>
                  </a:cubicBezTo>
                  <a:cubicBezTo>
                    <a:pt x="539" y="822"/>
                    <a:pt x="533" y="822"/>
                    <a:pt x="527" y="822"/>
                  </a:cubicBezTo>
                  <a:cubicBezTo>
                    <a:pt x="521" y="819"/>
                    <a:pt x="515" y="816"/>
                    <a:pt x="509" y="813"/>
                  </a:cubicBezTo>
                  <a:cubicBezTo>
                    <a:pt x="497" y="813"/>
                    <a:pt x="493" y="812"/>
                    <a:pt x="488" y="817"/>
                  </a:cubicBezTo>
                  <a:cubicBezTo>
                    <a:pt x="483" y="819"/>
                    <a:pt x="478" y="820"/>
                    <a:pt x="473" y="822"/>
                  </a:cubicBezTo>
                  <a:cubicBezTo>
                    <a:pt x="459" y="822"/>
                    <a:pt x="454" y="827"/>
                    <a:pt x="443" y="830"/>
                  </a:cubicBezTo>
                  <a:cubicBezTo>
                    <a:pt x="425" y="830"/>
                    <a:pt x="403" y="819"/>
                    <a:pt x="397" y="813"/>
                  </a:cubicBezTo>
                  <a:cubicBezTo>
                    <a:pt x="397" y="792"/>
                    <a:pt x="394" y="797"/>
                    <a:pt x="384" y="789"/>
                  </a:cubicBezTo>
                  <a:cubicBezTo>
                    <a:pt x="364" y="789"/>
                    <a:pt x="369" y="790"/>
                    <a:pt x="357" y="804"/>
                  </a:cubicBezTo>
                  <a:cubicBezTo>
                    <a:pt x="344" y="809"/>
                    <a:pt x="331" y="806"/>
                    <a:pt x="322" y="813"/>
                  </a:cubicBezTo>
                  <a:cubicBezTo>
                    <a:pt x="320" y="813"/>
                    <a:pt x="319" y="813"/>
                    <a:pt x="318" y="813"/>
                  </a:cubicBezTo>
                  <a:cubicBezTo>
                    <a:pt x="317" y="810"/>
                    <a:pt x="316" y="809"/>
                    <a:pt x="315" y="807"/>
                  </a:cubicBezTo>
                  <a:cubicBezTo>
                    <a:pt x="301" y="790"/>
                    <a:pt x="281" y="781"/>
                    <a:pt x="264" y="784"/>
                  </a:cubicBezTo>
                  <a:cubicBezTo>
                    <a:pt x="245" y="797"/>
                    <a:pt x="238" y="803"/>
                    <a:pt x="229" y="824"/>
                  </a:cubicBezTo>
                  <a:cubicBezTo>
                    <a:pt x="222" y="835"/>
                    <a:pt x="215" y="838"/>
                    <a:pt x="204" y="840"/>
                  </a:cubicBezTo>
                  <a:cubicBezTo>
                    <a:pt x="198" y="839"/>
                    <a:pt x="192" y="837"/>
                    <a:pt x="187" y="836"/>
                  </a:cubicBezTo>
                  <a:cubicBezTo>
                    <a:pt x="182" y="832"/>
                    <a:pt x="180" y="831"/>
                    <a:pt x="176" y="831"/>
                  </a:cubicBezTo>
                  <a:cubicBezTo>
                    <a:pt x="172" y="814"/>
                    <a:pt x="158" y="811"/>
                    <a:pt x="149" y="806"/>
                  </a:cubicBezTo>
                  <a:cubicBezTo>
                    <a:pt x="147" y="803"/>
                    <a:pt x="145" y="800"/>
                    <a:pt x="142" y="797"/>
                  </a:cubicBezTo>
                  <a:cubicBezTo>
                    <a:pt x="142" y="789"/>
                    <a:pt x="142" y="781"/>
                    <a:pt x="142" y="773"/>
                  </a:cubicBezTo>
                  <a:cubicBezTo>
                    <a:pt x="146" y="770"/>
                    <a:pt x="144" y="759"/>
                    <a:pt x="144" y="757"/>
                  </a:cubicBezTo>
                  <a:cubicBezTo>
                    <a:pt x="138" y="738"/>
                    <a:pt x="118" y="744"/>
                    <a:pt x="107" y="740"/>
                  </a:cubicBezTo>
                  <a:cubicBezTo>
                    <a:pt x="104" y="736"/>
                    <a:pt x="101" y="733"/>
                    <a:pt x="98" y="730"/>
                  </a:cubicBezTo>
                  <a:cubicBezTo>
                    <a:pt x="93" y="722"/>
                    <a:pt x="89" y="714"/>
                    <a:pt x="85" y="705"/>
                  </a:cubicBezTo>
                  <a:cubicBezTo>
                    <a:pt x="78" y="704"/>
                    <a:pt x="72" y="703"/>
                    <a:pt x="65" y="701"/>
                  </a:cubicBezTo>
                  <a:cubicBezTo>
                    <a:pt x="60" y="687"/>
                    <a:pt x="67" y="675"/>
                    <a:pt x="71" y="665"/>
                  </a:cubicBezTo>
                  <a:cubicBezTo>
                    <a:pt x="71" y="645"/>
                    <a:pt x="58" y="635"/>
                    <a:pt x="48" y="625"/>
                  </a:cubicBezTo>
                  <a:cubicBezTo>
                    <a:pt x="39" y="621"/>
                    <a:pt x="30" y="616"/>
                    <a:pt x="22" y="612"/>
                  </a:cubicBezTo>
                  <a:cubicBezTo>
                    <a:pt x="21" y="611"/>
                    <a:pt x="20" y="609"/>
                    <a:pt x="18" y="608"/>
                  </a:cubicBezTo>
                  <a:cubicBezTo>
                    <a:pt x="18" y="586"/>
                    <a:pt x="17" y="592"/>
                    <a:pt x="37" y="582"/>
                  </a:cubicBezTo>
                  <a:cubicBezTo>
                    <a:pt x="41" y="579"/>
                    <a:pt x="47" y="575"/>
                    <a:pt x="49" y="571"/>
                  </a:cubicBezTo>
                  <a:cubicBezTo>
                    <a:pt x="49" y="552"/>
                    <a:pt x="49" y="534"/>
                    <a:pt x="49" y="516"/>
                  </a:cubicBezTo>
                  <a:cubicBezTo>
                    <a:pt x="45" y="490"/>
                    <a:pt x="26" y="497"/>
                    <a:pt x="12" y="496"/>
                  </a:cubicBezTo>
                  <a:cubicBezTo>
                    <a:pt x="10" y="497"/>
                    <a:pt x="8" y="499"/>
                    <a:pt x="6" y="501"/>
                  </a:cubicBezTo>
                  <a:cubicBezTo>
                    <a:pt x="6" y="502"/>
                    <a:pt x="5" y="502"/>
                    <a:pt x="5" y="503"/>
                  </a:cubicBezTo>
                  <a:cubicBezTo>
                    <a:pt x="0" y="490"/>
                    <a:pt x="0" y="486"/>
                    <a:pt x="1" y="480"/>
                  </a:cubicBezTo>
                  <a:cubicBezTo>
                    <a:pt x="6" y="477"/>
                    <a:pt x="10" y="475"/>
                    <a:pt x="15" y="473"/>
                  </a:cubicBezTo>
                  <a:cubicBezTo>
                    <a:pt x="15" y="469"/>
                    <a:pt x="15" y="464"/>
                    <a:pt x="16" y="460"/>
                  </a:cubicBezTo>
                  <a:cubicBezTo>
                    <a:pt x="1" y="439"/>
                    <a:pt x="0" y="452"/>
                    <a:pt x="23" y="437"/>
                  </a:cubicBezTo>
                  <a:cubicBezTo>
                    <a:pt x="27" y="430"/>
                    <a:pt x="31" y="423"/>
                    <a:pt x="36" y="416"/>
                  </a:cubicBezTo>
                  <a:cubicBezTo>
                    <a:pt x="44" y="413"/>
                    <a:pt x="51" y="410"/>
                    <a:pt x="60" y="407"/>
                  </a:cubicBezTo>
                  <a:cubicBezTo>
                    <a:pt x="85" y="406"/>
                    <a:pt x="97" y="406"/>
                    <a:pt x="120" y="395"/>
                  </a:cubicBezTo>
                  <a:cubicBezTo>
                    <a:pt x="123" y="394"/>
                    <a:pt x="127" y="394"/>
                    <a:pt x="130" y="394"/>
                  </a:cubicBezTo>
                  <a:cubicBezTo>
                    <a:pt x="130" y="402"/>
                    <a:pt x="133" y="419"/>
                    <a:pt x="148" y="424"/>
                  </a:cubicBezTo>
                  <a:cubicBezTo>
                    <a:pt x="155" y="424"/>
                    <a:pt x="165" y="424"/>
                    <a:pt x="173" y="418"/>
                  </a:cubicBezTo>
                  <a:cubicBezTo>
                    <a:pt x="179" y="410"/>
                    <a:pt x="184" y="403"/>
                    <a:pt x="190" y="396"/>
                  </a:cubicBezTo>
                  <a:cubicBezTo>
                    <a:pt x="199" y="396"/>
                    <a:pt x="207" y="399"/>
                    <a:pt x="219" y="396"/>
                  </a:cubicBezTo>
                  <a:cubicBezTo>
                    <a:pt x="224" y="390"/>
                    <a:pt x="228" y="387"/>
                    <a:pt x="235" y="383"/>
                  </a:cubicBezTo>
                  <a:cubicBezTo>
                    <a:pt x="238" y="383"/>
                    <a:pt x="241" y="383"/>
                    <a:pt x="245" y="383"/>
                  </a:cubicBezTo>
                  <a:cubicBezTo>
                    <a:pt x="252" y="385"/>
                    <a:pt x="261" y="390"/>
                    <a:pt x="275" y="390"/>
                  </a:cubicBezTo>
                  <a:cubicBezTo>
                    <a:pt x="288" y="383"/>
                    <a:pt x="313" y="386"/>
                    <a:pt x="331" y="378"/>
                  </a:cubicBezTo>
                  <a:cubicBezTo>
                    <a:pt x="338" y="374"/>
                    <a:pt x="346" y="369"/>
                    <a:pt x="353" y="365"/>
                  </a:cubicBezTo>
                  <a:cubicBezTo>
                    <a:pt x="355" y="359"/>
                    <a:pt x="357" y="353"/>
                    <a:pt x="358" y="348"/>
                  </a:cubicBezTo>
                  <a:cubicBezTo>
                    <a:pt x="374" y="342"/>
                    <a:pt x="378" y="320"/>
                    <a:pt x="383" y="309"/>
                  </a:cubicBezTo>
                  <a:cubicBezTo>
                    <a:pt x="389" y="306"/>
                    <a:pt x="397" y="302"/>
                    <a:pt x="403" y="297"/>
                  </a:cubicBezTo>
                  <a:cubicBezTo>
                    <a:pt x="405" y="290"/>
                    <a:pt x="407" y="284"/>
                    <a:pt x="410" y="278"/>
                  </a:cubicBezTo>
                  <a:cubicBezTo>
                    <a:pt x="410" y="267"/>
                    <a:pt x="411" y="256"/>
                    <a:pt x="412" y="246"/>
                  </a:cubicBezTo>
                  <a:cubicBezTo>
                    <a:pt x="410" y="241"/>
                    <a:pt x="409" y="236"/>
                    <a:pt x="407" y="232"/>
                  </a:cubicBezTo>
                  <a:cubicBezTo>
                    <a:pt x="407" y="215"/>
                    <a:pt x="417" y="197"/>
                    <a:pt x="407" y="187"/>
                  </a:cubicBezTo>
                  <a:cubicBezTo>
                    <a:pt x="407" y="186"/>
                    <a:pt x="406" y="184"/>
                    <a:pt x="406" y="182"/>
                  </a:cubicBezTo>
                  <a:cubicBezTo>
                    <a:pt x="425" y="182"/>
                    <a:pt x="443" y="182"/>
                    <a:pt x="463" y="186"/>
                  </a:cubicBezTo>
                  <a:cubicBezTo>
                    <a:pt x="477" y="193"/>
                    <a:pt x="489" y="187"/>
                    <a:pt x="508" y="200"/>
                  </a:cubicBezTo>
                  <a:cubicBezTo>
                    <a:pt x="510" y="200"/>
                    <a:pt x="513" y="200"/>
                    <a:pt x="516" y="200"/>
                  </a:cubicBezTo>
                  <a:cubicBezTo>
                    <a:pt x="518" y="197"/>
                    <a:pt x="521" y="195"/>
                    <a:pt x="523" y="192"/>
                  </a:cubicBezTo>
                  <a:cubicBezTo>
                    <a:pt x="523" y="189"/>
                    <a:pt x="523" y="186"/>
                    <a:pt x="523" y="184"/>
                  </a:cubicBezTo>
                  <a:cubicBezTo>
                    <a:pt x="518" y="173"/>
                    <a:pt x="521" y="164"/>
                    <a:pt x="525" y="157"/>
                  </a:cubicBezTo>
                  <a:cubicBezTo>
                    <a:pt x="532" y="148"/>
                    <a:pt x="539" y="140"/>
                    <a:pt x="546" y="132"/>
                  </a:cubicBezTo>
                  <a:cubicBezTo>
                    <a:pt x="549" y="113"/>
                    <a:pt x="555" y="109"/>
                    <a:pt x="566" y="96"/>
                  </a:cubicBezTo>
                  <a:cubicBezTo>
                    <a:pt x="571" y="86"/>
                    <a:pt x="568" y="84"/>
                    <a:pt x="581" y="84"/>
                  </a:cubicBezTo>
                  <a:cubicBezTo>
                    <a:pt x="591" y="90"/>
                    <a:pt x="602" y="97"/>
                    <a:pt x="614" y="104"/>
                  </a:cubicBezTo>
                  <a:cubicBezTo>
                    <a:pt x="620" y="106"/>
                    <a:pt x="635" y="104"/>
                    <a:pt x="645" y="114"/>
                  </a:cubicBezTo>
                  <a:cubicBezTo>
                    <a:pt x="659" y="114"/>
                    <a:pt x="686" y="117"/>
                    <a:pt x="691" y="98"/>
                  </a:cubicBezTo>
                  <a:cubicBezTo>
                    <a:pt x="690" y="85"/>
                    <a:pt x="689" y="72"/>
                    <a:pt x="688" y="59"/>
                  </a:cubicBezTo>
                  <a:cubicBezTo>
                    <a:pt x="703" y="31"/>
                    <a:pt x="719" y="32"/>
                    <a:pt x="750" y="29"/>
                  </a:cubicBezTo>
                  <a:cubicBezTo>
                    <a:pt x="757" y="27"/>
                    <a:pt x="761" y="14"/>
                    <a:pt x="764" y="8"/>
                  </a:cubicBezTo>
                  <a:cubicBezTo>
                    <a:pt x="766" y="5"/>
                    <a:pt x="769" y="2"/>
                    <a:pt x="772" y="0"/>
                  </a:cubicBezTo>
                  <a:cubicBezTo>
                    <a:pt x="780" y="0"/>
                    <a:pt x="788" y="0"/>
                    <a:pt x="796" y="0"/>
                  </a:cubicBezTo>
                  <a:cubicBezTo>
                    <a:pt x="800" y="2"/>
                    <a:pt x="802" y="21"/>
                    <a:pt x="806" y="33"/>
                  </a:cubicBezTo>
                  <a:cubicBezTo>
                    <a:pt x="814" y="44"/>
                    <a:pt x="822" y="57"/>
                    <a:pt x="830" y="69"/>
                  </a:cubicBezTo>
                  <a:cubicBezTo>
                    <a:pt x="838" y="73"/>
                    <a:pt x="849" y="77"/>
                    <a:pt x="863" y="80"/>
                  </a:cubicBezTo>
                  <a:cubicBezTo>
                    <a:pt x="869" y="84"/>
                    <a:pt x="874" y="88"/>
                    <a:pt x="880" y="92"/>
                  </a:cubicBezTo>
                  <a:cubicBezTo>
                    <a:pt x="883" y="97"/>
                    <a:pt x="886" y="101"/>
                    <a:pt x="889" y="107"/>
                  </a:cubicBezTo>
                  <a:cubicBezTo>
                    <a:pt x="890" y="116"/>
                    <a:pt x="891" y="126"/>
                    <a:pt x="892" y="136"/>
                  </a:cubicBezTo>
                  <a:cubicBezTo>
                    <a:pt x="896" y="143"/>
                    <a:pt x="899" y="150"/>
                    <a:pt x="904" y="157"/>
                  </a:cubicBezTo>
                  <a:cubicBezTo>
                    <a:pt x="905" y="168"/>
                    <a:pt x="909" y="189"/>
                    <a:pt x="899" y="205"/>
                  </a:cubicBezTo>
                  <a:cubicBezTo>
                    <a:pt x="878" y="218"/>
                    <a:pt x="881" y="211"/>
                    <a:pt x="879" y="236"/>
                  </a:cubicBezTo>
                  <a:cubicBezTo>
                    <a:pt x="880" y="242"/>
                    <a:pt x="881" y="251"/>
                    <a:pt x="888" y="261"/>
                  </a:cubicBezTo>
                  <a:cubicBezTo>
                    <a:pt x="894" y="265"/>
                    <a:pt x="899" y="269"/>
                    <a:pt x="906" y="274"/>
                  </a:cubicBezTo>
                  <a:cubicBezTo>
                    <a:pt x="915" y="276"/>
                    <a:pt x="924" y="278"/>
                    <a:pt x="933" y="280"/>
                  </a:cubicBezTo>
                  <a:cubicBezTo>
                    <a:pt x="951" y="293"/>
                    <a:pt x="972" y="293"/>
                    <a:pt x="998" y="295"/>
                  </a:cubicBezTo>
                  <a:cubicBezTo>
                    <a:pt x="1006" y="299"/>
                    <a:pt x="1020" y="312"/>
                    <a:pt x="1030" y="323"/>
                  </a:cubicBezTo>
                  <a:cubicBezTo>
                    <a:pt x="1039" y="330"/>
                    <a:pt x="1047" y="337"/>
                    <a:pt x="1056" y="344"/>
                  </a:cubicBezTo>
                  <a:cubicBezTo>
                    <a:pt x="1064" y="346"/>
                    <a:pt x="1074" y="347"/>
                    <a:pt x="1083" y="359"/>
                  </a:cubicBezTo>
                  <a:cubicBezTo>
                    <a:pt x="1086" y="367"/>
                    <a:pt x="1089" y="385"/>
                    <a:pt x="1096" y="398"/>
                  </a:cubicBezTo>
                  <a:cubicBezTo>
                    <a:pt x="1099" y="401"/>
                    <a:pt x="1105" y="402"/>
                    <a:pt x="1108" y="413"/>
                  </a:cubicBezTo>
                  <a:cubicBezTo>
                    <a:pt x="1107" y="418"/>
                    <a:pt x="1107" y="423"/>
                    <a:pt x="1107" y="429"/>
                  </a:cubicBezTo>
                  <a:cubicBezTo>
                    <a:pt x="1108" y="433"/>
                    <a:pt x="1110" y="437"/>
                    <a:pt x="1112" y="441"/>
                  </a:cubicBezTo>
                  <a:cubicBezTo>
                    <a:pt x="1099" y="448"/>
                    <a:pt x="1100" y="451"/>
                    <a:pt x="1096" y="466"/>
                  </a:cubicBezTo>
                  <a:cubicBezTo>
                    <a:pt x="1095" y="472"/>
                    <a:pt x="1095" y="479"/>
                    <a:pt x="1095" y="485"/>
                  </a:cubicBezTo>
                  <a:cubicBezTo>
                    <a:pt x="1096" y="492"/>
                    <a:pt x="1097" y="499"/>
                    <a:pt x="1099" y="506"/>
                  </a:cubicBezTo>
                  <a:cubicBezTo>
                    <a:pt x="1097" y="507"/>
                    <a:pt x="1096" y="507"/>
                    <a:pt x="1095" y="508"/>
                  </a:cubicBezTo>
                  <a:cubicBezTo>
                    <a:pt x="1081" y="509"/>
                    <a:pt x="1067" y="509"/>
                    <a:pt x="1054" y="510"/>
                  </a:cubicBezTo>
                  <a:cubicBezTo>
                    <a:pt x="1024" y="513"/>
                    <a:pt x="1011" y="516"/>
                    <a:pt x="1002" y="543"/>
                  </a:cubicBezTo>
                  <a:cubicBezTo>
                    <a:pt x="993" y="552"/>
                    <a:pt x="988" y="557"/>
                    <a:pt x="984" y="571"/>
                  </a:cubicBezTo>
                  <a:cubicBezTo>
                    <a:pt x="970" y="581"/>
                    <a:pt x="950" y="580"/>
                    <a:pt x="938" y="580"/>
                  </a:cubicBezTo>
                  <a:cubicBezTo>
                    <a:pt x="938" y="586"/>
                    <a:pt x="932" y="598"/>
                    <a:pt x="925" y="603"/>
                  </a:cubicBezTo>
                  <a:cubicBezTo>
                    <a:pt x="919" y="614"/>
                    <a:pt x="925" y="626"/>
                    <a:pt x="931" y="642"/>
                  </a:cubicBezTo>
                  <a:cubicBezTo>
                    <a:pt x="931" y="647"/>
                    <a:pt x="931" y="652"/>
                    <a:pt x="932" y="657"/>
                  </a:cubicBezTo>
                  <a:cubicBezTo>
                    <a:pt x="921" y="658"/>
                    <a:pt x="911" y="661"/>
                    <a:pt x="901" y="663"/>
                  </a:cubicBezTo>
                  <a:cubicBezTo>
                    <a:pt x="891" y="666"/>
                    <a:pt x="882" y="672"/>
                    <a:pt x="876" y="676"/>
                  </a:cubicBezTo>
                  <a:cubicBezTo>
                    <a:pt x="849" y="685"/>
                    <a:pt x="823" y="687"/>
                    <a:pt x="800" y="687"/>
                  </a:cubicBezTo>
                  <a:cubicBezTo>
                    <a:pt x="790" y="688"/>
                    <a:pt x="789" y="689"/>
                    <a:pt x="784" y="693"/>
                  </a:cubicBezTo>
                  <a:cubicBezTo>
                    <a:pt x="784" y="700"/>
                    <a:pt x="784" y="701"/>
                    <a:pt x="792" y="713"/>
                  </a:cubicBezTo>
                  <a:cubicBezTo>
                    <a:pt x="783" y="726"/>
                    <a:pt x="791" y="735"/>
                    <a:pt x="807" y="744"/>
                  </a:cubicBezTo>
                  <a:cubicBezTo>
                    <a:pt x="811" y="750"/>
                    <a:pt x="815" y="756"/>
                    <a:pt x="819" y="763"/>
                  </a:cubicBezTo>
                  <a:cubicBezTo>
                    <a:pt x="826" y="766"/>
                    <a:pt x="831" y="768"/>
                    <a:pt x="828" y="783"/>
                  </a:cubicBezTo>
                  <a:cubicBezTo>
                    <a:pt x="826" y="785"/>
                    <a:pt x="823" y="787"/>
                    <a:pt x="822" y="790"/>
                  </a:cubicBezTo>
                  <a:cubicBezTo>
                    <a:pt x="803" y="800"/>
                    <a:pt x="802" y="797"/>
                    <a:pt x="802" y="819"/>
                  </a:cubicBezTo>
                  <a:cubicBezTo>
                    <a:pt x="806" y="823"/>
                    <a:pt x="814" y="830"/>
                    <a:pt x="814" y="844"/>
                  </a:cubicBezTo>
                  <a:cubicBezTo>
                    <a:pt x="807" y="849"/>
                    <a:pt x="799" y="850"/>
                    <a:pt x="795" y="850"/>
                  </a:cubicBezTo>
                  <a:close/>
                </a:path>
              </a:pathLst>
            </a:custGeom>
            <a:grpFill/>
            <a:ln w="12700">
              <a:noFill/>
              <a:miter lim="800000"/>
              <a:headEnd/>
              <a:tailEnd/>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8" name="Freeform 44"/>
            <p:cNvSpPr>
              <a:spLocks/>
            </p:cNvSpPr>
            <p:nvPr/>
          </p:nvSpPr>
          <p:spPr bwMode="auto">
            <a:xfrm rot="252837">
              <a:off x="3494534" y="4873772"/>
              <a:ext cx="287225" cy="231690"/>
            </a:xfrm>
            <a:custGeom>
              <a:avLst/>
              <a:gdLst>
                <a:gd name="T0" fmla="*/ 50 w 151"/>
                <a:gd name="T1" fmla="*/ 125 h 125"/>
                <a:gd name="T2" fmla="*/ 4 w 151"/>
                <a:gd name="T3" fmla="*/ 103 h 125"/>
                <a:gd name="T4" fmla="*/ 6 w 151"/>
                <a:gd name="T5" fmla="*/ 49 h 125"/>
                <a:gd name="T6" fmla="*/ 26 w 151"/>
                <a:gd name="T7" fmla="*/ 41 h 125"/>
                <a:gd name="T8" fmla="*/ 27 w 151"/>
                <a:gd name="T9" fmla="*/ 20 h 125"/>
                <a:gd name="T10" fmla="*/ 52 w 151"/>
                <a:gd name="T11" fmla="*/ 19 h 125"/>
                <a:gd name="T12" fmla="*/ 80 w 151"/>
                <a:gd name="T13" fmla="*/ 3 h 125"/>
                <a:gd name="T14" fmla="*/ 133 w 151"/>
                <a:gd name="T15" fmla="*/ 0 h 125"/>
                <a:gd name="T16" fmla="*/ 151 w 151"/>
                <a:gd name="T17" fmla="*/ 18 h 125"/>
                <a:gd name="T18" fmla="*/ 151 w 151"/>
                <a:gd name="T19" fmla="*/ 29 h 125"/>
                <a:gd name="T20" fmla="*/ 146 w 151"/>
                <a:gd name="T21" fmla="*/ 38 h 125"/>
                <a:gd name="T22" fmla="*/ 123 w 151"/>
                <a:gd name="T23" fmla="*/ 75 h 125"/>
                <a:gd name="T24" fmla="*/ 114 w 151"/>
                <a:gd name="T25" fmla="*/ 93 h 125"/>
                <a:gd name="T26" fmla="*/ 66 w 151"/>
                <a:gd name="T27" fmla="*/ 122 h 125"/>
                <a:gd name="T28" fmla="*/ 50 w 151"/>
                <a:gd name="T29" fmla="*/ 125 h 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1"/>
                <a:gd name="T46" fmla="*/ 0 h 125"/>
                <a:gd name="T47" fmla="*/ 151 w 151"/>
                <a:gd name="T48" fmla="*/ 125 h 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1" h="125">
                  <a:moveTo>
                    <a:pt x="50" y="125"/>
                  </a:moveTo>
                  <a:cubicBezTo>
                    <a:pt x="30" y="116"/>
                    <a:pt x="13" y="115"/>
                    <a:pt x="4" y="103"/>
                  </a:cubicBezTo>
                  <a:cubicBezTo>
                    <a:pt x="0" y="87"/>
                    <a:pt x="0" y="61"/>
                    <a:pt x="6" y="49"/>
                  </a:cubicBezTo>
                  <a:cubicBezTo>
                    <a:pt x="10" y="47"/>
                    <a:pt x="20" y="45"/>
                    <a:pt x="26" y="41"/>
                  </a:cubicBezTo>
                  <a:cubicBezTo>
                    <a:pt x="26" y="34"/>
                    <a:pt x="27" y="27"/>
                    <a:pt x="27" y="20"/>
                  </a:cubicBezTo>
                  <a:cubicBezTo>
                    <a:pt x="34" y="13"/>
                    <a:pt x="40" y="21"/>
                    <a:pt x="52" y="19"/>
                  </a:cubicBezTo>
                  <a:cubicBezTo>
                    <a:pt x="62" y="13"/>
                    <a:pt x="71" y="8"/>
                    <a:pt x="80" y="3"/>
                  </a:cubicBezTo>
                  <a:cubicBezTo>
                    <a:pt x="98" y="2"/>
                    <a:pt x="115" y="1"/>
                    <a:pt x="133" y="0"/>
                  </a:cubicBezTo>
                  <a:cubicBezTo>
                    <a:pt x="136" y="2"/>
                    <a:pt x="146" y="8"/>
                    <a:pt x="151" y="18"/>
                  </a:cubicBezTo>
                  <a:cubicBezTo>
                    <a:pt x="151" y="21"/>
                    <a:pt x="151" y="25"/>
                    <a:pt x="151" y="29"/>
                  </a:cubicBezTo>
                  <a:cubicBezTo>
                    <a:pt x="149" y="32"/>
                    <a:pt x="147" y="35"/>
                    <a:pt x="146" y="38"/>
                  </a:cubicBezTo>
                  <a:cubicBezTo>
                    <a:pt x="138" y="50"/>
                    <a:pt x="129" y="61"/>
                    <a:pt x="123" y="75"/>
                  </a:cubicBezTo>
                  <a:cubicBezTo>
                    <a:pt x="122" y="80"/>
                    <a:pt x="120" y="87"/>
                    <a:pt x="114" y="93"/>
                  </a:cubicBezTo>
                  <a:cubicBezTo>
                    <a:pt x="97" y="101"/>
                    <a:pt x="80" y="114"/>
                    <a:pt x="66" y="122"/>
                  </a:cubicBezTo>
                  <a:cubicBezTo>
                    <a:pt x="61" y="123"/>
                    <a:pt x="56" y="124"/>
                    <a:pt x="50" y="125"/>
                  </a:cubicBezTo>
                  <a:close/>
                </a:path>
              </a:pathLst>
            </a:custGeom>
            <a:grpFill/>
            <a:ln w="12700">
              <a:noFill/>
              <a:miter lim="800000"/>
              <a:headEnd/>
              <a:tailEnd/>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9" name="Freeform 47"/>
            <p:cNvSpPr>
              <a:spLocks/>
            </p:cNvSpPr>
            <p:nvPr/>
          </p:nvSpPr>
          <p:spPr bwMode="auto">
            <a:xfrm rot="252837">
              <a:off x="3644513" y="4178704"/>
              <a:ext cx="837621" cy="621749"/>
            </a:xfrm>
            <a:custGeom>
              <a:avLst/>
              <a:gdLst>
                <a:gd name="T0" fmla="*/ 30 w 439"/>
                <a:gd name="T1" fmla="*/ 337 h 337"/>
                <a:gd name="T2" fmla="*/ 15 w 439"/>
                <a:gd name="T3" fmla="*/ 313 h 337"/>
                <a:gd name="T4" fmla="*/ 0 w 439"/>
                <a:gd name="T5" fmla="*/ 291 h 337"/>
                <a:gd name="T6" fmla="*/ 10 w 439"/>
                <a:gd name="T7" fmla="*/ 268 h 337"/>
                <a:gd name="T8" fmla="*/ 37 w 439"/>
                <a:gd name="T9" fmla="*/ 222 h 337"/>
                <a:gd name="T10" fmla="*/ 70 w 439"/>
                <a:gd name="T11" fmla="*/ 191 h 337"/>
                <a:gd name="T12" fmla="*/ 103 w 439"/>
                <a:gd name="T13" fmla="*/ 154 h 337"/>
                <a:gd name="T14" fmla="*/ 119 w 439"/>
                <a:gd name="T15" fmla="*/ 129 h 337"/>
                <a:gd name="T16" fmla="*/ 139 w 439"/>
                <a:gd name="T17" fmla="*/ 92 h 337"/>
                <a:gd name="T18" fmla="*/ 137 w 439"/>
                <a:gd name="T19" fmla="*/ 60 h 337"/>
                <a:gd name="T20" fmla="*/ 147 w 439"/>
                <a:gd name="T21" fmla="*/ 34 h 337"/>
                <a:gd name="T22" fmla="*/ 156 w 439"/>
                <a:gd name="T23" fmla="*/ 20 h 337"/>
                <a:gd name="T24" fmla="*/ 167 w 439"/>
                <a:gd name="T25" fmla="*/ 20 h 337"/>
                <a:gd name="T26" fmla="*/ 186 w 439"/>
                <a:gd name="T27" fmla="*/ 38 h 337"/>
                <a:gd name="T28" fmla="*/ 197 w 439"/>
                <a:gd name="T29" fmla="*/ 38 h 337"/>
                <a:gd name="T30" fmla="*/ 201 w 439"/>
                <a:gd name="T31" fmla="*/ 18 h 337"/>
                <a:gd name="T32" fmla="*/ 190 w 439"/>
                <a:gd name="T33" fmla="*/ 6 h 337"/>
                <a:gd name="T34" fmla="*/ 193 w 439"/>
                <a:gd name="T35" fmla="*/ 4 h 337"/>
                <a:gd name="T36" fmla="*/ 248 w 439"/>
                <a:gd name="T37" fmla="*/ 4 h 337"/>
                <a:gd name="T38" fmla="*/ 284 w 439"/>
                <a:gd name="T39" fmla="*/ 0 h 337"/>
                <a:gd name="T40" fmla="*/ 290 w 439"/>
                <a:gd name="T41" fmla="*/ 0 h 337"/>
                <a:gd name="T42" fmla="*/ 290 w 439"/>
                <a:gd name="T43" fmla="*/ 11 h 337"/>
                <a:gd name="T44" fmla="*/ 267 w 439"/>
                <a:gd name="T45" fmla="*/ 38 h 337"/>
                <a:gd name="T46" fmla="*/ 294 w 439"/>
                <a:gd name="T47" fmla="*/ 55 h 337"/>
                <a:gd name="T48" fmla="*/ 325 w 439"/>
                <a:gd name="T49" fmla="*/ 40 h 337"/>
                <a:gd name="T50" fmla="*/ 336 w 439"/>
                <a:gd name="T51" fmla="*/ 40 h 337"/>
                <a:gd name="T52" fmla="*/ 343 w 439"/>
                <a:gd name="T53" fmla="*/ 47 h 337"/>
                <a:gd name="T54" fmla="*/ 398 w 439"/>
                <a:gd name="T55" fmla="*/ 31 h 337"/>
                <a:gd name="T56" fmla="*/ 414 w 439"/>
                <a:gd name="T57" fmla="*/ 51 h 337"/>
                <a:gd name="T58" fmla="*/ 439 w 439"/>
                <a:gd name="T59" fmla="*/ 85 h 337"/>
                <a:gd name="T60" fmla="*/ 439 w 439"/>
                <a:gd name="T61" fmla="*/ 94 h 337"/>
                <a:gd name="T62" fmla="*/ 421 w 439"/>
                <a:gd name="T63" fmla="*/ 98 h 337"/>
                <a:gd name="T64" fmla="*/ 408 w 439"/>
                <a:gd name="T65" fmla="*/ 126 h 337"/>
                <a:gd name="T66" fmla="*/ 408 w 439"/>
                <a:gd name="T67" fmla="*/ 129 h 337"/>
                <a:gd name="T68" fmla="*/ 355 w 439"/>
                <a:gd name="T69" fmla="*/ 158 h 337"/>
                <a:gd name="T70" fmla="*/ 347 w 439"/>
                <a:gd name="T71" fmla="*/ 167 h 337"/>
                <a:gd name="T72" fmla="*/ 337 w 439"/>
                <a:gd name="T73" fmla="*/ 162 h 337"/>
                <a:gd name="T74" fmla="*/ 326 w 439"/>
                <a:gd name="T75" fmla="*/ 162 h 337"/>
                <a:gd name="T76" fmla="*/ 320 w 439"/>
                <a:gd name="T77" fmla="*/ 171 h 337"/>
                <a:gd name="T78" fmla="*/ 312 w 439"/>
                <a:gd name="T79" fmla="*/ 171 h 337"/>
                <a:gd name="T80" fmla="*/ 295 w 439"/>
                <a:gd name="T81" fmla="*/ 165 h 337"/>
                <a:gd name="T82" fmla="*/ 295 w 439"/>
                <a:gd name="T83" fmla="*/ 178 h 337"/>
                <a:gd name="T84" fmla="*/ 277 w 439"/>
                <a:gd name="T85" fmla="*/ 194 h 337"/>
                <a:gd name="T86" fmla="*/ 262 w 439"/>
                <a:gd name="T87" fmla="*/ 183 h 337"/>
                <a:gd name="T88" fmla="*/ 259 w 439"/>
                <a:gd name="T89" fmla="*/ 182 h 337"/>
                <a:gd name="T90" fmla="*/ 244 w 439"/>
                <a:gd name="T91" fmla="*/ 169 h 337"/>
                <a:gd name="T92" fmla="*/ 235 w 439"/>
                <a:gd name="T93" fmla="*/ 169 h 337"/>
                <a:gd name="T94" fmla="*/ 229 w 439"/>
                <a:gd name="T95" fmla="*/ 185 h 337"/>
                <a:gd name="T96" fmla="*/ 217 w 439"/>
                <a:gd name="T97" fmla="*/ 202 h 337"/>
                <a:gd name="T98" fmla="*/ 196 w 439"/>
                <a:gd name="T99" fmla="*/ 221 h 337"/>
                <a:gd name="T100" fmla="*/ 183 w 439"/>
                <a:gd name="T101" fmla="*/ 224 h 337"/>
                <a:gd name="T102" fmla="*/ 171 w 439"/>
                <a:gd name="T103" fmla="*/ 234 h 337"/>
                <a:gd name="T104" fmla="*/ 146 w 439"/>
                <a:gd name="T105" fmla="*/ 239 h 337"/>
                <a:gd name="T106" fmla="*/ 143 w 439"/>
                <a:gd name="T107" fmla="*/ 246 h 337"/>
                <a:gd name="T108" fmla="*/ 136 w 439"/>
                <a:gd name="T109" fmla="*/ 246 h 337"/>
                <a:gd name="T110" fmla="*/ 111 w 439"/>
                <a:gd name="T111" fmla="*/ 247 h 337"/>
                <a:gd name="T112" fmla="*/ 78 w 439"/>
                <a:gd name="T113" fmla="*/ 259 h 337"/>
                <a:gd name="T114" fmla="*/ 44 w 439"/>
                <a:gd name="T115" fmla="*/ 272 h 337"/>
                <a:gd name="T116" fmla="*/ 43 w 439"/>
                <a:gd name="T117" fmla="*/ 286 h 337"/>
                <a:gd name="T118" fmla="*/ 29 w 439"/>
                <a:gd name="T119" fmla="*/ 304 h 337"/>
                <a:gd name="T120" fmla="*/ 48 w 439"/>
                <a:gd name="T121" fmla="*/ 330 h 337"/>
                <a:gd name="T122" fmla="*/ 30 w 439"/>
                <a:gd name="T123" fmla="*/ 337 h 3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39"/>
                <a:gd name="T187" fmla="*/ 0 h 337"/>
                <a:gd name="T188" fmla="*/ 439 w 439"/>
                <a:gd name="T189" fmla="*/ 337 h 3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39" h="337">
                  <a:moveTo>
                    <a:pt x="30" y="337"/>
                  </a:moveTo>
                  <a:cubicBezTo>
                    <a:pt x="17" y="329"/>
                    <a:pt x="18" y="321"/>
                    <a:pt x="15" y="313"/>
                  </a:cubicBezTo>
                  <a:cubicBezTo>
                    <a:pt x="10" y="306"/>
                    <a:pt x="5" y="298"/>
                    <a:pt x="0" y="291"/>
                  </a:cubicBezTo>
                  <a:cubicBezTo>
                    <a:pt x="0" y="273"/>
                    <a:pt x="0" y="276"/>
                    <a:pt x="10" y="268"/>
                  </a:cubicBezTo>
                  <a:cubicBezTo>
                    <a:pt x="13" y="241"/>
                    <a:pt x="15" y="238"/>
                    <a:pt x="37" y="222"/>
                  </a:cubicBezTo>
                  <a:cubicBezTo>
                    <a:pt x="47" y="209"/>
                    <a:pt x="56" y="201"/>
                    <a:pt x="70" y="191"/>
                  </a:cubicBezTo>
                  <a:cubicBezTo>
                    <a:pt x="81" y="177"/>
                    <a:pt x="90" y="166"/>
                    <a:pt x="103" y="154"/>
                  </a:cubicBezTo>
                  <a:cubicBezTo>
                    <a:pt x="114" y="148"/>
                    <a:pt x="116" y="139"/>
                    <a:pt x="119" y="129"/>
                  </a:cubicBezTo>
                  <a:cubicBezTo>
                    <a:pt x="119" y="102"/>
                    <a:pt x="126" y="108"/>
                    <a:pt x="139" y="92"/>
                  </a:cubicBezTo>
                  <a:cubicBezTo>
                    <a:pt x="138" y="81"/>
                    <a:pt x="137" y="70"/>
                    <a:pt x="137" y="60"/>
                  </a:cubicBezTo>
                  <a:cubicBezTo>
                    <a:pt x="146" y="51"/>
                    <a:pt x="146" y="43"/>
                    <a:pt x="147" y="34"/>
                  </a:cubicBezTo>
                  <a:cubicBezTo>
                    <a:pt x="150" y="29"/>
                    <a:pt x="153" y="24"/>
                    <a:pt x="156" y="20"/>
                  </a:cubicBezTo>
                  <a:cubicBezTo>
                    <a:pt x="159" y="20"/>
                    <a:pt x="163" y="20"/>
                    <a:pt x="167" y="20"/>
                  </a:cubicBezTo>
                  <a:cubicBezTo>
                    <a:pt x="173" y="26"/>
                    <a:pt x="179" y="32"/>
                    <a:pt x="186" y="38"/>
                  </a:cubicBezTo>
                  <a:cubicBezTo>
                    <a:pt x="189" y="38"/>
                    <a:pt x="193" y="38"/>
                    <a:pt x="197" y="38"/>
                  </a:cubicBezTo>
                  <a:cubicBezTo>
                    <a:pt x="202" y="33"/>
                    <a:pt x="201" y="20"/>
                    <a:pt x="201" y="18"/>
                  </a:cubicBezTo>
                  <a:cubicBezTo>
                    <a:pt x="198" y="14"/>
                    <a:pt x="194" y="10"/>
                    <a:pt x="190" y="6"/>
                  </a:cubicBezTo>
                  <a:cubicBezTo>
                    <a:pt x="191" y="5"/>
                    <a:pt x="192" y="4"/>
                    <a:pt x="193" y="4"/>
                  </a:cubicBezTo>
                  <a:cubicBezTo>
                    <a:pt x="211" y="4"/>
                    <a:pt x="229" y="4"/>
                    <a:pt x="248" y="4"/>
                  </a:cubicBezTo>
                  <a:cubicBezTo>
                    <a:pt x="254" y="7"/>
                    <a:pt x="274" y="7"/>
                    <a:pt x="284" y="0"/>
                  </a:cubicBezTo>
                  <a:cubicBezTo>
                    <a:pt x="285" y="0"/>
                    <a:pt x="288" y="0"/>
                    <a:pt x="290" y="0"/>
                  </a:cubicBezTo>
                  <a:cubicBezTo>
                    <a:pt x="290" y="3"/>
                    <a:pt x="290" y="7"/>
                    <a:pt x="290" y="11"/>
                  </a:cubicBezTo>
                  <a:cubicBezTo>
                    <a:pt x="282" y="20"/>
                    <a:pt x="275" y="29"/>
                    <a:pt x="267" y="38"/>
                  </a:cubicBezTo>
                  <a:cubicBezTo>
                    <a:pt x="268" y="52"/>
                    <a:pt x="271" y="55"/>
                    <a:pt x="294" y="55"/>
                  </a:cubicBezTo>
                  <a:cubicBezTo>
                    <a:pt x="304" y="50"/>
                    <a:pt x="315" y="45"/>
                    <a:pt x="325" y="40"/>
                  </a:cubicBezTo>
                  <a:cubicBezTo>
                    <a:pt x="329" y="40"/>
                    <a:pt x="333" y="40"/>
                    <a:pt x="336" y="40"/>
                  </a:cubicBezTo>
                  <a:cubicBezTo>
                    <a:pt x="338" y="42"/>
                    <a:pt x="340" y="45"/>
                    <a:pt x="343" y="47"/>
                  </a:cubicBezTo>
                  <a:cubicBezTo>
                    <a:pt x="362" y="47"/>
                    <a:pt x="371" y="22"/>
                    <a:pt x="398" y="31"/>
                  </a:cubicBezTo>
                  <a:cubicBezTo>
                    <a:pt x="403" y="37"/>
                    <a:pt x="409" y="44"/>
                    <a:pt x="414" y="51"/>
                  </a:cubicBezTo>
                  <a:cubicBezTo>
                    <a:pt x="423" y="62"/>
                    <a:pt x="431" y="73"/>
                    <a:pt x="439" y="85"/>
                  </a:cubicBezTo>
                  <a:cubicBezTo>
                    <a:pt x="439" y="88"/>
                    <a:pt x="439" y="90"/>
                    <a:pt x="439" y="94"/>
                  </a:cubicBezTo>
                  <a:cubicBezTo>
                    <a:pt x="429" y="94"/>
                    <a:pt x="428" y="95"/>
                    <a:pt x="421" y="98"/>
                  </a:cubicBezTo>
                  <a:cubicBezTo>
                    <a:pt x="415" y="107"/>
                    <a:pt x="397" y="110"/>
                    <a:pt x="408" y="126"/>
                  </a:cubicBezTo>
                  <a:cubicBezTo>
                    <a:pt x="408" y="126"/>
                    <a:pt x="408" y="128"/>
                    <a:pt x="408" y="129"/>
                  </a:cubicBezTo>
                  <a:cubicBezTo>
                    <a:pt x="390" y="136"/>
                    <a:pt x="371" y="151"/>
                    <a:pt x="355" y="158"/>
                  </a:cubicBezTo>
                  <a:cubicBezTo>
                    <a:pt x="353" y="161"/>
                    <a:pt x="350" y="164"/>
                    <a:pt x="347" y="167"/>
                  </a:cubicBezTo>
                  <a:cubicBezTo>
                    <a:pt x="341" y="167"/>
                    <a:pt x="338" y="165"/>
                    <a:pt x="337" y="162"/>
                  </a:cubicBezTo>
                  <a:cubicBezTo>
                    <a:pt x="333" y="162"/>
                    <a:pt x="330" y="162"/>
                    <a:pt x="326" y="162"/>
                  </a:cubicBezTo>
                  <a:cubicBezTo>
                    <a:pt x="324" y="165"/>
                    <a:pt x="321" y="168"/>
                    <a:pt x="320" y="171"/>
                  </a:cubicBezTo>
                  <a:cubicBezTo>
                    <a:pt x="317" y="171"/>
                    <a:pt x="314" y="171"/>
                    <a:pt x="312" y="171"/>
                  </a:cubicBezTo>
                  <a:cubicBezTo>
                    <a:pt x="305" y="160"/>
                    <a:pt x="300" y="164"/>
                    <a:pt x="295" y="165"/>
                  </a:cubicBezTo>
                  <a:cubicBezTo>
                    <a:pt x="295" y="169"/>
                    <a:pt x="295" y="174"/>
                    <a:pt x="295" y="178"/>
                  </a:cubicBezTo>
                  <a:cubicBezTo>
                    <a:pt x="286" y="187"/>
                    <a:pt x="281" y="178"/>
                    <a:pt x="277" y="194"/>
                  </a:cubicBezTo>
                  <a:cubicBezTo>
                    <a:pt x="264" y="194"/>
                    <a:pt x="266" y="189"/>
                    <a:pt x="262" y="183"/>
                  </a:cubicBezTo>
                  <a:cubicBezTo>
                    <a:pt x="261" y="182"/>
                    <a:pt x="259" y="182"/>
                    <a:pt x="259" y="182"/>
                  </a:cubicBezTo>
                  <a:cubicBezTo>
                    <a:pt x="254" y="178"/>
                    <a:pt x="249" y="173"/>
                    <a:pt x="244" y="169"/>
                  </a:cubicBezTo>
                  <a:cubicBezTo>
                    <a:pt x="241" y="169"/>
                    <a:pt x="238" y="169"/>
                    <a:pt x="235" y="169"/>
                  </a:cubicBezTo>
                  <a:cubicBezTo>
                    <a:pt x="231" y="175"/>
                    <a:pt x="231" y="177"/>
                    <a:pt x="229" y="185"/>
                  </a:cubicBezTo>
                  <a:cubicBezTo>
                    <a:pt x="225" y="191"/>
                    <a:pt x="221" y="197"/>
                    <a:pt x="217" y="202"/>
                  </a:cubicBezTo>
                  <a:cubicBezTo>
                    <a:pt x="204" y="209"/>
                    <a:pt x="203" y="209"/>
                    <a:pt x="196" y="221"/>
                  </a:cubicBezTo>
                  <a:cubicBezTo>
                    <a:pt x="192" y="221"/>
                    <a:pt x="188" y="222"/>
                    <a:pt x="183" y="224"/>
                  </a:cubicBezTo>
                  <a:cubicBezTo>
                    <a:pt x="179" y="227"/>
                    <a:pt x="175" y="231"/>
                    <a:pt x="171" y="234"/>
                  </a:cubicBezTo>
                  <a:cubicBezTo>
                    <a:pt x="156" y="234"/>
                    <a:pt x="153" y="235"/>
                    <a:pt x="146" y="239"/>
                  </a:cubicBezTo>
                  <a:cubicBezTo>
                    <a:pt x="145" y="241"/>
                    <a:pt x="144" y="244"/>
                    <a:pt x="143" y="246"/>
                  </a:cubicBezTo>
                  <a:cubicBezTo>
                    <a:pt x="140" y="246"/>
                    <a:pt x="138" y="246"/>
                    <a:pt x="136" y="246"/>
                  </a:cubicBezTo>
                  <a:cubicBezTo>
                    <a:pt x="122" y="239"/>
                    <a:pt x="121" y="242"/>
                    <a:pt x="111" y="247"/>
                  </a:cubicBezTo>
                  <a:cubicBezTo>
                    <a:pt x="100" y="251"/>
                    <a:pt x="89" y="255"/>
                    <a:pt x="78" y="259"/>
                  </a:cubicBezTo>
                  <a:cubicBezTo>
                    <a:pt x="61" y="260"/>
                    <a:pt x="54" y="261"/>
                    <a:pt x="44" y="272"/>
                  </a:cubicBezTo>
                  <a:cubicBezTo>
                    <a:pt x="43" y="276"/>
                    <a:pt x="43" y="281"/>
                    <a:pt x="43" y="286"/>
                  </a:cubicBezTo>
                  <a:cubicBezTo>
                    <a:pt x="30" y="290"/>
                    <a:pt x="29" y="290"/>
                    <a:pt x="29" y="304"/>
                  </a:cubicBezTo>
                  <a:cubicBezTo>
                    <a:pt x="33" y="307"/>
                    <a:pt x="48" y="317"/>
                    <a:pt x="48" y="330"/>
                  </a:cubicBezTo>
                  <a:cubicBezTo>
                    <a:pt x="42" y="336"/>
                    <a:pt x="34" y="337"/>
                    <a:pt x="30" y="337"/>
                  </a:cubicBezTo>
                  <a:close/>
                </a:path>
              </a:pathLst>
            </a:custGeom>
            <a:grpFill/>
            <a:ln w="12700">
              <a:noFill/>
              <a:miter lim="800000"/>
              <a:headEnd/>
              <a:tailEnd/>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0" name="Freeform 48"/>
            <p:cNvSpPr>
              <a:spLocks/>
            </p:cNvSpPr>
            <p:nvPr/>
          </p:nvSpPr>
          <p:spPr bwMode="auto">
            <a:xfrm rot="252837">
              <a:off x="2337144" y="3646405"/>
              <a:ext cx="935250" cy="976615"/>
            </a:xfrm>
            <a:custGeom>
              <a:avLst/>
              <a:gdLst>
                <a:gd name="T0" fmla="*/ 199 w 494"/>
                <a:gd name="T1" fmla="*/ 509 h 528"/>
                <a:gd name="T2" fmla="*/ 191 w 494"/>
                <a:gd name="T3" fmla="*/ 474 h 528"/>
                <a:gd name="T4" fmla="*/ 145 w 494"/>
                <a:gd name="T5" fmla="*/ 488 h 528"/>
                <a:gd name="T6" fmla="*/ 96 w 494"/>
                <a:gd name="T7" fmla="*/ 453 h 528"/>
                <a:gd name="T8" fmla="*/ 90 w 494"/>
                <a:gd name="T9" fmla="*/ 389 h 528"/>
                <a:gd name="T10" fmla="*/ 63 w 494"/>
                <a:gd name="T11" fmla="*/ 351 h 528"/>
                <a:gd name="T12" fmla="*/ 32 w 494"/>
                <a:gd name="T13" fmla="*/ 318 h 528"/>
                <a:gd name="T14" fmla="*/ 0 w 494"/>
                <a:gd name="T15" fmla="*/ 329 h 528"/>
                <a:gd name="T16" fmla="*/ 8 w 494"/>
                <a:gd name="T17" fmla="*/ 261 h 528"/>
                <a:gd name="T18" fmla="*/ 60 w 494"/>
                <a:gd name="T19" fmla="*/ 214 h 528"/>
                <a:gd name="T20" fmla="*/ 67 w 494"/>
                <a:gd name="T21" fmla="*/ 179 h 528"/>
                <a:gd name="T22" fmla="*/ 70 w 494"/>
                <a:gd name="T23" fmla="*/ 106 h 528"/>
                <a:gd name="T24" fmla="*/ 47 w 494"/>
                <a:gd name="T25" fmla="*/ 67 h 528"/>
                <a:gd name="T26" fmla="*/ 66 w 494"/>
                <a:gd name="T27" fmla="*/ 13 h 528"/>
                <a:gd name="T28" fmla="*/ 102 w 494"/>
                <a:gd name="T29" fmla="*/ 56 h 528"/>
                <a:gd name="T30" fmla="*/ 122 w 494"/>
                <a:gd name="T31" fmla="*/ 30 h 528"/>
                <a:gd name="T32" fmla="*/ 141 w 494"/>
                <a:gd name="T33" fmla="*/ 54 h 528"/>
                <a:gd name="T34" fmla="*/ 185 w 494"/>
                <a:gd name="T35" fmla="*/ 89 h 528"/>
                <a:gd name="T36" fmla="*/ 226 w 494"/>
                <a:gd name="T37" fmla="*/ 153 h 528"/>
                <a:gd name="T38" fmla="*/ 218 w 494"/>
                <a:gd name="T39" fmla="*/ 187 h 528"/>
                <a:gd name="T40" fmla="*/ 264 w 494"/>
                <a:gd name="T41" fmla="*/ 219 h 528"/>
                <a:gd name="T42" fmla="*/ 321 w 494"/>
                <a:gd name="T43" fmla="*/ 199 h 528"/>
                <a:gd name="T44" fmla="*/ 312 w 494"/>
                <a:gd name="T45" fmla="*/ 152 h 528"/>
                <a:gd name="T46" fmla="*/ 347 w 494"/>
                <a:gd name="T47" fmla="*/ 105 h 528"/>
                <a:gd name="T48" fmla="*/ 336 w 494"/>
                <a:gd name="T49" fmla="*/ 70 h 528"/>
                <a:gd name="T50" fmla="*/ 344 w 494"/>
                <a:gd name="T51" fmla="*/ 64 h 528"/>
                <a:gd name="T52" fmla="*/ 389 w 494"/>
                <a:gd name="T53" fmla="*/ 75 h 528"/>
                <a:gd name="T54" fmla="*/ 424 w 494"/>
                <a:gd name="T55" fmla="*/ 90 h 528"/>
                <a:gd name="T56" fmla="*/ 446 w 494"/>
                <a:gd name="T57" fmla="*/ 83 h 528"/>
                <a:gd name="T58" fmla="*/ 422 w 494"/>
                <a:gd name="T59" fmla="*/ 123 h 528"/>
                <a:gd name="T60" fmla="*/ 359 w 494"/>
                <a:gd name="T61" fmla="*/ 128 h 528"/>
                <a:gd name="T62" fmla="*/ 356 w 494"/>
                <a:gd name="T63" fmla="*/ 162 h 528"/>
                <a:gd name="T64" fmla="*/ 402 w 494"/>
                <a:gd name="T65" fmla="*/ 191 h 528"/>
                <a:gd name="T66" fmla="*/ 411 w 494"/>
                <a:gd name="T67" fmla="*/ 255 h 528"/>
                <a:gd name="T68" fmla="*/ 409 w 494"/>
                <a:gd name="T69" fmla="*/ 307 h 528"/>
                <a:gd name="T70" fmla="*/ 463 w 494"/>
                <a:gd name="T71" fmla="*/ 336 h 528"/>
                <a:gd name="T72" fmla="*/ 491 w 494"/>
                <a:gd name="T73" fmla="*/ 346 h 528"/>
                <a:gd name="T74" fmla="*/ 488 w 494"/>
                <a:gd name="T75" fmla="*/ 367 h 528"/>
                <a:gd name="T76" fmla="*/ 417 w 494"/>
                <a:gd name="T77" fmla="*/ 398 h 528"/>
                <a:gd name="T78" fmla="*/ 382 w 494"/>
                <a:gd name="T79" fmla="*/ 417 h 528"/>
                <a:gd name="T80" fmla="*/ 321 w 494"/>
                <a:gd name="T81" fmla="*/ 431 h 528"/>
                <a:gd name="T82" fmla="*/ 265 w 494"/>
                <a:gd name="T83" fmla="*/ 435 h 528"/>
                <a:gd name="T84" fmla="*/ 232 w 494"/>
                <a:gd name="T85" fmla="*/ 430 h 528"/>
                <a:gd name="T86" fmla="*/ 229 w 494"/>
                <a:gd name="T87" fmla="*/ 488 h 528"/>
                <a:gd name="T88" fmla="*/ 227 w 494"/>
                <a:gd name="T89" fmla="*/ 528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94"/>
                <a:gd name="T136" fmla="*/ 0 h 528"/>
                <a:gd name="T137" fmla="*/ 494 w 49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94" h="528">
                  <a:moveTo>
                    <a:pt x="227" y="528"/>
                  </a:moveTo>
                  <a:cubicBezTo>
                    <a:pt x="217" y="519"/>
                    <a:pt x="208" y="513"/>
                    <a:pt x="199" y="509"/>
                  </a:cubicBezTo>
                  <a:cubicBezTo>
                    <a:pt x="201" y="495"/>
                    <a:pt x="202" y="488"/>
                    <a:pt x="197" y="479"/>
                  </a:cubicBezTo>
                  <a:cubicBezTo>
                    <a:pt x="195" y="477"/>
                    <a:pt x="193" y="475"/>
                    <a:pt x="191" y="474"/>
                  </a:cubicBezTo>
                  <a:cubicBezTo>
                    <a:pt x="177" y="474"/>
                    <a:pt x="168" y="481"/>
                    <a:pt x="161" y="492"/>
                  </a:cubicBezTo>
                  <a:cubicBezTo>
                    <a:pt x="156" y="491"/>
                    <a:pt x="151" y="489"/>
                    <a:pt x="145" y="488"/>
                  </a:cubicBezTo>
                  <a:cubicBezTo>
                    <a:pt x="139" y="478"/>
                    <a:pt x="136" y="473"/>
                    <a:pt x="131" y="470"/>
                  </a:cubicBezTo>
                  <a:cubicBezTo>
                    <a:pt x="115" y="449"/>
                    <a:pt x="118" y="454"/>
                    <a:pt x="96" y="453"/>
                  </a:cubicBezTo>
                  <a:cubicBezTo>
                    <a:pt x="86" y="443"/>
                    <a:pt x="89" y="428"/>
                    <a:pt x="89" y="420"/>
                  </a:cubicBezTo>
                  <a:cubicBezTo>
                    <a:pt x="93" y="408"/>
                    <a:pt x="96" y="396"/>
                    <a:pt x="90" y="389"/>
                  </a:cubicBezTo>
                  <a:cubicBezTo>
                    <a:pt x="66" y="381"/>
                    <a:pt x="69" y="384"/>
                    <a:pt x="69" y="370"/>
                  </a:cubicBezTo>
                  <a:cubicBezTo>
                    <a:pt x="66" y="363"/>
                    <a:pt x="65" y="357"/>
                    <a:pt x="63" y="351"/>
                  </a:cubicBezTo>
                  <a:cubicBezTo>
                    <a:pt x="60" y="347"/>
                    <a:pt x="59" y="344"/>
                    <a:pt x="57" y="341"/>
                  </a:cubicBezTo>
                  <a:cubicBezTo>
                    <a:pt x="52" y="320"/>
                    <a:pt x="48" y="318"/>
                    <a:pt x="32" y="318"/>
                  </a:cubicBezTo>
                  <a:cubicBezTo>
                    <a:pt x="22" y="323"/>
                    <a:pt x="10" y="331"/>
                    <a:pt x="2" y="331"/>
                  </a:cubicBezTo>
                  <a:cubicBezTo>
                    <a:pt x="2" y="330"/>
                    <a:pt x="1" y="330"/>
                    <a:pt x="0" y="329"/>
                  </a:cubicBezTo>
                  <a:cubicBezTo>
                    <a:pt x="0" y="313"/>
                    <a:pt x="0" y="296"/>
                    <a:pt x="0" y="280"/>
                  </a:cubicBezTo>
                  <a:cubicBezTo>
                    <a:pt x="2" y="274"/>
                    <a:pt x="5" y="267"/>
                    <a:pt x="8" y="261"/>
                  </a:cubicBezTo>
                  <a:cubicBezTo>
                    <a:pt x="21" y="244"/>
                    <a:pt x="28" y="239"/>
                    <a:pt x="47" y="226"/>
                  </a:cubicBezTo>
                  <a:cubicBezTo>
                    <a:pt x="51" y="222"/>
                    <a:pt x="55" y="218"/>
                    <a:pt x="60" y="214"/>
                  </a:cubicBezTo>
                  <a:cubicBezTo>
                    <a:pt x="60" y="205"/>
                    <a:pt x="61" y="197"/>
                    <a:pt x="62" y="189"/>
                  </a:cubicBezTo>
                  <a:cubicBezTo>
                    <a:pt x="63" y="186"/>
                    <a:pt x="65" y="182"/>
                    <a:pt x="67" y="179"/>
                  </a:cubicBezTo>
                  <a:cubicBezTo>
                    <a:pt x="67" y="164"/>
                    <a:pt x="66" y="145"/>
                    <a:pt x="73" y="138"/>
                  </a:cubicBezTo>
                  <a:cubicBezTo>
                    <a:pt x="75" y="125"/>
                    <a:pt x="75" y="113"/>
                    <a:pt x="70" y="106"/>
                  </a:cubicBezTo>
                  <a:cubicBezTo>
                    <a:pt x="62" y="99"/>
                    <a:pt x="55" y="92"/>
                    <a:pt x="47" y="85"/>
                  </a:cubicBezTo>
                  <a:cubicBezTo>
                    <a:pt x="47" y="79"/>
                    <a:pt x="47" y="73"/>
                    <a:pt x="47" y="67"/>
                  </a:cubicBezTo>
                  <a:cubicBezTo>
                    <a:pt x="54" y="67"/>
                    <a:pt x="61" y="66"/>
                    <a:pt x="70" y="62"/>
                  </a:cubicBezTo>
                  <a:cubicBezTo>
                    <a:pt x="76" y="43"/>
                    <a:pt x="66" y="26"/>
                    <a:pt x="66" y="13"/>
                  </a:cubicBezTo>
                  <a:cubicBezTo>
                    <a:pt x="72" y="8"/>
                    <a:pt x="76" y="0"/>
                    <a:pt x="86" y="10"/>
                  </a:cubicBezTo>
                  <a:cubicBezTo>
                    <a:pt x="92" y="23"/>
                    <a:pt x="99" y="36"/>
                    <a:pt x="102" y="56"/>
                  </a:cubicBezTo>
                  <a:cubicBezTo>
                    <a:pt x="108" y="62"/>
                    <a:pt x="106" y="60"/>
                    <a:pt x="116" y="62"/>
                  </a:cubicBezTo>
                  <a:cubicBezTo>
                    <a:pt x="123" y="52"/>
                    <a:pt x="122" y="37"/>
                    <a:pt x="122" y="30"/>
                  </a:cubicBezTo>
                  <a:cubicBezTo>
                    <a:pt x="124" y="28"/>
                    <a:pt x="126" y="26"/>
                    <a:pt x="129" y="24"/>
                  </a:cubicBezTo>
                  <a:cubicBezTo>
                    <a:pt x="134" y="31"/>
                    <a:pt x="137" y="41"/>
                    <a:pt x="141" y="54"/>
                  </a:cubicBezTo>
                  <a:cubicBezTo>
                    <a:pt x="146" y="62"/>
                    <a:pt x="152" y="73"/>
                    <a:pt x="164" y="85"/>
                  </a:cubicBezTo>
                  <a:cubicBezTo>
                    <a:pt x="171" y="86"/>
                    <a:pt x="178" y="87"/>
                    <a:pt x="185" y="89"/>
                  </a:cubicBezTo>
                  <a:cubicBezTo>
                    <a:pt x="192" y="101"/>
                    <a:pt x="198" y="114"/>
                    <a:pt x="205" y="127"/>
                  </a:cubicBezTo>
                  <a:cubicBezTo>
                    <a:pt x="212" y="136"/>
                    <a:pt x="219" y="145"/>
                    <a:pt x="226" y="153"/>
                  </a:cubicBezTo>
                  <a:cubicBezTo>
                    <a:pt x="226" y="156"/>
                    <a:pt x="226" y="159"/>
                    <a:pt x="227" y="163"/>
                  </a:cubicBezTo>
                  <a:cubicBezTo>
                    <a:pt x="219" y="173"/>
                    <a:pt x="218" y="170"/>
                    <a:pt x="218" y="187"/>
                  </a:cubicBezTo>
                  <a:cubicBezTo>
                    <a:pt x="226" y="196"/>
                    <a:pt x="229" y="204"/>
                    <a:pt x="247" y="209"/>
                  </a:cubicBezTo>
                  <a:cubicBezTo>
                    <a:pt x="250" y="211"/>
                    <a:pt x="253" y="215"/>
                    <a:pt x="264" y="219"/>
                  </a:cubicBezTo>
                  <a:cubicBezTo>
                    <a:pt x="269" y="218"/>
                    <a:pt x="274" y="218"/>
                    <a:pt x="280" y="217"/>
                  </a:cubicBezTo>
                  <a:cubicBezTo>
                    <a:pt x="293" y="211"/>
                    <a:pt x="307" y="205"/>
                    <a:pt x="321" y="199"/>
                  </a:cubicBezTo>
                  <a:cubicBezTo>
                    <a:pt x="329" y="187"/>
                    <a:pt x="328" y="179"/>
                    <a:pt x="328" y="169"/>
                  </a:cubicBezTo>
                  <a:cubicBezTo>
                    <a:pt x="323" y="158"/>
                    <a:pt x="317" y="156"/>
                    <a:pt x="312" y="152"/>
                  </a:cubicBezTo>
                  <a:cubicBezTo>
                    <a:pt x="312" y="139"/>
                    <a:pt x="310" y="138"/>
                    <a:pt x="316" y="130"/>
                  </a:cubicBezTo>
                  <a:cubicBezTo>
                    <a:pt x="327" y="125"/>
                    <a:pt x="339" y="118"/>
                    <a:pt x="347" y="105"/>
                  </a:cubicBezTo>
                  <a:cubicBezTo>
                    <a:pt x="347" y="100"/>
                    <a:pt x="347" y="95"/>
                    <a:pt x="347" y="90"/>
                  </a:cubicBezTo>
                  <a:cubicBezTo>
                    <a:pt x="343" y="78"/>
                    <a:pt x="340" y="75"/>
                    <a:pt x="336" y="70"/>
                  </a:cubicBezTo>
                  <a:cubicBezTo>
                    <a:pt x="335" y="69"/>
                    <a:pt x="335" y="67"/>
                    <a:pt x="335" y="66"/>
                  </a:cubicBezTo>
                  <a:cubicBezTo>
                    <a:pt x="338" y="66"/>
                    <a:pt x="341" y="65"/>
                    <a:pt x="344" y="64"/>
                  </a:cubicBezTo>
                  <a:cubicBezTo>
                    <a:pt x="361" y="47"/>
                    <a:pt x="343" y="39"/>
                    <a:pt x="377" y="42"/>
                  </a:cubicBezTo>
                  <a:cubicBezTo>
                    <a:pt x="380" y="53"/>
                    <a:pt x="385" y="64"/>
                    <a:pt x="389" y="75"/>
                  </a:cubicBezTo>
                  <a:cubicBezTo>
                    <a:pt x="393" y="80"/>
                    <a:pt x="395" y="84"/>
                    <a:pt x="404" y="90"/>
                  </a:cubicBezTo>
                  <a:cubicBezTo>
                    <a:pt x="410" y="90"/>
                    <a:pt x="417" y="90"/>
                    <a:pt x="424" y="90"/>
                  </a:cubicBezTo>
                  <a:cubicBezTo>
                    <a:pt x="430" y="86"/>
                    <a:pt x="436" y="82"/>
                    <a:pt x="443" y="77"/>
                  </a:cubicBezTo>
                  <a:cubicBezTo>
                    <a:pt x="443" y="79"/>
                    <a:pt x="445" y="81"/>
                    <a:pt x="446" y="83"/>
                  </a:cubicBezTo>
                  <a:cubicBezTo>
                    <a:pt x="446" y="91"/>
                    <a:pt x="446" y="110"/>
                    <a:pt x="437" y="120"/>
                  </a:cubicBezTo>
                  <a:cubicBezTo>
                    <a:pt x="430" y="122"/>
                    <a:pt x="428" y="123"/>
                    <a:pt x="422" y="123"/>
                  </a:cubicBezTo>
                  <a:cubicBezTo>
                    <a:pt x="415" y="119"/>
                    <a:pt x="409" y="116"/>
                    <a:pt x="403" y="113"/>
                  </a:cubicBezTo>
                  <a:cubicBezTo>
                    <a:pt x="381" y="113"/>
                    <a:pt x="375" y="115"/>
                    <a:pt x="359" y="128"/>
                  </a:cubicBezTo>
                  <a:cubicBezTo>
                    <a:pt x="357" y="131"/>
                    <a:pt x="355" y="135"/>
                    <a:pt x="353" y="138"/>
                  </a:cubicBezTo>
                  <a:cubicBezTo>
                    <a:pt x="353" y="145"/>
                    <a:pt x="350" y="151"/>
                    <a:pt x="356" y="162"/>
                  </a:cubicBezTo>
                  <a:cubicBezTo>
                    <a:pt x="356" y="169"/>
                    <a:pt x="364" y="186"/>
                    <a:pt x="378" y="176"/>
                  </a:cubicBezTo>
                  <a:cubicBezTo>
                    <a:pt x="392" y="174"/>
                    <a:pt x="402" y="168"/>
                    <a:pt x="402" y="191"/>
                  </a:cubicBezTo>
                  <a:cubicBezTo>
                    <a:pt x="399" y="200"/>
                    <a:pt x="396" y="209"/>
                    <a:pt x="394" y="218"/>
                  </a:cubicBezTo>
                  <a:cubicBezTo>
                    <a:pt x="379" y="237"/>
                    <a:pt x="386" y="246"/>
                    <a:pt x="411" y="255"/>
                  </a:cubicBezTo>
                  <a:cubicBezTo>
                    <a:pt x="410" y="260"/>
                    <a:pt x="410" y="265"/>
                    <a:pt x="410" y="271"/>
                  </a:cubicBezTo>
                  <a:cubicBezTo>
                    <a:pt x="409" y="278"/>
                    <a:pt x="401" y="295"/>
                    <a:pt x="409" y="307"/>
                  </a:cubicBezTo>
                  <a:cubicBezTo>
                    <a:pt x="414" y="313"/>
                    <a:pt x="420" y="320"/>
                    <a:pt x="426" y="326"/>
                  </a:cubicBezTo>
                  <a:cubicBezTo>
                    <a:pt x="438" y="329"/>
                    <a:pt x="451" y="333"/>
                    <a:pt x="463" y="336"/>
                  </a:cubicBezTo>
                  <a:cubicBezTo>
                    <a:pt x="468" y="338"/>
                    <a:pt x="469" y="341"/>
                    <a:pt x="476" y="344"/>
                  </a:cubicBezTo>
                  <a:cubicBezTo>
                    <a:pt x="481" y="344"/>
                    <a:pt x="486" y="345"/>
                    <a:pt x="491" y="346"/>
                  </a:cubicBezTo>
                  <a:cubicBezTo>
                    <a:pt x="492" y="349"/>
                    <a:pt x="493" y="353"/>
                    <a:pt x="494" y="357"/>
                  </a:cubicBezTo>
                  <a:cubicBezTo>
                    <a:pt x="492" y="360"/>
                    <a:pt x="490" y="364"/>
                    <a:pt x="488" y="367"/>
                  </a:cubicBezTo>
                  <a:cubicBezTo>
                    <a:pt x="480" y="373"/>
                    <a:pt x="472" y="377"/>
                    <a:pt x="466" y="379"/>
                  </a:cubicBezTo>
                  <a:cubicBezTo>
                    <a:pt x="445" y="379"/>
                    <a:pt x="432" y="387"/>
                    <a:pt x="417" y="398"/>
                  </a:cubicBezTo>
                  <a:cubicBezTo>
                    <a:pt x="414" y="403"/>
                    <a:pt x="410" y="412"/>
                    <a:pt x="403" y="417"/>
                  </a:cubicBezTo>
                  <a:cubicBezTo>
                    <a:pt x="396" y="417"/>
                    <a:pt x="389" y="417"/>
                    <a:pt x="382" y="417"/>
                  </a:cubicBezTo>
                  <a:cubicBezTo>
                    <a:pt x="376" y="423"/>
                    <a:pt x="367" y="437"/>
                    <a:pt x="356" y="435"/>
                  </a:cubicBezTo>
                  <a:cubicBezTo>
                    <a:pt x="344" y="413"/>
                    <a:pt x="332" y="423"/>
                    <a:pt x="321" y="431"/>
                  </a:cubicBezTo>
                  <a:cubicBezTo>
                    <a:pt x="305" y="436"/>
                    <a:pt x="301" y="425"/>
                    <a:pt x="294" y="421"/>
                  </a:cubicBezTo>
                  <a:cubicBezTo>
                    <a:pt x="276" y="415"/>
                    <a:pt x="272" y="423"/>
                    <a:pt x="265" y="435"/>
                  </a:cubicBezTo>
                  <a:cubicBezTo>
                    <a:pt x="257" y="443"/>
                    <a:pt x="244" y="433"/>
                    <a:pt x="240" y="430"/>
                  </a:cubicBezTo>
                  <a:cubicBezTo>
                    <a:pt x="237" y="430"/>
                    <a:pt x="234" y="430"/>
                    <a:pt x="232" y="430"/>
                  </a:cubicBezTo>
                  <a:cubicBezTo>
                    <a:pt x="221" y="440"/>
                    <a:pt x="222" y="437"/>
                    <a:pt x="221" y="455"/>
                  </a:cubicBezTo>
                  <a:cubicBezTo>
                    <a:pt x="227" y="465"/>
                    <a:pt x="234" y="471"/>
                    <a:pt x="229" y="488"/>
                  </a:cubicBezTo>
                  <a:cubicBezTo>
                    <a:pt x="229" y="497"/>
                    <a:pt x="233" y="507"/>
                    <a:pt x="235" y="522"/>
                  </a:cubicBezTo>
                  <a:cubicBezTo>
                    <a:pt x="231" y="526"/>
                    <a:pt x="230" y="528"/>
                    <a:pt x="227" y="528"/>
                  </a:cubicBezTo>
                  <a:close/>
                </a:path>
              </a:pathLst>
            </a:custGeom>
            <a:grpFill/>
            <a:ln w="12700">
              <a:noFill/>
              <a:miter lim="800000"/>
              <a:headEnd/>
              <a:tailEnd/>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1" name="Freeform 49"/>
            <p:cNvSpPr>
              <a:spLocks/>
            </p:cNvSpPr>
            <p:nvPr/>
          </p:nvSpPr>
          <p:spPr bwMode="auto">
            <a:xfrm rot="252837">
              <a:off x="3111096" y="4055528"/>
              <a:ext cx="796589" cy="579224"/>
            </a:xfrm>
            <a:custGeom>
              <a:avLst/>
              <a:gdLst>
                <a:gd name="T0" fmla="*/ 252 w 419"/>
                <a:gd name="T1" fmla="*/ 303 h 313"/>
                <a:gd name="T2" fmla="*/ 240 w 419"/>
                <a:gd name="T3" fmla="*/ 297 h 313"/>
                <a:gd name="T4" fmla="*/ 218 w 419"/>
                <a:gd name="T5" fmla="*/ 300 h 313"/>
                <a:gd name="T6" fmla="*/ 157 w 419"/>
                <a:gd name="T7" fmla="*/ 298 h 313"/>
                <a:gd name="T8" fmla="*/ 122 w 419"/>
                <a:gd name="T9" fmla="*/ 279 h 313"/>
                <a:gd name="T10" fmla="*/ 114 w 419"/>
                <a:gd name="T11" fmla="*/ 269 h 313"/>
                <a:gd name="T12" fmla="*/ 119 w 419"/>
                <a:gd name="T13" fmla="*/ 227 h 313"/>
                <a:gd name="T14" fmla="*/ 105 w 419"/>
                <a:gd name="T15" fmla="*/ 216 h 313"/>
                <a:gd name="T16" fmla="*/ 46 w 419"/>
                <a:gd name="T17" fmla="*/ 207 h 313"/>
                <a:gd name="T18" fmla="*/ 58 w 419"/>
                <a:gd name="T19" fmla="*/ 191 h 313"/>
                <a:gd name="T20" fmla="*/ 79 w 419"/>
                <a:gd name="T21" fmla="*/ 147 h 313"/>
                <a:gd name="T22" fmla="*/ 10 w 419"/>
                <a:gd name="T23" fmla="*/ 125 h 313"/>
                <a:gd name="T24" fmla="*/ 34 w 419"/>
                <a:gd name="T25" fmla="*/ 86 h 313"/>
                <a:gd name="T26" fmla="*/ 66 w 419"/>
                <a:gd name="T27" fmla="*/ 106 h 313"/>
                <a:gd name="T28" fmla="*/ 134 w 419"/>
                <a:gd name="T29" fmla="*/ 67 h 313"/>
                <a:gd name="T30" fmla="*/ 148 w 419"/>
                <a:gd name="T31" fmla="*/ 54 h 313"/>
                <a:gd name="T32" fmla="*/ 181 w 419"/>
                <a:gd name="T33" fmla="*/ 75 h 313"/>
                <a:gd name="T34" fmla="*/ 215 w 419"/>
                <a:gd name="T35" fmla="*/ 68 h 313"/>
                <a:gd name="T36" fmla="*/ 252 w 419"/>
                <a:gd name="T37" fmla="*/ 41 h 313"/>
                <a:gd name="T38" fmla="*/ 309 w 419"/>
                <a:gd name="T39" fmla="*/ 21 h 313"/>
                <a:gd name="T40" fmla="*/ 366 w 419"/>
                <a:gd name="T41" fmla="*/ 21 h 313"/>
                <a:gd name="T42" fmla="*/ 358 w 419"/>
                <a:gd name="T43" fmla="*/ 62 h 313"/>
                <a:gd name="T44" fmla="*/ 376 w 419"/>
                <a:gd name="T45" fmla="*/ 80 h 313"/>
                <a:gd name="T46" fmla="*/ 387 w 419"/>
                <a:gd name="T47" fmla="*/ 104 h 313"/>
                <a:gd name="T48" fmla="*/ 419 w 419"/>
                <a:gd name="T49" fmla="*/ 134 h 313"/>
                <a:gd name="T50" fmla="*/ 402 w 419"/>
                <a:gd name="T51" fmla="*/ 149 h 313"/>
                <a:gd name="T52" fmla="*/ 392 w 419"/>
                <a:gd name="T53" fmla="*/ 190 h 313"/>
                <a:gd name="T54" fmla="*/ 346 w 419"/>
                <a:gd name="T55" fmla="*/ 236 h 313"/>
                <a:gd name="T56" fmla="*/ 320 w 419"/>
                <a:gd name="T57" fmla="*/ 260 h 313"/>
                <a:gd name="T58" fmla="*/ 317 w 419"/>
                <a:gd name="T59" fmla="*/ 263 h 313"/>
                <a:gd name="T60" fmla="*/ 299 w 419"/>
                <a:gd name="T61" fmla="*/ 280 h 313"/>
                <a:gd name="T62" fmla="*/ 261 w 419"/>
                <a:gd name="T63" fmla="*/ 313 h 3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9"/>
                <a:gd name="T97" fmla="*/ 0 h 313"/>
                <a:gd name="T98" fmla="*/ 419 w 419"/>
                <a:gd name="T99" fmla="*/ 313 h 3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9" h="313">
                  <a:moveTo>
                    <a:pt x="252" y="313"/>
                  </a:moveTo>
                  <a:cubicBezTo>
                    <a:pt x="252" y="310"/>
                    <a:pt x="252" y="306"/>
                    <a:pt x="252" y="303"/>
                  </a:cubicBezTo>
                  <a:cubicBezTo>
                    <a:pt x="249" y="303"/>
                    <a:pt x="248" y="300"/>
                    <a:pt x="247" y="298"/>
                  </a:cubicBezTo>
                  <a:cubicBezTo>
                    <a:pt x="244" y="298"/>
                    <a:pt x="242" y="297"/>
                    <a:pt x="240" y="297"/>
                  </a:cubicBezTo>
                  <a:cubicBezTo>
                    <a:pt x="236" y="283"/>
                    <a:pt x="229" y="283"/>
                    <a:pt x="222" y="286"/>
                  </a:cubicBezTo>
                  <a:cubicBezTo>
                    <a:pt x="221" y="291"/>
                    <a:pt x="220" y="296"/>
                    <a:pt x="218" y="300"/>
                  </a:cubicBezTo>
                  <a:cubicBezTo>
                    <a:pt x="205" y="301"/>
                    <a:pt x="192" y="302"/>
                    <a:pt x="180" y="303"/>
                  </a:cubicBezTo>
                  <a:cubicBezTo>
                    <a:pt x="172" y="302"/>
                    <a:pt x="164" y="300"/>
                    <a:pt x="157" y="298"/>
                  </a:cubicBezTo>
                  <a:cubicBezTo>
                    <a:pt x="150" y="297"/>
                    <a:pt x="144" y="296"/>
                    <a:pt x="137" y="296"/>
                  </a:cubicBezTo>
                  <a:cubicBezTo>
                    <a:pt x="132" y="290"/>
                    <a:pt x="127" y="285"/>
                    <a:pt x="122" y="279"/>
                  </a:cubicBezTo>
                  <a:cubicBezTo>
                    <a:pt x="120" y="276"/>
                    <a:pt x="118" y="272"/>
                    <a:pt x="116" y="269"/>
                  </a:cubicBezTo>
                  <a:cubicBezTo>
                    <a:pt x="115" y="269"/>
                    <a:pt x="115" y="269"/>
                    <a:pt x="114" y="269"/>
                  </a:cubicBezTo>
                  <a:cubicBezTo>
                    <a:pt x="109" y="254"/>
                    <a:pt x="113" y="250"/>
                    <a:pt x="119" y="242"/>
                  </a:cubicBezTo>
                  <a:cubicBezTo>
                    <a:pt x="119" y="237"/>
                    <a:pt x="119" y="232"/>
                    <a:pt x="119" y="227"/>
                  </a:cubicBezTo>
                  <a:cubicBezTo>
                    <a:pt x="114" y="224"/>
                    <a:pt x="109" y="222"/>
                    <a:pt x="105" y="219"/>
                  </a:cubicBezTo>
                  <a:cubicBezTo>
                    <a:pt x="105" y="217"/>
                    <a:pt x="105" y="216"/>
                    <a:pt x="105" y="216"/>
                  </a:cubicBezTo>
                  <a:cubicBezTo>
                    <a:pt x="86" y="216"/>
                    <a:pt x="70" y="214"/>
                    <a:pt x="58" y="212"/>
                  </a:cubicBezTo>
                  <a:cubicBezTo>
                    <a:pt x="54" y="210"/>
                    <a:pt x="50" y="209"/>
                    <a:pt x="46" y="207"/>
                  </a:cubicBezTo>
                  <a:cubicBezTo>
                    <a:pt x="44" y="202"/>
                    <a:pt x="42" y="197"/>
                    <a:pt x="40" y="193"/>
                  </a:cubicBezTo>
                  <a:cubicBezTo>
                    <a:pt x="46" y="192"/>
                    <a:pt x="52" y="191"/>
                    <a:pt x="58" y="191"/>
                  </a:cubicBezTo>
                  <a:cubicBezTo>
                    <a:pt x="63" y="190"/>
                    <a:pt x="72" y="183"/>
                    <a:pt x="78" y="177"/>
                  </a:cubicBezTo>
                  <a:cubicBezTo>
                    <a:pt x="86" y="164"/>
                    <a:pt x="85" y="156"/>
                    <a:pt x="79" y="147"/>
                  </a:cubicBezTo>
                  <a:cubicBezTo>
                    <a:pt x="73" y="147"/>
                    <a:pt x="68" y="146"/>
                    <a:pt x="63" y="146"/>
                  </a:cubicBezTo>
                  <a:cubicBezTo>
                    <a:pt x="45" y="133"/>
                    <a:pt x="24" y="131"/>
                    <a:pt x="10" y="125"/>
                  </a:cubicBezTo>
                  <a:cubicBezTo>
                    <a:pt x="3" y="117"/>
                    <a:pt x="0" y="111"/>
                    <a:pt x="0" y="107"/>
                  </a:cubicBezTo>
                  <a:cubicBezTo>
                    <a:pt x="12" y="91"/>
                    <a:pt x="10" y="86"/>
                    <a:pt x="34" y="86"/>
                  </a:cubicBezTo>
                  <a:cubicBezTo>
                    <a:pt x="39" y="88"/>
                    <a:pt x="45" y="90"/>
                    <a:pt x="50" y="92"/>
                  </a:cubicBezTo>
                  <a:cubicBezTo>
                    <a:pt x="56" y="97"/>
                    <a:pt x="61" y="101"/>
                    <a:pt x="66" y="106"/>
                  </a:cubicBezTo>
                  <a:cubicBezTo>
                    <a:pt x="75" y="108"/>
                    <a:pt x="83" y="109"/>
                    <a:pt x="96" y="106"/>
                  </a:cubicBezTo>
                  <a:cubicBezTo>
                    <a:pt x="109" y="97"/>
                    <a:pt x="121" y="78"/>
                    <a:pt x="134" y="67"/>
                  </a:cubicBezTo>
                  <a:cubicBezTo>
                    <a:pt x="134" y="63"/>
                    <a:pt x="134" y="59"/>
                    <a:pt x="134" y="55"/>
                  </a:cubicBezTo>
                  <a:cubicBezTo>
                    <a:pt x="138" y="54"/>
                    <a:pt x="143" y="54"/>
                    <a:pt x="148" y="54"/>
                  </a:cubicBezTo>
                  <a:cubicBezTo>
                    <a:pt x="149" y="56"/>
                    <a:pt x="151" y="58"/>
                    <a:pt x="153" y="61"/>
                  </a:cubicBezTo>
                  <a:cubicBezTo>
                    <a:pt x="160" y="64"/>
                    <a:pt x="168" y="71"/>
                    <a:pt x="181" y="75"/>
                  </a:cubicBezTo>
                  <a:cubicBezTo>
                    <a:pt x="185" y="75"/>
                    <a:pt x="188" y="75"/>
                    <a:pt x="192" y="75"/>
                  </a:cubicBezTo>
                  <a:cubicBezTo>
                    <a:pt x="200" y="72"/>
                    <a:pt x="207" y="70"/>
                    <a:pt x="215" y="68"/>
                  </a:cubicBezTo>
                  <a:cubicBezTo>
                    <a:pt x="225" y="58"/>
                    <a:pt x="233" y="52"/>
                    <a:pt x="245" y="47"/>
                  </a:cubicBezTo>
                  <a:cubicBezTo>
                    <a:pt x="247" y="45"/>
                    <a:pt x="248" y="42"/>
                    <a:pt x="252" y="41"/>
                  </a:cubicBezTo>
                  <a:cubicBezTo>
                    <a:pt x="261" y="26"/>
                    <a:pt x="271" y="23"/>
                    <a:pt x="288" y="21"/>
                  </a:cubicBezTo>
                  <a:cubicBezTo>
                    <a:pt x="294" y="21"/>
                    <a:pt x="301" y="21"/>
                    <a:pt x="309" y="21"/>
                  </a:cubicBezTo>
                  <a:cubicBezTo>
                    <a:pt x="326" y="9"/>
                    <a:pt x="330" y="0"/>
                    <a:pt x="355" y="0"/>
                  </a:cubicBezTo>
                  <a:cubicBezTo>
                    <a:pt x="358" y="6"/>
                    <a:pt x="362" y="13"/>
                    <a:pt x="366" y="21"/>
                  </a:cubicBezTo>
                  <a:cubicBezTo>
                    <a:pt x="370" y="24"/>
                    <a:pt x="373" y="26"/>
                    <a:pt x="377" y="30"/>
                  </a:cubicBezTo>
                  <a:cubicBezTo>
                    <a:pt x="371" y="41"/>
                    <a:pt x="363" y="50"/>
                    <a:pt x="358" y="62"/>
                  </a:cubicBezTo>
                  <a:cubicBezTo>
                    <a:pt x="357" y="68"/>
                    <a:pt x="357" y="73"/>
                    <a:pt x="357" y="78"/>
                  </a:cubicBezTo>
                  <a:cubicBezTo>
                    <a:pt x="359" y="80"/>
                    <a:pt x="369" y="80"/>
                    <a:pt x="376" y="80"/>
                  </a:cubicBezTo>
                  <a:cubicBezTo>
                    <a:pt x="378" y="85"/>
                    <a:pt x="380" y="91"/>
                    <a:pt x="382" y="97"/>
                  </a:cubicBezTo>
                  <a:cubicBezTo>
                    <a:pt x="383" y="99"/>
                    <a:pt x="385" y="101"/>
                    <a:pt x="387" y="104"/>
                  </a:cubicBezTo>
                  <a:cubicBezTo>
                    <a:pt x="395" y="102"/>
                    <a:pt x="403" y="101"/>
                    <a:pt x="411" y="101"/>
                  </a:cubicBezTo>
                  <a:cubicBezTo>
                    <a:pt x="416" y="108"/>
                    <a:pt x="419" y="119"/>
                    <a:pt x="419" y="134"/>
                  </a:cubicBezTo>
                  <a:cubicBezTo>
                    <a:pt x="416" y="137"/>
                    <a:pt x="413" y="141"/>
                    <a:pt x="406" y="145"/>
                  </a:cubicBezTo>
                  <a:cubicBezTo>
                    <a:pt x="406" y="147"/>
                    <a:pt x="403" y="148"/>
                    <a:pt x="402" y="149"/>
                  </a:cubicBezTo>
                  <a:cubicBezTo>
                    <a:pt x="401" y="157"/>
                    <a:pt x="400" y="166"/>
                    <a:pt x="399" y="175"/>
                  </a:cubicBezTo>
                  <a:cubicBezTo>
                    <a:pt x="396" y="180"/>
                    <a:pt x="394" y="184"/>
                    <a:pt x="392" y="190"/>
                  </a:cubicBezTo>
                  <a:cubicBezTo>
                    <a:pt x="388" y="193"/>
                    <a:pt x="382" y="195"/>
                    <a:pt x="382" y="200"/>
                  </a:cubicBezTo>
                  <a:cubicBezTo>
                    <a:pt x="367" y="203"/>
                    <a:pt x="359" y="229"/>
                    <a:pt x="346" y="236"/>
                  </a:cubicBezTo>
                  <a:cubicBezTo>
                    <a:pt x="346" y="238"/>
                    <a:pt x="337" y="243"/>
                    <a:pt x="336" y="243"/>
                  </a:cubicBezTo>
                  <a:cubicBezTo>
                    <a:pt x="330" y="249"/>
                    <a:pt x="325" y="254"/>
                    <a:pt x="320" y="260"/>
                  </a:cubicBezTo>
                  <a:cubicBezTo>
                    <a:pt x="320" y="260"/>
                    <a:pt x="320" y="262"/>
                    <a:pt x="320" y="263"/>
                  </a:cubicBezTo>
                  <a:cubicBezTo>
                    <a:pt x="319" y="263"/>
                    <a:pt x="317" y="263"/>
                    <a:pt x="317" y="263"/>
                  </a:cubicBezTo>
                  <a:cubicBezTo>
                    <a:pt x="317" y="263"/>
                    <a:pt x="317" y="265"/>
                    <a:pt x="317" y="266"/>
                  </a:cubicBezTo>
                  <a:cubicBezTo>
                    <a:pt x="309" y="266"/>
                    <a:pt x="302" y="276"/>
                    <a:pt x="299" y="280"/>
                  </a:cubicBezTo>
                  <a:cubicBezTo>
                    <a:pt x="296" y="287"/>
                    <a:pt x="293" y="293"/>
                    <a:pt x="290" y="300"/>
                  </a:cubicBezTo>
                  <a:cubicBezTo>
                    <a:pt x="276" y="303"/>
                    <a:pt x="271" y="306"/>
                    <a:pt x="261" y="313"/>
                  </a:cubicBezTo>
                  <a:cubicBezTo>
                    <a:pt x="258" y="313"/>
                    <a:pt x="255" y="313"/>
                    <a:pt x="252" y="313"/>
                  </a:cubicBezTo>
                  <a:close/>
                </a:path>
              </a:pathLst>
            </a:custGeom>
            <a:grpFill/>
            <a:ln w="12700">
              <a:noFill/>
              <a:miter lim="800000"/>
              <a:headEnd/>
              <a:tailEnd/>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2" name="Freeform 50"/>
            <p:cNvSpPr>
              <a:spLocks/>
            </p:cNvSpPr>
            <p:nvPr/>
          </p:nvSpPr>
          <p:spPr bwMode="auto">
            <a:xfrm rot="252837">
              <a:off x="4811807" y="4156709"/>
              <a:ext cx="183938" cy="428185"/>
            </a:xfrm>
            <a:custGeom>
              <a:avLst/>
              <a:gdLst>
                <a:gd name="T0" fmla="*/ 46 w 101"/>
                <a:gd name="T1" fmla="*/ 231 h 231"/>
                <a:gd name="T2" fmla="*/ 27 w 101"/>
                <a:gd name="T3" fmla="*/ 204 h 231"/>
                <a:gd name="T4" fmla="*/ 9 w 101"/>
                <a:gd name="T5" fmla="*/ 182 h 231"/>
                <a:gd name="T6" fmla="*/ 0 w 101"/>
                <a:gd name="T7" fmla="*/ 170 h 231"/>
                <a:gd name="T8" fmla="*/ 3 w 101"/>
                <a:gd name="T9" fmla="*/ 123 h 231"/>
                <a:gd name="T10" fmla="*/ 17 w 101"/>
                <a:gd name="T11" fmla="*/ 84 h 231"/>
                <a:gd name="T12" fmla="*/ 21 w 101"/>
                <a:gd name="T13" fmla="*/ 63 h 231"/>
                <a:gd name="T14" fmla="*/ 33 w 101"/>
                <a:gd name="T15" fmla="*/ 35 h 231"/>
                <a:gd name="T16" fmla="*/ 69 w 101"/>
                <a:gd name="T17" fmla="*/ 0 h 231"/>
                <a:gd name="T18" fmla="*/ 92 w 101"/>
                <a:gd name="T19" fmla="*/ 1 h 231"/>
                <a:gd name="T20" fmla="*/ 95 w 101"/>
                <a:gd name="T21" fmla="*/ 4 h 231"/>
                <a:gd name="T22" fmla="*/ 100 w 101"/>
                <a:gd name="T23" fmla="*/ 33 h 231"/>
                <a:gd name="T24" fmla="*/ 95 w 101"/>
                <a:gd name="T25" fmla="*/ 106 h 231"/>
                <a:gd name="T26" fmla="*/ 89 w 101"/>
                <a:gd name="T27" fmla="*/ 123 h 231"/>
                <a:gd name="T28" fmla="*/ 66 w 101"/>
                <a:gd name="T29" fmla="*/ 171 h 231"/>
                <a:gd name="T30" fmla="*/ 60 w 101"/>
                <a:gd name="T31" fmla="*/ 223 h 231"/>
                <a:gd name="T32" fmla="*/ 54 w 101"/>
                <a:gd name="T33" fmla="*/ 229 h 231"/>
                <a:gd name="T34" fmla="*/ 46 w 101"/>
                <a:gd name="T35" fmla="*/ 231 h 2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
                <a:gd name="T55" fmla="*/ 0 h 231"/>
                <a:gd name="T56" fmla="*/ 101 w 101"/>
                <a:gd name="T57" fmla="*/ 231 h 2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 h="231">
                  <a:moveTo>
                    <a:pt x="46" y="231"/>
                  </a:moveTo>
                  <a:cubicBezTo>
                    <a:pt x="40" y="222"/>
                    <a:pt x="33" y="213"/>
                    <a:pt x="27" y="204"/>
                  </a:cubicBezTo>
                  <a:cubicBezTo>
                    <a:pt x="11" y="199"/>
                    <a:pt x="13" y="190"/>
                    <a:pt x="9" y="182"/>
                  </a:cubicBezTo>
                  <a:cubicBezTo>
                    <a:pt x="6" y="178"/>
                    <a:pt x="3" y="174"/>
                    <a:pt x="0" y="170"/>
                  </a:cubicBezTo>
                  <a:cubicBezTo>
                    <a:pt x="0" y="153"/>
                    <a:pt x="6" y="135"/>
                    <a:pt x="3" y="123"/>
                  </a:cubicBezTo>
                  <a:cubicBezTo>
                    <a:pt x="3" y="100"/>
                    <a:pt x="4" y="99"/>
                    <a:pt x="17" y="84"/>
                  </a:cubicBezTo>
                  <a:cubicBezTo>
                    <a:pt x="18" y="77"/>
                    <a:pt x="20" y="70"/>
                    <a:pt x="21" y="63"/>
                  </a:cubicBezTo>
                  <a:cubicBezTo>
                    <a:pt x="25" y="54"/>
                    <a:pt x="29" y="44"/>
                    <a:pt x="33" y="35"/>
                  </a:cubicBezTo>
                  <a:cubicBezTo>
                    <a:pt x="46" y="18"/>
                    <a:pt x="53" y="12"/>
                    <a:pt x="69" y="0"/>
                  </a:cubicBezTo>
                  <a:cubicBezTo>
                    <a:pt x="76" y="0"/>
                    <a:pt x="84" y="0"/>
                    <a:pt x="92" y="1"/>
                  </a:cubicBezTo>
                  <a:cubicBezTo>
                    <a:pt x="93" y="1"/>
                    <a:pt x="94" y="2"/>
                    <a:pt x="95" y="4"/>
                  </a:cubicBezTo>
                  <a:cubicBezTo>
                    <a:pt x="98" y="13"/>
                    <a:pt x="101" y="20"/>
                    <a:pt x="100" y="33"/>
                  </a:cubicBezTo>
                  <a:cubicBezTo>
                    <a:pt x="87" y="50"/>
                    <a:pt x="96" y="80"/>
                    <a:pt x="95" y="106"/>
                  </a:cubicBezTo>
                  <a:cubicBezTo>
                    <a:pt x="92" y="111"/>
                    <a:pt x="90" y="117"/>
                    <a:pt x="89" y="123"/>
                  </a:cubicBezTo>
                  <a:cubicBezTo>
                    <a:pt x="81" y="139"/>
                    <a:pt x="73" y="155"/>
                    <a:pt x="66" y="171"/>
                  </a:cubicBezTo>
                  <a:cubicBezTo>
                    <a:pt x="63" y="188"/>
                    <a:pt x="62" y="205"/>
                    <a:pt x="60" y="223"/>
                  </a:cubicBezTo>
                  <a:cubicBezTo>
                    <a:pt x="58" y="225"/>
                    <a:pt x="56" y="226"/>
                    <a:pt x="54" y="229"/>
                  </a:cubicBezTo>
                  <a:cubicBezTo>
                    <a:pt x="52" y="229"/>
                    <a:pt x="49" y="230"/>
                    <a:pt x="46" y="231"/>
                  </a:cubicBezTo>
                  <a:close/>
                </a:path>
              </a:pathLst>
            </a:custGeom>
            <a:grpFill/>
            <a:ln w="12700">
              <a:noFill/>
              <a:miter lim="800000"/>
              <a:headEnd/>
              <a:tailEnd/>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3" name="Freeform 52"/>
            <p:cNvSpPr>
              <a:spLocks/>
            </p:cNvSpPr>
            <p:nvPr/>
          </p:nvSpPr>
          <p:spPr bwMode="auto">
            <a:xfrm rot="252837">
              <a:off x="4376017" y="3819439"/>
              <a:ext cx="442863" cy="563094"/>
            </a:xfrm>
            <a:custGeom>
              <a:avLst/>
              <a:gdLst>
                <a:gd name="T0" fmla="*/ 78 w 234"/>
                <a:gd name="T1" fmla="*/ 304 h 304"/>
                <a:gd name="T2" fmla="*/ 67 w 234"/>
                <a:gd name="T3" fmla="*/ 284 h 304"/>
                <a:gd name="T4" fmla="*/ 66 w 234"/>
                <a:gd name="T5" fmla="*/ 281 h 304"/>
                <a:gd name="T6" fmla="*/ 35 w 234"/>
                <a:gd name="T7" fmla="*/ 240 h 304"/>
                <a:gd name="T8" fmla="*/ 3 w 234"/>
                <a:gd name="T9" fmla="*/ 237 h 304"/>
                <a:gd name="T10" fmla="*/ 5 w 234"/>
                <a:gd name="T11" fmla="*/ 204 h 304"/>
                <a:gd name="T12" fmla="*/ 6 w 234"/>
                <a:gd name="T13" fmla="*/ 174 h 304"/>
                <a:gd name="T14" fmla="*/ 24 w 234"/>
                <a:gd name="T15" fmla="*/ 153 h 304"/>
                <a:gd name="T16" fmla="*/ 27 w 234"/>
                <a:gd name="T17" fmla="*/ 139 h 304"/>
                <a:gd name="T18" fmla="*/ 28 w 234"/>
                <a:gd name="T19" fmla="*/ 109 h 304"/>
                <a:gd name="T20" fmla="*/ 43 w 234"/>
                <a:gd name="T21" fmla="*/ 99 h 304"/>
                <a:gd name="T22" fmla="*/ 55 w 234"/>
                <a:gd name="T23" fmla="*/ 87 h 304"/>
                <a:gd name="T24" fmla="*/ 59 w 234"/>
                <a:gd name="T25" fmla="*/ 76 h 304"/>
                <a:gd name="T26" fmla="*/ 59 w 234"/>
                <a:gd name="T27" fmla="*/ 66 h 304"/>
                <a:gd name="T28" fmla="*/ 69 w 234"/>
                <a:gd name="T29" fmla="*/ 36 h 304"/>
                <a:gd name="T30" fmla="*/ 98 w 234"/>
                <a:gd name="T31" fmla="*/ 29 h 304"/>
                <a:gd name="T32" fmla="*/ 117 w 234"/>
                <a:gd name="T33" fmla="*/ 3 h 304"/>
                <a:gd name="T34" fmla="*/ 132 w 234"/>
                <a:gd name="T35" fmla="*/ 6 h 304"/>
                <a:gd name="T36" fmla="*/ 159 w 234"/>
                <a:gd name="T37" fmla="*/ 55 h 304"/>
                <a:gd name="T38" fmla="*/ 190 w 234"/>
                <a:gd name="T39" fmla="*/ 58 h 304"/>
                <a:gd name="T40" fmla="*/ 228 w 234"/>
                <a:gd name="T41" fmla="*/ 49 h 304"/>
                <a:gd name="T42" fmla="*/ 234 w 234"/>
                <a:gd name="T43" fmla="*/ 52 h 304"/>
                <a:gd name="T44" fmla="*/ 217 w 234"/>
                <a:gd name="T45" fmla="*/ 71 h 304"/>
                <a:gd name="T46" fmla="*/ 217 w 234"/>
                <a:gd name="T47" fmla="*/ 89 h 304"/>
                <a:gd name="T48" fmla="*/ 185 w 234"/>
                <a:gd name="T49" fmla="*/ 102 h 304"/>
                <a:gd name="T50" fmla="*/ 197 w 234"/>
                <a:gd name="T51" fmla="*/ 113 h 304"/>
                <a:gd name="T52" fmla="*/ 206 w 234"/>
                <a:gd name="T53" fmla="*/ 119 h 304"/>
                <a:gd name="T54" fmla="*/ 198 w 234"/>
                <a:gd name="T55" fmla="*/ 126 h 304"/>
                <a:gd name="T56" fmla="*/ 196 w 234"/>
                <a:gd name="T57" fmla="*/ 168 h 304"/>
                <a:gd name="T58" fmla="*/ 202 w 234"/>
                <a:gd name="T59" fmla="*/ 172 h 304"/>
                <a:gd name="T60" fmla="*/ 202 w 234"/>
                <a:gd name="T61" fmla="*/ 174 h 304"/>
                <a:gd name="T62" fmla="*/ 198 w 234"/>
                <a:gd name="T63" fmla="*/ 173 h 304"/>
                <a:gd name="T64" fmla="*/ 183 w 234"/>
                <a:gd name="T65" fmla="*/ 174 h 304"/>
                <a:gd name="T66" fmla="*/ 181 w 234"/>
                <a:gd name="T67" fmla="*/ 190 h 304"/>
                <a:gd name="T68" fmla="*/ 164 w 234"/>
                <a:gd name="T69" fmla="*/ 217 h 304"/>
                <a:gd name="T70" fmla="*/ 152 w 234"/>
                <a:gd name="T71" fmla="*/ 230 h 304"/>
                <a:gd name="T72" fmla="*/ 132 w 234"/>
                <a:gd name="T73" fmla="*/ 231 h 304"/>
                <a:gd name="T74" fmla="*/ 137 w 234"/>
                <a:gd name="T75" fmla="*/ 248 h 304"/>
                <a:gd name="T76" fmla="*/ 96 w 234"/>
                <a:gd name="T77" fmla="*/ 282 h 304"/>
                <a:gd name="T78" fmla="*/ 95 w 234"/>
                <a:gd name="T79" fmla="*/ 290 h 304"/>
                <a:gd name="T80" fmla="*/ 78 w 234"/>
                <a:gd name="T81" fmla="*/ 304 h 3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4"/>
                <a:gd name="T124" fmla="*/ 0 h 304"/>
                <a:gd name="T125" fmla="*/ 234 w 234"/>
                <a:gd name="T126" fmla="*/ 304 h 3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4" h="304">
                  <a:moveTo>
                    <a:pt x="78" y="304"/>
                  </a:moveTo>
                  <a:cubicBezTo>
                    <a:pt x="78" y="293"/>
                    <a:pt x="71" y="286"/>
                    <a:pt x="67" y="284"/>
                  </a:cubicBezTo>
                  <a:cubicBezTo>
                    <a:pt x="66" y="283"/>
                    <a:pt x="66" y="282"/>
                    <a:pt x="66" y="281"/>
                  </a:cubicBezTo>
                  <a:cubicBezTo>
                    <a:pt x="56" y="267"/>
                    <a:pt x="45" y="254"/>
                    <a:pt x="35" y="240"/>
                  </a:cubicBezTo>
                  <a:cubicBezTo>
                    <a:pt x="20" y="236"/>
                    <a:pt x="11" y="239"/>
                    <a:pt x="3" y="237"/>
                  </a:cubicBezTo>
                  <a:cubicBezTo>
                    <a:pt x="0" y="221"/>
                    <a:pt x="3" y="215"/>
                    <a:pt x="5" y="204"/>
                  </a:cubicBezTo>
                  <a:cubicBezTo>
                    <a:pt x="11" y="192"/>
                    <a:pt x="6" y="183"/>
                    <a:pt x="6" y="174"/>
                  </a:cubicBezTo>
                  <a:cubicBezTo>
                    <a:pt x="12" y="167"/>
                    <a:pt x="18" y="160"/>
                    <a:pt x="24" y="153"/>
                  </a:cubicBezTo>
                  <a:cubicBezTo>
                    <a:pt x="25" y="148"/>
                    <a:pt x="26" y="144"/>
                    <a:pt x="27" y="139"/>
                  </a:cubicBezTo>
                  <a:cubicBezTo>
                    <a:pt x="27" y="129"/>
                    <a:pt x="23" y="114"/>
                    <a:pt x="28" y="109"/>
                  </a:cubicBezTo>
                  <a:cubicBezTo>
                    <a:pt x="33" y="105"/>
                    <a:pt x="38" y="102"/>
                    <a:pt x="43" y="99"/>
                  </a:cubicBezTo>
                  <a:cubicBezTo>
                    <a:pt x="47" y="95"/>
                    <a:pt x="51" y="91"/>
                    <a:pt x="55" y="87"/>
                  </a:cubicBezTo>
                  <a:cubicBezTo>
                    <a:pt x="56" y="83"/>
                    <a:pt x="58" y="80"/>
                    <a:pt x="59" y="76"/>
                  </a:cubicBezTo>
                  <a:cubicBezTo>
                    <a:pt x="59" y="73"/>
                    <a:pt x="59" y="69"/>
                    <a:pt x="59" y="66"/>
                  </a:cubicBezTo>
                  <a:cubicBezTo>
                    <a:pt x="49" y="48"/>
                    <a:pt x="54" y="45"/>
                    <a:pt x="69" y="36"/>
                  </a:cubicBezTo>
                  <a:cubicBezTo>
                    <a:pt x="79" y="33"/>
                    <a:pt x="87" y="34"/>
                    <a:pt x="98" y="29"/>
                  </a:cubicBezTo>
                  <a:cubicBezTo>
                    <a:pt x="106" y="24"/>
                    <a:pt x="113" y="11"/>
                    <a:pt x="117" y="3"/>
                  </a:cubicBezTo>
                  <a:cubicBezTo>
                    <a:pt x="122" y="1"/>
                    <a:pt x="125" y="0"/>
                    <a:pt x="132" y="6"/>
                  </a:cubicBezTo>
                  <a:cubicBezTo>
                    <a:pt x="138" y="19"/>
                    <a:pt x="137" y="43"/>
                    <a:pt x="159" y="55"/>
                  </a:cubicBezTo>
                  <a:cubicBezTo>
                    <a:pt x="169" y="56"/>
                    <a:pt x="180" y="56"/>
                    <a:pt x="190" y="58"/>
                  </a:cubicBezTo>
                  <a:cubicBezTo>
                    <a:pt x="198" y="49"/>
                    <a:pt x="215" y="50"/>
                    <a:pt x="228" y="49"/>
                  </a:cubicBezTo>
                  <a:cubicBezTo>
                    <a:pt x="230" y="50"/>
                    <a:pt x="232" y="51"/>
                    <a:pt x="234" y="52"/>
                  </a:cubicBezTo>
                  <a:cubicBezTo>
                    <a:pt x="228" y="59"/>
                    <a:pt x="223" y="62"/>
                    <a:pt x="217" y="71"/>
                  </a:cubicBezTo>
                  <a:cubicBezTo>
                    <a:pt x="217" y="77"/>
                    <a:pt x="217" y="83"/>
                    <a:pt x="217" y="89"/>
                  </a:cubicBezTo>
                  <a:cubicBezTo>
                    <a:pt x="202" y="89"/>
                    <a:pt x="182" y="84"/>
                    <a:pt x="185" y="102"/>
                  </a:cubicBezTo>
                  <a:cubicBezTo>
                    <a:pt x="190" y="105"/>
                    <a:pt x="193" y="107"/>
                    <a:pt x="197" y="113"/>
                  </a:cubicBezTo>
                  <a:cubicBezTo>
                    <a:pt x="200" y="115"/>
                    <a:pt x="203" y="116"/>
                    <a:pt x="206" y="119"/>
                  </a:cubicBezTo>
                  <a:cubicBezTo>
                    <a:pt x="203" y="121"/>
                    <a:pt x="201" y="124"/>
                    <a:pt x="198" y="126"/>
                  </a:cubicBezTo>
                  <a:cubicBezTo>
                    <a:pt x="198" y="139"/>
                    <a:pt x="188" y="155"/>
                    <a:pt x="196" y="168"/>
                  </a:cubicBezTo>
                  <a:cubicBezTo>
                    <a:pt x="198" y="169"/>
                    <a:pt x="200" y="171"/>
                    <a:pt x="202" y="172"/>
                  </a:cubicBezTo>
                  <a:cubicBezTo>
                    <a:pt x="202" y="173"/>
                    <a:pt x="202" y="174"/>
                    <a:pt x="202" y="174"/>
                  </a:cubicBezTo>
                  <a:cubicBezTo>
                    <a:pt x="201" y="174"/>
                    <a:pt x="200" y="173"/>
                    <a:pt x="198" y="173"/>
                  </a:cubicBezTo>
                  <a:cubicBezTo>
                    <a:pt x="193" y="173"/>
                    <a:pt x="188" y="173"/>
                    <a:pt x="183" y="174"/>
                  </a:cubicBezTo>
                  <a:cubicBezTo>
                    <a:pt x="178" y="178"/>
                    <a:pt x="183" y="180"/>
                    <a:pt x="181" y="190"/>
                  </a:cubicBezTo>
                  <a:cubicBezTo>
                    <a:pt x="165" y="201"/>
                    <a:pt x="168" y="197"/>
                    <a:pt x="164" y="217"/>
                  </a:cubicBezTo>
                  <a:cubicBezTo>
                    <a:pt x="160" y="221"/>
                    <a:pt x="155" y="226"/>
                    <a:pt x="152" y="230"/>
                  </a:cubicBezTo>
                  <a:cubicBezTo>
                    <a:pt x="145" y="230"/>
                    <a:pt x="139" y="231"/>
                    <a:pt x="132" y="231"/>
                  </a:cubicBezTo>
                  <a:cubicBezTo>
                    <a:pt x="128" y="236"/>
                    <a:pt x="127" y="241"/>
                    <a:pt x="137" y="248"/>
                  </a:cubicBezTo>
                  <a:cubicBezTo>
                    <a:pt x="117" y="253"/>
                    <a:pt x="108" y="268"/>
                    <a:pt x="96" y="282"/>
                  </a:cubicBezTo>
                  <a:cubicBezTo>
                    <a:pt x="96" y="284"/>
                    <a:pt x="95" y="287"/>
                    <a:pt x="95" y="290"/>
                  </a:cubicBezTo>
                  <a:cubicBezTo>
                    <a:pt x="89" y="297"/>
                    <a:pt x="84" y="300"/>
                    <a:pt x="78" y="304"/>
                  </a:cubicBezTo>
                  <a:close/>
                </a:path>
              </a:pathLst>
            </a:custGeom>
            <a:grpFill/>
            <a:ln w="12700">
              <a:noFill/>
              <a:miter lim="800000"/>
              <a:headEnd/>
              <a:tailEnd/>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4" name="Freeform 53"/>
            <p:cNvSpPr>
              <a:spLocks/>
            </p:cNvSpPr>
            <p:nvPr/>
          </p:nvSpPr>
          <p:spPr bwMode="auto">
            <a:xfrm rot="252837">
              <a:off x="3034691" y="3680132"/>
              <a:ext cx="640950" cy="551363"/>
            </a:xfrm>
            <a:custGeom>
              <a:avLst/>
              <a:gdLst>
                <a:gd name="T0" fmla="*/ 134 w 339"/>
                <a:gd name="T1" fmla="*/ 298 h 298"/>
                <a:gd name="T2" fmla="*/ 108 w 339"/>
                <a:gd name="T3" fmla="*/ 281 h 298"/>
                <a:gd name="T4" fmla="*/ 96 w 339"/>
                <a:gd name="T5" fmla="*/ 277 h 298"/>
                <a:gd name="T6" fmla="*/ 62 w 339"/>
                <a:gd name="T7" fmla="*/ 285 h 298"/>
                <a:gd name="T8" fmla="*/ 53 w 339"/>
                <a:gd name="T9" fmla="*/ 297 h 298"/>
                <a:gd name="T10" fmla="*/ 57 w 339"/>
                <a:gd name="T11" fmla="*/ 277 h 298"/>
                <a:gd name="T12" fmla="*/ 59 w 339"/>
                <a:gd name="T13" fmla="*/ 254 h 298"/>
                <a:gd name="T14" fmla="*/ 34 w 339"/>
                <a:gd name="T15" fmla="*/ 242 h 298"/>
                <a:gd name="T16" fmla="*/ 38 w 339"/>
                <a:gd name="T17" fmla="*/ 230 h 298"/>
                <a:gd name="T18" fmla="*/ 47 w 339"/>
                <a:gd name="T19" fmla="*/ 199 h 298"/>
                <a:gd name="T20" fmla="*/ 47 w 339"/>
                <a:gd name="T21" fmla="*/ 179 h 298"/>
                <a:gd name="T22" fmla="*/ 39 w 339"/>
                <a:gd name="T23" fmla="*/ 171 h 298"/>
                <a:gd name="T24" fmla="*/ 11 w 339"/>
                <a:gd name="T25" fmla="*/ 176 h 298"/>
                <a:gd name="T26" fmla="*/ 3 w 339"/>
                <a:gd name="T27" fmla="*/ 162 h 298"/>
                <a:gd name="T28" fmla="*/ 0 w 339"/>
                <a:gd name="T29" fmla="*/ 156 h 298"/>
                <a:gd name="T30" fmla="*/ 33 w 339"/>
                <a:gd name="T31" fmla="*/ 122 h 298"/>
                <a:gd name="T32" fmla="*/ 41 w 339"/>
                <a:gd name="T33" fmla="*/ 122 h 298"/>
                <a:gd name="T34" fmla="*/ 80 w 339"/>
                <a:gd name="T35" fmla="*/ 129 h 298"/>
                <a:gd name="T36" fmla="*/ 88 w 339"/>
                <a:gd name="T37" fmla="*/ 120 h 298"/>
                <a:gd name="T38" fmla="*/ 91 w 339"/>
                <a:gd name="T39" fmla="*/ 109 h 298"/>
                <a:gd name="T40" fmla="*/ 97 w 339"/>
                <a:gd name="T41" fmla="*/ 109 h 298"/>
                <a:gd name="T42" fmla="*/ 140 w 339"/>
                <a:gd name="T43" fmla="*/ 114 h 298"/>
                <a:gd name="T44" fmla="*/ 149 w 339"/>
                <a:gd name="T45" fmla="*/ 81 h 298"/>
                <a:gd name="T46" fmla="*/ 110 w 339"/>
                <a:gd name="T47" fmla="*/ 60 h 298"/>
                <a:gd name="T48" fmla="*/ 120 w 339"/>
                <a:gd name="T49" fmla="*/ 44 h 298"/>
                <a:gd name="T50" fmla="*/ 133 w 339"/>
                <a:gd name="T51" fmla="*/ 52 h 298"/>
                <a:gd name="T52" fmla="*/ 156 w 339"/>
                <a:gd name="T53" fmla="*/ 57 h 298"/>
                <a:gd name="T54" fmla="*/ 216 w 339"/>
                <a:gd name="T55" fmla="*/ 17 h 298"/>
                <a:gd name="T56" fmla="*/ 241 w 339"/>
                <a:gd name="T57" fmla="*/ 0 h 298"/>
                <a:gd name="T58" fmla="*/ 262 w 339"/>
                <a:gd name="T59" fmla="*/ 37 h 298"/>
                <a:gd name="T60" fmla="*/ 295 w 339"/>
                <a:gd name="T61" fmla="*/ 73 h 298"/>
                <a:gd name="T62" fmla="*/ 313 w 339"/>
                <a:gd name="T63" fmla="*/ 79 h 298"/>
                <a:gd name="T64" fmla="*/ 313 w 339"/>
                <a:gd name="T65" fmla="*/ 114 h 298"/>
                <a:gd name="T66" fmla="*/ 283 w 339"/>
                <a:gd name="T67" fmla="*/ 147 h 298"/>
                <a:gd name="T68" fmla="*/ 298 w 339"/>
                <a:gd name="T69" fmla="*/ 144 h 298"/>
                <a:gd name="T70" fmla="*/ 321 w 339"/>
                <a:gd name="T71" fmla="*/ 143 h 298"/>
                <a:gd name="T72" fmla="*/ 318 w 339"/>
                <a:gd name="T73" fmla="*/ 183 h 298"/>
                <a:gd name="T74" fmla="*/ 332 w 339"/>
                <a:gd name="T75" fmla="*/ 199 h 298"/>
                <a:gd name="T76" fmla="*/ 339 w 339"/>
                <a:gd name="T77" fmla="*/ 211 h 298"/>
                <a:gd name="T78" fmla="*/ 310 w 339"/>
                <a:gd name="T79" fmla="*/ 223 h 298"/>
                <a:gd name="T80" fmla="*/ 269 w 339"/>
                <a:gd name="T81" fmla="*/ 257 h 298"/>
                <a:gd name="T82" fmla="*/ 235 w 339"/>
                <a:gd name="T83" fmla="*/ 264 h 298"/>
                <a:gd name="T84" fmla="*/ 219 w 339"/>
                <a:gd name="T85" fmla="*/ 255 h 298"/>
                <a:gd name="T86" fmla="*/ 192 w 339"/>
                <a:gd name="T87" fmla="*/ 244 h 298"/>
                <a:gd name="T88" fmla="*/ 185 w 339"/>
                <a:gd name="T89" fmla="*/ 248 h 298"/>
                <a:gd name="T90" fmla="*/ 184 w 339"/>
                <a:gd name="T91" fmla="*/ 260 h 298"/>
                <a:gd name="T92" fmla="*/ 156 w 339"/>
                <a:gd name="T93" fmla="*/ 293 h 298"/>
                <a:gd name="T94" fmla="*/ 134 w 339"/>
                <a:gd name="T95" fmla="*/ 298 h 29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39"/>
                <a:gd name="T145" fmla="*/ 0 h 298"/>
                <a:gd name="T146" fmla="*/ 339 w 339"/>
                <a:gd name="T147" fmla="*/ 298 h 29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39" h="298">
                  <a:moveTo>
                    <a:pt x="134" y="298"/>
                  </a:moveTo>
                  <a:cubicBezTo>
                    <a:pt x="118" y="293"/>
                    <a:pt x="115" y="285"/>
                    <a:pt x="108" y="281"/>
                  </a:cubicBezTo>
                  <a:cubicBezTo>
                    <a:pt x="104" y="279"/>
                    <a:pt x="100" y="278"/>
                    <a:pt x="96" y="277"/>
                  </a:cubicBezTo>
                  <a:cubicBezTo>
                    <a:pt x="78" y="277"/>
                    <a:pt x="74" y="275"/>
                    <a:pt x="62" y="285"/>
                  </a:cubicBezTo>
                  <a:cubicBezTo>
                    <a:pt x="59" y="288"/>
                    <a:pt x="56" y="293"/>
                    <a:pt x="53" y="297"/>
                  </a:cubicBezTo>
                  <a:cubicBezTo>
                    <a:pt x="53" y="288"/>
                    <a:pt x="56" y="281"/>
                    <a:pt x="57" y="277"/>
                  </a:cubicBezTo>
                  <a:cubicBezTo>
                    <a:pt x="57" y="269"/>
                    <a:pt x="58" y="261"/>
                    <a:pt x="59" y="254"/>
                  </a:cubicBezTo>
                  <a:cubicBezTo>
                    <a:pt x="50" y="250"/>
                    <a:pt x="42" y="246"/>
                    <a:pt x="34" y="242"/>
                  </a:cubicBezTo>
                  <a:cubicBezTo>
                    <a:pt x="34" y="238"/>
                    <a:pt x="36" y="233"/>
                    <a:pt x="38" y="230"/>
                  </a:cubicBezTo>
                  <a:cubicBezTo>
                    <a:pt x="41" y="220"/>
                    <a:pt x="44" y="209"/>
                    <a:pt x="47" y="199"/>
                  </a:cubicBezTo>
                  <a:cubicBezTo>
                    <a:pt x="52" y="194"/>
                    <a:pt x="47" y="181"/>
                    <a:pt x="47" y="179"/>
                  </a:cubicBezTo>
                  <a:cubicBezTo>
                    <a:pt x="44" y="176"/>
                    <a:pt x="41" y="173"/>
                    <a:pt x="39" y="171"/>
                  </a:cubicBezTo>
                  <a:cubicBezTo>
                    <a:pt x="30" y="171"/>
                    <a:pt x="20" y="174"/>
                    <a:pt x="11" y="176"/>
                  </a:cubicBezTo>
                  <a:cubicBezTo>
                    <a:pt x="1" y="176"/>
                    <a:pt x="3" y="164"/>
                    <a:pt x="3" y="162"/>
                  </a:cubicBezTo>
                  <a:cubicBezTo>
                    <a:pt x="1" y="160"/>
                    <a:pt x="0" y="158"/>
                    <a:pt x="0" y="156"/>
                  </a:cubicBezTo>
                  <a:cubicBezTo>
                    <a:pt x="0" y="128"/>
                    <a:pt x="12" y="127"/>
                    <a:pt x="33" y="122"/>
                  </a:cubicBezTo>
                  <a:cubicBezTo>
                    <a:pt x="36" y="122"/>
                    <a:pt x="38" y="122"/>
                    <a:pt x="41" y="122"/>
                  </a:cubicBezTo>
                  <a:cubicBezTo>
                    <a:pt x="51" y="128"/>
                    <a:pt x="64" y="136"/>
                    <a:pt x="80" y="129"/>
                  </a:cubicBezTo>
                  <a:cubicBezTo>
                    <a:pt x="83" y="126"/>
                    <a:pt x="85" y="123"/>
                    <a:pt x="88" y="120"/>
                  </a:cubicBezTo>
                  <a:cubicBezTo>
                    <a:pt x="89" y="116"/>
                    <a:pt x="90" y="113"/>
                    <a:pt x="91" y="109"/>
                  </a:cubicBezTo>
                  <a:cubicBezTo>
                    <a:pt x="93" y="109"/>
                    <a:pt x="94" y="109"/>
                    <a:pt x="97" y="109"/>
                  </a:cubicBezTo>
                  <a:cubicBezTo>
                    <a:pt x="102" y="114"/>
                    <a:pt x="126" y="114"/>
                    <a:pt x="140" y="114"/>
                  </a:cubicBezTo>
                  <a:cubicBezTo>
                    <a:pt x="151" y="103"/>
                    <a:pt x="149" y="92"/>
                    <a:pt x="149" y="81"/>
                  </a:cubicBezTo>
                  <a:cubicBezTo>
                    <a:pt x="134" y="66"/>
                    <a:pt x="123" y="66"/>
                    <a:pt x="110" y="60"/>
                  </a:cubicBezTo>
                  <a:cubicBezTo>
                    <a:pt x="104" y="47"/>
                    <a:pt x="109" y="44"/>
                    <a:pt x="120" y="44"/>
                  </a:cubicBezTo>
                  <a:cubicBezTo>
                    <a:pt x="125" y="46"/>
                    <a:pt x="129" y="49"/>
                    <a:pt x="133" y="52"/>
                  </a:cubicBezTo>
                  <a:cubicBezTo>
                    <a:pt x="140" y="53"/>
                    <a:pt x="148" y="55"/>
                    <a:pt x="156" y="57"/>
                  </a:cubicBezTo>
                  <a:cubicBezTo>
                    <a:pt x="178" y="57"/>
                    <a:pt x="206" y="37"/>
                    <a:pt x="216" y="17"/>
                  </a:cubicBezTo>
                  <a:cubicBezTo>
                    <a:pt x="216" y="1"/>
                    <a:pt x="228" y="0"/>
                    <a:pt x="241" y="0"/>
                  </a:cubicBezTo>
                  <a:cubicBezTo>
                    <a:pt x="252" y="5"/>
                    <a:pt x="260" y="19"/>
                    <a:pt x="262" y="37"/>
                  </a:cubicBezTo>
                  <a:cubicBezTo>
                    <a:pt x="271" y="48"/>
                    <a:pt x="280" y="60"/>
                    <a:pt x="295" y="73"/>
                  </a:cubicBezTo>
                  <a:cubicBezTo>
                    <a:pt x="301" y="75"/>
                    <a:pt x="307" y="77"/>
                    <a:pt x="313" y="79"/>
                  </a:cubicBezTo>
                  <a:cubicBezTo>
                    <a:pt x="314" y="88"/>
                    <a:pt x="322" y="102"/>
                    <a:pt x="313" y="114"/>
                  </a:cubicBezTo>
                  <a:cubicBezTo>
                    <a:pt x="293" y="127"/>
                    <a:pt x="280" y="118"/>
                    <a:pt x="283" y="147"/>
                  </a:cubicBezTo>
                  <a:cubicBezTo>
                    <a:pt x="287" y="147"/>
                    <a:pt x="293" y="146"/>
                    <a:pt x="298" y="144"/>
                  </a:cubicBezTo>
                  <a:cubicBezTo>
                    <a:pt x="305" y="143"/>
                    <a:pt x="313" y="143"/>
                    <a:pt x="321" y="143"/>
                  </a:cubicBezTo>
                  <a:cubicBezTo>
                    <a:pt x="320" y="156"/>
                    <a:pt x="319" y="169"/>
                    <a:pt x="318" y="183"/>
                  </a:cubicBezTo>
                  <a:cubicBezTo>
                    <a:pt x="321" y="188"/>
                    <a:pt x="324" y="191"/>
                    <a:pt x="332" y="199"/>
                  </a:cubicBezTo>
                  <a:cubicBezTo>
                    <a:pt x="334" y="203"/>
                    <a:pt x="337" y="207"/>
                    <a:pt x="339" y="211"/>
                  </a:cubicBezTo>
                  <a:cubicBezTo>
                    <a:pt x="325" y="211"/>
                    <a:pt x="319" y="218"/>
                    <a:pt x="310" y="223"/>
                  </a:cubicBezTo>
                  <a:cubicBezTo>
                    <a:pt x="300" y="238"/>
                    <a:pt x="282" y="244"/>
                    <a:pt x="269" y="257"/>
                  </a:cubicBezTo>
                  <a:cubicBezTo>
                    <a:pt x="259" y="261"/>
                    <a:pt x="245" y="265"/>
                    <a:pt x="235" y="264"/>
                  </a:cubicBezTo>
                  <a:cubicBezTo>
                    <a:pt x="229" y="261"/>
                    <a:pt x="224" y="258"/>
                    <a:pt x="219" y="255"/>
                  </a:cubicBezTo>
                  <a:cubicBezTo>
                    <a:pt x="204" y="239"/>
                    <a:pt x="206" y="245"/>
                    <a:pt x="192" y="244"/>
                  </a:cubicBezTo>
                  <a:cubicBezTo>
                    <a:pt x="189" y="245"/>
                    <a:pt x="187" y="246"/>
                    <a:pt x="185" y="248"/>
                  </a:cubicBezTo>
                  <a:cubicBezTo>
                    <a:pt x="185" y="252"/>
                    <a:pt x="184" y="256"/>
                    <a:pt x="184" y="260"/>
                  </a:cubicBezTo>
                  <a:cubicBezTo>
                    <a:pt x="174" y="270"/>
                    <a:pt x="163" y="281"/>
                    <a:pt x="156" y="293"/>
                  </a:cubicBezTo>
                  <a:cubicBezTo>
                    <a:pt x="146" y="297"/>
                    <a:pt x="139" y="298"/>
                    <a:pt x="134" y="298"/>
                  </a:cubicBezTo>
                  <a:close/>
                </a:path>
              </a:pathLst>
            </a:custGeom>
            <a:grpFill/>
            <a:ln w="12700">
              <a:noFill/>
              <a:miter lim="800000"/>
              <a:headEnd/>
              <a:tailEnd/>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5" name="Freeform 54"/>
            <p:cNvSpPr>
              <a:spLocks/>
            </p:cNvSpPr>
            <p:nvPr/>
          </p:nvSpPr>
          <p:spPr bwMode="auto">
            <a:xfrm rot="252837">
              <a:off x="3583672" y="3596549"/>
              <a:ext cx="571620" cy="667206"/>
            </a:xfrm>
            <a:custGeom>
              <a:avLst/>
              <a:gdLst>
                <a:gd name="T0" fmla="*/ 187 w 302"/>
                <a:gd name="T1" fmla="*/ 362 h 362"/>
                <a:gd name="T2" fmla="*/ 159 w 302"/>
                <a:gd name="T3" fmla="*/ 360 h 362"/>
                <a:gd name="T4" fmla="*/ 154 w 302"/>
                <a:gd name="T5" fmla="*/ 352 h 362"/>
                <a:gd name="T6" fmla="*/ 132 w 302"/>
                <a:gd name="T7" fmla="*/ 337 h 362"/>
                <a:gd name="T8" fmla="*/ 132 w 302"/>
                <a:gd name="T9" fmla="*/ 329 h 362"/>
                <a:gd name="T10" fmla="*/ 151 w 302"/>
                <a:gd name="T11" fmla="*/ 288 h 362"/>
                <a:gd name="T12" fmla="*/ 133 w 302"/>
                <a:gd name="T13" fmla="*/ 263 h 362"/>
                <a:gd name="T14" fmla="*/ 115 w 302"/>
                <a:gd name="T15" fmla="*/ 255 h 362"/>
                <a:gd name="T16" fmla="*/ 98 w 302"/>
                <a:gd name="T17" fmla="*/ 260 h 362"/>
                <a:gd name="T18" fmla="*/ 75 w 302"/>
                <a:gd name="T19" fmla="*/ 276 h 362"/>
                <a:gd name="T20" fmla="*/ 56 w 302"/>
                <a:gd name="T21" fmla="*/ 277 h 362"/>
                <a:gd name="T22" fmla="*/ 39 w 302"/>
                <a:gd name="T23" fmla="*/ 252 h 362"/>
                <a:gd name="T24" fmla="*/ 36 w 302"/>
                <a:gd name="T25" fmla="*/ 247 h 362"/>
                <a:gd name="T26" fmla="*/ 37 w 302"/>
                <a:gd name="T27" fmla="*/ 202 h 362"/>
                <a:gd name="T28" fmla="*/ 0 w 302"/>
                <a:gd name="T29" fmla="*/ 207 h 362"/>
                <a:gd name="T30" fmla="*/ 19 w 302"/>
                <a:gd name="T31" fmla="*/ 192 h 362"/>
                <a:gd name="T32" fmla="*/ 36 w 302"/>
                <a:gd name="T33" fmla="*/ 163 h 362"/>
                <a:gd name="T34" fmla="*/ 27 w 302"/>
                <a:gd name="T35" fmla="*/ 130 h 362"/>
                <a:gd name="T36" fmla="*/ 26 w 302"/>
                <a:gd name="T37" fmla="*/ 90 h 362"/>
                <a:gd name="T38" fmla="*/ 23 w 302"/>
                <a:gd name="T39" fmla="*/ 77 h 362"/>
                <a:gd name="T40" fmla="*/ 46 w 302"/>
                <a:gd name="T41" fmla="*/ 47 h 362"/>
                <a:gd name="T42" fmla="*/ 80 w 302"/>
                <a:gd name="T43" fmla="*/ 36 h 362"/>
                <a:gd name="T44" fmla="*/ 95 w 302"/>
                <a:gd name="T45" fmla="*/ 28 h 362"/>
                <a:gd name="T46" fmla="*/ 86 w 302"/>
                <a:gd name="T47" fmla="*/ 9 h 362"/>
                <a:gd name="T48" fmla="*/ 118 w 302"/>
                <a:gd name="T49" fmla="*/ 11 h 362"/>
                <a:gd name="T50" fmla="*/ 135 w 302"/>
                <a:gd name="T51" fmla="*/ 13 h 362"/>
                <a:gd name="T52" fmla="*/ 175 w 302"/>
                <a:gd name="T53" fmla="*/ 36 h 362"/>
                <a:gd name="T54" fmla="*/ 192 w 302"/>
                <a:gd name="T55" fmla="*/ 42 h 362"/>
                <a:gd name="T56" fmla="*/ 209 w 302"/>
                <a:gd name="T57" fmla="*/ 42 h 362"/>
                <a:gd name="T58" fmla="*/ 221 w 302"/>
                <a:gd name="T59" fmla="*/ 29 h 362"/>
                <a:gd name="T60" fmla="*/ 243 w 302"/>
                <a:gd name="T61" fmla="*/ 44 h 362"/>
                <a:gd name="T62" fmla="*/ 254 w 302"/>
                <a:gd name="T63" fmla="*/ 50 h 362"/>
                <a:gd name="T64" fmla="*/ 290 w 302"/>
                <a:gd name="T65" fmla="*/ 79 h 362"/>
                <a:gd name="T66" fmla="*/ 290 w 302"/>
                <a:gd name="T67" fmla="*/ 123 h 362"/>
                <a:gd name="T68" fmla="*/ 278 w 302"/>
                <a:gd name="T69" fmla="*/ 183 h 362"/>
                <a:gd name="T70" fmla="*/ 281 w 302"/>
                <a:gd name="T71" fmla="*/ 194 h 362"/>
                <a:gd name="T72" fmla="*/ 293 w 302"/>
                <a:gd name="T73" fmla="*/ 237 h 362"/>
                <a:gd name="T74" fmla="*/ 297 w 302"/>
                <a:gd name="T75" fmla="*/ 269 h 362"/>
                <a:gd name="T76" fmla="*/ 302 w 302"/>
                <a:gd name="T77" fmla="*/ 304 h 362"/>
                <a:gd name="T78" fmla="*/ 240 w 302"/>
                <a:gd name="T79" fmla="*/ 307 h 362"/>
                <a:gd name="T80" fmla="*/ 251 w 302"/>
                <a:gd name="T81" fmla="*/ 330 h 362"/>
                <a:gd name="T82" fmla="*/ 248 w 302"/>
                <a:gd name="T83" fmla="*/ 340 h 362"/>
                <a:gd name="T84" fmla="*/ 227 w 302"/>
                <a:gd name="T85" fmla="*/ 322 h 362"/>
                <a:gd name="T86" fmla="*/ 208 w 302"/>
                <a:gd name="T87" fmla="*/ 321 h 362"/>
                <a:gd name="T88" fmla="*/ 197 w 302"/>
                <a:gd name="T89" fmla="*/ 337 h 362"/>
                <a:gd name="T90" fmla="*/ 187 w 302"/>
                <a:gd name="T91" fmla="*/ 362 h 3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2"/>
                <a:gd name="T139" fmla="*/ 0 h 362"/>
                <a:gd name="T140" fmla="*/ 302 w 302"/>
                <a:gd name="T141" fmla="*/ 362 h 3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2" h="362">
                  <a:moveTo>
                    <a:pt x="187" y="362"/>
                  </a:moveTo>
                  <a:cubicBezTo>
                    <a:pt x="177" y="352"/>
                    <a:pt x="167" y="359"/>
                    <a:pt x="159" y="360"/>
                  </a:cubicBezTo>
                  <a:cubicBezTo>
                    <a:pt x="158" y="357"/>
                    <a:pt x="156" y="354"/>
                    <a:pt x="154" y="352"/>
                  </a:cubicBezTo>
                  <a:cubicBezTo>
                    <a:pt x="154" y="331"/>
                    <a:pt x="140" y="337"/>
                    <a:pt x="132" y="337"/>
                  </a:cubicBezTo>
                  <a:cubicBezTo>
                    <a:pt x="132" y="334"/>
                    <a:pt x="132" y="331"/>
                    <a:pt x="132" y="329"/>
                  </a:cubicBezTo>
                  <a:cubicBezTo>
                    <a:pt x="139" y="316"/>
                    <a:pt x="149" y="300"/>
                    <a:pt x="151" y="288"/>
                  </a:cubicBezTo>
                  <a:cubicBezTo>
                    <a:pt x="142" y="279"/>
                    <a:pt x="134" y="271"/>
                    <a:pt x="133" y="263"/>
                  </a:cubicBezTo>
                  <a:cubicBezTo>
                    <a:pt x="125" y="253"/>
                    <a:pt x="121" y="255"/>
                    <a:pt x="115" y="255"/>
                  </a:cubicBezTo>
                  <a:cubicBezTo>
                    <a:pt x="109" y="257"/>
                    <a:pt x="103" y="258"/>
                    <a:pt x="98" y="260"/>
                  </a:cubicBezTo>
                  <a:cubicBezTo>
                    <a:pt x="90" y="267"/>
                    <a:pt x="82" y="272"/>
                    <a:pt x="75" y="276"/>
                  </a:cubicBezTo>
                  <a:cubicBezTo>
                    <a:pt x="68" y="276"/>
                    <a:pt x="62" y="277"/>
                    <a:pt x="56" y="277"/>
                  </a:cubicBezTo>
                  <a:cubicBezTo>
                    <a:pt x="54" y="262"/>
                    <a:pt x="44" y="257"/>
                    <a:pt x="39" y="252"/>
                  </a:cubicBezTo>
                  <a:cubicBezTo>
                    <a:pt x="38" y="250"/>
                    <a:pt x="37" y="248"/>
                    <a:pt x="36" y="247"/>
                  </a:cubicBezTo>
                  <a:cubicBezTo>
                    <a:pt x="36" y="232"/>
                    <a:pt x="36" y="217"/>
                    <a:pt x="37" y="202"/>
                  </a:cubicBezTo>
                  <a:cubicBezTo>
                    <a:pt x="22" y="202"/>
                    <a:pt x="11" y="203"/>
                    <a:pt x="0" y="207"/>
                  </a:cubicBezTo>
                  <a:cubicBezTo>
                    <a:pt x="0" y="192"/>
                    <a:pt x="6" y="195"/>
                    <a:pt x="19" y="192"/>
                  </a:cubicBezTo>
                  <a:cubicBezTo>
                    <a:pt x="30" y="187"/>
                    <a:pt x="36" y="174"/>
                    <a:pt x="36" y="163"/>
                  </a:cubicBezTo>
                  <a:cubicBezTo>
                    <a:pt x="33" y="152"/>
                    <a:pt x="30" y="141"/>
                    <a:pt x="27" y="130"/>
                  </a:cubicBezTo>
                  <a:cubicBezTo>
                    <a:pt x="27" y="116"/>
                    <a:pt x="26" y="103"/>
                    <a:pt x="26" y="90"/>
                  </a:cubicBezTo>
                  <a:cubicBezTo>
                    <a:pt x="25" y="86"/>
                    <a:pt x="24" y="81"/>
                    <a:pt x="23" y="77"/>
                  </a:cubicBezTo>
                  <a:cubicBezTo>
                    <a:pt x="35" y="71"/>
                    <a:pt x="40" y="59"/>
                    <a:pt x="46" y="47"/>
                  </a:cubicBezTo>
                  <a:cubicBezTo>
                    <a:pt x="56" y="41"/>
                    <a:pt x="64" y="31"/>
                    <a:pt x="80" y="36"/>
                  </a:cubicBezTo>
                  <a:cubicBezTo>
                    <a:pt x="86" y="36"/>
                    <a:pt x="93" y="35"/>
                    <a:pt x="95" y="28"/>
                  </a:cubicBezTo>
                  <a:cubicBezTo>
                    <a:pt x="95" y="16"/>
                    <a:pt x="91" y="14"/>
                    <a:pt x="86" y="9"/>
                  </a:cubicBezTo>
                  <a:cubicBezTo>
                    <a:pt x="88" y="0"/>
                    <a:pt x="107" y="7"/>
                    <a:pt x="118" y="11"/>
                  </a:cubicBezTo>
                  <a:cubicBezTo>
                    <a:pt x="124" y="11"/>
                    <a:pt x="129" y="12"/>
                    <a:pt x="135" y="13"/>
                  </a:cubicBezTo>
                  <a:cubicBezTo>
                    <a:pt x="145" y="19"/>
                    <a:pt x="162" y="26"/>
                    <a:pt x="175" y="36"/>
                  </a:cubicBezTo>
                  <a:cubicBezTo>
                    <a:pt x="181" y="37"/>
                    <a:pt x="187" y="39"/>
                    <a:pt x="192" y="42"/>
                  </a:cubicBezTo>
                  <a:cubicBezTo>
                    <a:pt x="198" y="42"/>
                    <a:pt x="203" y="42"/>
                    <a:pt x="209" y="42"/>
                  </a:cubicBezTo>
                  <a:cubicBezTo>
                    <a:pt x="212" y="37"/>
                    <a:pt x="217" y="33"/>
                    <a:pt x="221" y="29"/>
                  </a:cubicBezTo>
                  <a:cubicBezTo>
                    <a:pt x="226" y="29"/>
                    <a:pt x="234" y="34"/>
                    <a:pt x="243" y="44"/>
                  </a:cubicBezTo>
                  <a:cubicBezTo>
                    <a:pt x="246" y="46"/>
                    <a:pt x="250" y="48"/>
                    <a:pt x="254" y="50"/>
                  </a:cubicBezTo>
                  <a:cubicBezTo>
                    <a:pt x="263" y="53"/>
                    <a:pt x="279" y="65"/>
                    <a:pt x="290" y="79"/>
                  </a:cubicBezTo>
                  <a:cubicBezTo>
                    <a:pt x="293" y="92"/>
                    <a:pt x="297" y="106"/>
                    <a:pt x="290" y="123"/>
                  </a:cubicBezTo>
                  <a:cubicBezTo>
                    <a:pt x="272" y="143"/>
                    <a:pt x="261" y="154"/>
                    <a:pt x="278" y="183"/>
                  </a:cubicBezTo>
                  <a:cubicBezTo>
                    <a:pt x="278" y="187"/>
                    <a:pt x="280" y="190"/>
                    <a:pt x="281" y="194"/>
                  </a:cubicBezTo>
                  <a:cubicBezTo>
                    <a:pt x="285" y="198"/>
                    <a:pt x="291" y="225"/>
                    <a:pt x="293" y="237"/>
                  </a:cubicBezTo>
                  <a:cubicBezTo>
                    <a:pt x="301" y="247"/>
                    <a:pt x="301" y="254"/>
                    <a:pt x="297" y="269"/>
                  </a:cubicBezTo>
                  <a:cubicBezTo>
                    <a:pt x="297" y="278"/>
                    <a:pt x="296" y="290"/>
                    <a:pt x="302" y="304"/>
                  </a:cubicBezTo>
                  <a:cubicBezTo>
                    <a:pt x="281" y="305"/>
                    <a:pt x="261" y="306"/>
                    <a:pt x="240" y="307"/>
                  </a:cubicBezTo>
                  <a:cubicBezTo>
                    <a:pt x="235" y="311"/>
                    <a:pt x="244" y="321"/>
                    <a:pt x="251" y="330"/>
                  </a:cubicBezTo>
                  <a:cubicBezTo>
                    <a:pt x="250" y="333"/>
                    <a:pt x="249" y="336"/>
                    <a:pt x="248" y="340"/>
                  </a:cubicBezTo>
                  <a:cubicBezTo>
                    <a:pt x="240" y="340"/>
                    <a:pt x="228" y="323"/>
                    <a:pt x="227" y="322"/>
                  </a:cubicBezTo>
                  <a:cubicBezTo>
                    <a:pt x="220" y="321"/>
                    <a:pt x="214" y="321"/>
                    <a:pt x="208" y="321"/>
                  </a:cubicBezTo>
                  <a:cubicBezTo>
                    <a:pt x="204" y="327"/>
                    <a:pt x="201" y="332"/>
                    <a:pt x="197" y="337"/>
                  </a:cubicBezTo>
                  <a:cubicBezTo>
                    <a:pt x="197" y="343"/>
                    <a:pt x="196" y="357"/>
                    <a:pt x="187" y="362"/>
                  </a:cubicBezTo>
                  <a:close/>
                </a:path>
              </a:pathLst>
            </a:custGeom>
            <a:grpFill/>
            <a:ln w="12700">
              <a:noFill/>
              <a:miter lim="800000"/>
              <a:headEnd/>
              <a:tailEnd/>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6" name="Freeform 55"/>
            <p:cNvSpPr>
              <a:spLocks/>
            </p:cNvSpPr>
            <p:nvPr/>
          </p:nvSpPr>
          <p:spPr bwMode="auto">
            <a:xfrm rot="252837">
              <a:off x="4098696" y="3598014"/>
              <a:ext cx="503705" cy="692135"/>
            </a:xfrm>
            <a:custGeom>
              <a:avLst/>
              <a:gdLst>
                <a:gd name="T0" fmla="*/ 70 w 265"/>
                <a:gd name="T1" fmla="*/ 374 h 374"/>
                <a:gd name="T2" fmla="*/ 57 w 265"/>
                <a:gd name="T3" fmla="*/ 369 h 374"/>
                <a:gd name="T4" fmla="*/ 56 w 265"/>
                <a:gd name="T5" fmla="*/ 365 h 374"/>
                <a:gd name="T6" fmla="*/ 79 w 265"/>
                <a:gd name="T7" fmla="*/ 337 h 374"/>
                <a:gd name="T8" fmla="*/ 75 w 265"/>
                <a:gd name="T9" fmla="*/ 318 h 374"/>
                <a:gd name="T10" fmla="*/ 53 w 265"/>
                <a:gd name="T11" fmla="*/ 324 h 374"/>
                <a:gd name="T12" fmla="*/ 37 w 265"/>
                <a:gd name="T13" fmla="*/ 324 h 374"/>
                <a:gd name="T14" fmla="*/ 31 w 265"/>
                <a:gd name="T15" fmla="*/ 302 h 374"/>
                <a:gd name="T16" fmla="*/ 32 w 265"/>
                <a:gd name="T17" fmla="*/ 257 h 374"/>
                <a:gd name="T18" fmla="*/ 27 w 265"/>
                <a:gd name="T19" fmla="*/ 251 h 374"/>
                <a:gd name="T20" fmla="*/ 13 w 265"/>
                <a:gd name="T21" fmla="*/ 201 h 374"/>
                <a:gd name="T22" fmla="*/ 10 w 265"/>
                <a:gd name="T23" fmla="*/ 159 h 374"/>
                <a:gd name="T24" fmla="*/ 28 w 265"/>
                <a:gd name="T25" fmla="*/ 136 h 374"/>
                <a:gd name="T26" fmla="*/ 28 w 265"/>
                <a:gd name="T27" fmla="*/ 106 h 374"/>
                <a:gd name="T28" fmla="*/ 21 w 265"/>
                <a:gd name="T29" fmla="*/ 88 h 374"/>
                <a:gd name="T30" fmla="*/ 16 w 265"/>
                <a:gd name="T31" fmla="*/ 83 h 374"/>
                <a:gd name="T32" fmla="*/ 29 w 265"/>
                <a:gd name="T33" fmla="*/ 71 h 374"/>
                <a:gd name="T34" fmla="*/ 49 w 265"/>
                <a:gd name="T35" fmla="*/ 65 h 374"/>
                <a:gd name="T36" fmla="*/ 53 w 265"/>
                <a:gd name="T37" fmla="*/ 64 h 374"/>
                <a:gd name="T38" fmla="*/ 94 w 265"/>
                <a:gd name="T39" fmla="*/ 34 h 374"/>
                <a:gd name="T40" fmla="*/ 144 w 265"/>
                <a:gd name="T41" fmla="*/ 13 h 374"/>
                <a:gd name="T42" fmla="*/ 163 w 265"/>
                <a:gd name="T43" fmla="*/ 0 h 374"/>
                <a:gd name="T44" fmla="*/ 164 w 265"/>
                <a:gd name="T45" fmla="*/ 27 h 374"/>
                <a:gd name="T46" fmla="*/ 180 w 265"/>
                <a:gd name="T47" fmla="*/ 32 h 374"/>
                <a:gd name="T48" fmla="*/ 191 w 265"/>
                <a:gd name="T49" fmla="*/ 9 h 374"/>
                <a:gd name="T50" fmla="*/ 212 w 265"/>
                <a:gd name="T51" fmla="*/ 31 h 374"/>
                <a:gd name="T52" fmla="*/ 242 w 265"/>
                <a:gd name="T53" fmla="*/ 24 h 374"/>
                <a:gd name="T54" fmla="*/ 252 w 265"/>
                <a:gd name="T55" fmla="*/ 24 h 374"/>
                <a:gd name="T56" fmla="*/ 236 w 265"/>
                <a:gd name="T57" fmla="*/ 55 h 374"/>
                <a:gd name="T58" fmla="*/ 265 w 265"/>
                <a:gd name="T59" fmla="*/ 94 h 374"/>
                <a:gd name="T60" fmla="*/ 264 w 265"/>
                <a:gd name="T61" fmla="*/ 108 h 374"/>
                <a:gd name="T62" fmla="*/ 256 w 265"/>
                <a:gd name="T63" fmla="*/ 123 h 374"/>
                <a:gd name="T64" fmla="*/ 215 w 265"/>
                <a:gd name="T65" fmla="*/ 141 h 374"/>
                <a:gd name="T66" fmla="*/ 199 w 265"/>
                <a:gd name="T67" fmla="*/ 171 h 374"/>
                <a:gd name="T68" fmla="*/ 200 w 265"/>
                <a:gd name="T69" fmla="*/ 194 h 374"/>
                <a:gd name="T70" fmla="*/ 188 w 265"/>
                <a:gd name="T71" fmla="*/ 206 h 374"/>
                <a:gd name="T72" fmla="*/ 172 w 265"/>
                <a:gd name="T73" fmla="*/ 247 h 374"/>
                <a:gd name="T74" fmla="*/ 168 w 265"/>
                <a:gd name="T75" fmla="*/ 263 h 374"/>
                <a:gd name="T76" fmla="*/ 151 w 265"/>
                <a:gd name="T77" fmla="*/ 294 h 374"/>
                <a:gd name="T78" fmla="*/ 153 w 265"/>
                <a:gd name="T79" fmla="*/ 307 h 374"/>
                <a:gd name="T80" fmla="*/ 146 w 265"/>
                <a:gd name="T81" fmla="*/ 346 h 374"/>
                <a:gd name="T82" fmla="*/ 150 w 265"/>
                <a:gd name="T83" fmla="*/ 354 h 374"/>
                <a:gd name="T84" fmla="*/ 130 w 265"/>
                <a:gd name="T85" fmla="*/ 365 h 374"/>
                <a:gd name="T86" fmla="*/ 87 w 265"/>
                <a:gd name="T87" fmla="*/ 368 h 374"/>
                <a:gd name="T88" fmla="*/ 70 w 265"/>
                <a:gd name="T89" fmla="*/ 374 h 37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5"/>
                <a:gd name="T136" fmla="*/ 0 h 374"/>
                <a:gd name="T137" fmla="*/ 265 w 265"/>
                <a:gd name="T138" fmla="*/ 374 h 37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5" h="374">
                  <a:moveTo>
                    <a:pt x="70" y="374"/>
                  </a:moveTo>
                  <a:cubicBezTo>
                    <a:pt x="66" y="370"/>
                    <a:pt x="61" y="370"/>
                    <a:pt x="57" y="369"/>
                  </a:cubicBezTo>
                  <a:cubicBezTo>
                    <a:pt x="56" y="367"/>
                    <a:pt x="56" y="366"/>
                    <a:pt x="56" y="365"/>
                  </a:cubicBezTo>
                  <a:cubicBezTo>
                    <a:pt x="64" y="356"/>
                    <a:pt x="71" y="346"/>
                    <a:pt x="79" y="337"/>
                  </a:cubicBezTo>
                  <a:cubicBezTo>
                    <a:pt x="79" y="325"/>
                    <a:pt x="78" y="323"/>
                    <a:pt x="75" y="318"/>
                  </a:cubicBezTo>
                  <a:cubicBezTo>
                    <a:pt x="64" y="318"/>
                    <a:pt x="60" y="320"/>
                    <a:pt x="53" y="324"/>
                  </a:cubicBezTo>
                  <a:cubicBezTo>
                    <a:pt x="48" y="324"/>
                    <a:pt x="42" y="324"/>
                    <a:pt x="37" y="324"/>
                  </a:cubicBezTo>
                  <a:cubicBezTo>
                    <a:pt x="35" y="317"/>
                    <a:pt x="32" y="309"/>
                    <a:pt x="31" y="302"/>
                  </a:cubicBezTo>
                  <a:cubicBezTo>
                    <a:pt x="31" y="284"/>
                    <a:pt x="36" y="270"/>
                    <a:pt x="32" y="257"/>
                  </a:cubicBezTo>
                  <a:cubicBezTo>
                    <a:pt x="31" y="255"/>
                    <a:pt x="29" y="253"/>
                    <a:pt x="27" y="251"/>
                  </a:cubicBezTo>
                  <a:cubicBezTo>
                    <a:pt x="27" y="232"/>
                    <a:pt x="15" y="214"/>
                    <a:pt x="13" y="201"/>
                  </a:cubicBezTo>
                  <a:cubicBezTo>
                    <a:pt x="4" y="182"/>
                    <a:pt x="0" y="173"/>
                    <a:pt x="10" y="159"/>
                  </a:cubicBezTo>
                  <a:cubicBezTo>
                    <a:pt x="16" y="158"/>
                    <a:pt x="25" y="141"/>
                    <a:pt x="28" y="136"/>
                  </a:cubicBezTo>
                  <a:cubicBezTo>
                    <a:pt x="28" y="126"/>
                    <a:pt x="28" y="116"/>
                    <a:pt x="28" y="106"/>
                  </a:cubicBezTo>
                  <a:cubicBezTo>
                    <a:pt x="25" y="100"/>
                    <a:pt x="23" y="94"/>
                    <a:pt x="21" y="88"/>
                  </a:cubicBezTo>
                  <a:cubicBezTo>
                    <a:pt x="19" y="86"/>
                    <a:pt x="17" y="84"/>
                    <a:pt x="16" y="83"/>
                  </a:cubicBezTo>
                  <a:cubicBezTo>
                    <a:pt x="20" y="79"/>
                    <a:pt x="25" y="74"/>
                    <a:pt x="29" y="71"/>
                  </a:cubicBezTo>
                  <a:cubicBezTo>
                    <a:pt x="30" y="71"/>
                    <a:pt x="47" y="69"/>
                    <a:pt x="49" y="65"/>
                  </a:cubicBezTo>
                  <a:cubicBezTo>
                    <a:pt x="50" y="64"/>
                    <a:pt x="51" y="64"/>
                    <a:pt x="53" y="64"/>
                  </a:cubicBezTo>
                  <a:cubicBezTo>
                    <a:pt x="62" y="51"/>
                    <a:pt x="81" y="44"/>
                    <a:pt x="94" y="34"/>
                  </a:cubicBezTo>
                  <a:cubicBezTo>
                    <a:pt x="101" y="19"/>
                    <a:pt x="128" y="24"/>
                    <a:pt x="144" y="13"/>
                  </a:cubicBezTo>
                  <a:cubicBezTo>
                    <a:pt x="149" y="0"/>
                    <a:pt x="149" y="0"/>
                    <a:pt x="163" y="0"/>
                  </a:cubicBezTo>
                  <a:cubicBezTo>
                    <a:pt x="163" y="9"/>
                    <a:pt x="164" y="18"/>
                    <a:pt x="164" y="27"/>
                  </a:cubicBezTo>
                  <a:cubicBezTo>
                    <a:pt x="167" y="32"/>
                    <a:pt x="173" y="31"/>
                    <a:pt x="180" y="32"/>
                  </a:cubicBezTo>
                  <a:cubicBezTo>
                    <a:pt x="189" y="24"/>
                    <a:pt x="186" y="14"/>
                    <a:pt x="191" y="9"/>
                  </a:cubicBezTo>
                  <a:cubicBezTo>
                    <a:pt x="193" y="13"/>
                    <a:pt x="198" y="28"/>
                    <a:pt x="212" y="31"/>
                  </a:cubicBezTo>
                  <a:cubicBezTo>
                    <a:pt x="222" y="31"/>
                    <a:pt x="230" y="30"/>
                    <a:pt x="242" y="24"/>
                  </a:cubicBezTo>
                  <a:cubicBezTo>
                    <a:pt x="245" y="24"/>
                    <a:pt x="248" y="24"/>
                    <a:pt x="252" y="24"/>
                  </a:cubicBezTo>
                  <a:cubicBezTo>
                    <a:pt x="246" y="35"/>
                    <a:pt x="233" y="41"/>
                    <a:pt x="236" y="55"/>
                  </a:cubicBezTo>
                  <a:cubicBezTo>
                    <a:pt x="246" y="66"/>
                    <a:pt x="255" y="77"/>
                    <a:pt x="265" y="94"/>
                  </a:cubicBezTo>
                  <a:cubicBezTo>
                    <a:pt x="264" y="99"/>
                    <a:pt x="264" y="103"/>
                    <a:pt x="264" y="108"/>
                  </a:cubicBezTo>
                  <a:cubicBezTo>
                    <a:pt x="260" y="112"/>
                    <a:pt x="259" y="116"/>
                    <a:pt x="256" y="123"/>
                  </a:cubicBezTo>
                  <a:cubicBezTo>
                    <a:pt x="242" y="141"/>
                    <a:pt x="229" y="134"/>
                    <a:pt x="215" y="141"/>
                  </a:cubicBezTo>
                  <a:cubicBezTo>
                    <a:pt x="200" y="153"/>
                    <a:pt x="197" y="150"/>
                    <a:pt x="199" y="171"/>
                  </a:cubicBezTo>
                  <a:cubicBezTo>
                    <a:pt x="205" y="177"/>
                    <a:pt x="204" y="185"/>
                    <a:pt x="200" y="194"/>
                  </a:cubicBezTo>
                  <a:cubicBezTo>
                    <a:pt x="196" y="198"/>
                    <a:pt x="192" y="202"/>
                    <a:pt x="188" y="206"/>
                  </a:cubicBezTo>
                  <a:cubicBezTo>
                    <a:pt x="167" y="221"/>
                    <a:pt x="169" y="217"/>
                    <a:pt x="172" y="247"/>
                  </a:cubicBezTo>
                  <a:cubicBezTo>
                    <a:pt x="170" y="252"/>
                    <a:pt x="169" y="258"/>
                    <a:pt x="168" y="263"/>
                  </a:cubicBezTo>
                  <a:cubicBezTo>
                    <a:pt x="155" y="274"/>
                    <a:pt x="151" y="275"/>
                    <a:pt x="151" y="294"/>
                  </a:cubicBezTo>
                  <a:cubicBezTo>
                    <a:pt x="152" y="298"/>
                    <a:pt x="153" y="302"/>
                    <a:pt x="153" y="307"/>
                  </a:cubicBezTo>
                  <a:cubicBezTo>
                    <a:pt x="149" y="315"/>
                    <a:pt x="144" y="332"/>
                    <a:pt x="146" y="346"/>
                  </a:cubicBezTo>
                  <a:cubicBezTo>
                    <a:pt x="147" y="348"/>
                    <a:pt x="149" y="351"/>
                    <a:pt x="150" y="354"/>
                  </a:cubicBezTo>
                  <a:cubicBezTo>
                    <a:pt x="143" y="357"/>
                    <a:pt x="136" y="361"/>
                    <a:pt x="130" y="365"/>
                  </a:cubicBezTo>
                  <a:cubicBezTo>
                    <a:pt x="116" y="351"/>
                    <a:pt x="102" y="361"/>
                    <a:pt x="87" y="368"/>
                  </a:cubicBezTo>
                  <a:cubicBezTo>
                    <a:pt x="81" y="370"/>
                    <a:pt x="75" y="371"/>
                    <a:pt x="70" y="374"/>
                  </a:cubicBezTo>
                  <a:close/>
                </a:path>
              </a:pathLst>
            </a:custGeom>
            <a:grpFill/>
            <a:ln w="12700">
              <a:noFill/>
              <a:miter lim="800000"/>
              <a:headEnd/>
              <a:tailEnd/>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7" name="Freeform 56"/>
            <p:cNvSpPr>
              <a:spLocks/>
            </p:cNvSpPr>
            <p:nvPr/>
          </p:nvSpPr>
          <p:spPr bwMode="auto">
            <a:xfrm rot="252837">
              <a:off x="2426283" y="3051051"/>
              <a:ext cx="1038537" cy="1000077"/>
            </a:xfrm>
            <a:custGeom>
              <a:avLst/>
              <a:gdLst>
                <a:gd name="T0" fmla="*/ 238 w 547"/>
                <a:gd name="T1" fmla="*/ 540 h 542"/>
                <a:gd name="T2" fmla="*/ 200 w 547"/>
                <a:gd name="T3" fmla="*/ 513 h 542"/>
                <a:gd name="T4" fmla="*/ 198 w 547"/>
                <a:gd name="T5" fmla="*/ 464 h 542"/>
                <a:gd name="T6" fmla="*/ 150 w 547"/>
                <a:gd name="T7" fmla="*/ 410 h 542"/>
                <a:gd name="T8" fmla="*/ 127 w 547"/>
                <a:gd name="T9" fmla="*/ 386 h 542"/>
                <a:gd name="T10" fmla="*/ 108 w 547"/>
                <a:gd name="T11" fmla="*/ 347 h 542"/>
                <a:gd name="T12" fmla="*/ 84 w 547"/>
                <a:gd name="T13" fmla="*/ 382 h 542"/>
                <a:gd name="T14" fmla="*/ 79 w 547"/>
                <a:gd name="T15" fmla="*/ 329 h 542"/>
                <a:gd name="T16" fmla="*/ 74 w 547"/>
                <a:gd name="T17" fmla="*/ 268 h 542"/>
                <a:gd name="T18" fmla="*/ 83 w 547"/>
                <a:gd name="T19" fmla="*/ 228 h 542"/>
                <a:gd name="T20" fmla="*/ 59 w 547"/>
                <a:gd name="T21" fmla="*/ 174 h 542"/>
                <a:gd name="T22" fmla="*/ 8 w 547"/>
                <a:gd name="T23" fmla="*/ 111 h 542"/>
                <a:gd name="T24" fmla="*/ 2 w 547"/>
                <a:gd name="T25" fmla="*/ 106 h 542"/>
                <a:gd name="T26" fmla="*/ 15 w 547"/>
                <a:gd name="T27" fmla="*/ 51 h 542"/>
                <a:gd name="T28" fmla="*/ 2 w 547"/>
                <a:gd name="T29" fmla="*/ 22 h 542"/>
                <a:gd name="T30" fmla="*/ 64 w 547"/>
                <a:gd name="T31" fmla="*/ 42 h 542"/>
                <a:gd name="T32" fmla="*/ 113 w 547"/>
                <a:gd name="T33" fmla="*/ 102 h 542"/>
                <a:gd name="T34" fmla="*/ 137 w 547"/>
                <a:gd name="T35" fmla="*/ 94 h 542"/>
                <a:gd name="T36" fmla="*/ 160 w 547"/>
                <a:gd name="T37" fmla="*/ 106 h 542"/>
                <a:gd name="T38" fmla="*/ 175 w 547"/>
                <a:gd name="T39" fmla="*/ 112 h 542"/>
                <a:gd name="T40" fmla="*/ 211 w 547"/>
                <a:gd name="T41" fmla="*/ 99 h 542"/>
                <a:gd name="T42" fmla="*/ 209 w 547"/>
                <a:gd name="T43" fmla="*/ 43 h 542"/>
                <a:gd name="T44" fmla="*/ 233 w 547"/>
                <a:gd name="T45" fmla="*/ 62 h 542"/>
                <a:gd name="T46" fmla="*/ 273 w 547"/>
                <a:gd name="T47" fmla="*/ 53 h 542"/>
                <a:gd name="T48" fmla="*/ 296 w 547"/>
                <a:gd name="T49" fmla="*/ 8 h 542"/>
                <a:gd name="T50" fmla="*/ 330 w 547"/>
                <a:gd name="T51" fmla="*/ 39 h 542"/>
                <a:gd name="T52" fmla="*/ 366 w 547"/>
                <a:gd name="T53" fmla="*/ 84 h 542"/>
                <a:gd name="T54" fmla="*/ 429 w 547"/>
                <a:gd name="T55" fmla="*/ 109 h 542"/>
                <a:gd name="T56" fmla="*/ 482 w 547"/>
                <a:gd name="T57" fmla="*/ 109 h 542"/>
                <a:gd name="T58" fmla="*/ 535 w 547"/>
                <a:gd name="T59" fmla="*/ 124 h 542"/>
                <a:gd name="T60" fmla="*/ 547 w 547"/>
                <a:gd name="T61" fmla="*/ 162 h 542"/>
                <a:gd name="T62" fmla="*/ 495 w 547"/>
                <a:gd name="T63" fmla="*/ 241 h 542"/>
                <a:gd name="T64" fmla="*/ 432 w 547"/>
                <a:gd name="T65" fmla="*/ 216 h 542"/>
                <a:gd name="T66" fmla="*/ 429 w 547"/>
                <a:gd name="T67" fmla="*/ 242 h 542"/>
                <a:gd name="T68" fmla="*/ 432 w 547"/>
                <a:gd name="T69" fmla="*/ 313 h 542"/>
                <a:gd name="T70" fmla="*/ 450 w 547"/>
                <a:gd name="T71" fmla="*/ 361 h 542"/>
                <a:gd name="T72" fmla="*/ 478 w 547"/>
                <a:gd name="T73" fmla="*/ 409 h 542"/>
                <a:gd name="T74" fmla="*/ 429 w 547"/>
                <a:gd name="T75" fmla="*/ 426 h 542"/>
                <a:gd name="T76" fmla="*/ 397 w 547"/>
                <a:gd name="T77" fmla="*/ 413 h 542"/>
                <a:gd name="T78" fmla="*/ 361 w 547"/>
                <a:gd name="T79" fmla="*/ 371 h 542"/>
                <a:gd name="T80" fmla="*/ 322 w 547"/>
                <a:gd name="T81" fmla="*/ 382 h 542"/>
                <a:gd name="T82" fmla="*/ 306 w 547"/>
                <a:gd name="T83" fmla="*/ 401 h 542"/>
                <a:gd name="T84" fmla="*/ 286 w 547"/>
                <a:gd name="T85" fmla="*/ 455 h 542"/>
                <a:gd name="T86" fmla="*/ 282 w 547"/>
                <a:gd name="T87" fmla="*/ 483 h 542"/>
                <a:gd name="T88" fmla="*/ 294 w 547"/>
                <a:gd name="T89" fmla="*/ 521 h 542"/>
                <a:gd name="T90" fmla="*/ 243 w 547"/>
                <a:gd name="T91" fmla="*/ 542 h 5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47"/>
                <a:gd name="T139" fmla="*/ 0 h 542"/>
                <a:gd name="T140" fmla="*/ 547 w 547"/>
                <a:gd name="T141" fmla="*/ 542 h 54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47" h="542">
                  <a:moveTo>
                    <a:pt x="243" y="542"/>
                  </a:moveTo>
                  <a:cubicBezTo>
                    <a:pt x="241" y="542"/>
                    <a:pt x="240" y="541"/>
                    <a:pt x="238" y="540"/>
                  </a:cubicBezTo>
                  <a:cubicBezTo>
                    <a:pt x="225" y="530"/>
                    <a:pt x="217" y="529"/>
                    <a:pt x="208" y="522"/>
                  </a:cubicBezTo>
                  <a:cubicBezTo>
                    <a:pt x="205" y="519"/>
                    <a:pt x="202" y="516"/>
                    <a:pt x="200" y="513"/>
                  </a:cubicBezTo>
                  <a:cubicBezTo>
                    <a:pt x="200" y="510"/>
                    <a:pt x="200" y="507"/>
                    <a:pt x="200" y="504"/>
                  </a:cubicBezTo>
                  <a:cubicBezTo>
                    <a:pt x="215" y="486"/>
                    <a:pt x="207" y="477"/>
                    <a:pt x="198" y="464"/>
                  </a:cubicBezTo>
                  <a:cubicBezTo>
                    <a:pt x="185" y="451"/>
                    <a:pt x="180" y="434"/>
                    <a:pt x="173" y="427"/>
                  </a:cubicBezTo>
                  <a:cubicBezTo>
                    <a:pt x="164" y="406"/>
                    <a:pt x="166" y="411"/>
                    <a:pt x="150" y="410"/>
                  </a:cubicBezTo>
                  <a:cubicBezTo>
                    <a:pt x="147" y="408"/>
                    <a:pt x="143" y="407"/>
                    <a:pt x="140" y="405"/>
                  </a:cubicBezTo>
                  <a:cubicBezTo>
                    <a:pt x="135" y="399"/>
                    <a:pt x="131" y="392"/>
                    <a:pt x="127" y="386"/>
                  </a:cubicBezTo>
                  <a:cubicBezTo>
                    <a:pt x="123" y="377"/>
                    <a:pt x="120" y="367"/>
                    <a:pt x="117" y="358"/>
                  </a:cubicBezTo>
                  <a:cubicBezTo>
                    <a:pt x="114" y="354"/>
                    <a:pt x="111" y="350"/>
                    <a:pt x="108" y="347"/>
                  </a:cubicBezTo>
                  <a:cubicBezTo>
                    <a:pt x="84" y="347"/>
                    <a:pt x="97" y="368"/>
                    <a:pt x="89" y="384"/>
                  </a:cubicBezTo>
                  <a:cubicBezTo>
                    <a:pt x="87" y="383"/>
                    <a:pt x="85" y="382"/>
                    <a:pt x="84" y="382"/>
                  </a:cubicBezTo>
                  <a:cubicBezTo>
                    <a:pt x="84" y="368"/>
                    <a:pt x="76" y="355"/>
                    <a:pt x="74" y="346"/>
                  </a:cubicBezTo>
                  <a:cubicBezTo>
                    <a:pt x="80" y="342"/>
                    <a:pt x="79" y="330"/>
                    <a:pt x="79" y="329"/>
                  </a:cubicBezTo>
                  <a:cubicBezTo>
                    <a:pt x="79" y="322"/>
                    <a:pt x="80" y="315"/>
                    <a:pt x="81" y="308"/>
                  </a:cubicBezTo>
                  <a:cubicBezTo>
                    <a:pt x="74" y="294"/>
                    <a:pt x="71" y="278"/>
                    <a:pt x="74" y="268"/>
                  </a:cubicBezTo>
                  <a:cubicBezTo>
                    <a:pt x="78" y="263"/>
                    <a:pt x="81" y="258"/>
                    <a:pt x="85" y="254"/>
                  </a:cubicBezTo>
                  <a:cubicBezTo>
                    <a:pt x="84" y="245"/>
                    <a:pt x="84" y="236"/>
                    <a:pt x="83" y="228"/>
                  </a:cubicBezTo>
                  <a:cubicBezTo>
                    <a:pt x="79" y="222"/>
                    <a:pt x="75" y="216"/>
                    <a:pt x="71" y="210"/>
                  </a:cubicBezTo>
                  <a:cubicBezTo>
                    <a:pt x="68" y="196"/>
                    <a:pt x="64" y="181"/>
                    <a:pt x="59" y="174"/>
                  </a:cubicBezTo>
                  <a:cubicBezTo>
                    <a:pt x="45" y="157"/>
                    <a:pt x="31" y="139"/>
                    <a:pt x="28" y="125"/>
                  </a:cubicBezTo>
                  <a:cubicBezTo>
                    <a:pt x="21" y="120"/>
                    <a:pt x="14" y="116"/>
                    <a:pt x="8" y="111"/>
                  </a:cubicBezTo>
                  <a:cubicBezTo>
                    <a:pt x="6" y="110"/>
                    <a:pt x="5" y="108"/>
                    <a:pt x="4" y="106"/>
                  </a:cubicBezTo>
                  <a:cubicBezTo>
                    <a:pt x="3" y="106"/>
                    <a:pt x="2" y="106"/>
                    <a:pt x="2" y="106"/>
                  </a:cubicBezTo>
                  <a:cubicBezTo>
                    <a:pt x="2" y="96"/>
                    <a:pt x="0" y="87"/>
                    <a:pt x="2" y="81"/>
                  </a:cubicBezTo>
                  <a:cubicBezTo>
                    <a:pt x="16" y="75"/>
                    <a:pt x="15" y="62"/>
                    <a:pt x="15" y="51"/>
                  </a:cubicBezTo>
                  <a:cubicBezTo>
                    <a:pt x="11" y="45"/>
                    <a:pt x="6" y="39"/>
                    <a:pt x="2" y="34"/>
                  </a:cubicBezTo>
                  <a:cubicBezTo>
                    <a:pt x="2" y="30"/>
                    <a:pt x="2" y="26"/>
                    <a:pt x="2" y="22"/>
                  </a:cubicBezTo>
                  <a:cubicBezTo>
                    <a:pt x="15" y="21"/>
                    <a:pt x="29" y="20"/>
                    <a:pt x="43" y="19"/>
                  </a:cubicBezTo>
                  <a:cubicBezTo>
                    <a:pt x="48" y="21"/>
                    <a:pt x="58" y="31"/>
                    <a:pt x="64" y="42"/>
                  </a:cubicBezTo>
                  <a:cubicBezTo>
                    <a:pt x="64" y="58"/>
                    <a:pt x="78" y="77"/>
                    <a:pt x="95" y="91"/>
                  </a:cubicBezTo>
                  <a:cubicBezTo>
                    <a:pt x="101" y="92"/>
                    <a:pt x="107" y="90"/>
                    <a:pt x="113" y="102"/>
                  </a:cubicBezTo>
                  <a:cubicBezTo>
                    <a:pt x="119" y="102"/>
                    <a:pt x="125" y="101"/>
                    <a:pt x="133" y="95"/>
                  </a:cubicBezTo>
                  <a:cubicBezTo>
                    <a:pt x="134" y="94"/>
                    <a:pt x="135" y="94"/>
                    <a:pt x="137" y="94"/>
                  </a:cubicBezTo>
                  <a:cubicBezTo>
                    <a:pt x="138" y="95"/>
                    <a:pt x="139" y="95"/>
                    <a:pt x="140" y="97"/>
                  </a:cubicBezTo>
                  <a:cubicBezTo>
                    <a:pt x="140" y="104"/>
                    <a:pt x="150" y="105"/>
                    <a:pt x="160" y="106"/>
                  </a:cubicBezTo>
                  <a:cubicBezTo>
                    <a:pt x="161" y="108"/>
                    <a:pt x="163" y="110"/>
                    <a:pt x="164" y="112"/>
                  </a:cubicBezTo>
                  <a:cubicBezTo>
                    <a:pt x="168" y="112"/>
                    <a:pt x="171" y="112"/>
                    <a:pt x="175" y="112"/>
                  </a:cubicBezTo>
                  <a:cubicBezTo>
                    <a:pt x="178" y="109"/>
                    <a:pt x="182" y="106"/>
                    <a:pt x="186" y="104"/>
                  </a:cubicBezTo>
                  <a:cubicBezTo>
                    <a:pt x="194" y="102"/>
                    <a:pt x="203" y="100"/>
                    <a:pt x="211" y="99"/>
                  </a:cubicBezTo>
                  <a:cubicBezTo>
                    <a:pt x="213" y="97"/>
                    <a:pt x="214" y="94"/>
                    <a:pt x="216" y="93"/>
                  </a:cubicBezTo>
                  <a:cubicBezTo>
                    <a:pt x="216" y="74"/>
                    <a:pt x="201" y="51"/>
                    <a:pt x="209" y="43"/>
                  </a:cubicBezTo>
                  <a:cubicBezTo>
                    <a:pt x="213" y="45"/>
                    <a:pt x="217" y="53"/>
                    <a:pt x="229" y="57"/>
                  </a:cubicBezTo>
                  <a:cubicBezTo>
                    <a:pt x="230" y="58"/>
                    <a:pt x="231" y="60"/>
                    <a:pt x="233" y="62"/>
                  </a:cubicBezTo>
                  <a:cubicBezTo>
                    <a:pt x="240" y="65"/>
                    <a:pt x="252" y="66"/>
                    <a:pt x="263" y="62"/>
                  </a:cubicBezTo>
                  <a:cubicBezTo>
                    <a:pt x="266" y="59"/>
                    <a:pt x="269" y="56"/>
                    <a:pt x="273" y="53"/>
                  </a:cubicBezTo>
                  <a:cubicBezTo>
                    <a:pt x="273" y="35"/>
                    <a:pt x="267" y="31"/>
                    <a:pt x="266" y="22"/>
                  </a:cubicBezTo>
                  <a:cubicBezTo>
                    <a:pt x="272" y="17"/>
                    <a:pt x="283" y="0"/>
                    <a:pt x="296" y="8"/>
                  </a:cubicBezTo>
                  <a:cubicBezTo>
                    <a:pt x="300" y="17"/>
                    <a:pt x="302" y="24"/>
                    <a:pt x="317" y="34"/>
                  </a:cubicBezTo>
                  <a:cubicBezTo>
                    <a:pt x="321" y="35"/>
                    <a:pt x="326" y="37"/>
                    <a:pt x="330" y="39"/>
                  </a:cubicBezTo>
                  <a:cubicBezTo>
                    <a:pt x="337" y="49"/>
                    <a:pt x="352" y="55"/>
                    <a:pt x="362" y="72"/>
                  </a:cubicBezTo>
                  <a:cubicBezTo>
                    <a:pt x="363" y="75"/>
                    <a:pt x="364" y="80"/>
                    <a:pt x="366" y="84"/>
                  </a:cubicBezTo>
                  <a:cubicBezTo>
                    <a:pt x="369" y="90"/>
                    <a:pt x="378" y="105"/>
                    <a:pt x="391" y="110"/>
                  </a:cubicBezTo>
                  <a:cubicBezTo>
                    <a:pt x="404" y="109"/>
                    <a:pt x="417" y="109"/>
                    <a:pt x="429" y="109"/>
                  </a:cubicBezTo>
                  <a:cubicBezTo>
                    <a:pt x="438" y="104"/>
                    <a:pt x="444" y="99"/>
                    <a:pt x="457" y="101"/>
                  </a:cubicBezTo>
                  <a:cubicBezTo>
                    <a:pt x="465" y="103"/>
                    <a:pt x="474" y="106"/>
                    <a:pt x="482" y="109"/>
                  </a:cubicBezTo>
                  <a:cubicBezTo>
                    <a:pt x="490" y="109"/>
                    <a:pt x="498" y="109"/>
                    <a:pt x="506" y="110"/>
                  </a:cubicBezTo>
                  <a:cubicBezTo>
                    <a:pt x="515" y="116"/>
                    <a:pt x="518" y="123"/>
                    <a:pt x="535" y="124"/>
                  </a:cubicBezTo>
                  <a:cubicBezTo>
                    <a:pt x="538" y="127"/>
                    <a:pt x="543" y="130"/>
                    <a:pt x="547" y="134"/>
                  </a:cubicBezTo>
                  <a:cubicBezTo>
                    <a:pt x="547" y="143"/>
                    <a:pt x="547" y="153"/>
                    <a:pt x="547" y="162"/>
                  </a:cubicBezTo>
                  <a:cubicBezTo>
                    <a:pt x="535" y="174"/>
                    <a:pt x="527" y="191"/>
                    <a:pt x="523" y="207"/>
                  </a:cubicBezTo>
                  <a:cubicBezTo>
                    <a:pt x="516" y="219"/>
                    <a:pt x="506" y="230"/>
                    <a:pt x="495" y="241"/>
                  </a:cubicBezTo>
                  <a:cubicBezTo>
                    <a:pt x="471" y="247"/>
                    <a:pt x="471" y="237"/>
                    <a:pt x="457" y="227"/>
                  </a:cubicBezTo>
                  <a:cubicBezTo>
                    <a:pt x="448" y="216"/>
                    <a:pt x="438" y="216"/>
                    <a:pt x="432" y="216"/>
                  </a:cubicBezTo>
                  <a:cubicBezTo>
                    <a:pt x="431" y="217"/>
                    <a:pt x="430" y="219"/>
                    <a:pt x="429" y="220"/>
                  </a:cubicBezTo>
                  <a:cubicBezTo>
                    <a:pt x="429" y="227"/>
                    <a:pt x="429" y="235"/>
                    <a:pt x="429" y="242"/>
                  </a:cubicBezTo>
                  <a:cubicBezTo>
                    <a:pt x="434" y="252"/>
                    <a:pt x="435" y="260"/>
                    <a:pt x="435" y="274"/>
                  </a:cubicBezTo>
                  <a:cubicBezTo>
                    <a:pt x="432" y="284"/>
                    <a:pt x="429" y="299"/>
                    <a:pt x="432" y="313"/>
                  </a:cubicBezTo>
                  <a:cubicBezTo>
                    <a:pt x="435" y="316"/>
                    <a:pt x="438" y="319"/>
                    <a:pt x="441" y="323"/>
                  </a:cubicBezTo>
                  <a:cubicBezTo>
                    <a:pt x="449" y="326"/>
                    <a:pt x="464" y="347"/>
                    <a:pt x="450" y="361"/>
                  </a:cubicBezTo>
                  <a:cubicBezTo>
                    <a:pt x="437" y="369"/>
                    <a:pt x="437" y="365"/>
                    <a:pt x="437" y="384"/>
                  </a:cubicBezTo>
                  <a:cubicBezTo>
                    <a:pt x="442" y="395"/>
                    <a:pt x="462" y="394"/>
                    <a:pt x="478" y="409"/>
                  </a:cubicBezTo>
                  <a:cubicBezTo>
                    <a:pt x="478" y="414"/>
                    <a:pt x="478" y="427"/>
                    <a:pt x="472" y="433"/>
                  </a:cubicBezTo>
                  <a:cubicBezTo>
                    <a:pt x="455" y="433"/>
                    <a:pt x="438" y="430"/>
                    <a:pt x="429" y="426"/>
                  </a:cubicBezTo>
                  <a:cubicBezTo>
                    <a:pt x="429" y="415"/>
                    <a:pt x="426" y="405"/>
                    <a:pt x="423" y="400"/>
                  </a:cubicBezTo>
                  <a:cubicBezTo>
                    <a:pt x="408" y="400"/>
                    <a:pt x="407" y="408"/>
                    <a:pt x="397" y="413"/>
                  </a:cubicBezTo>
                  <a:cubicBezTo>
                    <a:pt x="392" y="412"/>
                    <a:pt x="387" y="412"/>
                    <a:pt x="382" y="412"/>
                  </a:cubicBezTo>
                  <a:cubicBezTo>
                    <a:pt x="366" y="400"/>
                    <a:pt x="363" y="384"/>
                    <a:pt x="361" y="371"/>
                  </a:cubicBezTo>
                  <a:cubicBezTo>
                    <a:pt x="359" y="368"/>
                    <a:pt x="356" y="365"/>
                    <a:pt x="355" y="363"/>
                  </a:cubicBezTo>
                  <a:cubicBezTo>
                    <a:pt x="331" y="363"/>
                    <a:pt x="325" y="360"/>
                    <a:pt x="322" y="382"/>
                  </a:cubicBezTo>
                  <a:cubicBezTo>
                    <a:pt x="315" y="388"/>
                    <a:pt x="311" y="387"/>
                    <a:pt x="305" y="391"/>
                  </a:cubicBezTo>
                  <a:cubicBezTo>
                    <a:pt x="305" y="394"/>
                    <a:pt x="305" y="397"/>
                    <a:pt x="306" y="401"/>
                  </a:cubicBezTo>
                  <a:cubicBezTo>
                    <a:pt x="310" y="407"/>
                    <a:pt x="320" y="417"/>
                    <a:pt x="316" y="431"/>
                  </a:cubicBezTo>
                  <a:cubicBezTo>
                    <a:pt x="311" y="442"/>
                    <a:pt x="294" y="449"/>
                    <a:pt x="286" y="455"/>
                  </a:cubicBezTo>
                  <a:cubicBezTo>
                    <a:pt x="285" y="457"/>
                    <a:pt x="283" y="458"/>
                    <a:pt x="282" y="460"/>
                  </a:cubicBezTo>
                  <a:cubicBezTo>
                    <a:pt x="282" y="467"/>
                    <a:pt x="282" y="475"/>
                    <a:pt x="282" y="483"/>
                  </a:cubicBezTo>
                  <a:cubicBezTo>
                    <a:pt x="287" y="493"/>
                    <a:pt x="298" y="487"/>
                    <a:pt x="298" y="512"/>
                  </a:cubicBezTo>
                  <a:cubicBezTo>
                    <a:pt x="296" y="514"/>
                    <a:pt x="295" y="517"/>
                    <a:pt x="294" y="521"/>
                  </a:cubicBezTo>
                  <a:cubicBezTo>
                    <a:pt x="289" y="523"/>
                    <a:pt x="285" y="525"/>
                    <a:pt x="281" y="527"/>
                  </a:cubicBezTo>
                  <a:cubicBezTo>
                    <a:pt x="268" y="532"/>
                    <a:pt x="256" y="537"/>
                    <a:pt x="243" y="542"/>
                  </a:cubicBezTo>
                  <a:close/>
                </a:path>
              </a:pathLst>
            </a:custGeom>
            <a:solidFill>
              <a:schemeClr val="accent2">
                <a:lumMod val="60000"/>
                <a:lumOff val="40000"/>
              </a:schemeClr>
            </a:solidFill>
            <a:ln w="12700">
              <a:noFill/>
              <a:miter lim="800000"/>
              <a:headEnd/>
              <a:tailEnd/>
            </a:ln>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8" name="Freeform 57"/>
            <p:cNvSpPr>
              <a:spLocks/>
            </p:cNvSpPr>
            <p:nvPr/>
          </p:nvSpPr>
          <p:spPr bwMode="auto">
            <a:xfrm rot="252837">
              <a:off x="517580" y="2529017"/>
              <a:ext cx="2086980" cy="1242031"/>
            </a:xfrm>
            <a:custGeom>
              <a:avLst/>
              <a:gdLst>
                <a:gd name="T0" fmla="*/ 711 w 1100"/>
                <a:gd name="T1" fmla="*/ 667 h 671"/>
                <a:gd name="T2" fmla="*/ 695 w 1100"/>
                <a:gd name="T3" fmla="*/ 638 h 671"/>
                <a:gd name="T4" fmla="*/ 671 w 1100"/>
                <a:gd name="T5" fmla="*/ 599 h 671"/>
                <a:gd name="T6" fmla="*/ 639 w 1100"/>
                <a:gd name="T7" fmla="*/ 591 h 671"/>
                <a:gd name="T8" fmla="*/ 595 w 1100"/>
                <a:gd name="T9" fmla="*/ 562 h 671"/>
                <a:gd name="T10" fmla="*/ 568 w 1100"/>
                <a:gd name="T11" fmla="*/ 559 h 671"/>
                <a:gd name="T12" fmla="*/ 535 w 1100"/>
                <a:gd name="T13" fmla="*/ 585 h 671"/>
                <a:gd name="T14" fmla="*/ 527 w 1100"/>
                <a:gd name="T15" fmla="*/ 616 h 671"/>
                <a:gd name="T16" fmla="*/ 515 w 1100"/>
                <a:gd name="T17" fmla="*/ 564 h 671"/>
                <a:gd name="T18" fmla="*/ 445 w 1100"/>
                <a:gd name="T19" fmla="*/ 572 h 671"/>
                <a:gd name="T20" fmla="*/ 406 w 1100"/>
                <a:gd name="T21" fmla="*/ 543 h 671"/>
                <a:gd name="T22" fmla="*/ 343 w 1100"/>
                <a:gd name="T23" fmla="*/ 510 h 671"/>
                <a:gd name="T24" fmla="*/ 317 w 1100"/>
                <a:gd name="T25" fmla="*/ 493 h 671"/>
                <a:gd name="T26" fmla="*/ 274 w 1100"/>
                <a:gd name="T27" fmla="*/ 440 h 671"/>
                <a:gd name="T28" fmla="*/ 243 w 1100"/>
                <a:gd name="T29" fmla="*/ 430 h 671"/>
                <a:gd name="T30" fmla="*/ 207 w 1100"/>
                <a:gd name="T31" fmla="*/ 394 h 671"/>
                <a:gd name="T32" fmla="*/ 165 w 1100"/>
                <a:gd name="T33" fmla="*/ 343 h 671"/>
                <a:gd name="T34" fmla="*/ 128 w 1100"/>
                <a:gd name="T35" fmla="*/ 354 h 671"/>
                <a:gd name="T36" fmla="*/ 85 w 1100"/>
                <a:gd name="T37" fmla="*/ 311 h 671"/>
                <a:gd name="T38" fmla="*/ 12 w 1100"/>
                <a:gd name="T39" fmla="*/ 255 h 671"/>
                <a:gd name="T40" fmla="*/ 19 w 1100"/>
                <a:gd name="T41" fmla="*/ 219 h 671"/>
                <a:gd name="T42" fmla="*/ 26 w 1100"/>
                <a:gd name="T43" fmla="*/ 158 h 671"/>
                <a:gd name="T44" fmla="*/ 59 w 1100"/>
                <a:gd name="T45" fmla="*/ 174 h 671"/>
                <a:gd name="T46" fmla="*/ 61 w 1100"/>
                <a:gd name="T47" fmla="*/ 122 h 671"/>
                <a:gd name="T48" fmla="*/ 61 w 1100"/>
                <a:gd name="T49" fmla="*/ 56 h 671"/>
                <a:gd name="T50" fmla="*/ 88 w 1100"/>
                <a:gd name="T51" fmla="*/ 56 h 671"/>
                <a:gd name="T52" fmla="*/ 127 w 1100"/>
                <a:gd name="T53" fmla="*/ 41 h 671"/>
                <a:gd name="T54" fmla="*/ 177 w 1100"/>
                <a:gd name="T55" fmla="*/ 4 h 671"/>
                <a:gd name="T56" fmla="*/ 231 w 1100"/>
                <a:gd name="T57" fmla="*/ 24 h 671"/>
                <a:gd name="T58" fmla="*/ 284 w 1100"/>
                <a:gd name="T59" fmla="*/ 13 h 671"/>
                <a:gd name="T60" fmla="*/ 322 w 1100"/>
                <a:gd name="T61" fmla="*/ 47 h 671"/>
                <a:gd name="T62" fmla="*/ 375 w 1100"/>
                <a:gd name="T63" fmla="*/ 37 h 671"/>
                <a:gd name="T64" fmla="*/ 441 w 1100"/>
                <a:gd name="T65" fmla="*/ 39 h 671"/>
                <a:gd name="T66" fmla="*/ 510 w 1100"/>
                <a:gd name="T67" fmla="*/ 18 h 671"/>
                <a:gd name="T68" fmla="*/ 593 w 1100"/>
                <a:gd name="T69" fmla="*/ 22 h 671"/>
                <a:gd name="T70" fmla="*/ 616 w 1100"/>
                <a:gd name="T71" fmla="*/ 51 h 671"/>
                <a:gd name="T72" fmla="*/ 619 w 1100"/>
                <a:gd name="T73" fmla="*/ 103 h 671"/>
                <a:gd name="T74" fmla="*/ 648 w 1100"/>
                <a:gd name="T75" fmla="*/ 232 h 671"/>
                <a:gd name="T76" fmla="*/ 699 w 1100"/>
                <a:gd name="T77" fmla="*/ 251 h 671"/>
                <a:gd name="T78" fmla="*/ 802 w 1100"/>
                <a:gd name="T79" fmla="*/ 308 h 671"/>
                <a:gd name="T80" fmla="*/ 876 w 1100"/>
                <a:gd name="T81" fmla="*/ 312 h 671"/>
                <a:gd name="T82" fmla="*/ 907 w 1100"/>
                <a:gd name="T83" fmla="*/ 350 h 671"/>
                <a:gd name="T84" fmla="*/ 940 w 1100"/>
                <a:gd name="T85" fmla="*/ 384 h 671"/>
                <a:gd name="T86" fmla="*/ 957 w 1100"/>
                <a:gd name="T87" fmla="*/ 372 h 671"/>
                <a:gd name="T88" fmla="*/ 996 w 1100"/>
                <a:gd name="T89" fmla="*/ 371 h 671"/>
                <a:gd name="T90" fmla="*/ 1020 w 1100"/>
                <a:gd name="T91" fmla="*/ 339 h 671"/>
                <a:gd name="T92" fmla="*/ 1075 w 1100"/>
                <a:gd name="T93" fmla="*/ 406 h 671"/>
                <a:gd name="T94" fmla="*/ 1100 w 1100"/>
                <a:gd name="T95" fmla="*/ 478 h 671"/>
                <a:gd name="T96" fmla="*/ 1093 w 1100"/>
                <a:gd name="T97" fmla="*/ 554 h 671"/>
                <a:gd name="T98" fmla="*/ 1090 w 1100"/>
                <a:gd name="T99" fmla="*/ 566 h 671"/>
                <a:gd name="T100" fmla="*/ 1056 w 1100"/>
                <a:gd name="T101" fmla="*/ 565 h 671"/>
                <a:gd name="T102" fmla="*/ 1060 w 1100"/>
                <a:gd name="T103" fmla="*/ 613 h 671"/>
                <a:gd name="T104" fmla="*/ 1039 w 1100"/>
                <a:gd name="T105" fmla="*/ 616 h 671"/>
                <a:gd name="T106" fmla="*/ 989 w 1100"/>
                <a:gd name="T107" fmla="*/ 622 h 671"/>
                <a:gd name="T108" fmla="*/ 960 w 1100"/>
                <a:gd name="T109" fmla="*/ 622 h 671"/>
                <a:gd name="T110" fmla="*/ 921 w 1100"/>
                <a:gd name="T111" fmla="*/ 595 h 671"/>
                <a:gd name="T112" fmla="*/ 884 w 1100"/>
                <a:gd name="T113" fmla="*/ 601 h 671"/>
                <a:gd name="T114" fmla="*/ 833 w 1100"/>
                <a:gd name="T115" fmla="*/ 635 h 671"/>
                <a:gd name="T116" fmla="*/ 791 w 1100"/>
                <a:gd name="T117" fmla="*/ 662 h 6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00"/>
                <a:gd name="T178" fmla="*/ 0 h 671"/>
                <a:gd name="T179" fmla="*/ 1100 w 1100"/>
                <a:gd name="T180" fmla="*/ 671 h 67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00" h="671">
                  <a:moveTo>
                    <a:pt x="758" y="671"/>
                  </a:moveTo>
                  <a:cubicBezTo>
                    <a:pt x="752" y="665"/>
                    <a:pt x="716" y="667"/>
                    <a:pt x="711" y="667"/>
                  </a:cubicBezTo>
                  <a:cubicBezTo>
                    <a:pt x="709" y="667"/>
                    <a:pt x="706" y="668"/>
                    <a:pt x="704" y="669"/>
                  </a:cubicBezTo>
                  <a:cubicBezTo>
                    <a:pt x="670" y="667"/>
                    <a:pt x="689" y="654"/>
                    <a:pt x="695" y="638"/>
                  </a:cubicBezTo>
                  <a:cubicBezTo>
                    <a:pt x="695" y="634"/>
                    <a:pt x="695" y="629"/>
                    <a:pt x="695" y="625"/>
                  </a:cubicBezTo>
                  <a:cubicBezTo>
                    <a:pt x="673" y="618"/>
                    <a:pt x="675" y="612"/>
                    <a:pt x="671" y="599"/>
                  </a:cubicBezTo>
                  <a:cubicBezTo>
                    <a:pt x="670" y="598"/>
                    <a:pt x="669" y="596"/>
                    <a:pt x="668" y="595"/>
                  </a:cubicBezTo>
                  <a:cubicBezTo>
                    <a:pt x="656" y="595"/>
                    <a:pt x="647" y="594"/>
                    <a:pt x="639" y="591"/>
                  </a:cubicBezTo>
                  <a:cubicBezTo>
                    <a:pt x="635" y="586"/>
                    <a:pt x="632" y="582"/>
                    <a:pt x="629" y="578"/>
                  </a:cubicBezTo>
                  <a:cubicBezTo>
                    <a:pt x="614" y="574"/>
                    <a:pt x="601" y="566"/>
                    <a:pt x="595" y="562"/>
                  </a:cubicBezTo>
                  <a:cubicBezTo>
                    <a:pt x="593" y="561"/>
                    <a:pt x="590" y="559"/>
                    <a:pt x="588" y="559"/>
                  </a:cubicBezTo>
                  <a:cubicBezTo>
                    <a:pt x="581" y="559"/>
                    <a:pt x="574" y="559"/>
                    <a:pt x="568" y="559"/>
                  </a:cubicBezTo>
                  <a:cubicBezTo>
                    <a:pt x="559" y="564"/>
                    <a:pt x="554" y="574"/>
                    <a:pt x="543" y="578"/>
                  </a:cubicBezTo>
                  <a:cubicBezTo>
                    <a:pt x="540" y="580"/>
                    <a:pt x="537" y="582"/>
                    <a:pt x="535" y="585"/>
                  </a:cubicBezTo>
                  <a:cubicBezTo>
                    <a:pt x="533" y="588"/>
                    <a:pt x="532" y="591"/>
                    <a:pt x="531" y="594"/>
                  </a:cubicBezTo>
                  <a:cubicBezTo>
                    <a:pt x="529" y="601"/>
                    <a:pt x="528" y="608"/>
                    <a:pt x="527" y="616"/>
                  </a:cubicBezTo>
                  <a:cubicBezTo>
                    <a:pt x="499" y="612"/>
                    <a:pt x="507" y="588"/>
                    <a:pt x="515" y="573"/>
                  </a:cubicBezTo>
                  <a:cubicBezTo>
                    <a:pt x="515" y="570"/>
                    <a:pt x="515" y="567"/>
                    <a:pt x="515" y="564"/>
                  </a:cubicBezTo>
                  <a:cubicBezTo>
                    <a:pt x="503" y="555"/>
                    <a:pt x="503" y="558"/>
                    <a:pt x="495" y="557"/>
                  </a:cubicBezTo>
                  <a:cubicBezTo>
                    <a:pt x="471" y="562"/>
                    <a:pt x="460" y="563"/>
                    <a:pt x="445" y="572"/>
                  </a:cubicBezTo>
                  <a:cubicBezTo>
                    <a:pt x="428" y="572"/>
                    <a:pt x="419" y="560"/>
                    <a:pt x="415" y="551"/>
                  </a:cubicBezTo>
                  <a:cubicBezTo>
                    <a:pt x="412" y="548"/>
                    <a:pt x="409" y="545"/>
                    <a:pt x="406" y="543"/>
                  </a:cubicBezTo>
                  <a:cubicBezTo>
                    <a:pt x="391" y="543"/>
                    <a:pt x="376" y="543"/>
                    <a:pt x="362" y="543"/>
                  </a:cubicBezTo>
                  <a:cubicBezTo>
                    <a:pt x="349" y="535"/>
                    <a:pt x="348" y="519"/>
                    <a:pt x="343" y="510"/>
                  </a:cubicBezTo>
                  <a:cubicBezTo>
                    <a:pt x="333" y="508"/>
                    <a:pt x="333" y="508"/>
                    <a:pt x="329" y="502"/>
                  </a:cubicBezTo>
                  <a:cubicBezTo>
                    <a:pt x="325" y="499"/>
                    <a:pt x="321" y="496"/>
                    <a:pt x="317" y="493"/>
                  </a:cubicBezTo>
                  <a:cubicBezTo>
                    <a:pt x="309" y="490"/>
                    <a:pt x="302" y="487"/>
                    <a:pt x="294" y="485"/>
                  </a:cubicBezTo>
                  <a:cubicBezTo>
                    <a:pt x="271" y="465"/>
                    <a:pt x="277" y="462"/>
                    <a:pt x="274" y="440"/>
                  </a:cubicBezTo>
                  <a:cubicBezTo>
                    <a:pt x="272" y="437"/>
                    <a:pt x="270" y="433"/>
                    <a:pt x="269" y="430"/>
                  </a:cubicBezTo>
                  <a:cubicBezTo>
                    <a:pt x="260" y="430"/>
                    <a:pt x="251" y="430"/>
                    <a:pt x="243" y="430"/>
                  </a:cubicBezTo>
                  <a:cubicBezTo>
                    <a:pt x="226" y="424"/>
                    <a:pt x="227" y="419"/>
                    <a:pt x="224" y="409"/>
                  </a:cubicBezTo>
                  <a:cubicBezTo>
                    <a:pt x="217" y="399"/>
                    <a:pt x="211" y="396"/>
                    <a:pt x="207" y="394"/>
                  </a:cubicBezTo>
                  <a:cubicBezTo>
                    <a:pt x="199" y="387"/>
                    <a:pt x="191" y="381"/>
                    <a:pt x="184" y="374"/>
                  </a:cubicBezTo>
                  <a:cubicBezTo>
                    <a:pt x="178" y="364"/>
                    <a:pt x="171" y="353"/>
                    <a:pt x="165" y="343"/>
                  </a:cubicBezTo>
                  <a:cubicBezTo>
                    <a:pt x="152" y="343"/>
                    <a:pt x="149" y="343"/>
                    <a:pt x="142" y="346"/>
                  </a:cubicBezTo>
                  <a:cubicBezTo>
                    <a:pt x="137" y="348"/>
                    <a:pt x="132" y="351"/>
                    <a:pt x="128" y="354"/>
                  </a:cubicBezTo>
                  <a:cubicBezTo>
                    <a:pt x="121" y="354"/>
                    <a:pt x="114" y="354"/>
                    <a:pt x="108" y="354"/>
                  </a:cubicBezTo>
                  <a:cubicBezTo>
                    <a:pt x="89" y="341"/>
                    <a:pt x="88" y="324"/>
                    <a:pt x="85" y="311"/>
                  </a:cubicBezTo>
                  <a:cubicBezTo>
                    <a:pt x="79" y="302"/>
                    <a:pt x="74" y="293"/>
                    <a:pt x="69" y="284"/>
                  </a:cubicBezTo>
                  <a:cubicBezTo>
                    <a:pt x="51" y="266"/>
                    <a:pt x="29" y="261"/>
                    <a:pt x="12" y="255"/>
                  </a:cubicBezTo>
                  <a:cubicBezTo>
                    <a:pt x="0" y="246"/>
                    <a:pt x="7" y="238"/>
                    <a:pt x="10" y="232"/>
                  </a:cubicBezTo>
                  <a:cubicBezTo>
                    <a:pt x="15" y="229"/>
                    <a:pt x="18" y="221"/>
                    <a:pt x="19" y="219"/>
                  </a:cubicBezTo>
                  <a:cubicBezTo>
                    <a:pt x="19" y="205"/>
                    <a:pt x="19" y="191"/>
                    <a:pt x="20" y="178"/>
                  </a:cubicBezTo>
                  <a:cubicBezTo>
                    <a:pt x="13" y="160"/>
                    <a:pt x="8" y="158"/>
                    <a:pt x="26" y="158"/>
                  </a:cubicBezTo>
                  <a:cubicBezTo>
                    <a:pt x="28" y="159"/>
                    <a:pt x="30" y="161"/>
                    <a:pt x="32" y="163"/>
                  </a:cubicBezTo>
                  <a:cubicBezTo>
                    <a:pt x="35" y="169"/>
                    <a:pt x="46" y="190"/>
                    <a:pt x="59" y="174"/>
                  </a:cubicBezTo>
                  <a:cubicBezTo>
                    <a:pt x="61" y="168"/>
                    <a:pt x="62" y="163"/>
                    <a:pt x="64" y="157"/>
                  </a:cubicBezTo>
                  <a:cubicBezTo>
                    <a:pt x="63" y="145"/>
                    <a:pt x="62" y="133"/>
                    <a:pt x="61" y="122"/>
                  </a:cubicBezTo>
                  <a:cubicBezTo>
                    <a:pt x="58" y="112"/>
                    <a:pt x="54" y="103"/>
                    <a:pt x="51" y="94"/>
                  </a:cubicBezTo>
                  <a:cubicBezTo>
                    <a:pt x="46" y="74"/>
                    <a:pt x="48" y="66"/>
                    <a:pt x="61" y="56"/>
                  </a:cubicBezTo>
                  <a:cubicBezTo>
                    <a:pt x="62" y="53"/>
                    <a:pt x="64" y="50"/>
                    <a:pt x="66" y="47"/>
                  </a:cubicBezTo>
                  <a:cubicBezTo>
                    <a:pt x="74" y="50"/>
                    <a:pt x="81" y="53"/>
                    <a:pt x="88" y="56"/>
                  </a:cubicBezTo>
                  <a:cubicBezTo>
                    <a:pt x="95" y="56"/>
                    <a:pt x="101" y="56"/>
                    <a:pt x="108" y="56"/>
                  </a:cubicBezTo>
                  <a:cubicBezTo>
                    <a:pt x="114" y="51"/>
                    <a:pt x="120" y="48"/>
                    <a:pt x="127" y="41"/>
                  </a:cubicBezTo>
                  <a:cubicBezTo>
                    <a:pt x="134" y="21"/>
                    <a:pt x="141" y="11"/>
                    <a:pt x="160" y="1"/>
                  </a:cubicBezTo>
                  <a:cubicBezTo>
                    <a:pt x="165" y="1"/>
                    <a:pt x="165" y="0"/>
                    <a:pt x="177" y="4"/>
                  </a:cubicBezTo>
                  <a:cubicBezTo>
                    <a:pt x="185" y="9"/>
                    <a:pt x="194" y="14"/>
                    <a:pt x="203" y="20"/>
                  </a:cubicBezTo>
                  <a:cubicBezTo>
                    <a:pt x="203" y="36"/>
                    <a:pt x="220" y="28"/>
                    <a:pt x="231" y="24"/>
                  </a:cubicBezTo>
                  <a:cubicBezTo>
                    <a:pt x="238" y="23"/>
                    <a:pt x="245" y="22"/>
                    <a:pt x="252" y="21"/>
                  </a:cubicBezTo>
                  <a:cubicBezTo>
                    <a:pt x="266" y="7"/>
                    <a:pt x="264" y="0"/>
                    <a:pt x="284" y="13"/>
                  </a:cubicBezTo>
                  <a:cubicBezTo>
                    <a:pt x="284" y="30"/>
                    <a:pt x="284" y="28"/>
                    <a:pt x="302" y="39"/>
                  </a:cubicBezTo>
                  <a:cubicBezTo>
                    <a:pt x="309" y="41"/>
                    <a:pt x="315" y="44"/>
                    <a:pt x="322" y="47"/>
                  </a:cubicBezTo>
                  <a:cubicBezTo>
                    <a:pt x="327" y="47"/>
                    <a:pt x="333" y="47"/>
                    <a:pt x="339" y="47"/>
                  </a:cubicBezTo>
                  <a:cubicBezTo>
                    <a:pt x="349" y="43"/>
                    <a:pt x="360" y="38"/>
                    <a:pt x="375" y="37"/>
                  </a:cubicBezTo>
                  <a:cubicBezTo>
                    <a:pt x="395" y="30"/>
                    <a:pt x="394" y="27"/>
                    <a:pt x="418" y="38"/>
                  </a:cubicBezTo>
                  <a:cubicBezTo>
                    <a:pt x="425" y="38"/>
                    <a:pt x="433" y="38"/>
                    <a:pt x="441" y="39"/>
                  </a:cubicBezTo>
                  <a:cubicBezTo>
                    <a:pt x="449" y="33"/>
                    <a:pt x="447" y="28"/>
                    <a:pt x="457" y="25"/>
                  </a:cubicBezTo>
                  <a:cubicBezTo>
                    <a:pt x="474" y="11"/>
                    <a:pt x="482" y="4"/>
                    <a:pt x="510" y="18"/>
                  </a:cubicBezTo>
                  <a:cubicBezTo>
                    <a:pt x="528" y="18"/>
                    <a:pt x="554" y="14"/>
                    <a:pt x="577" y="14"/>
                  </a:cubicBezTo>
                  <a:cubicBezTo>
                    <a:pt x="582" y="16"/>
                    <a:pt x="587" y="19"/>
                    <a:pt x="593" y="22"/>
                  </a:cubicBezTo>
                  <a:cubicBezTo>
                    <a:pt x="597" y="26"/>
                    <a:pt x="603" y="34"/>
                    <a:pt x="615" y="37"/>
                  </a:cubicBezTo>
                  <a:cubicBezTo>
                    <a:pt x="615" y="41"/>
                    <a:pt x="615" y="46"/>
                    <a:pt x="616" y="51"/>
                  </a:cubicBezTo>
                  <a:cubicBezTo>
                    <a:pt x="620" y="58"/>
                    <a:pt x="634" y="69"/>
                    <a:pt x="629" y="86"/>
                  </a:cubicBezTo>
                  <a:cubicBezTo>
                    <a:pt x="625" y="91"/>
                    <a:pt x="622" y="97"/>
                    <a:pt x="619" y="103"/>
                  </a:cubicBezTo>
                  <a:cubicBezTo>
                    <a:pt x="619" y="110"/>
                    <a:pt x="619" y="117"/>
                    <a:pt x="619" y="124"/>
                  </a:cubicBezTo>
                  <a:cubicBezTo>
                    <a:pt x="623" y="161"/>
                    <a:pt x="615" y="199"/>
                    <a:pt x="648" y="232"/>
                  </a:cubicBezTo>
                  <a:cubicBezTo>
                    <a:pt x="653" y="235"/>
                    <a:pt x="665" y="243"/>
                    <a:pt x="675" y="247"/>
                  </a:cubicBezTo>
                  <a:cubicBezTo>
                    <a:pt x="683" y="248"/>
                    <a:pt x="691" y="249"/>
                    <a:pt x="699" y="251"/>
                  </a:cubicBezTo>
                  <a:cubicBezTo>
                    <a:pt x="711" y="274"/>
                    <a:pt x="729" y="282"/>
                    <a:pt x="760" y="287"/>
                  </a:cubicBezTo>
                  <a:cubicBezTo>
                    <a:pt x="772" y="296"/>
                    <a:pt x="781" y="306"/>
                    <a:pt x="802" y="308"/>
                  </a:cubicBezTo>
                  <a:cubicBezTo>
                    <a:pt x="822" y="308"/>
                    <a:pt x="843" y="307"/>
                    <a:pt x="863" y="307"/>
                  </a:cubicBezTo>
                  <a:cubicBezTo>
                    <a:pt x="867" y="308"/>
                    <a:pt x="871" y="310"/>
                    <a:pt x="876" y="312"/>
                  </a:cubicBezTo>
                  <a:cubicBezTo>
                    <a:pt x="882" y="315"/>
                    <a:pt x="888" y="320"/>
                    <a:pt x="895" y="324"/>
                  </a:cubicBezTo>
                  <a:cubicBezTo>
                    <a:pt x="899" y="332"/>
                    <a:pt x="903" y="341"/>
                    <a:pt x="907" y="350"/>
                  </a:cubicBezTo>
                  <a:cubicBezTo>
                    <a:pt x="911" y="366"/>
                    <a:pt x="910" y="368"/>
                    <a:pt x="928" y="383"/>
                  </a:cubicBezTo>
                  <a:cubicBezTo>
                    <a:pt x="932" y="383"/>
                    <a:pt x="936" y="383"/>
                    <a:pt x="940" y="384"/>
                  </a:cubicBezTo>
                  <a:cubicBezTo>
                    <a:pt x="942" y="380"/>
                    <a:pt x="944" y="377"/>
                    <a:pt x="947" y="373"/>
                  </a:cubicBezTo>
                  <a:cubicBezTo>
                    <a:pt x="950" y="373"/>
                    <a:pt x="954" y="372"/>
                    <a:pt x="957" y="372"/>
                  </a:cubicBezTo>
                  <a:cubicBezTo>
                    <a:pt x="957" y="378"/>
                    <a:pt x="965" y="383"/>
                    <a:pt x="976" y="383"/>
                  </a:cubicBezTo>
                  <a:cubicBezTo>
                    <a:pt x="982" y="379"/>
                    <a:pt x="989" y="375"/>
                    <a:pt x="996" y="371"/>
                  </a:cubicBezTo>
                  <a:cubicBezTo>
                    <a:pt x="1003" y="361"/>
                    <a:pt x="1010" y="348"/>
                    <a:pt x="1018" y="340"/>
                  </a:cubicBezTo>
                  <a:cubicBezTo>
                    <a:pt x="1019" y="339"/>
                    <a:pt x="1019" y="339"/>
                    <a:pt x="1020" y="339"/>
                  </a:cubicBezTo>
                  <a:cubicBezTo>
                    <a:pt x="1023" y="343"/>
                    <a:pt x="1032" y="349"/>
                    <a:pt x="1042" y="355"/>
                  </a:cubicBezTo>
                  <a:cubicBezTo>
                    <a:pt x="1046" y="370"/>
                    <a:pt x="1059" y="388"/>
                    <a:pt x="1075" y="406"/>
                  </a:cubicBezTo>
                  <a:cubicBezTo>
                    <a:pt x="1079" y="418"/>
                    <a:pt x="1082" y="430"/>
                    <a:pt x="1086" y="443"/>
                  </a:cubicBezTo>
                  <a:cubicBezTo>
                    <a:pt x="1092" y="450"/>
                    <a:pt x="1100" y="461"/>
                    <a:pt x="1100" y="478"/>
                  </a:cubicBezTo>
                  <a:cubicBezTo>
                    <a:pt x="1087" y="493"/>
                    <a:pt x="1086" y="492"/>
                    <a:pt x="1087" y="515"/>
                  </a:cubicBezTo>
                  <a:cubicBezTo>
                    <a:pt x="1090" y="525"/>
                    <a:pt x="1099" y="539"/>
                    <a:pt x="1093" y="554"/>
                  </a:cubicBezTo>
                  <a:cubicBezTo>
                    <a:pt x="1093" y="558"/>
                    <a:pt x="1093" y="562"/>
                    <a:pt x="1093" y="566"/>
                  </a:cubicBezTo>
                  <a:cubicBezTo>
                    <a:pt x="1092" y="566"/>
                    <a:pt x="1091" y="566"/>
                    <a:pt x="1090" y="566"/>
                  </a:cubicBezTo>
                  <a:cubicBezTo>
                    <a:pt x="1090" y="561"/>
                    <a:pt x="1081" y="558"/>
                    <a:pt x="1079" y="555"/>
                  </a:cubicBezTo>
                  <a:cubicBezTo>
                    <a:pt x="1064" y="555"/>
                    <a:pt x="1062" y="560"/>
                    <a:pt x="1056" y="565"/>
                  </a:cubicBezTo>
                  <a:cubicBezTo>
                    <a:pt x="1056" y="574"/>
                    <a:pt x="1059" y="584"/>
                    <a:pt x="1062" y="599"/>
                  </a:cubicBezTo>
                  <a:cubicBezTo>
                    <a:pt x="1061" y="604"/>
                    <a:pt x="1061" y="608"/>
                    <a:pt x="1060" y="613"/>
                  </a:cubicBezTo>
                  <a:cubicBezTo>
                    <a:pt x="1058" y="614"/>
                    <a:pt x="1055" y="615"/>
                    <a:pt x="1053" y="616"/>
                  </a:cubicBezTo>
                  <a:cubicBezTo>
                    <a:pt x="1048" y="616"/>
                    <a:pt x="1043" y="616"/>
                    <a:pt x="1039" y="616"/>
                  </a:cubicBezTo>
                  <a:cubicBezTo>
                    <a:pt x="1033" y="608"/>
                    <a:pt x="1027" y="600"/>
                    <a:pt x="1021" y="592"/>
                  </a:cubicBezTo>
                  <a:cubicBezTo>
                    <a:pt x="998" y="581"/>
                    <a:pt x="985" y="599"/>
                    <a:pt x="989" y="622"/>
                  </a:cubicBezTo>
                  <a:cubicBezTo>
                    <a:pt x="987" y="625"/>
                    <a:pt x="986" y="628"/>
                    <a:pt x="985" y="631"/>
                  </a:cubicBezTo>
                  <a:cubicBezTo>
                    <a:pt x="975" y="631"/>
                    <a:pt x="962" y="625"/>
                    <a:pt x="960" y="622"/>
                  </a:cubicBezTo>
                  <a:cubicBezTo>
                    <a:pt x="959" y="618"/>
                    <a:pt x="957" y="614"/>
                    <a:pt x="957" y="609"/>
                  </a:cubicBezTo>
                  <a:cubicBezTo>
                    <a:pt x="943" y="602"/>
                    <a:pt x="930" y="599"/>
                    <a:pt x="921" y="595"/>
                  </a:cubicBezTo>
                  <a:cubicBezTo>
                    <a:pt x="919" y="592"/>
                    <a:pt x="917" y="589"/>
                    <a:pt x="915" y="587"/>
                  </a:cubicBezTo>
                  <a:cubicBezTo>
                    <a:pt x="896" y="587"/>
                    <a:pt x="897" y="591"/>
                    <a:pt x="884" y="601"/>
                  </a:cubicBezTo>
                  <a:cubicBezTo>
                    <a:pt x="876" y="605"/>
                    <a:pt x="867" y="610"/>
                    <a:pt x="860" y="615"/>
                  </a:cubicBezTo>
                  <a:cubicBezTo>
                    <a:pt x="841" y="618"/>
                    <a:pt x="844" y="621"/>
                    <a:pt x="833" y="635"/>
                  </a:cubicBezTo>
                  <a:cubicBezTo>
                    <a:pt x="808" y="638"/>
                    <a:pt x="811" y="638"/>
                    <a:pt x="797" y="657"/>
                  </a:cubicBezTo>
                  <a:cubicBezTo>
                    <a:pt x="795" y="658"/>
                    <a:pt x="793" y="660"/>
                    <a:pt x="791" y="662"/>
                  </a:cubicBezTo>
                  <a:cubicBezTo>
                    <a:pt x="776" y="664"/>
                    <a:pt x="769" y="667"/>
                    <a:pt x="758" y="671"/>
                  </a:cubicBezTo>
                  <a:close/>
                </a:path>
              </a:pathLst>
            </a:custGeom>
            <a:grpFill/>
            <a:ln w="12700">
              <a:noFill/>
              <a:miter lim="800000"/>
              <a:headEnd/>
              <a:tailEnd/>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9" name="Freeform 58"/>
            <p:cNvSpPr>
              <a:spLocks/>
            </p:cNvSpPr>
            <p:nvPr/>
          </p:nvSpPr>
          <p:spPr bwMode="auto">
            <a:xfrm rot="252837">
              <a:off x="4575518" y="3545225"/>
              <a:ext cx="390513" cy="385661"/>
            </a:xfrm>
            <a:custGeom>
              <a:avLst/>
              <a:gdLst>
                <a:gd name="T0" fmla="*/ 89 w 206"/>
                <a:gd name="T1" fmla="*/ 208 h 208"/>
                <a:gd name="T2" fmla="*/ 61 w 206"/>
                <a:gd name="T3" fmla="*/ 197 h 208"/>
                <a:gd name="T4" fmla="*/ 49 w 206"/>
                <a:gd name="T5" fmla="*/ 160 h 208"/>
                <a:gd name="T6" fmla="*/ 38 w 206"/>
                <a:gd name="T7" fmla="*/ 151 h 208"/>
                <a:gd name="T8" fmla="*/ 27 w 206"/>
                <a:gd name="T9" fmla="*/ 150 h 208"/>
                <a:gd name="T10" fmla="*/ 0 w 206"/>
                <a:gd name="T11" fmla="*/ 97 h 208"/>
                <a:gd name="T12" fmla="*/ 15 w 206"/>
                <a:gd name="T13" fmla="*/ 75 h 208"/>
                <a:gd name="T14" fmla="*/ 33 w 206"/>
                <a:gd name="T15" fmla="*/ 56 h 208"/>
                <a:gd name="T16" fmla="*/ 40 w 206"/>
                <a:gd name="T17" fmla="*/ 45 h 208"/>
                <a:gd name="T18" fmla="*/ 41 w 206"/>
                <a:gd name="T19" fmla="*/ 16 h 208"/>
                <a:gd name="T20" fmla="*/ 64 w 206"/>
                <a:gd name="T21" fmla="*/ 12 h 208"/>
                <a:gd name="T22" fmla="*/ 79 w 206"/>
                <a:gd name="T23" fmla="*/ 12 h 208"/>
                <a:gd name="T24" fmla="*/ 115 w 206"/>
                <a:gd name="T25" fmla="*/ 10 h 208"/>
                <a:gd name="T26" fmla="*/ 143 w 206"/>
                <a:gd name="T27" fmla="*/ 19 h 208"/>
                <a:gd name="T28" fmla="*/ 169 w 206"/>
                <a:gd name="T29" fmla="*/ 11 h 208"/>
                <a:gd name="T30" fmla="*/ 183 w 206"/>
                <a:gd name="T31" fmla="*/ 17 h 208"/>
                <a:gd name="T32" fmla="*/ 205 w 206"/>
                <a:gd name="T33" fmla="*/ 19 h 208"/>
                <a:gd name="T34" fmla="*/ 180 w 206"/>
                <a:gd name="T35" fmla="*/ 53 h 208"/>
                <a:gd name="T36" fmla="*/ 197 w 206"/>
                <a:gd name="T37" fmla="*/ 53 h 208"/>
                <a:gd name="T38" fmla="*/ 204 w 206"/>
                <a:gd name="T39" fmla="*/ 46 h 208"/>
                <a:gd name="T40" fmla="*/ 202 w 206"/>
                <a:gd name="T41" fmla="*/ 61 h 208"/>
                <a:gd name="T42" fmla="*/ 181 w 206"/>
                <a:gd name="T43" fmla="*/ 69 h 208"/>
                <a:gd name="T44" fmla="*/ 182 w 206"/>
                <a:gd name="T45" fmla="*/ 80 h 208"/>
                <a:gd name="T46" fmla="*/ 193 w 206"/>
                <a:gd name="T47" fmla="*/ 86 h 208"/>
                <a:gd name="T48" fmla="*/ 191 w 206"/>
                <a:gd name="T49" fmla="*/ 116 h 208"/>
                <a:gd name="T50" fmla="*/ 190 w 206"/>
                <a:gd name="T51" fmla="*/ 139 h 208"/>
                <a:gd name="T52" fmla="*/ 185 w 206"/>
                <a:gd name="T53" fmla="*/ 141 h 208"/>
                <a:gd name="T54" fmla="*/ 185 w 206"/>
                <a:gd name="T55" fmla="*/ 134 h 208"/>
                <a:gd name="T56" fmla="*/ 152 w 206"/>
                <a:gd name="T57" fmla="*/ 157 h 208"/>
                <a:gd name="T58" fmla="*/ 148 w 206"/>
                <a:gd name="T59" fmla="*/ 167 h 208"/>
                <a:gd name="T60" fmla="*/ 147 w 206"/>
                <a:gd name="T61" fmla="*/ 200 h 208"/>
                <a:gd name="T62" fmla="*/ 141 w 206"/>
                <a:gd name="T63" fmla="*/ 198 h 208"/>
                <a:gd name="T64" fmla="*/ 89 w 206"/>
                <a:gd name="T65" fmla="*/ 208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6"/>
                <a:gd name="T100" fmla="*/ 0 h 208"/>
                <a:gd name="T101" fmla="*/ 206 w 206"/>
                <a:gd name="T102" fmla="*/ 208 h 2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6" h="208">
                  <a:moveTo>
                    <a:pt x="89" y="208"/>
                  </a:moveTo>
                  <a:cubicBezTo>
                    <a:pt x="72" y="205"/>
                    <a:pt x="67" y="203"/>
                    <a:pt x="61" y="197"/>
                  </a:cubicBezTo>
                  <a:cubicBezTo>
                    <a:pt x="57" y="184"/>
                    <a:pt x="53" y="172"/>
                    <a:pt x="49" y="160"/>
                  </a:cubicBezTo>
                  <a:cubicBezTo>
                    <a:pt x="45" y="157"/>
                    <a:pt x="41" y="154"/>
                    <a:pt x="38" y="151"/>
                  </a:cubicBezTo>
                  <a:cubicBezTo>
                    <a:pt x="34" y="150"/>
                    <a:pt x="31" y="150"/>
                    <a:pt x="27" y="150"/>
                  </a:cubicBezTo>
                  <a:cubicBezTo>
                    <a:pt x="33" y="128"/>
                    <a:pt x="9" y="106"/>
                    <a:pt x="0" y="97"/>
                  </a:cubicBezTo>
                  <a:cubicBezTo>
                    <a:pt x="0" y="88"/>
                    <a:pt x="11" y="81"/>
                    <a:pt x="15" y="75"/>
                  </a:cubicBezTo>
                  <a:cubicBezTo>
                    <a:pt x="15" y="63"/>
                    <a:pt x="26" y="62"/>
                    <a:pt x="33" y="56"/>
                  </a:cubicBezTo>
                  <a:cubicBezTo>
                    <a:pt x="36" y="52"/>
                    <a:pt x="38" y="48"/>
                    <a:pt x="40" y="45"/>
                  </a:cubicBezTo>
                  <a:cubicBezTo>
                    <a:pt x="40" y="36"/>
                    <a:pt x="39" y="18"/>
                    <a:pt x="41" y="16"/>
                  </a:cubicBezTo>
                  <a:cubicBezTo>
                    <a:pt x="47" y="15"/>
                    <a:pt x="53" y="5"/>
                    <a:pt x="64" y="12"/>
                  </a:cubicBezTo>
                  <a:cubicBezTo>
                    <a:pt x="69" y="12"/>
                    <a:pt x="74" y="12"/>
                    <a:pt x="79" y="12"/>
                  </a:cubicBezTo>
                  <a:cubicBezTo>
                    <a:pt x="86" y="3"/>
                    <a:pt x="102" y="7"/>
                    <a:pt x="115" y="10"/>
                  </a:cubicBezTo>
                  <a:cubicBezTo>
                    <a:pt x="119" y="16"/>
                    <a:pt x="131" y="25"/>
                    <a:pt x="143" y="19"/>
                  </a:cubicBezTo>
                  <a:cubicBezTo>
                    <a:pt x="150" y="14"/>
                    <a:pt x="158" y="0"/>
                    <a:pt x="169" y="11"/>
                  </a:cubicBezTo>
                  <a:cubicBezTo>
                    <a:pt x="173" y="13"/>
                    <a:pt x="178" y="15"/>
                    <a:pt x="183" y="17"/>
                  </a:cubicBezTo>
                  <a:cubicBezTo>
                    <a:pt x="190" y="18"/>
                    <a:pt x="198" y="18"/>
                    <a:pt x="205" y="19"/>
                  </a:cubicBezTo>
                  <a:cubicBezTo>
                    <a:pt x="203" y="25"/>
                    <a:pt x="168" y="42"/>
                    <a:pt x="180" y="53"/>
                  </a:cubicBezTo>
                  <a:cubicBezTo>
                    <a:pt x="185" y="53"/>
                    <a:pt x="191" y="53"/>
                    <a:pt x="197" y="53"/>
                  </a:cubicBezTo>
                  <a:cubicBezTo>
                    <a:pt x="199" y="51"/>
                    <a:pt x="202" y="49"/>
                    <a:pt x="204" y="46"/>
                  </a:cubicBezTo>
                  <a:cubicBezTo>
                    <a:pt x="205" y="49"/>
                    <a:pt x="206" y="56"/>
                    <a:pt x="202" y="61"/>
                  </a:cubicBezTo>
                  <a:cubicBezTo>
                    <a:pt x="191" y="63"/>
                    <a:pt x="187" y="65"/>
                    <a:pt x="181" y="69"/>
                  </a:cubicBezTo>
                  <a:cubicBezTo>
                    <a:pt x="181" y="73"/>
                    <a:pt x="182" y="76"/>
                    <a:pt x="182" y="80"/>
                  </a:cubicBezTo>
                  <a:cubicBezTo>
                    <a:pt x="186" y="82"/>
                    <a:pt x="189" y="84"/>
                    <a:pt x="193" y="86"/>
                  </a:cubicBezTo>
                  <a:cubicBezTo>
                    <a:pt x="191" y="95"/>
                    <a:pt x="191" y="102"/>
                    <a:pt x="191" y="116"/>
                  </a:cubicBezTo>
                  <a:cubicBezTo>
                    <a:pt x="192" y="120"/>
                    <a:pt x="196" y="134"/>
                    <a:pt x="190" y="139"/>
                  </a:cubicBezTo>
                  <a:cubicBezTo>
                    <a:pt x="188" y="139"/>
                    <a:pt x="186" y="140"/>
                    <a:pt x="185" y="141"/>
                  </a:cubicBezTo>
                  <a:cubicBezTo>
                    <a:pt x="185" y="138"/>
                    <a:pt x="185" y="136"/>
                    <a:pt x="185" y="134"/>
                  </a:cubicBezTo>
                  <a:cubicBezTo>
                    <a:pt x="174" y="127"/>
                    <a:pt x="158" y="152"/>
                    <a:pt x="152" y="157"/>
                  </a:cubicBezTo>
                  <a:cubicBezTo>
                    <a:pt x="150" y="160"/>
                    <a:pt x="149" y="164"/>
                    <a:pt x="148" y="167"/>
                  </a:cubicBezTo>
                  <a:cubicBezTo>
                    <a:pt x="148" y="178"/>
                    <a:pt x="147" y="188"/>
                    <a:pt x="147" y="200"/>
                  </a:cubicBezTo>
                  <a:cubicBezTo>
                    <a:pt x="145" y="199"/>
                    <a:pt x="143" y="198"/>
                    <a:pt x="141" y="198"/>
                  </a:cubicBezTo>
                  <a:cubicBezTo>
                    <a:pt x="117" y="198"/>
                    <a:pt x="108" y="201"/>
                    <a:pt x="89" y="208"/>
                  </a:cubicBezTo>
                  <a:close/>
                </a:path>
              </a:pathLst>
            </a:custGeom>
            <a:grpFill/>
            <a:ln w="12700">
              <a:noFill/>
              <a:miter lim="800000"/>
              <a:headEnd/>
              <a:tailEnd/>
            </a:ln>
          </p:spPr>
          <p:txBody>
            <a:bodyPr/>
            <a:lstStyle/>
            <a:p>
              <a:pPr fontAlgn="base">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0" name="Freeform 59"/>
            <p:cNvSpPr>
              <a:spLocks/>
            </p:cNvSpPr>
            <p:nvPr/>
          </p:nvSpPr>
          <p:spPr bwMode="auto">
            <a:xfrm rot="252837">
              <a:off x="3251170" y="3316468"/>
              <a:ext cx="492386" cy="510303"/>
            </a:xfrm>
            <a:custGeom>
              <a:avLst/>
              <a:gdLst>
                <a:gd name="T0" fmla="*/ 211 w 260"/>
                <a:gd name="T1" fmla="*/ 274 h 274"/>
                <a:gd name="T2" fmla="*/ 169 w 260"/>
                <a:gd name="T3" fmla="*/ 235 h 274"/>
                <a:gd name="T4" fmla="*/ 122 w 260"/>
                <a:gd name="T5" fmla="*/ 198 h 274"/>
                <a:gd name="T6" fmla="*/ 112 w 260"/>
                <a:gd name="T7" fmla="*/ 215 h 274"/>
                <a:gd name="T8" fmla="*/ 86 w 260"/>
                <a:gd name="T9" fmla="*/ 242 h 274"/>
                <a:gd name="T10" fmla="*/ 86 w 260"/>
                <a:gd name="T11" fmla="*/ 244 h 274"/>
                <a:gd name="T12" fmla="*/ 80 w 260"/>
                <a:gd name="T13" fmla="*/ 247 h 274"/>
                <a:gd name="T14" fmla="*/ 67 w 260"/>
                <a:gd name="T15" fmla="*/ 252 h 274"/>
                <a:gd name="T16" fmla="*/ 23 w 260"/>
                <a:gd name="T17" fmla="*/ 238 h 274"/>
                <a:gd name="T18" fmla="*/ 24 w 260"/>
                <a:gd name="T19" fmla="*/ 207 h 274"/>
                <a:gd name="T20" fmla="*/ 3 w 260"/>
                <a:gd name="T21" fmla="*/ 179 h 274"/>
                <a:gd name="T22" fmla="*/ 7 w 260"/>
                <a:gd name="T23" fmla="*/ 132 h 274"/>
                <a:gd name="T24" fmla="*/ 1 w 260"/>
                <a:gd name="T25" fmla="*/ 99 h 274"/>
                <a:gd name="T26" fmla="*/ 3 w 260"/>
                <a:gd name="T27" fmla="*/ 98 h 274"/>
                <a:gd name="T28" fmla="*/ 23 w 260"/>
                <a:gd name="T29" fmla="*/ 110 h 274"/>
                <a:gd name="T30" fmla="*/ 37 w 260"/>
                <a:gd name="T31" fmla="*/ 124 h 274"/>
                <a:gd name="T32" fmla="*/ 100 w 260"/>
                <a:gd name="T33" fmla="*/ 70 h 274"/>
                <a:gd name="T34" fmla="*/ 119 w 260"/>
                <a:gd name="T35" fmla="*/ 39 h 274"/>
                <a:gd name="T36" fmla="*/ 119 w 260"/>
                <a:gd name="T37" fmla="*/ 13 h 274"/>
                <a:gd name="T38" fmla="*/ 131 w 260"/>
                <a:gd name="T39" fmla="*/ 6 h 274"/>
                <a:gd name="T40" fmla="*/ 179 w 260"/>
                <a:gd name="T41" fmla="*/ 14 h 274"/>
                <a:gd name="T42" fmla="*/ 199 w 260"/>
                <a:gd name="T43" fmla="*/ 32 h 274"/>
                <a:gd name="T44" fmla="*/ 222 w 260"/>
                <a:gd name="T45" fmla="*/ 38 h 274"/>
                <a:gd name="T46" fmla="*/ 260 w 260"/>
                <a:gd name="T47" fmla="*/ 79 h 274"/>
                <a:gd name="T48" fmla="*/ 226 w 260"/>
                <a:gd name="T49" fmla="*/ 106 h 274"/>
                <a:gd name="T50" fmla="*/ 159 w 260"/>
                <a:gd name="T51" fmla="*/ 115 h 274"/>
                <a:gd name="T52" fmla="*/ 160 w 260"/>
                <a:gd name="T53" fmla="*/ 127 h 274"/>
                <a:gd name="T54" fmla="*/ 172 w 260"/>
                <a:gd name="T55" fmla="*/ 171 h 274"/>
                <a:gd name="T56" fmla="*/ 188 w 260"/>
                <a:gd name="T57" fmla="*/ 187 h 274"/>
                <a:gd name="T58" fmla="*/ 204 w 260"/>
                <a:gd name="T59" fmla="*/ 208 h 274"/>
                <a:gd name="T60" fmla="*/ 210 w 260"/>
                <a:gd name="T61" fmla="*/ 229 h 274"/>
                <a:gd name="T62" fmla="*/ 211 w 260"/>
                <a:gd name="T63" fmla="*/ 274 h 2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0"/>
                <a:gd name="T97" fmla="*/ 0 h 274"/>
                <a:gd name="T98" fmla="*/ 260 w 260"/>
                <a:gd name="T99" fmla="*/ 274 h 2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0" h="274">
                  <a:moveTo>
                    <a:pt x="211" y="274"/>
                  </a:moveTo>
                  <a:cubicBezTo>
                    <a:pt x="189" y="264"/>
                    <a:pt x="179" y="248"/>
                    <a:pt x="169" y="235"/>
                  </a:cubicBezTo>
                  <a:cubicBezTo>
                    <a:pt x="166" y="207"/>
                    <a:pt x="146" y="184"/>
                    <a:pt x="122" y="198"/>
                  </a:cubicBezTo>
                  <a:cubicBezTo>
                    <a:pt x="115" y="205"/>
                    <a:pt x="113" y="204"/>
                    <a:pt x="112" y="215"/>
                  </a:cubicBezTo>
                  <a:cubicBezTo>
                    <a:pt x="106" y="225"/>
                    <a:pt x="96" y="234"/>
                    <a:pt x="86" y="242"/>
                  </a:cubicBezTo>
                  <a:cubicBezTo>
                    <a:pt x="86" y="243"/>
                    <a:pt x="86" y="243"/>
                    <a:pt x="86" y="244"/>
                  </a:cubicBezTo>
                  <a:cubicBezTo>
                    <a:pt x="82" y="244"/>
                    <a:pt x="81" y="246"/>
                    <a:pt x="80" y="247"/>
                  </a:cubicBezTo>
                  <a:cubicBezTo>
                    <a:pt x="76" y="248"/>
                    <a:pt x="71" y="250"/>
                    <a:pt x="67" y="252"/>
                  </a:cubicBezTo>
                  <a:cubicBezTo>
                    <a:pt x="49" y="252"/>
                    <a:pt x="32" y="247"/>
                    <a:pt x="23" y="238"/>
                  </a:cubicBezTo>
                  <a:cubicBezTo>
                    <a:pt x="30" y="225"/>
                    <a:pt x="28" y="216"/>
                    <a:pt x="24" y="207"/>
                  </a:cubicBezTo>
                  <a:cubicBezTo>
                    <a:pt x="15" y="197"/>
                    <a:pt x="4" y="188"/>
                    <a:pt x="3" y="179"/>
                  </a:cubicBezTo>
                  <a:cubicBezTo>
                    <a:pt x="4" y="164"/>
                    <a:pt x="5" y="148"/>
                    <a:pt x="7" y="132"/>
                  </a:cubicBezTo>
                  <a:cubicBezTo>
                    <a:pt x="3" y="117"/>
                    <a:pt x="0" y="109"/>
                    <a:pt x="1" y="99"/>
                  </a:cubicBezTo>
                  <a:cubicBezTo>
                    <a:pt x="2" y="98"/>
                    <a:pt x="3" y="98"/>
                    <a:pt x="3" y="98"/>
                  </a:cubicBezTo>
                  <a:cubicBezTo>
                    <a:pt x="10" y="102"/>
                    <a:pt x="16" y="106"/>
                    <a:pt x="23" y="110"/>
                  </a:cubicBezTo>
                  <a:cubicBezTo>
                    <a:pt x="27" y="114"/>
                    <a:pt x="32" y="119"/>
                    <a:pt x="37" y="124"/>
                  </a:cubicBezTo>
                  <a:cubicBezTo>
                    <a:pt x="67" y="136"/>
                    <a:pt x="91" y="94"/>
                    <a:pt x="100" y="70"/>
                  </a:cubicBezTo>
                  <a:cubicBezTo>
                    <a:pt x="106" y="59"/>
                    <a:pt x="113" y="49"/>
                    <a:pt x="119" y="39"/>
                  </a:cubicBezTo>
                  <a:cubicBezTo>
                    <a:pt x="119" y="30"/>
                    <a:pt x="119" y="22"/>
                    <a:pt x="119" y="13"/>
                  </a:cubicBezTo>
                  <a:cubicBezTo>
                    <a:pt x="123" y="11"/>
                    <a:pt x="127" y="9"/>
                    <a:pt x="131" y="6"/>
                  </a:cubicBezTo>
                  <a:cubicBezTo>
                    <a:pt x="148" y="5"/>
                    <a:pt x="160" y="0"/>
                    <a:pt x="179" y="14"/>
                  </a:cubicBezTo>
                  <a:cubicBezTo>
                    <a:pt x="186" y="20"/>
                    <a:pt x="192" y="26"/>
                    <a:pt x="199" y="32"/>
                  </a:cubicBezTo>
                  <a:cubicBezTo>
                    <a:pt x="206" y="34"/>
                    <a:pt x="214" y="36"/>
                    <a:pt x="222" y="38"/>
                  </a:cubicBezTo>
                  <a:cubicBezTo>
                    <a:pt x="232" y="43"/>
                    <a:pt x="260" y="60"/>
                    <a:pt x="260" y="79"/>
                  </a:cubicBezTo>
                  <a:cubicBezTo>
                    <a:pt x="247" y="87"/>
                    <a:pt x="237" y="99"/>
                    <a:pt x="226" y="106"/>
                  </a:cubicBezTo>
                  <a:cubicBezTo>
                    <a:pt x="202" y="115"/>
                    <a:pt x="176" y="102"/>
                    <a:pt x="159" y="115"/>
                  </a:cubicBezTo>
                  <a:cubicBezTo>
                    <a:pt x="159" y="119"/>
                    <a:pt x="160" y="123"/>
                    <a:pt x="160" y="127"/>
                  </a:cubicBezTo>
                  <a:cubicBezTo>
                    <a:pt x="169" y="140"/>
                    <a:pt x="147" y="154"/>
                    <a:pt x="172" y="171"/>
                  </a:cubicBezTo>
                  <a:cubicBezTo>
                    <a:pt x="177" y="176"/>
                    <a:pt x="182" y="181"/>
                    <a:pt x="188" y="187"/>
                  </a:cubicBezTo>
                  <a:cubicBezTo>
                    <a:pt x="193" y="194"/>
                    <a:pt x="199" y="201"/>
                    <a:pt x="204" y="208"/>
                  </a:cubicBezTo>
                  <a:cubicBezTo>
                    <a:pt x="206" y="215"/>
                    <a:pt x="208" y="222"/>
                    <a:pt x="210" y="229"/>
                  </a:cubicBezTo>
                  <a:cubicBezTo>
                    <a:pt x="210" y="244"/>
                    <a:pt x="210" y="258"/>
                    <a:pt x="211" y="274"/>
                  </a:cubicBezTo>
                  <a:close/>
                </a:path>
              </a:pathLst>
            </a:custGeom>
            <a:solidFill>
              <a:schemeClr val="accent2">
                <a:lumMod val="60000"/>
                <a:lumOff val="40000"/>
              </a:schemeClr>
            </a:solidFill>
            <a:ln w="12700">
              <a:noFill/>
              <a:miter lim="800000"/>
              <a:headEnd/>
              <a:tailEnd/>
            </a:ln>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1" name="Freeform 60"/>
            <p:cNvSpPr>
              <a:spLocks/>
            </p:cNvSpPr>
            <p:nvPr/>
          </p:nvSpPr>
          <p:spPr bwMode="auto">
            <a:xfrm rot="252837">
              <a:off x="3570938" y="3249014"/>
              <a:ext cx="803664" cy="483909"/>
            </a:xfrm>
            <a:custGeom>
              <a:avLst/>
              <a:gdLst>
                <a:gd name="T0" fmla="*/ 45 w 423"/>
                <a:gd name="T1" fmla="*/ 262 h 262"/>
                <a:gd name="T2" fmla="*/ 3 w 423"/>
                <a:gd name="T3" fmla="*/ 214 h 262"/>
                <a:gd name="T4" fmla="*/ 4 w 423"/>
                <a:gd name="T5" fmla="*/ 197 h 262"/>
                <a:gd name="T6" fmla="*/ 4 w 423"/>
                <a:gd name="T7" fmla="*/ 185 h 262"/>
                <a:gd name="T8" fmla="*/ 0 w 423"/>
                <a:gd name="T9" fmla="*/ 175 h 262"/>
                <a:gd name="T10" fmla="*/ 54 w 423"/>
                <a:gd name="T11" fmla="*/ 171 h 262"/>
                <a:gd name="T12" fmla="*/ 85 w 423"/>
                <a:gd name="T13" fmla="*/ 149 h 262"/>
                <a:gd name="T14" fmla="*/ 100 w 423"/>
                <a:gd name="T15" fmla="*/ 138 h 262"/>
                <a:gd name="T16" fmla="*/ 101 w 423"/>
                <a:gd name="T17" fmla="*/ 127 h 262"/>
                <a:gd name="T18" fmla="*/ 60 w 423"/>
                <a:gd name="T19" fmla="*/ 88 h 262"/>
                <a:gd name="T20" fmla="*/ 57 w 423"/>
                <a:gd name="T21" fmla="*/ 81 h 262"/>
                <a:gd name="T22" fmla="*/ 56 w 423"/>
                <a:gd name="T23" fmla="*/ 55 h 262"/>
                <a:gd name="T24" fmla="*/ 77 w 423"/>
                <a:gd name="T25" fmla="*/ 38 h 262"/>
                <a:gd name="T26" fmla="*/ 75 w 423"/>
                <a:gd name="T27" fmla="*/ 13 h 262"/>
                <a:gd name="T28" fmla="*/ 60 w 423"/>
                <a:gd name="T29" fmla="*/ 0 h 262"/>
                <a:gd name="T30" fmla="*/ 110 w 423"/>
                <a:gd name="T31" fmla="*/ 0 h 262"/>
                <a:gd name="T32" fmla="*/ 131 w 423"/>
                <a:gd name="T33" fmla="*/ 4 h 262"/>
                <a:gd name="T34" fmla="*/ 176 w 423"/>
                <a:gd name="T35" fmla="*/ 36 h 262"/>
                <a:gd name="T36" fmla="*/ 190 w 423"/>
                <a:gd name="T37" fmla="*/ 42 h 262"/>
                <a:gd name="T38" fmla="*/ 256 w 423"/>
                <a:gd name="T39" fmla="*/ 43 h 262"/>
                <a:gd name="T40" fmla="*/ 278 w 423"/>
                <a:gd name="T41" fmla="*/ 57 h 262"/>
                <a:gd name="T42" fmla="*/ 294 w 423"/>
                <a:gd name="T43" fmla="*/ 77 h 262"/>
                <a:gd name="T44" fmla="*/ 325 w 423"/>
                <a:gd name="T45" fmla="*/ 80 h 262"/>
                <a:gd name="T46" fmla="*/ 347 w 423"/>
                <a:gd name="T47" fmla="*/ 90 h 262"/>
                <a:gd name="T48" fmla="*/ 375 w 423"/>
                <a:gd name="T49" fmla="*/ 96 h 262"/>
                <a:gd name="T50" fmla="*/ 384 w 423"/>
                <a:gd name="T51" fmla="*/ 109 h 262"/>
                <a:gd name="T52" fmla="*/ 404 w 423"/>
                <a:gd name="T53" fmla="*/ 121 h 262"/>
                <a:gd name="T54" fmla="*/ 394 w 423"/>
                <a:gd name="T55" fmla="*/ 141 h 262"/>
                <a:gd name="T56" fmla="*/ 410 w 423"/>
                <a:gd name="T57" fmla="*/ 163 h 262"/>
                <a:gd name="T58" fmla="*/ 423 w 423"/>
                <a:gd name="T59" fmla="*/ 186 h 262"/>
                <a:gd name="T60" fmla="*/ 423 w 423"/>
                <a:gd name="T61" fmla="*/ 188 h 262"/>
                <a:gd name="T62" fmla="*/ 360 w 423"/>
                <a:gd name="T63" fmla="*/ 221 h 262"/>
                <a:gd name="T64" fmla="*/ 346 w 423"/>
                <a:gd name="T65" fmla="*/ 233 h 262"/>
                <a:gd name="T66" fmla="*/ 312 w 423"/>
                <a:gd name="T67" fmla="*/ 249 h 262"/>
                <a:gd name="T68" fmla="*/ 305 w 423"/>
                <a:gd name="T69" fmla="*/ 253 h 262"/>
                <a:gd name="T70" fmla="*/ 288 w 423"/>
                <a:gd name="T71" fmla="*/ 237 h 262"/>
                <a:gd name="T72" fmla="*/ 252 w 423"/>
                <a:gd name="T73" fmla="*/ 214 h 262"/>
                <a:gd name="T74" fmla="*/ 231 w 423"/>
                <a:gd name="T75" fmla="*/ 227 h 262"/>
                <a:gd name="T76" fmla="*/ 161 w 423"/>
                <a:gd name="T77" fmla="*/ 198 h 262"/>
                <a:gd name="T78" fmla="*/ 128 w 423"/>
                <a:gd name="T79" fmla="*/ 190 h 262"/>
                <a:gd name="T80" fmla="*/ 114 w 423"/>
                <a:gd name="T81" fmla="*/ 214 h 262"/>
                <a:gd name="T82" fmla="*/ 110 w 423"/>
                <a:gd name="T83" fmla="*/ 221 h 262"/>
                <a:gd name="T84" fmla="*/ 102 w 423"/>
                <a:gd name="T85" fmla="*/ 220 h 262"/>
                <a:gd name="T86" fmla="*/ 54 w 423"/>
                <a:gd name="T87" fmla="*/ 256 h 262"/>
                <a:gd name="T88" fmla="*/ 45 w 423"/>
                <a:gd name="T89" fmla="*/ 262 h 26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3"/>
                <a:gd name="T136" fmla="*/ 0 h 262"/>
                <a:gd name="T137" fmla="*/ 423 w 423"/>
                <a:gd name="T138" fmla="*/ 262 h 26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3" h="262">
                  <a:moveTo>
                    <a:pt x="45" y="262"/>
                  </a:moveTo>
                  <a:cubicBezTo>
                    <a:pt x="35" y="241"/>
                    <a:pt x="14" y="226"/>
                    <a:pt x="3" y="214"/>
                  </a:cubicBezTo>
                  <a:cubicBezTo>
                    <a:pt x="0" y="204"/>
                    <a:pt x="1" y="202"/>
                    <a:pt x="4" y="197"/>
                  </a:cubicBezTo>
                  <a:cubicBezTo>
                    <a:pt x="4" y="192"/>
                    <a:pt x="4" y="188"/>
                    <a:pt x="4" y="185"/>
                  </a:cubicBezTo>
                  <a:cubicBezTo>
                    <a:pt x="3" y="181"/>
                    <a:pt x="1" y="178"/>
                    <a:pt x="0" y="175"/>
                  </a:cubicBezTo>
                  <a:cubicBezTo>
                    <a:pt x="8" y="168"/>
                    <a:pt x="39" y="171"/>
                    <a:pt x="54" y="171"/>
                  </a:cubicBezTo>
                  <a:cubicBezTo>
                    <a:pt x="66" y="167"/>
                    <a:pt x="76" y="159"/>
                    <a:pt x="85" y="149"/>
                  </a:cubicBezTo>
                  <a:cubicBezTo>
                    <a:pt x="90" y="145"/>
                    <a:pt x="95" y="142"/>
                    <a:pt x="100" y="138"/>
                  </a:cubicBezTo>
                  <a:cubicBezTo>
                    <a:pt x="100" y="134"/>
                    <a:pt x="100" y="131"/>
                    <a:pt x="101" y="127"/>
                  </a:cubicBezTo>
                  <a:cubicBezTo>
                    <a:pt x="89" y="107"/>
                    <a:pt x="74" y="95"/>
                    <a:pt x="60" y="88"/>
                  </a:cubicBezTo>
                  <a:cubicBezTo>
                    <a:pt x="59" y="86"/>
                    <a:pt x="57" y="83"/>
                    <a:pt x="57" y="81"/>
                  </a:cubicBezTo>
                  <a:cubicBezTo>
                    <a:pt x="56" y="72"/>
                    <a:pt x="56" y="63"/>
                    <a:pt x="56" y="55"/>
                  </a:cubicBezTo>
                  <a:cubicBezTo>
                    <a:pt x="63" y="48"/>
                    <a:pt x="66" y="42"/>
                    <a:pt x="77" y="38"/>
                  </a:cubicBezTo>
                  <a:cubicBezTo>
                    <a:pt x="89" y="30"/>
                    <a:pt x="79" y="17"/>
                    <a:pt x="75" y="13"/>
                  </a:cubicBezTo>
                  <a:cubicBezTo>
                    <a:pt x="69" y="8"/>
                    <a:pt x="63" y="6"/>
                    <a:pt x="60" y="0"/>
                  </a:cubicBezTo>
                  <a:cubicBezTo>
                    <a:pt x="77" y="0"/>
                    <a:pt x="93" y="0"/>
                    <a:pt x="110" y="0"/>
                  </a:cubicBezTo>
                  <a:cubicBezTo>
                    <a:pt x="117" y="2"/>
                    <a:pt x="124" y="3"/>
                    <a:pt x="131" y="4"/>
                  </a:cubicBezTo>
                  <a:cubicBezTo>
                    <a:pt x="137" y="16"/>
                    <a:pt x="156" y="31"/>
                    <a:pt x="176" y="36"/>
                  </a:cubicBezTo>
                  <a:cubicBezTo>
                    <a:pt x="181" y="37"/>
                    <a:pt x="185" y="39"/>
                    <a:pt x="190" y="42"/>
                  </a:cubicBezTo>
                  <a:cubicBezTo>
                    <a:pt x="212" y="42"/>
                    <a:pt x="234" y="42"/>
                    <a:pt x="256" y="43"/>
                  </a:cubicBezTo>
                  <a:cubicBezTo>
                    <a:pt x="263" y="48"/>
                    <a:pt x="270" y="52"/>
                    <a:pt x="278" y="57"/>
                  </a:cubicBezTo>
                  <a:cubicBezTo>
                    <a:pt x="279" y="62"/>
                    <a:pt x="284" y="70"/>
                    <a:pt x="294" y="77"/>
                  </a:cubicBezTo>
                  <a:cubicBezTo>
                    <a:pt x="304" y="78"/>
                    <a:pt x="314" y="79"/>
                    <a:pt x="325" y="80"/>
                  </a:cubicBezTo>
                  <a:cubicBezTo>
                    <a:pt x="332" y="83"/>
                    <a:pt x="340" y="86"/>
                    <a:pt x="347" y="90"/>
                  </a:cubicBezTo>
                  <a:cubicBezTo>
                    <a:pt x="350" y="93"/>
                    <a:pt x="364" y="88"/>
                    <a:pt x="375" y="96"/>
                  </a:cubicBezTo>
                  <a:cubicBezTo>
                    <a:pt x="375" y="99"/>
                    <a:pt x="377" y="103"/>
                    <a:pt x="384" y="109"/>
                  </a:cubicBezTo>
                  <a:cubicBezTo>
                    <a:pt x="386" y="109"/>
                    <a:pt x="404" y="111"/>
                    <a:pt x="404" y="121"/>
                  </a:cubicBezTo>
                  <a:cubicBezTo>
                    <a:pt x="397" y="129"/>
                    <a:pt x="396" y="126"/>
                    <a:pt x="394" y="141"/>
                  </a:cubicBezTo>
                  <a:cubicBezTo>
                    <a:pt x="397" y="145"/>
                    <a:pt x="406" y="151"/>
                    <a:pt x="410" y="163"/>
                  </a:cubicBezTo>
                  <a:cubicBezTo>
                    <a:pt x="410" y="169"/>
                    <a:pt x="410" y="180"/>
                    <a:pt x="423" y="186"/>
                  </a:cubicBezTo>
                  <a:cubicBezTo>
                    <a:pt x="423" y="187"/>
                    <a:pt x="423" y="187"/>
                    <a:pt x="423" y="188"/>
                  </a:cubicBezTo>
                  <a:cubicBezTo>
                    <a:pt x="391" y="192"/>
                    <a:pt x="384" y="204"/>
                    <a:pt x="360" y="221"/>
                  </a:cubicBezTo>
                  <a:cubicBezTo>
                    <a:pt x="353" y="223"/>
                    <a:pt x="350" y="227"/>
                    <a:pt x="346" y="233"/>
                  </a:cubicBezTo>
                  <a:cubicBezTo>
                    <a:pt x="330" y="240"/>
                    <a:pt x="323" y="235"/>
                    <a:pt x="312" y="249"/>
                  </a:cubicBezTo>
                  <a:cubicBezTo>
                    <a:pt x="310" y="250"/>
                    <a:pt x="307" y="251"/>
                    <a:pt x="305" y="253"/>
                  </a:cubicBezTo>
                  <a:cubicBezTo>
                    <a:pt x="300" y="247"/>
                    <a:pt x="294" y="242"/>
                    <a:pt x="288" y="237"/>
                  </a:cubicBezTo>
                  <a:cubicBezTo>
                    <a:pt x="268" y="233"/>
                    <a:pt x="262" y="221"/>
                    <a:pt x="252" y="214"/>
                  </a:cubicBezTo>
                  <a:cubicBezTo>
                    <a:pt x="237" y="214"/>
                    <a:pt x="239" y="215"/>
                    <a:pt x="231" y="227"/>
                  </a:cubicBezTo>
                  <a:cubicBezTo>
                    <a:pt x="202" y="226"/>
                    <a:pt x="179" y="208"/>
                    <a:pt x="161" y="198"/>
                  </a:cubicBezTo>
                  <a:cubicBezTo>
                    <a:pt x="146" y="197"/>
                    <a:pt x="135" y="193"/>
                    <a:pt x="128" y="190"/>
                  </a:cubicBezTo>
                  <a:cubicBezTo>
                    <a:pt x="103" y="190"/>
                    <a:pt x="96" y="193"/>
                    <a:pt x="114" y="214"/>
                  </a:cubicBezTo>
                  <a:cubicBezTo>
                    <a:pt x="113" y="216"/>
                    <a:pt x="112" y="218"/>
                    <a:pt x="110" y="221"/>
                  </a:cubicBezTo>
                  <a:cubicBezTo>
                    <a:pt x="107" y="220"/>
                    <a:pt x="104" y="220"/>
                    <a:pt x="102" y="220"/>
                  </a:cubicBezTo>
                  <a:cubicBezTo>
                    <a:pt x="73" y="220"/>
                    <a:pt x="66" y="231"/>
                    <a:pt x="54" y="256"/>
                  </a:cubicBezTo>
                  <a:cubicBezTo>
                    <a:pt x="51" y="257"/>
                    <a:pt x="48" y="260"/>
                    <a:pt x="45" y="262"/>
                  </a:cubicBezTo>
                  <a:close/>
                </a:path>
              </a:pathLst>
            </a:custGeom>
            <a:grpFill/>
            <a:ln w="12700">
              <a:noFill/>
              <a:miter lim="800000"/>
              <a:headEnd/>
              <a:tailEnd/>
            </a:ln>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2" name="Freeform 61"/>
            <p:cNvSpPr>
              <a:spLocks/>
            </p:cNvSpPr>
            <p:nvPr/>
          </p:nvSpPr>
          <p:spPr bwMode="auto">
            <a:xfrm rot="252837">
              <a:off x="4241602" y="3061316"/>
              <a:ext cx="496631" cy="596821"/>
            </a:xfrm>
            <a:custGeom>
              <a:avLst/>
              <a:gdLst>
                <a:gd name="T0" fmla="*/ 121 w 261"/>
                <a:gd name="T1" fmla="*/ 321 h 322"/>
                <a:gd name="T2" fmla="*/ 118 w 261"/>
                <a:gd name="T3" fmla="*/ 319 h 322"/>
                <a:gd name="T4" fmla="*/ 119 w 261"/>
                <a:gd name="T5" fmla="*/ 294 h 322"/>
                <a:gd name="T6" fmla="*/ 114 w 261"/>
                <a:gd name="T7" fmla="*/ 289 h 322"/>
                <a:gd name="T8" fmla="*/ 86 w 261"/>
                <a:gd name="T9" fmla="*/ 304 h 322"/>
                <a:gd name="T10" fmla="*/ 81 w 261"/>
                <a:gd name="T11" fmla="*/ 307 h 322"/>
                <a:gd name="T12" fmla="*/ 72 w 261"/>
                <a:gd name="T13" fmla="*/ 298 h 322"/>
                <a:gd name="T14" fmla="*/ 69 w 261"/>
                <a:gd name="T15" fmla="*/ 292 h 322"/>
                <a:gd name="T16" fmla="*/ 57 w 261"/>
                <a:gd name="T17" fmla="*/ 263 h 322"/>
                <a:gd name="T18" fmla="*/ 52 w 261"/>
                <a:gd name="T19" fmla="*/ 259 h 322"/>
                <a:gd name="T20" fmla="*/ 62 w 261"/>
                <a:gd name="T21" fmla="*/ 244 h 322"/>
                <a:gd name="T22" fmla="*/ 34 w 261"/>
                <a:gd name="T23" fmla="*/ 220 h 322"/>
                <a:gd name="T24" fmla="*/ 33 w 261"/>
                <a:gd name="T25" fmla="*/ 213 h 322"/>
                <a:gd name="T26" fmla="*/ 30 w 261"/>
                <a:gd name="T27" fmla="*/ 211 h 322"/>
                <a:gd name="T28" fmla="*/ 48 w 261"/>
                <a:gd name="T29" fmla="*/ 193 h 322"/>
                <a:gd name="T30" fmla="*/ 57 w 261"/>
                <a:gd name="T31" fmla="*/ 182 h 322"/>
                <a:gd name="T32" fmla="*/ 44 w 261"/>
                <a:gd name="T33" fmla="*/ 141 h 322"/>
                <a:gd name="T34" fmla="*/ 31 w 261"/>
                <a:gd name="T35" fmla="*/ 141 h 322"/>
                <a:gd name="T36" fmla="*/ 26 w 261"/>
                <a:gd name="T37" fmla="*/ 147 h 322"/>
                <a:gd name="T38" fmla="*/ 22 w 261"/>
                <a:gd name="T39" fmla="*/ 147 h 322"/>
                <a:gd name="T40" fmla="*/ 11 w 261"/>
                <a:gd name="T41" fmla="*/ 120 h 322"/>
                <a:gd name="T42" fmla="*/ 0 w 261"/>
                <a:gd name="T43" fmla="*/ 113 h 322"/>
                <a:gd name="T44" fmla="*/ 24 w 261"/>
                <a:gd name="T45" fmla="*/ 83 h 322"/>
                <a:gd name="T46" fmla="*/ 25 w 261"/>
                <a:gd name="T47" fmla="*/ 40 h 322"/>
                <a:gd name="T48" fmla="*/ 26 w 261"/>
                <a:gd name="T49" fmla="*/ 39 h 322"/>
                <a:gd name="T50" fmla="*/ 32 w 261"/>
                <a:gd name="T51" fmla="*/ 41 h 322"/>
                <a:gd name="T52" fmla="*/ 51 w 261"/>
                <a:gd name="T53" fmla="*/ 67 h 322"/>
                <a:gd name="T54" fmla="*/ 62 w 261"/>
                <a:gd name="T55" fmla="*/ 67 h 322"/>
                <a:gd name="T56" fmla="*/ 74 w 261"/>
                <a:gd name="T57" fmla="*/ 37 h 322"/>
                <a:gd name="T58" fmla="*/ 75 w 261"/>
                <a:gd name="T59" fmla="*/ 29 h 322"/>
                <a:gd name="T60" fmla="*/ 53 w 261"/>
                <a:gd name="T61" fmla="*/ 9 h 322"/>
                <a:gd name="T62" fmla="*/ 63 w 261"/>
                <a:gd name="T63" fmla="*/ 0 h 322"/>
                <a:gd name="T64" fmla="*/ 66 w 261"/>
                <a:gd name="T65" fmla="*/ 0 h 322"/>
                <a:gd name="T66" fmla="*/ 89 w 261"/>
                <a:gd name="T67" fmla="*/ 33 h 322"/>
                <a:gd name="T68" fmla="*/ 99 w 261"/>
                <a:gd name="T69" fmla="*/ 44 h 322"/>
                <a:gd name="T70" fmla="*/ 140 w 261"/>
                <a:gd name="T71" fmla="*/ 52 h 322"/>
                <a:gd name="T72" fmla="*/ 148 w 261"/>
                <a:gd name="T73" fmla="*/ 59 h 322"/>
                <a:gd name="T74" fmla="*/ 176 w 261"/>
                <a:gd name="T75" fmla="*/ 108 h 322"/>
                <a:gd name="T76" fmla="*/ 178 w 261"/>
                <a:gd name="T77" fmla="*/ 113 h 322"/>
                <a:gd name="T78" fmla="*/ 201 w 261"/>
                <a:gd name="T79" fmla="*/ 108 h 322"/>
                <a:gd name="T80" fmla="*/ 213 w 261"/>
                <a:gd name="T81" fmla="*/ 100 h 322"/>
                <a:gd name="T82" fmla="*/ 221 w 261"/>
                <a:gd name="T83" fmla="*/ 123 h 322"/>
                <a:gd name="T84" fmla="*/ 195 w 261"/>
                <a:gd name="T85" fmla="*/ 126 h 322"/>
                <a:gd name="T86" fmla="*/ 189 w 261"/>
                <a:gd name="T87" fmla="*/ 140 h 322"/>
                <a:gd name="T88" fmla="*/ 188 w 261"/>
                <a:gd name="T89" fmla="*/ 154 h 322"/>
                <a:gd name="T90" fmla="*/ 183 w 261"/>
                <a:gd name="T91" fmla="*/ 169 h 322"/>
                <a:gd name="T92" fmla="*/ 206 w 261"/>
                <a:gd name="T93" fmla="*/ 191 h 322"/>
                <a:gd name="T94" fmla="*/ 220 w 261"/>
                <a:gd name="T95" fmla="*/ 202 h 322"/>
                <a:gd name="T96" fmla="*/ 229 w 261"/>
                <a:gd name="T97" fmla="*/ 209 h 322"/>
                <a:gd name="T98" fmla="*/ 256 w 261"/>
                <a:gd name="T99" fmla="*/ 212 h 322"/>
                <a:gd name="T100" fmla="*/ 261 w 261"/>
                <a:gd name="T101" fmla="*/ 216 h 322"/>
                <a:gd name="T102" fmla="*/ 261 w 261"/>
                <a:gd name="T103" fmla="*/ 224 h 322"/>
                <a:gd name="T104" fmla="*/ 234 w 261"/>
                <a:gd name="T105" fmla="*/ 247 h 322"/>
                <a:gd name="T106" fmla="*/ 235 w 261"/>
                <a:gd name="T107" fmla="*/ 258 h 322"/>
                <a:gd name="T108" fmla="*/ 224 w 261"/>
                <a:gd name="T109" fmla="*/ 264 h 322"/>
                <a:gd name="T110" fmla="*/ 224 w 261"/>
                <a:gd name="T111" fmla="*/ 292 h 322"/>
                <a:gd name="T112" fmla="*/ 185 w 261"/>
                <a:gd name="T113" fmla="*/ 314 h 322"/>
                <a:gd name="T114" fmla="*/ 155 w 261"/>
                <a:gd name="T115" fmla="*/ 318 h 322"/>
                <a:gd name="T116" fmla="*/ 140 w 261"/>
                <a:gd name="T117" fmla="*/ 296 h 322"/>
                <a:gd name="T118" fmla="*/ 131 w 261"/>
                <a:gd name="T119" fmla="*/ 304 h 322"/>
                <a:gd name="T120" fmla="*/ 127 w 261"/>
                <a:gd name="T121" fmla="*/ 321 h 322"/>
                <a:gd name="T122" fmla="*/ 121 w 261"/>
                <a:gd name="T123" fmla="*/ 321 h 3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1"/>
                <a:gd name="T187" fmla="*/ 0 h 322"/>
                <a:gd name="T188" fmla="*/ 261 w 261"/>
                <a:gd name="T189" fmla="*/ 322 h 3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1" h="322">
                  <a:moveTo>
                    <a:pt x="121" y="321"/>
                  </a:moveTo>
                  <a:cubicBezTo>
                    <a:pt x="120" y="320"/>
                    <a:pt x="119" y="319"/>
                    <a:pt x="118" y="319"/>
                  </a:cubicBezTo>
                  <a:cubicBezTo>
                    <a:pt x="118" y="311"/>
                    <a:pt x="118" y="302"/>
                    <a:pt x="119" y="294"/>
                  </a:cubicBezTo>
                  <a:cubicBezTo>
                    <a:pt x="117" y="292"/>
                    <a:pt x="115" y="290"/>
                    <a:pt x="114" y="289"/>
                  </a:cubicBezTo>
                  <a:cubicBezTo>
                    <a:pt x="94" y="289"/>
                    <a:pt x="94" y="289"/>
                    <a:pt x="86" y="304"/>
                  </a:cubicBezTo>
                  <a:cubicBezTo>
                    <a:pt x="84" y="305"/>
                    <a:pt x="82" y="306"/>
                    <a:pt x="81" y="307"/>
                  </a:cubicBezTo>
                  <a:cubicBezTo>
                    <a:pt x="81" y="302"/>
                    <a:pt x="76" y="301"/>
                    <a:pt x="72" y="298"/>
                  </a:cubicBezTo>
                  <a:cubicBezTo>
                    <a:pt x="71" y="295"/>
                    <a:pt x="70" y="293"/>
                    <a:pt x="69" y="292"/>
                  </a:cubicBezTo>
                  <a:cubicBezTo>
                    <a:pt x="69" y="273"/>
                    <a:pt x="61" y="273"/>
                    <a:pt x="57" y="263"/>
                  </a:cubicBezTo>
                  <a:cubicBezTo>
                    <a:pt x="55" y="262"/>
                    <a:pt x="53" y="260"/>
                    <a:pt x="52" y="259"/>
                  </a:cubicBezTo>
                  <a:cubicBezTo>
                    <a:pt x="52" y="249"/>
                    <a:pt x="58" y="249"/>
                    <a:pt x="62" y="244"/>
                  </a:cubicBezTo>
                  <a:cubicBezTo>
                    <a:pt x="62" y="223"/>
                    <a:pt x="42" y="227"/>
                    <a:pt x="34" y="220"/>
                  </a:cubicBezTo>
                  <a:cubicBezTo>
                    <a:pt x="33" y="217"/>
                    <a:pt x="33" y="215"/>
                    <a:pt x="33" y="213"/>
                  </a:cubicBezTo>
                  <a:cubicBezTo>
                    <a:pt x="32" y="212"/>
                    <a:pt x="31" y="212"/>
                    <a:pt x="30" y="211"/>
                  </a:cubicBezTo>
                  <a:cubicBezTo>
                    <a:pt x="30" y="202"/>
                    <a:pt x="40" y="196"/>
                    <a:pt x="48" y="193"/>
                  </a:cubicBezTo>
                  <a:cubicBezTo>
                    <a:pt x="51" y="189"/>
                    <a:pt x="54" y="186"/>
                    <a:pt x="57" y="182"/>
                  </a:cubicBezTo>
                  <a:cubicBezTo>
                    <a:pt x="57" y="166"/>
                    <a:pt x="53" y="150"/>
                    <a:pt x="44" y="141"/>
                  </a:cubicBezTo>
                  <a:cubicBezTo>
                    <a:pt x="39" y="141"/>
                    <a:pt x="35" y="141"/>
                    <a:pt x="31" y="141"/>
                  </a:cubicBezTo>
                  <a:cubicBezTo>
                    <a:pt x="29" y="143"/>
                    <a:pt x="28" y="145"/>
                    <a:pt x="26" y="147"/>
                  </a:cubicBezTo>
                  <a:cubicBezTo>
                    <a:pt x="25" y="147"/>
                    <a:pt x="23" y="147"/>
                    <a:pt x="22" y="147"/>
                  </a:cubicBezTo>
                  <a:cubicBezTo>
                    <a:pt x="13" y="140"/>
                    <a:pt x="13" y="127"/>
                    <a:pt x="11" y="120"/>
                  </a:cubicBezTo>
                  <a:cubicBezTo>
                    <a:pt x="8" y="117"/>
                    <a:pt x="4" y="115"/>
                    <a:pt x="0" y="113"/>
                  </a:cubicBezTo>
                  <a:cubicBezTo>
                    <a:pt x="0" y="100"/>
                    <a:pt x="16" y="92"/>
                    <a:pt x="24" y="83"/>
                  </a:cubicBezTo>
                  <a:cubicBezTo>
                    <a:pt x="28" y="67"/>
                    <a:pt x="25" y="54"/>
                    <a:pt x="25" y="40"/>
                  </a:cubicBezTo>
                  <a:cubicBezTo>
                    <a:pt x="25" y="39"/>
                    <a:pt x="26" y="39"/>
                    <a:pt x="26" y="39"/>
                  </a:cubicBezTo>
                  <a:cubicBezTo>
                    <a:pt x="28" y="39"/>
                    <a:pt x="30" y="40"/>
                    <a:pt x="32" y="41"/>
                  </a:cubicBezTo>
                  <a:cubicBezTo>
                    <a:pt x="34" y="45"/>
                    <a:pt x="38" y="62"/>
                    <a:pt x="51" y="67"/>
                  </a:cubicBezTo>
                  <a:cubicBezTo>
                    <a:pt x="54" y="67"/>
                    <a:pt x="58" y="67"/>
                    <a:pt x="62" y="67"/>
                  </a:cubicBezTo>
                  <a:cubicBezTo>
                    <a:pt x="70" y="54"/>
                    <a:pt x="68" y="47"/>
                    <a:pt x="74" y="37"/>
                  </a:cubicBezTo>
                  <a:cubicBezTo>
                    <a:pt x="74" y="34"/>
                    <a:pt x="74" y="32"/>
                    <a:pt x="75" y="29"/>
                  </a:cubicBezTo>
                  <a:cubicBezTo>
                    <a:pt x="68" y="22"/>
                    <a:pt x="61" y="16"/>
                    <a:pt x="53" y="9"/>
                  </a:cubicBezTo>
                  <a:cubicBezTo>
                    <a:pt x="53" y="2"/>
                    <a:pt x="59" y="3"/>
                    <a:pt x="63" y="0"/>
                  </a:cubicBezTo>
                  <a:cubicBezTo>
                    <a:pt x="64" y="0"/>
                    <a:pt x="65" y="0"/>
                    <a:pt x="66" y="0"/>
                  </a:cubicBezTo>
                  <a:cubicBezTo>
                    <a:pt x="74" y="8"/>
                    <a:pt x="84" y="17"/>
                    <a:pt x="89" y="33"/>
                  </a:cubicBezTo>
                  <a:cubicBezTo>
                    <a:pt x="92" y="37"/>
                    <a:pt x="95" y="40"/>
                    <a:pt x="99" y="44"/>
                  </a:cubicBezTo>
                  <a:cubicBezTo>
                    <a:pt x="112" y="47"/>
                    <a:pt x="126" y="49"/>
                    <a:pt x="140" y="52"/>
                  </a:cubicBezTo>
                  <a:cubicBezTo>
                    <a:pt x="142" y="54"/>
                    <a:pt x="145" y="57"/>
                    <a:pt x="148" y="59"/>
                  </a:cubicBezTo>
                  <a:cubicBezTo>
                    <a:pt x="154" y="71"/>
                    <a:pt x="158" y="96"/>
                    <a:pt x="176" y="108"/>
                  </a:cubicBezTo>
                  <a:cubicBezTo>
                    <a:pt x="177" y="110"/>
                    <a:pt x="177" y="111"/>
                    <a:pt x="178" y="113"/>
                  </a:cubicBezTo>
                  <a:cubicBezTo>
                    <a:pt x="184" y="113"/>
                    <a:pt x="194" y="113"/>
                    <a:pt x="201" y="108"/>
                  </a:cubicBezTo>
                  <a:cubicBezTo>
                    <a:pt x="202" y="96"/>
                    <a:pt x="200" y="102"/>
                    <a:pt x="213" y="100"/>
                  </a:cubicBezTo>
                  <a:cubicBezTo>
                    <a:pt x="214" y="102"/>
                    <a:pt x="221" y="113"/>
                    <a:pt x="221" y="123"/>
                  </a:cubicBezTo>
                  <a:cubicBezTo>
                    <a:pt x="213" y="127"/>
                    <a:pt x="201" y="126"/>
                    <a:pt x="195" y="126"/>
                  </a:cubicBezTo>
                  <a:cubicBezTo>
                    <a:pt x="193" y="131"/>
                    <a:pt x="191" y="136"/>
                    <a:pt x="189" y="140"/>
                  </a:cubicBezTo>
                  <a:cubicBezTo>
                    <a:pt x="188" y="144"/>
                    <a:pt x="188" y="149"/>
                    <a:pt x="188" y="154"/>
                  </a:cubicBezTo>
                  <a:cubicBezTo>
                    <a:pt x="182" y="158"/>
                    <a:pt x="183" y="158"/>
                    <a:pt x="183" y="169"/>
                  </a:cubicBezTo>
                  <a:cubicBezTo>
                    <a:pt x="190" y="176"/>
                    <a:pt x="198" y="184"/>
                    <a:pt x="206" y="191"/>
                  </a:cubicBezTo>
                  <a:cubicBezTo>
                    <a:pt x="208" y="192"/>
                    <a:pt x="217" y="192"/>
                    <a:pt x="220" y="202"/>
                  </a:cubicBezTo>
                  <a:cubicBezTo>
                    <a:pt x="223" y="204"/>
                    <a:pt x="226" y="206"/>
                    <a:pt x="229" y="209"/>
                  </a:cubicBezTo>
                  <a:cubicBezTo>
                    <a:pt x="238" y="210"/>
                    <a:pt x="247" y="211"/>
                    <a:pt x="256" y="212"/>
                  </a:cubicBezTo>
                  <a:cubicBezTo>
                    <a:pt x="257" y="213"/>
                    <a:pt x="259" y="214"/>
                    <a:pt x="261" y="216"/>
                  </a:cubicBezTo>
                  <a:cubicBezTo>
                    <a:pt x="261" y="219"/>
                    <a:pt x="261" y="222"/>
                    <a:pt x="261" y="224"/>
                  </a:cubicBezTo>
                  <a:cubicBezTo>
                    <a:pt x="249" y="237"/>
                    <a:pt x="234" y="228"/>
                    <a:pt x="234" y="247"/>
                  </a:cubicBezTo>
                  <a:cubicBezTo>
                    <a:pt x="236" y="250"/>
                    <a:pt x="237" y="253"/>
                    <a:pt x="235" y="258"/>
                  </a:cubicBezTo>
                  <a:cubicBezTo>
                    <a:pt x="230" y="259"/>
                    <a:pt x="227" y="262"/>
                    <a:pt x="224" y="264"/>
                  </a:cubicBezTo>
                  <a:cubicBezTo>
                    <a:pt x="224" y="273"/>
                    <a:pt x="224" y="283"/>
                    <a:pt x="224" y="292"/>
                  </a:cubicBezTo>
                  <a:cubicBezTo>
                    <a:pt x="213" y="309"/>
                    <a:pt x="202" y="311"/>
                    <a:pt x="185" y="314"/>
                  </a:cubicBezTo>
                  <a:cubicBezTo>
                    <a:pt x="173" y="318"/>
                    <a:pt x="164" y="322"/>
                    <a:pt x="155" y="318"/>
                  </a:cubicBezTo>
                  <a:cubicBezTo>
                    <a:pt x="147" y="309"/>
                    <a:pt x="145" y="301"/>
                    <a:pt x="140" y="296"/>
                  </a:cubicBezTo>
                  <a:cubicBezTo>
                    <a:pt x="132" y="297"/>
                    <a:pt x="134" y="297"/>
                    <a:pt x="131" y="304"/>
                  </a:cubicBezTo>
                  <a:cubicBezTo>
                    <a:pt x="130" y="309"/>
                    <a:pt x="128" y="315"/>
                    <a:pt x="127" y="321"/>
                  </a:cubicBezTo>
                  <a:cubicBezTo>
                    <a:pt x="125" y="321"/>
                    <a:pt x="123" y="321"/>
                    <a:pt x="121" y="321"/>
                  </a:cubicBezTo>
                  <a:close/>
                </a:path>
              </a:pathLst>
            </a:custGeom>
            <a:grpFill/>
            <a:ln w="12700">
              <a:noFill/>
              <a:miter lim="800000"/>
              <a:headEnd/>
              <a:tailEnd/>
            </a:ln>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3" name="Freeform 63"/>
            <p:cNvSpPr>
              <a:spLocks/>
            </p:cNvSpPr>
            <p:nvPr/>
          </p:nvSpPr>
          <p:spPr bwMode="auto">
            <a:xfrm rot="252837">
              <a:off x="3794493" y="2856021"/>
              <a:ext cx="594258" cy="561627"/>
            </a:xfrm>
            <a:custGeom>
              <a:avLst/>
              <a:gdLst>
                <a:gd name="T0" fmla="*/ 268 w 313"/>
                <a:gd name="T1" fmla="*/ 303 h 303"/>
                <a:gd name="T2" fmla="*/ 243 w 313"/>
                <a:gd name="T3" fmla="*/ 299 h 303"/>
                <a:gd name="T4" fmla="*/ 224 w 313"/>
                <a:gd name="T5" fmla="*/ 289 h 303"/>
                <a:gd name="T6" fmla="*/ 187 w 313"/>
                <a:gd name="T7" fmla="*/ 281 h 303"/>
                <a:gd name="T8" fmla="*/ 177 w 313"/>
                <a:gd name="T9" fmla="*/ 266 h 303"/>
                <a:gd name="T10" fmla="*/ 158 w 313"/>
                <a:gd name="T11" fmla="*/ 254 h 303"/>
                <a:gd name="T12" fmla="*/ 90 w 313"/>
                <a:gd name="T13" fmla="*/ 252 h 303"/>
                <a:gd name="T14" fmla="*/ 47 w 313"/>
                <a:gd name="T15" fmla="*/ 231 h 303"/>
                <a:gd name="T16" fmla="*/ 33 w 313"/>
                <a:gd name="T17" fmla="*/ 216 h 303"/>
                <a:gd name="T18" fmla="*/ 10 w 313"/>
                <a:gd name="T19" fmla="*/ 163 h 303"/>
                <a:gd name="T20" fmla="*/ 0 w 313"/>
                <a:gd name="T21" fmla="*/ 137 h 303"/>
                <a:gd name="T22" fmla="*/ 0 w 313"/>
                <a:gd name="T23" fmla="*/ 116 h 303"/>
                <a:gd name="T24" fmla="*/ 27 w 313"/>
                <a:gd name="T25" fmla="*/ 101 h 303"/>
                <a:gd name="T26" fmla="*/ 37 w 313"/>
                <a:gd name="T27" fmla="*/ 96 h 303"/>
                <a:gd name="T28" fmla="*/ 76 w 313"/>
                <a:gd name="T29" fmla="*/ 80 h 303"/>
                <a:gd name="T30" fmla="*/ 116 w 313"/>
                <a:gd name="T31" fmla="*/ 71 h 303"/>
                <a:gd name="T32" fmla="*/ 144 w 313"/>
                <a:gd name="T33" fmla="*/ 45 h 303"/>
                <a:gd name="T34" fmla="*/ 159 w 313"/>
                <a:gd name="T35" fmla="*/ 0 h 303"/>
                <a:gd name="T36" fmla="*/ 188 w 313"/>
                <a:gd name="T37" fmla="*/ 6 h 303"/>
                <a:gd name="T38" fmla="*/ 232 w 313"/>
                <a:gd name="T39" fmla="*/ 6 h 303"/>
                <a:gd name="T40" fmla="*/ 239 w 313"/>
                <a:gd name="T41" fmla="*/ 17 h 303"/>
                <a:gd name="T42" fmla="*/ 245 w 313"/>
                <a:gd name="T43" fmla="*/ 45 h 303"/>
                <a:gd name="T44" fmla="*/ 228 w 313"/>
                <a:gd name="T45" fmla="*/ 66 h 303"/>
                <a:gd name="T46" fmla="*/ 221 w 313"/>
                <a:gd name="T47" fmla="*/ 68 h 303"/>
                <a:gd name="T48" fmla="*/ 221 w 313"/>
                <a:gd name="T49" fmla="*/ 72 h 303"/>
                <a:gd name="T50" fmla="*/ 241 w 313"/>
                <a:gd name="T51" fmla="*/ 87 h 303"/>
                <a:gd name="T52" fmla="*/ 243 w 313"/>
                <a:gd name="T53" fmla="*/ 90 h 303"/>
                <a:gd name="T54" fmla="*/ 286 w 313"/>
                <a:gd name="T55" fmla="*/ 104 h 303"/>
                <a:gd name="T56" fmla="*/ 298 w 313"/>
                <a:gd name="T57" fmla="*/ 114 h 303"/>
                <a:gd name="T58" fmla="*/ 313 w 313"/>
                <a:gd name="T59" fmla="*/ 126 h 303"/>
                <a:gd name="T60" fmla="*/ 313 w 313"/>
                <a:gd name="T61" fmla="*/ 131 h 303"/>
                <a:gd name="T62" fmla="*/ 304 w 313"/>
                <a:gd name="T63" fmla="*/ 157 h 303"/>
                <a:gd name="T64" fmla="*/ 295 w 313"/>
                <a:gd name="T65" fmla="*/ 154 h 303"/>
                <a:gd name="T66" fmla="*/ 264 w 313"/>
                <a:gd name="T67" fmla="*/ 130 h 303"/>
                <a:gd name="T68" fmla="*/ 265 w 313"/>
                <a:gd name="T69" fmla="*/ 169 h 303"/>
                <a:gd name="T70" fmla="*/ 240 w 313"/>
                <a:gd name="T71" fmla="*/ 198 h 303"/>
                <a:gd name="T72" fmla="*/ 240 w 313"/>
                <a:gd name="T73" fmla="*/ 210 h 303"/>
                <a:gd name="T74" fmla="*/ 251 w 313"/>
                <a:gd name="T75" fmla="*/ 219 h 303"/>
                <a:gd name="T76" fmla="*/ 257 w 313"/>
                <a:gd name="T77" fmla="*/ 240 h 303"/>
                <a:gd name="T78" fmla="*/ 272 w 313"/>
                <a:gd name="T79" fmla="*/ 249 h 303"/>
                <a:gd name="T80" fmla="*/ 287 w 313"/>
                <a:gd name="T81" fmla="*/ 243 h 303"/>
                <a:gd name="T82" fmla="*/ 294 w 313"/>
                <a:gd name="T83" fmla="*/ 281 h 303"/>
                <a:gd name="T84" fmla="*/ 275 w 313"/>
                <a:gd name="T85" fmla="*/ 292 h 303"/>
                <a:gd name="T86" fmla="*/ 268 w 313"/>
                <a:gd name="T87" fmla="*/ 303 h 3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3"/>
                <a:gd name="T133" fmla="*/ 0 h 303"/>
                <a:gd name="T134" fmla="*/ 313 w 313"/>
                <a:gd name="T135" fmla="*/ 303 h 3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3" h="303">
                  <a:moveTo>
                    <a:pt x="268" y="303"/>
                  </a:moveTo>
                  <a:cubicBezTo>
                    <a:pt x="260" y="302"/>
                    <a:pt x="251" y="301"/>
                    <a:pt x="243" y="299"/>
                  </a:cubicBezTo>
                  <a:cubicBezTo>
                    <a:pt x="237" y="296"/>
                    <a:pt x="230" y="292"/>
                    <a:pt x="224" y="289"/>
                  </a:cubicBezTo>
                  <a:cubicBezTo>
                    <a:pt x="202" y="289"/>
                    <a:pt x="197" y="289"/>
                    <a:pt x="187" y="281"/>
                  </a:cubicBezTo>
                  <a:cubicBezTo>
                    <a:pt x="183" y="276"/>
                    <a:pt x="179" y="271"/>
                    <a:pt x="177" y="266"/>
                  </a:cubicBezTo>
                  <a:cubicBezTo>
                    <a:pt x="170" y="262"/>
                    <a:pt x="164" y="258"/>
                    <a:pt x="158" y="254"/>
                  </a:cubicBezTo>
                  <a:cubicBezTo>
                    <a:pt x="135" y="253"/>
                    <a:pt x="112" y="253"/>
                    <a:pt x="90" y="252"/>
                  </a:cubicBezTo>
                  <a:cubicBezTo>
                    <a:pt x="76" y="246"/>
                    <a:pt x="51" y="239"/>
                    <a:pt x="47" y="231"/>
                  </a:cubicBezTo>
                  <a:cubicBezTo>
                    <a:pt x="37" y="225"/>
                    <a:pt x="36" y="220"/>
                    <a:pt x="33" y="216"/>
                  </a:cubicBezTo>
                  <a:cubicBezTo>
                    <a:pt x="30" y="192"/>
                    <a:pt x="17" y="177"/>
                    <a:pt x="10" y="163"/>
                  </a:cubicBezTo>
                  <a:cubicBezTo>
                    <a:pt x="6" y="154"/>
                    <a:pt x="3" y="146"/>
                    <a:pt x="0" y="137"/>
                  </a:cubicBezTo>
                  <a:cubicBezTo>
                    <a:pt x="0" y="130"/>
                    <a:pt x="0" y="123"/>
                    <a:pt x="0" y="116"/>
                  </a:cubicBezTo>
                  <a:cubicBezTo>
                    <a:pt x="9" y="116"/>
                    <a:pt x="20" y="107"/>
                    <a:pt x="27" y="101"/>
                  </a:cubicBezTo>
                  <a:cubicBezTo>
                    <a:pt x="30" y="99"/>
                    <a:pt x="33" y="97"/>
                    <a:pt x="37" y="96"/>
                  </a:cubicBezTo>
                  <a:cubicBezTo>
                    <a:pt x="52" y="95"/>
                    <a:pt x="64" y="90"/>
                    <a:pt x="76" y="80"/>
                  </a:cubicBezTo>
                  <a:cubicBezTo>
                    <a:pt x="88" y="79"/>
                    <a:pt x="102" y="74"/>
                    <a:pt x="116" y="71"/>
                  </a:cubicBezTo>
                  <a:cubicBezTo>
                    <a:pt x="127" y="64"/>
                    <a:pt x="136" y="54"/>
                    <a:pt x="144" y="45"/>
                  </a:cubicBezTo>
                  <a:cubicBezTo>
                    <a:pt x="159" y="35"/>
                    <a:pt x="158" y="12"/>
                    <a:pt x="159" y="0"/>
                  </a:cubicBezTo>
                  <a:cubicBezTo>
                    <a:pt x="168" y="1"/>
                    <a:pt x="178" y="4"/>
                    <a:pt x="188" y="6"/>
                  </a:cubicBezTo>
                  <a:cubicBezTo>
                    <a:pt x="202" y="6"/>
                    <a:pt x="217" y="6"/>
                    <a:pt x="232" y="6"/>
                  </a:cubicBezTo>
                  <a:cubicBezTo>
                    <a:pt x="234" y="10"/>
                    <a:pt x="237" y="13"/>
                    <a:pt x="239" y="17"/>
                  </a:cubicBezTo>
                  <a:cubicBezTo>
                    <a:pt x="244" y="20"/>
                    <a:pt x="253" y="33"/>
                    <a:pt x="245" y="45"/>
                  </a:cubicBezTo>
                  <a:cubicBezTo>
                    <a:pt x="234" y="51"/>
                    <a:pt x="230" y="53"/>
                    <a:pt x="228" y="66"/>
                  </a:cubicBezTo>
                  <a:cubicBezTo>
                    <a:pt x="225" y="66"/>
                    <a:pt x="223" y="67"/>
                    <a:pt x="221" y="68"/>
                  </a:cubicBezTo>
                  <a:cubicBezTo>
                    <a:pt x="221" y="69"/>
                    <a:pt x="221" y="70"/>
                    <a:pt x="221" y="72"/>
                  </a:cubicBezTo>
                  <a:cubicBezTo>
                    <a:pt x="228" y="77"/>
                    <a:pt x="234" y="81"/>
                    <a:pt x="241" y="87"/>
                  </a:cubicBezTo>
                  <a:cubicBezTo>
                    <a:pt x="241" y="87"/>
                    <a:pt x="242" y="89"/>
                    <a:pt x="243" y="90"/>
                  </a:cubicBezTo>
                  <a:cubicBezTo>
                    <a:pt x="251" y="96"/>
                    <a:pt x="268" y="117"/>
                    <a:pt x="286" y="104"/>
                  </a:cubicBezTo>
                  <a:cubicBezTo>
                    <a:pt x="290" y="104"/>
                    <a:pt x="293" y="107"/>
                    <a:pt x="298" y="114"/>
                  </a:cubicBezTo>
                  <a:cubicBezTo>
                    <a:pt x="303" y="117"/>
                    <a:pt x="308" y="122"/>
                    <a:pt x="313" y="126"/>
                  </a:cubicBezTo>
                  <a:cubicBezTo>
                    <a:pt x="313" y="127"/>
                    <a:pt x="313" y="129"/>
                    <a:pt x="313" y="131"/>
                  </a:cubicBezTo>
                  <a:cubicBezTo>
                    <a:pt x="307" y="136"/>
                    <a:pt x="307" y="149"/>
                    <a:pt x="304" y="157"/>
                  </a:cubicBezTo>
                  <a:cubicBezTo>
                    <a:pt x="301" y="156"/>
                    <a:pt x="298" y="155"/>
                    <a:pt x="295" y="154"/>
                  </a:cubicBezTo>
                  <a:cubicBezTo>
                    <a:pt x="283" y="139"/>
                    <a:pt x="283" y="124"/>
                    <a:pt x="264" y="130"/>
                  </a:cubicBezTo>
                  <a:cubicBezTo>
                    <a:pt x="264" y="143"/>
                    <a:pt x="265" y="156"/>
                    <a:pt x="265" y="169"/>
                  </a:cubicBezTo>
                  <a:cubicBezTo>
                    <a:pt x="261" y="179"/>
                    <a:pt x="248" y="191"/>
                    <a:pt x="240" y="198"/>
                  </a:cubicBezTo>
                  <a:cubicBezTo>
                    <a:pt x="240" y="202"/>
                    <a:pt x="240" y="206"/>
                    <a:pt x="240" y="210"/>
                  </a:cubicBezTo>
                  <a:cubicBezTo>
                    <a:pt x="243" y="213"/>
                    <a:pt x="244" y="216"/>
                    <a:pt x="251" y="219"/>
                  </a:cubicBezTo>
                  <a:cubicBezTo>
                    <a:pt x="253" y="226"/>
                    <a:pt x="255" y="233"/>
                    <a:pt x="257" y="240"/>
                  </a:cubicBezTo>
                  <a:cubicBezTo>
                    <a:pt x="258" y="242"/>
                    <a:pt x="261" y="249"/>
                    <a:pt x="272" y="249"/>
                  </a:cubicBezTo>
                  <a:cubicBezTo>
                    <a:pt x="278" y="243"/>
                    <a:pt x="277" y="242"/>
                    <a:pt x="287" y="243"/>
                  </a:cubicBezTo>
                  <a:cubicBezTo>
                    <a:pt x="290" y="250"/>
                    <a:pt x="301" y="268"/>
                    <a:pt x="294" y="281"/>
                  </a:cubicBezTo>
                  <a:cubicBezTo>
                    <a:pt x="288" y="281"/>
                    <a:pt x="277" y="289"/>
                    <a:pt x="275" y="292"/>
                  </a:cubicBezTo>
                  <a:cubicBezTo>
                    <a:pt x="273" y="295"/>
                    <a:pt x="270" y="299"/>
                    <a:pt x="268" y="303"/>
                  </a:cubicBezTo>
                  <a:close/>
                </a:path>
              </a:pathLst>
            </a:custGeom>
            <a:grpFill/>
            <a:ln w="12700">
              <a:noFill/>
              <a:miter lim="800000"/>
              <a:headEnd/>
              <a:tailEnd/>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4" name="Freeform 64"/>
            <p:cNvSpPr>
              <a:spLocks/>
            </p:cNvSpPr>
            <p:nvPr/>
          </p:nvSpPr>
          <p:spPr bwMode="auto">
            <a:xfrm rot="252837">
              <a:off x="3334650" y="2455698"/>
              <a:ext cx="524928" cy="920892"/>
            </a:xfrm>
            <a:custGeom>
              <a:avLst/>
              <a:gdLst>
                <a:gd name="T0" fmla="*/ 194 w 276"/>
                <a:gd name="T1" fmla="*/ 498 h 498"/>
                <a:gd name="T2" fmla="*/ 157 w 276"/>
                <a:gd name="T3" fmla="*/ 472 h 498"/>
                <a:gd name="T4" fmla="*/ 143 w 276"/>
                <a:gd name="T5" fmla="*/ 468 h 498"/>
                <a:gd name="T6" fmla="*/ 102 w 276"/>
                <a:gd name="T7" fmla="*/ 473 h 498"/>
                <a:gd name="T8" fmla="*/ 84 w 276"/>
                <a:gd name="T9" fmla="*/ 463 h 498"/>
                <a:gd name="T10" fmla="*/ 56 w 276"/>
                <a:gd name="T11" fmla="*/ 448 h 498"/>
                <a:gd name="T12" fmla="*/ 32 w 276"/>
                <a:gd name="T13" fmla="*/ 448 h 498"/>
                <a:gd name="T14" fmla="*/ 8 w 276"/>
                <a:gd name="T15" fmla="*/ 440 h 498"/>
                <a:gd name="T16" fmla="*/ 12 w 276"/>
                <a:gd name="T17" fmla="*/ 425 h 498"/>
                <a:gd name="T18" fmla="*/ 6 w 276"/>
                <a:gd name="T19" fmla="*/ 407 h 498"/>
                <a:gd name="T20" fmla="*/ 2 w 276"/>
                <a:gd name="T21" fmla="*/ 396 h 498"/>
                <a:gd name="T22" fmla="*/ 33 w 276"/>
                <a:gd name="T23" fmla="*/ 395 h 498"/>
                <a:gd name="T24" fmla="*/ 38 w 276"/>
                <a:gd name="T25" fmla="*/ 354 h 498"/>
                <a:gd name="T26" fmla="*/ 30 w 276"/>
                <a:gd name="T27" fmla="*/ 338 h 498"/>
                <a:gd name="T28" fmla="*/ 60 w 276"/>
                <a:gd name="T29" fmla="*/ 297 h 498"/>
                <a:gd name="T30" fmla="*/ 86 w 276"/>
                <a:gd name="T31" fmla="*/ 310 h 498"/>
                <a:gd name="T32" fmla="*/ 98 w 276"/>
                <a:gd name="T33" fmla="*/ 306 h 498"/>
                <a:gd name="T34" fmla="*/ 98 w 276"/>
                <a:gd name="T35" fmla="*/ 283 h 498"/>
                <a:gd name="T36" fmla="*/ 122 w 276"/>
                <a:gd name="T37" fmla="*/ 280 h 498"/>
                <a:gd name="T38" fmla="*/ 137 w 276"/>
                <a:gd name="T39" fmla="*/ 280 h 498"/>
                <a:gd name="T40" fmla="*/ 139 w 276"/>
                <a:gd name="T41" fmla="*/ 233 h 498"/>
                <a:gd name="T42" fmla="*/ 145 w 276"/>
                <a:gd name="T43" fmla="*/ 215 h 498"/>
                <a:gd name="T44" fmla="*/ 145 w 276"/>
                <a:gd name="T45" fmla="*/ 204 h 498"/>
                <a:gd name="T46" fmla="*/ 135 w 276"/>
                <a:gd name="T47" fmla="*/ 203 h 498"/>
                <a:gd name="T48" fmla="*/ 107 w 276"/>
                <a:gd name="T49" fmla="*/ 184 h 498"/>
                <a:gd name="T50" fmla="*/ 72 w 276"/>
                <a:gd name="T51" fmla="*/ 171 h 498"/>
                <a:gd name="T52" fmla="*/ 77 w 276"/>
                <a:gd name="T53" fmla="*/ 157 h 498"/>
                <a:gd name="T54" fmla="*/ 74 w 276"/>
                <a:gd name="T55" fmla="*/ 137 h 498"/>
                <a:gd name="T56" fmla="*/ 85 w 276"/>
                <a:gd name="T57" fmla="*/ 124 h 498"/>
                <a:gd name="T58" fmla="*/ 104 w 276"/>
                <a:gd name="T59" fmla="*/ 127 h 498"/>
                <a:gd name="T60" fmla="*/ 149 w 276"/>
                <a:gd name="T61" fmla="*/ 129 h 498"/>
                <a:gd name="T62" fmla="*/ 157 w 276"/>
                <a:gd name="T63" fmla="*/ 80 h 498"/>
                <a:gd name="T64" fmla="*/ 171 w 276"/>
                <a:gd name="T65" fmla="*/ 59 h 498"/>
                <a:gd name="T66" fmla="*/ 189 w 276"/>
                <a:gd name="T67" fmla="*/ 34 h 498"/>
                <a:gd name="T68" fmla="*/ 206 w 276"/>
                <a:gd name="T69" fmla="*/ 22 h 498"/>
                <a:gd name="T70" fmla="*/ 216 w 276"/>
                <a:gd name="T71" fmla="*/ 6 h 498"/>
                <a:gd name="T72" fmla="*/ 228 w 276"/>
                <a:gd name="T73" fmla="*/ 15 h 498"/>
                <a:gd name="T74" fmla="*/ 231 w 276"/>
                <a:gd name="T75" fmla="*/ 15 h 498"/>
                <a:gd name="T76" fmla="*/ 243 w 276"/>
                <a:gd name="T77" fmla="*/ 0 h 498"/>
                <a:gd name="T78" fmla="*/ 262 w 276"/>
                <a:gd name="T79" fmla="*/ 16 h 498"/>
                <a:gd name="T80" fmla="*/ 254 w 276"/>
                <a:gd name="T81" fmla="*/ 29 h 498"/>
                <a:gd name="T82" fmla="*/ 239 w 276"/>
                <a:gd name="T83" fmla="*/ 71 h 498"/>
                <a:gd name="T84" fmla="*/ 243 w 276"/>
                <a:gd name="T85" fmla="*/ 128 h 498"/>
                <a:gd name="T86" fmla="*/ 225 w 276"/>
                <a:gd name="T87" fmla="*/ 168 h 498"/>
                <a:gd name="T88" fmla="*/ 225 w 276"/>
                <a:gd name="T89" fmla="*/ 215 h 498"/>
                <a:gd name="T90" fmla="*/ 236 w 276"/>
                <a:gd name="T91" fmla="*/ 254 h 498"/>
                <a:gd name="T92" fmla="*/ 234 w 276"/>
                <a:gd name="T93" fmla="*/ 301 h 498"/>
                <a:gd name="T94" fmla="*/ 245 w 276"/>
                <a:gd name="T95" fmla="*/ 318 h 498"/>
                <a:gd name="T96" fmla="*/ 244 w 276"/>
                <a:gd name="T97" fmla="*/ 337 h 498"/>
                <a:gd name="T98" fmla="*/ 257 w 276"/>
                <a:gd name="T99" fmla="*/ 370 h 498"/>
                <a:gd name="T100" fmla="*/ 276 w 276"/>
                <a:gd name="T101" fmla="*/ 410 h 498"/>
                <a:gd name="T102" fmla="*/ 260 w 276"/>
                <a:gd name="T103" fmla="*/ 407 h 498"/>
                <a:gd name="T104" fmla="*/ 201 w 276"/>
                <a:gd name="T105" fmla="*/ 410 h 498"/>
                <a:gd name="T106" fmla="*/ 200 w 276"/>
                <a:gd name="T107" fmla="*/ 417 h 498"/>
                <a:gd name="T108" fmla="*/ 222 w 276"/>
                <a:gd name="T109" fmla="*/ 435 h 498"/>
                <a:gd name="T110" fmla="*/ 224 w 276"/>
                <a:gd name="T111" fmla="*/ 444 h 498"/>
                <a:gd name="T112" fmla="*/ 197 w 276"/>
                <a:gd name="T113" fmla="*/ 464 h 498"/>
                <a:gd name="T114" fmla="*/ 198 w 276"/>
                <a:gd name="T115" fmla="*/ 498 h 498"/>
                <a:gd name="T116" fmla="*/ 194 w 276"/>
                <a:gd name="T117" fmla="*/ 498 h 49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6"/>
                <a:gd name="T178" fmla="*/ 0 h 498"/>
                <a:gd name="T179" fmla="*/ 276 w 276"/>
                <a:gd name="T180" fmla="*/ 498 h 49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6" h="498">
                  <a:moveTo>
                    <a:pt x="194" y="498"/>
                  </a:moveTo>
                  <a:cubicBezTo>
                    <a:pt x="173" y="491"/>
                    <a:pt x="168" y="482"/>
                    <a:pt x="157" y="472"/>
                  </a:cubicBezTo>
                  <a:cubicBezTo>
                    <a:pt x="152" y="471"/>
                    <a:pt x="148" y="469"/>
                    <a:pt x="143" y="468"/>
                  </a:cubicBezTo>
                  <a:cubicBezTo>
                    <a:pt x="128" y="468"/>
                    <a:pt x="113" y="467"/>
                    <a:pt x="102" y="473"/>
                  </a:cubicBezTo>
                  <a:cubicBezTo>
                    <a:pt x="96" y="473"/>
                    <a:pt x="86" y="465"/>
                    <a:pt x="84" y="463"/>
                  </a:cubicBezTo>
                  <a:cubicBezTo>
                    <a:pt x="66" y="463"/>
                    <a:pt x="62" y="450"/>
                    <a:pt x="56" y="448"/>
                  </a:cubicBezTo>
                  <a:cubicBezTo>
                    <a:pt x="48" y="448"/>
                    <a:pt x="40" y="448"/>
                    <a:pt x="32" y="448"/>
                  </a:cubicBezTo>
                  <a:cubicBezTo>
                    <a:pt x="24" y="445"/>
                    <a:pt x="16" y="442"/>
                    <a:pt x="8" y="440"/>
                  </a:cubicBezTo>
                  <a:cubicBezTo>
                    <a:pt x="8" y="432"/>
                    <a:pt x="10" y="430"/>
                    <a:pt x="12" y="425"/>
                  </a:cubicBezTo>
                  <a:cubicBezTo>
                    <a:pt x="12" y="411"/>
                    <a:pt x="11" y="409"/>
                    <a:pt x="6" y="407"/>
                  </a:cubicBezTo>
                  <a:cubicBezTo>
                    <a:pt x="0" y="402"/>
                    <a:pt x="0" y="397"/>
                    <a:pt x="2" y="396"/>
                  </a:cubicBezTo>
                  <a:cubicBezTo>
                    <a:pt x="12" y="395"/>
                    <a:pt x="23" y="395"/>
                    <a:pt x="33" y="395"/>
                  </a:cubicBezTo>
                  <a:cubicBezTo>
                    <a:pt x="42" y="382"/>
                    <a:pt x="38" y="366"/>
                    <a:pt x="38" y="354"/>
                  </a:cubicBezTo>
                  <a:cubicBezTo>
                    <a:pt x="35" y="349"/>
                    <a:pt x="32" y="343"/>
                    <a:pt x="30" y="338"/>
                  </a:cubicBezTo>
                  <a:cubicBezTo>
                    <a:pt x="24" y="301"/>
                    <a:pt x="23" y="297"/>
                    <a:pt x="60" y="297"/>
                  </a:cubicBezTo>
                  <a:cubicBezTo>
                    <a:pt x="68" y="301"/>
                    <a:pt x="77" y="305"/>
                    <a:pt x="86" y="310"/>
                  </a:cubicBezTo>
                  <a:cubicBezTo>
                    <a:pt x="88" y="310"/>
                    <a:pt x="95" y="308"/>
                    <a:pt x="98" y="306"/>
                  </a:cubicBezTo>
                  <a:cubicBezTo>
                    <a:pt x="98" y="298"/>
                    <a:pt x="98" y="290"/>
                    <a:pt x="98" y="283"/>
                  </a:cubicBezTo>
                  <a:cubicBezTo>
                    <a:pt x="98" y="276"/>
                    <a:pt x="116" y="274"/>
                    <a:pt x="122" y="280"/>
                  </a:cubicBezTo>
                  <a:cubicBezTo>
                    <a:pt x="127" y="280"/>
                    <a:pt x="131" y="280"/>
                    <a:pt x="137" y="280"/>
                  </a:cubicBezTo>
                  <a:cubicBezTo>
                    <a:pt x="143" y="265"/>
                    <a:pt x="144" y="242"/>
                    <a:pt x="139" y="233"/>
                  </a:cubicBezTo>
                  <a:cubicBezTo>
                    <a:pt x="140" y="222"/>
                    <a:pt x="142" y="221"/>
                    <a:pt x="145" y="215"/>
                  </a:cubicBezTo>
                  <a:cubicBezTo>
                    <a:pt x="145" y="211"/>
                    <a:pt x="145" y="208"/>
                    <a:pt x="145" y="204"/>
                  </a:cubicBezTo>
                  <a:cubicBezTo>
                    <a:pt x="142" y="204"/>
                    <a:pt x="138" y="203"/>
                    <a:pt x="135" y="203"/>
                  </a:cubicBezTo>
                  <a:cubicBezTo>
                    <a:pt x="125" y="194"/>
                    <a:pt x="111" y="188"/>
                    <a:pt x="107" y="184"/>
                  </a:cubicBezTo>
                  <a:cubicBezTo>
                    <a:pt x="94" y="181"/>
                    <a:pt x="77" y="176"/>
                    <a:pt x="72" y="171"/>
                  </a:cubicBezTo>
                  <a:cubicBezTo>
                    <a:pt x="72" y="164"/>
                    <a:pt x="74" y="162"/>
                    <a:pt x="77" y="157"/>
                  </a:cubicBezTo>
                  <a:cubicBezTo>
                    <a:pt x="76" y="150"/>
                    <a:pt x="75" y="143"/>
                    <a:pt x="74" y="137"/>
                  </a:cubicBezTo>
                  <a:cubicBezTo>
                    <a:pt x="77" y="137"/>
                    <a:pt x="83" y="128"/>
                    <a:pt x="85" y="124"/>
                  </a:cubicBezTo>
                  <a:cubicBezTo>
                    <a:pt x="89" y="124"/>
                    <a:pt x="95" y="123"/>
                    <a:pt x="104" y="127"/>
                  </a:cubicBezTo>
                  <a:cubicBezTo>
                    <a:pt x="119" y="128"/>
                    <a:pt x="134" y="128"/>
                    <a:pt x="149" y="129"/>
                  </a:cubicBezTo>
                  <a:cubicBezTo>
                    <a:pt x="162" y="116"/>
                    <a:pt x="157" y="92"/>
                    <a:pt x="157" y="80"/>
                  </a:cubicBezTo>
                  <a:cubicBezTo>
                    <a:pt x="157" y="67"/>
                    <a:pt x="164" y="66"/>
                    <a:pt x="171" y="59"/>
                  </a:cubicBezTo>
                  <a:cubicBezTo>
                    <a:pt x="177" y="50"/>
                    <a:pt x="183" y="42"/>
                    <a:pt x="189" y="34"/>
                  </a:cubicBezTo>
                  <a:cubicBezTo>
                    <a:pt x="194" y="30"/>
                    <a:pt x="200" y="26"/>
                    <a:pt x="206" y="22"/>
                  </a:cubicBezTo>
                  <a:cubicBezTo>
                    <a:pt x="209" y="16"/>
                    <a:pt x="213" y="11"/>
                    <a:pt x="216" y="6"/>
                  </a:cubicBezTo>
                  <a:cubicBezTo>
                    <a:pt x="220" y="9"/>
                    <a:pt x="224" y="12"/>
                    <a:pt x="228" y="15"/>
                  </a:cubicBezTo>
                  <a:cubicBezTo>
                    <a:pt x="229" y="15"/>
                    <a:pt x="230" y="15"/>
                    <a:pt x="231" y="15"/>
                  </a:cubicBezTo>
                  <a:cubicBezTo>
                    <a:pt x="236" y="12"/>
                    <a:pt x="240" y="5"/>
                    <a:pt x="243" y="0"/>
                  </a:cubicBezTo>
                  <a:cubicBezTo>
                    <a:pt x="247" y="0"/>
                    <a:pt x="262" y="1"/>
                    <a:pt x="262" y="16"/>
                  </a:cubicBezTo>
                  <a:cubicBezTo>
                    <a:pt x="259" y="20"/>
                    <a:pt x="257" y="24"/>
                    <a:pt x="254" y="29"/>
                  </a:cubicBezTo>
                  <a:cubicBezTo>
                    <a:pt x="254" y="44"/>
                    <a:pt x="253" y="57"/>
                    <a:pt x="239" y="71"/>
                  </a:cubicBezTo>
                  <a:cubicBezTo>
                    <a:pt x="234" y="88"/>
                    <a:pt x="240" y="108"/>
                    <a:pt x="243" y="128"/>
                  </a:cubicBezTo>
                  <a:cubicBezTo>
                    <a:pt x="243" y="142"/>
                    <a:pt x="232" y="157"/>
                    <a:pt x="225" y="168"/>
                  </a:cubicBezTo>
                  <a:cubicBezTo>
                    <a:pt x="225" y="184"/>
                    <a:pt x="225" y="199"/>
                    <a:pt x="225" y="215"/>
                  </a:cubicBezTo>
                  <a:cubicBezTo>
                    <a:pt x="229" y="224"/>
                    <a:pt x="236" y="240"/>
                    <a:pt x="236" y="254"/>
                  </a:cubicBezTo>
                  <a:cubicBezTo>
                    <a:pt x="231" y="268"/>
                    <a:pt x="228" y="283"/>
                    <a:pt x="234" y="301"/>
                  </a:cubicBezTo>
                  <a:cubicBezTo>
                    <a:pt x="237" y="306"/>
                    <a:pt x="240" y="307"/>
                    <a:pt x="245" y="318"/>
                  </a:cubicBezTo>
                  <a:cubicBezTo>
                    <a:pt x="244" y="324"/>
                    <a:pt x="244" y="330"/>
                    <a:pt x="244" y="337"/>
                  </a:cubicBezTo>
                  <a:cubicBezTo>
                    <a:pt x="248" y="347"/>
                    <a:pt x="253" y="359"/>
                    <a:pt x="257" y="370"/>
                  </a:cubicBezTo>
                  <a:cubicBezTo>
                    <a:pt x="265" y="380"/>
                    <a:pt x="272" y="392"/>
                    <a:pt x="276" y="410"/>
                  </a:cubicBezTo>
                  <a:cubicBezTo>
                    <a:pt x="271" y="409"/>
                    <a:pt x="266" y="408"/>
                    <a:pt x="260" y="407"/>
                  </a:cubicBezTo>
                  <a:cubicBezTo>
                    <a:pt x="247" y="407"/>
                    <a:pt x="206" y="405"/>
                    <a:pt x="201" y="410"/>
                  </a:cubicBezTo>
                  <a:cubicBezTo>
                    <a:pt x="200" y="412"/>
                    <a:pt x="200" y="415"/>
                    <a:pt x="200" y="417"/>
                  </a:cubicBezTo>
                  <a:cubicBezTo>
                    <a:pt x="207" y="423"/>
                    <a:pt x="214" y="429"/>
                    <a:pt x="222" y="435"/>
                  </a:cubicBezTo>
                  <a:cubicBezTo>
                    <a:pt x="223" y="438"/>
                    <a:pt x="223" y="441"/>
                    <a:pt x="224" y="444"/>
                  </a:cubicBezTo>
                  <a:cubicBezTo>
                    <a:pt x="210" y="449"/>
                    <a:pt x="206" y="453"/>
                    <a:pt x="197" y="464"/>
                  </a:cubicBezTo>
                  <a:cubicBezTo>
                    <a:pt x="197" y="475"/>
                    <a:pt x="197" y="486"/>
                    <a:pt x="198" y="498"/>
                  </a:cubicBezTo>
                  <a:cubicBezTo>
                    <a:pt x="196" y="498"/>
                    <a:pt x="195" y="498"/>
                    <a:pt x="194" y="498"/>
                  </a:cubicBezTo>
                  <a:close/>
                </a:path>
              </a:pathLst>
            </a:custGeom>
            <a:grpFill/>
            <a:ln w="12700">
              <a:noFill/>
              <a:miter lim="800000"/>
              <a:headEnd/>
              <a:tailEnd/>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5" name="Freeform 65"/>
            <p:cNvSpPr>
              <a:spLocks/>
            </p:cNvSpPr>
            <p:nvPr/>
          </p:nvSpPr>
          <p:spPr bwMode="auto">
            <a:xfrm rot="252837">
              <a:off x="1728736" y="2354516"/>
              <a:ext cx="1325764" cy="934091"/>
            </a:xfrm>
            <a:custGeom>
              <a:avLst/>
              <a:gdLst>
                <a:gd name="T0" fmla="*/ 293 w 699"/>
                <a:gd name="T1" fmla="*/ 490 h 505"/>
                <a:gd name="T2" fmla="*/ 241 w 699"/>
                <a:gd name="T3" fmla="*/ 427 h 505"/>
                <a:gd name="T4" fmla="*/ 139 w 699"/>
                <a:gd name="T5" fmla="*/ 407 h 505"/>
                <a:gd name="T6" fmla="*/ 83 w 699"/>
                <a:gd name="T7" fmla="*/ 376 h 505"/>
                <a:gd name="T8" fmla="*/ 39 w 699"/>
                <a:gd name="T9" fmla="*/ 359 h 505"/>
                <a:gd name="T10" fmla="*/ 0 w 699"/>
                <a:gd name="T11" fmla="*/ 232 h 505"/>
                <a:gd name="T12" fmla="*/ 6 w 699"/>
                <a:gd name="T13" fmla="*/ 184 h 505"/>
                <a:gd name="T14" fmla="*/ 24 w 699"/>
                <a:gd name="T15" fmla="*/ 185 h 505"/>
                <a:gd name="T16" fmla="*/ 61 w 699"/>
                <a:gd name="T17" fmla="*/ 192 h 505"/>
                <a:gd name="T18" fmla="*/ 89 w 699"/>
                <a:gd name="T19" fmla="*/ 183 h 505"/>
                <a:gd name="T20" fmla="*/ 78 w 699"/>
                <a:gd name="T21" fmla="*/ 141 h 505"/>
                <a:gd name="T22" fmla="*/ 101 w 699"/>
                <a:gd name="T23" fmla="*/ 126 h 505"/>
                <a:gd name="T24" fmla="*/ 68 w 699"/>
                <a:gd name="T25" fmla="*/ 70 h 505"/>
                <a:gd name="T26" fmla="*/ 59 w 699"/>
                <a:gd name="T27" fmla="*/ 37 h 505"/>
                <a:gd name="T28" fmla="*/ 141 w 699"/>
                <a:gd name="T29" fmla="*/ 22 h 505"/>
                <a:gd name="T30" fmla="*/ 224 w 699"/>
                <a:gd name="T31" fmla="*/ 5 h 505"/>
                <a:gd name="T32" fmla="*/ 339 w 699"/>
                <a:gd name="T33" fmla="*/ 41 h 505"/>
                <a:gd name="T34" fmla="*/ 379 w 699"/>
                <a:gd name="T35" fmla="*/ 69 h 505"/>
                <a:gd name="T36" fmla="*/ 404 w 699"/>
                <a:gd name="T37" fmla="*/ 61 h 505"/>
                <a:gd name="T38" fmla="*/ 427 w 699"/>
                <a:gd name="T39" fmla="*/ 30 h 505"/>
                <a:gd name="T40" fmla="*/ 481 w 699"/>
                <a:gd name="T41" fmla="*/ 47 h 505"/>
                <a:gd name="T42" fmla="*/ 521 w 699"/>
                <a:gd name="T43" fmla="*/ 72 h 505"/>
                <a:gd name="T44" fmla="*/ 527 w 699"/>
                <a:gd name="T45" fmla="*/ 78 h 505"/>
                <a:gd name="T46" fmla="*/ 579 w 699"/>
                <a:gd name="T47" fmla="*/ 103 h 505"/>
                <a:gd name="T48" fmla="*/ 626 w 699"/>
                <a:gd name="T49" fmla="*/ 134 h 505"/>
                <a:gd name="T50" fmla="*/ 669 w 699"/>
                <a:gd name="T51" fmla="*/ 177 h 505"/>
                <a:gd name="T52" fmla="*/ 685 w 699"/>
                <a:gd name="T53" fmla="*/ 232 h 505"/>
                <a:gd name="T54" fmla="*/ 648 w 699"/>
                <a:gd name="T55" fmla="*/ 304 h 505"/>
                <a:gd name="T56" fmla="*/ 628 w 699"/>
                <a:gd name="T57" fmla="*/ 328 h 505"/>
                <a:gd name="T58" fmla="*/ 629 w 699"/>
                <a:gd name="T59" fmla="*/ 352 h 505"/>
                <a:gd name="T60" fmla="*/ 577 w 699"/>
                <a:gd name="T61" fmla="*/ 341 h 505"/>
                <a:gd name="T62" fmla="*/ 597 w 699"/>
                <a:gd name="T63" fmla="*/ 410 h 505"/>
                <a:gd name="T64" fmla="*/ 586 w 699"/>
                <a:gd name="T65" fmla="*/ 449 h 505"/>
                <a:gd name="T66" fmla="*/ 563 w 699"/>
                <a:gd name="T67" fmla="*/ 459 h 505"/>
                <a:gd name="T68" fmla="*/ 543 w 699"/>
                <a:gd name="T69" fmla="*/ 451 h 505"/>
                <a:gd name="T70" fmla="*/ 526 w 699"/>
                <a:gd name="T71" fmla="*/ 441 h 505"/>
                <a:gd name="T72" fmla="*/ 509 w 699"/>
                <a:gd name="T73" fmla="*/ 441 h 505"/>
                <a:gd name="T74" fmla="*/ 469 w 699"/>
                <a:gd name="T75" fmla="*/ 411 h 505"/>
                <a:gd name="T76" fmla="*/ 447 w 699"/>
                <a:gd name="T77" fmla="*/ 369 h 505"/>
                <a:gd name="T78" fmla="*/ 392 w 699"/>
                <a:gd name="T79" fmla="*/ 390 h 505"/>
                <a:gd name="T80" fmla="*/ 405 w 699"/>
                <a:gd name="T81" fmla="*/ 418 h 505"/>
                <a:gd name="T82" fmla="*/ 372 w 699"/>
                <a:gd name="T83" fmla="*/ 483 h 505"/>
                <a:gd name="T84" fmla="*/ 350 w 699"/>
                <a:gd name="T85" fmla="*/ 503 h 505"/>
                <a:gd name="T86" fmla="*/ 319 w 699"/>
                <a:gd name="T87" fmla="*/ 494 h 5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99"/>
                <a:gd name="T133" fmla="*/ 0 h 505"/>
                <a:gd name="T134" fmla="*/ 699 w 699"/>
                <a:gd name="T135" fmla="*/ 505 h 5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99" h="505">
                  <a:moveTo>
                    <a:pt x="309" y="505"/>
                  </a:moveTo>
                  <a:cubicBezTo>
                    <a:pt x="304" y="500"/>
                    <a:pt x="299" y="495"/>
                    <a:pt x="293" y="490"/>
                  </a:cubicBezTo>
                  <a:cubicBezTo>
                    <a:pt x="289" y="474"/>
                    <a:pt x="283" y="460"/>
                    <a:pt x="277" y="448"/>
                  </a:cubicBezTo>
                  <a:cubicBezTo>
                    <a:pt x="264" y="433"/>
                    <a:pt x="252" y="431"/>
                    <a:pt x="241" y="427"/>
                  </a:cubicBezTo>
                  <a:cubicBezTo>
                    <a:pt x="221" y="427"/>
                    <a:pt x="201" y="428"/>
                    <a:pt x="181" y="428"/>
                  </a:cubicBezTo>
                  <a:cubicBezTo>
                    <a:pt x="160" y="425"/>
                    <a:pt x="150" y="414"/>
                    <a:pt x="139" y="407"/>
                  </a:cubicBezTo>
                  <a:cubicBezTo>
                    <a:pt x="117" y="404"/>
                    <a:pt x="102" y="398"/>
                    <a:pt x="89" y="388"/>
                  </a:cubicBezTo>
                  <a:cubicBezTo>
                    <a:pt x="89" y="385"/>
                    <a:pt x="83" y="377"/>
                    <a:pt x="83" y="376"/>
                  </a:cubicBezTo>
                  <a:cubicBezTo>
                    <a:pt x="81" y="374"/>
                    <a:pt x="79" y="372"/>
                    <a:pt x="78" y="371"/>
                  </a:cubicBezTo>
                  <a:cubicBezTo>
                    <a:pt x="61" y="369"/>
                    <a:pt x="49" y="366"/>
                    <a:pt x="39" y="359"/>
                  </a:cubicBezTo>
                  <a:cubicBezTo>
                    <a:pt x="16" y="353"/>
                    <a:pt x="7" y="318"/>
                    <a:pt x="3" y="304"/>
                  </a:cubicBezTo>
                  <a:cubicBezTo>
                    <a:pt x="2" y="279"/>
                    <a:pt x="1" y="255"/>
                    <a:pt x="0" y="232"/>
                  </a:cubicBezTo>
                  <a:cubicBezTo>
                    <a:pt x="5" y="223"/>
                    <a:pt x="11" y="212"/>
                    <a:pt x="12" y="205"/>
                  </a:cubicBezTo>
                  <a:cubicBezTo>
                    <a:pt x="12" y="193"/>
                    <a:pt x="6" y="187"/>
                    <a:pt x="6" y="184"/>
                  </a:cubicBezTo>
                  <a:cubicBezTo>
                    <a:pt x="8" y="183"/>
                    <a:pt x="10" y="183"/>
                    <a:pt x="12" y="183"/>
                  </a:cubicBezTo>
                  <a:cubicBezTo>
                    <a:pt x="15" y="186"/>
                    <a:pt x="20" y="185"/>
                    <a:pt x="24" y="185"/>
                  </a:cubicBezTo>
                  <a:cubicBezTo>
                    <a:pt x="28" y="181"/>
                    <a:pt x="29" y="179"/>
                    <a:pt x="29" y="176"/>
                  </a:cubicBezTo>
                  <a:cubicBezTo>
                    <a:pt x="41" y="171"/>
                    <a:pt x="45" y="184"/>
                    <a:pt x="61" y="192"/>
                  </a:cubicBezTo>
                  <a:cubicBezTo>
                    <a:pt x="64" y="192"/>
                    <a:pt x="79" y="192"/>
                    <a:pt x="84" y="189"/>
                  </a:cubicBezTo>
                  <a:cubicBezTo>
                    <a:pt x="85" y="187"/>
                    <a:pt x="87" y="185"/>
                    <a:pt x="89" y="183"/>
                  </a:cubicBezTo>
                  <a:cubicBezTo>
                    <a:pt x="89" y="178"/>
                    <a:pt x="89" y="173"/>
                    <a:pt x="89" y="169"/>
                  </a:cubicBezTo>
                  <a:cubicBezTo>
                    <a:pt x="80" y="157"/>
                    <a:pt x="72" y="151"/>
                    <a:pt x="78" y="141"/>
                  </a:cubicBezTo>
                  <a:cubicBezTo>
                    <a:pt x="84" y="138"/>
                    <a:pt x="89" y="135"/>
                    <a:pt x="95" y="132"/>
                  </a:cubicBezTo>
                  <a:cubicBezTo>
                    <a:pt x="97" y="130"/>
                    <a:pt x="98" y="128"/>
                    <a:pt x="101" y="126"/>
                  </a:cubicBezTo>
                  <a:cubicBezTo>
                    <a:pt x="112" y="104"/>
                    <a:pt x="99" y="99"/>
                    <a:pt x="89" y="92"/>
                  </a:cubicBezTo>
                  <a:cubicBezTo>
                    <a:pt x="84" y="81"/>
                    <a:pt x="75" y="70"/>
                    <a:pt x="68" y="70"/>
                  </a:cubicBezTo>
                  <a:cubicBezTo>
                    <a:pt x="67" y="65"/>
                    <a:pt x="64" y="63"/>
                    <a:pt x="64" y="58"/>
                  </a:cubicBezTo>
                  <a:cubicBezTo>
                    <a:pt x="72" y="50"/>
                    <a:pt x="60" y="38"/>
                    <a:pt x="59" y="37"/>
                  </a:cubicBezTo>
                  <a:cubicBezTo>
                    <a:pt x="59" y="35"/>
                    <a:pt x="59" y="34"/>
                    <a:pt x="59" y="33"/>
                  </a:cubicBezTo>
                  <a:cubicBezTo>
                    <a:pt x="82" y="27"/>
                    <a:pt x="115" y="29"/>
                    <a:pt x="141" y="22"/>
                  </a:cubicBezTo>
                  <a:cubicBezTo>
                    <a:pt x="164" y="10"/>
                    <a:pt x="181" y="0"/>
                    <a:pt x="212" y="0"/>
                  </a:cubicBezTo>
                  <a:cubicBezTo>
                    <a:pt x="216" y="2"/>
                    <a:pt x="220" y="4"/>
                    <a:pt x="224" y="5"/>
                  </a:cubicBezTo>
                  <a:cubicBezTo>
                    <a:pt x="247" y="5"/>
                    <a:pt x="271" y="2"/>
                    <a:pt x="295" y="12"/>
                  </a:cubicBezTo>
                  <a:cubicBezTo>
                    <a:pt x="309" y="21"/>
                    <a:pt x="324" y="31"/>
                    <a:pt x="339" y="41"/>
                  </a:cubicBezTo>
                  <a:cubicBezTo>
                    <a:pt x="340" y="42"/>
                    <a:pt x="341" y="45"/>
                    <a:pt x="343" y="47"/>
                  </a:cubicBezTo>
                  <a:cubicBezTo>
                    <a:pt x="351" y="53"/>
                    <a:pt x="362" y="63"/>
                    <a:pt x="379" y="69"/>
                  </a:cubicBezTo>
                  <a:cubicBezTo>
                    <a:pt x="384" y="69"/>
                    <a:pt x="390" y="69"/>
                    <a:pt x="396" y="69"/>
                  </a:cubicBezTo>
                  <a:cubicBezTo>
                    <a:pt x="398" y="66"/>
                    <a:pt x="401" y="64"/>
                    <a:pt x="404" y="61"/>
                  </a:cubicBezTo>
                  <a:cubicBezTo>
                    <a:pt x="406" y="50"/>
                    <a:pt x="404" y="40"/>
                    <a:pt x="401" y="33"/>
                  </a:cubicBezTo>
                  <a:cubicBezTo>
                    <a:pt x="407" y="27"/>
                    <a:pt x="417" y="29"/>
                    <a:pt x="427" y="30"/>
                  </a:cubicBezTo>
                  <a:cubicBezTo>
                    <a:pt x="432" y="33"/>
                    <a:pt x="438" y="37"/>
                    <a:pt x="444" y="41"/>
                  </a:cubicBezTo>
                  <a:cubicBezTo>
                    <a:pt x="454" y="43"/>
                    <a:pt x="467" y="46"/>
                    <a:pt x="481" y="47"/>
                  </a:cubicBezTo>
                  <a:cubicBezTo>
                    <a:pt x="488" y="51"/>
                    <a:pt x="496" y="54"/>
                    <a:pt x="504" y="58"/>
                  </a:cubicBezTo>
                  <a:cubicBezTo>
                    <a:pt x="510" y="63"/>
                    <a:pt x="516" y="67"/>
                    <a:pt x="521" y="72"/>
                  </a:cubicBezTo>
                  <a:cubicBezTo>
                    <a:pt x="521" y="73"/>
                    <a:pt x="521" y="73"/>
                    <a:pt x="521" y="74"/>
                  </a:cubicBezTo>
                  <a:cubicBezTo>
                    <a:pt x="523" y="75"/>
                    <a:pt x="525" y="77"/>
                    <a:pt x="527" y="78"/>
                  </a:cubicBezTo>
                  <a:cubicBezTo>
                    <a:pt x="536" y="80"/>
                    <a:pt x="545" y="78"/>
                    <a:pt x="556" y="76"/>
                  </a:cubicBezTo>
                  <a:cubicBezTo>
                    <a:pt x="563" y="85"/>
                    <a:pt x="571" y="94"/>
                    <a:pt x="579" y="103"/>
                  </a:cubicBezTo>
                  <a:cubicBezTo>
                    <a:pt x="589" y="111"/>
                    <a:pt x="600" y="118"/>
                    <a:pt x="610" y="126"/>
                  </a:cubicBezTo>
                  <a:cubicBezTo>
                    <a:pt x="615" y="129"/>
                    <a:pt x="620" y="131"/>
                    <a:pt x="626" y="134"/>
                  </a:cubicBezTo>
                  <a:cubicBezTo>
                    <a:pt x="635" y="134"/>
                    <a:pt x="645" y="134"/>
                    <a:pt x="654" y="134"/>
                  </a:cubicBezTo>
                  <a:cubicBezTo>
                    <a:pt x="659" y="139"/>
                    <a:pt x="668" y="163"/>
                    <a:pt x="669" y="177"/>
                  </a:cubicBezTo>
                  <a:cubicBezTo>
                    <a:pt x="673" y="187"/>
                    <a:pt x="678" y="197"/>
                    <a:pt x="682" y="207"/>
                  </a:cubicBezTo>
                  <a:cubicBezTo>
                    <a:pt x="683" y="215"/>
                    <a:pt x="683" y="223"/>
                    <a:pt x="685" y="232"/>
                  </a:cubicBezTo>
                  <a:cubicBezTo>
                    <a:pt x="689" y="238"/>
                    <a:pt x="699" y="250"/>
                    <a:pt x="688" y="262"/>
                  </a:cubicBezTo>
                  <a:cubicBezTo>
                    <a:pt x="662" y="275"/>
                    <a:pt x="664" y="278"/>
                    <a:pt x="648" y="304"/>
                  </a:cubicBezTo>
                  <a:cubicBezTo>
                    <a:pt x="642" y="308"/>
                    <a:pt x="635" y="314"/>
                    <a:pt x="629" y="319"/>
                  </a:cubicBezTo>
                  <a:cubicBezTo>
                    <a:pt x="628" y="322"/>
                    <a:pt x="628" y="325"/>
                    <a:pt x="628" y="328"/>
                  </a:cubicBezTo>
                  <a:cubicBezTo>
                    <a:pt x="634" y="333"/>
                    <a:pt x="640" y="339"/>
                    <a:pt x="647" y="345"/>
                  </a:cubicBezTo>
                  <a:cubicBezTo>
                    <a:pt x="647" y="355"/>
                    <a:pt x="632" y="352"/>
                    <a:pt x="629" y="352"/>
                  </a:cubicBezTo>
                  <a:cubicBezTo>
                    <a:pt x="622" y="348"/>
                    <a:pt x="616" y="344"/>
                    <a:pt x="609" y="339"/>
                  </a:cubicBezTo>
                  <a:cubicBezTo>
                    <a:pt x="599" y="339"/>
                    <a:pt x="580" y="338"/>
                    <a:pt x="577" y="341"/>
                  </a:cubicBezTo>
                  <a:cubicBezTo>
                    <a:pt x="577" y="360"/>
                    <a:pt x="575" y="372"/>
                    <a:pt x="597" y="389"/>
                  </a:cubicBezTo>
                  <a:cubicBezTo>
                    <a:pt x="597" y="395"/>
                    <a:pt x="597" y="403"/>
                    <a:pt x="597" y="410"/>
                  </a:cubicBezTo>
                  <a:cubicBezTo>
                    <a:pt x="600" y="419"/>
                    <a:pt x="603" y="428"/>
                    <a:pt x="606" y="438"/>
                  </a:cubicBezTo>
                  <a:cubicBezTo>
                    <a:pt x="606" y="449"/>
                    <a:pt x="596" y="448"/>
                    <a:pt x="586" y="449"/>
                  </a:cubicBezTo>
                  <a:cubicBezTo>
                    <a:pt x="577" y="451"/>
                    <a:pt x="575" y="454"/>
                    <a:pt x="569" y="459"/>
                  </a:cubicBezTo>
                  <a:cubicBezTo>
                    <a:pt x="567" y="459"/>
                    <a:pt x="564" y="459"/>
                    <a:pt x="563" y="459"/>
                  </a:cubicBezTo>
                  <a:cubicBezTo>
                    <a:pt x="561" y="457"/>
                    <a:pt x="560" y="454"/>
                    <a:pt x="559" y="452"/>
                  </a:cubicBezTo>
                  <a:cubicBezTo>
                    <a:pt x="554" y="451"/>
                    <a:pt x="549" y="451"/>
                    <a:pt x="543" y="451"/>
                  </a:cubicBezTo>
                  <a:cubicBezTo>
                    <a:pt x="543" y="446"/>
                    <a:pt x="539" y="444"/>
                    <a:pt x="536" y="442"/>
                  </a:cubicBezTo>
                  <a:cubicBezTo>
                    <a:pt x="533" y="441"/>
                    <a:pt x="529" y="441"/>
                    <a:pt x="526" y="441"/>
                  </a:cubicBezTo>
                  <a:cubicBezTo>
                    <a:pt x="524" y="444"/>
                    <a:pt x="516" y="450"/>
                    <a:pt x="513" y="449"/>
                  </a:cubicBezTo>
                  <a:cubicBezTo>
                    <a:pt x="511" y="446"/>
                    <a:pt x="510" y="444"/>
                    <a:pt x="509" y="441"/>
                  </a:cubicBezTo>
                  <a:cubicBezTo>
                    <a:pt x="503" y="440"/>
                    <a:pt x="498" y="439"/>
                    <a:pt x="493" y="438"/>
                  </a:cubicBezTo>
                  <a:cubicBezTo>
                    <a:pt x="484" y="428"/>
                    <a:pt x="477" y="420"/>
                    <a:pt x="469" y="411"/>
                  </a:cubicBezTo>
                  <a:cubicBezTo>
                    <a:pt x="468" y="408"/>
                    <a:pt x="467" y="407"/>
                    <a:pt x="466" y="405"/>
                  </a:cubicBezTo>
                  <a:cubicBezTo>
                    <a:pt x="466" y="384"/>
                    <a:pt x="455" y="379"/>
                    <a:pt x="447" y="369"/>
                  </a:cubicBezTo>
                  <a:cubicBezTo>
                    <a:pt x="433" y="365"/>
                    <a:pt x="417" y="367"/>
                    <a:pt x="407" y="367"/>
                  </a:cubicBezTo>
                  <a:cubicBezTo>
                    <a:pt x="387" y="370"/>
                    <a:pt x="394" y="369"/>
                    <a:pt x="392" y="390"/>
                  </a:cubicBezTo>
                  <a:cubicBezTo>
                    <a:pt x="396" y="395"/>
                    <a:pt x="401" y="401"/>
                    <a:pt x="405" y="407"/>
                  </a:cubicBezTo>
                  <a:cubicBezTo>
                    <a:pt x="405" y="411"/>
                    <a:pt x="405" y="414"/>
                    <a:pt x="405" y="418"/>
                  </a:cubicBezTo>
                  <a:cubicBezTo>
                    <a:pt x="399" y="427"/>
                    <a:pt x="382" y="436"/>
                    <a:pt x="392" y="451"/>
                  </a:cubicBezTo>
                  <a:cubicBezTo>
                    <a:pt x="392" y="458"/>
                    <a:pt x="378" y="477"/>
                    <a:pt x="372" y="483"/>
                  </a:cubicBezTo>
                  <a:cubicBezTo>
                    <a:pt x="369" y="491"/>
                    <a:pt x="362" y="494"/>
                    <a:pt x="356" y="497"/>
                  </a:cubicBezTo>
                  <a:cubicBezTo>
                    <a:pt x="353" y="499"/>
                    <a:pt x="352" y="501"/>
                    <a:pt x="350" y="503"/>
                  </a:cubicBezTo>
                  <a:cubicBezTo>
                    <a:pt x="339" y="503"/>
                    <a:pt x="339" y="496"/>
                    <a:pt x="339" y="494"/>
                  </a:cubicBezTo>
                  <a:cubicBezTo>
                    <a:pt x="331" y="489"/>
                    <a:pt x="322" y="493"/>
                    <a:pt x="319" y="494"/>
                  </a:cubicBezTo>
                  <a:cubicBezTo>
                    <a:pt x="315" y="499"/>
                    <a:pt x="314" y="503"/>
                    <a:pt x="309" y="505"/>
                  </a:cubicBezTo>
                  <a:close/>
                </a:path>
              </a:pathLst>
            </a:custGeom>
            <a:grpFill/>
            <a:ln w="12700">
              <a:noFill/>
              <a:miter lim="800000"/>
              <a:headEnd/>
              <a:tailEnd/>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6" name="Freeform 66"/>
            <p:cNvSpPr>
              <a:spLocks/>
            </p:cNvSpPr>
            <p:nvPr/>
          </p:nvSpPr>
          <p:spPr bwMode="auto">
            <a:xfrm rot="252837">
              <a:off x="3790248" y="2341320"/>
              <a:ext cx="360800" cy="708265"/>
            </a:xfrm>
            <a:custGeom>
              <a:avLst/>
              <a:gdLst>
                <a:gd name="T0" fmla="*/ 19 w 191"/>
                <a:gd name="T1" fmla="*/ 383 h 383"/>
                <a:gd name="T2" fmla="*/ 6 w 191"/>
                <a:gd name="T3" fmla="*/ 350 h 383"/>
                <a:gd name="T4" fmla="*/ 11 w 191"/>
                <a:gd name="T5" fmla="*/ 333 h 383"/>
                <a:gd name="T6" fmla="*/ 10 w 191"/>
                <a:gd name="T7" fmla="*/ 313 h 383"/>
                <a:gd name="T8" fmla="*/ 0 w 191"/>
                <a:gd name="T9" fmla="*/ 288 h 383"/>
                <a:gd name="T10" fmla="*/ 0 w 191"/>
                <a:gd name="T11" fmla="*/ 247 h 383"/>
                <a:gd name="T12" fmla="*/ 17 w 191"/>
                <a:gd name="T13" fmla="*/ 216 h 383"/>
                <a:gd name="T14" fmla="*/ 18 w 191"/>
                <a:gd name="T15" fmla="*/ 201 h 383"/>
                <a:gd name="T16" fmla="*/ 25 w 191"/>
                <a:gd name="T17" fmla="*/ 139 h 383"/>
                <a:gd name="T18" fmla="*/ 29 w 191"/>
                <a:gd name="T19" fmla="*/ 107 h 383"/>
                <a:gd name="T20" fmla="*/ 36 w 191"/>
                <a:gd name="T21" fmla="*/ 95 h 383"/>
                <a:gd name="T22" fmla="*/ 62 w 191"/>
                <a:gd name="T23" fmla="*/ 62 h 383"/>
                <a:gd name="T24" fmla="*/ 85 w 191"/>
                <a:gd name="T25" fmla="*/ 32 h 383"/>
                <a:gd name="T26" fmla="*/ 96 w 191"/>
                <a:gd name="T27" fmla="*/ 22 h 383"/>
                <a:gd name="T28" fmla="*/ 134 w 191"/>
                <a:gd name="T29" fmla="*/ 18 h 383"/>
                <a:gd name="T30" fmla="*/ 158 w 191"/>
                <a:gd name="T31" fmla="*/ 6 h 383"/>
                <a:gd name="T32" fmla="*/ 163 w 191"/>
                <a:gd name="T33" fmla="*/ 0 h 383"/>
                <a:gd name="T34" fmla="*/ 173 w 191"/>
                <a:gd name="T35" fmla="*/ 7 h 383"/>
                <a:gd name="T36" fmla="*/ 156 w 191"/>
                <a:gd name="T37" fmla="*/ 34 h 383"/>
                <a:gd name="T38" fmla="*/ 191 w 191"/>
                <a:gd name="T39" fmla="*/ 69 h 383"/>
                <a:gd name="T40" fmla="*/ 191 w 191"/>
                <a:gd name="T41" fmla="*/ 79 h 383"/>
                <a:gd name="T42" fmla="*/ 163 w 191"/>
                <a:gd name="T43" fmla="*/ 103 h 383"/>
                <a:gd name="T44" fmla="*/ 154 w 191"/>
                <a:gd name="T45" fmla="*/ 143 h 383"/>
                <a:gd name="T46" fmla="*/ 168 w 191"/>
                <a:gd name="T47" fmla="*/ 155 h 383"/>
                <a:gd name="T48" fmla="*/ 184 w 191"/>
                <a:gd name="T49" fmla="*/ 193 h 383"/>
                <a:gd name="T50" fmla="*/ 178 w 191"/>
                <a:gd name="T51" fmla="*/ 215 h 383"/>
                <a:gd name="T52" fmla="*/ 155 w 191"/>
                <a:gd name="T53" fmla="*/ 244 h 383"/>
                <a:gd name="T54" fmla="*/ 154 w 191"/>
                <a:gd name="T55" fmla="*/ 251 h 383"/>
                <a:gd name="T56" fmla="*/ 168 w 191"/>
                <a:gd name="T57" fmla="*/ 265 h 383"/>
                <a:gd name="T58" fmla="*/ 167 w 191"/>
                <a:gd name="T59" fmla="*/ 304 h 383"/>
                <a:gd name="T60" fmla="*/ 132 w 191"/>
                <a:gd name="T61" fmla="*/ 337 h 383"/>
                <a:gd name="T62" fmla="*/ 92 w 191"/>
                <a:gd name="T63" fmla="*/ 347 h 383"/>
                <a:gd name="T64" fmla="*/ 52 w 191"/>
                <a:gd name="T65" fmla="*/ 363 h 383"/>
                <a:gd name="T66" fmla="*/ 37 w 191"/>
                <a:gd name="T67" fmla="*/ 372 h 383"/>
                <a:gd name="T68" fmla="*/ 19 w 191"/>
                <a:gd name="T69" fmla="*/ 383 h 3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1"/>
                <a:gd name="T106" fmla="*/ 0 h 383"/>
                <a:gd name="T107" fmla="*/ 191 w 191"/>
                <a:gd name="T108" fmla="*/ 383 h 3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1" h="383">
                  <a:moveTo>
                    <a:pt x="19" y="383"/>
                  </a:moveTo>
                  <a:cubicBezTo>
                    <a:pt x="2" y="373"/>
                    <a:pt x="6" y="360"/>
                    <a:pt x="6" y="350"/>
                  </a:cubicBezTo>
                  <a:cubicBezTo>
                    <a:pt x="8" y="344"/>
                    <a:pt x="9" y="339"/>
                    <a:pt x="11" y="333"/>
                  </a:cubicBezTo>
                  <a:cubicBezTo>
                    <a:pt x="10" y="326"/>
                    <a:pt x="10" y="320"/>
                    <a:pt x="10" y="313"/>
                  </a:cubicBezTo>
                  <a:cubicBezTo>
                    <a:pt x="6" y="305"/>
                    <a:pt x="3" y="297"/>
                    <a:pt x="0" y="288"/>
                  </a:cubicBezTo>
                  <a:cubicBezTo>
                    <a:pt x="0" y="274"/>
                    <a:pt x="0" y="260"/>
                    <a:pt x="0" y="247"/>
                  </a:cubicBezTo>
                  <a:cubicBezTo>
                    <a:pt x="8" y="235"/>
                    <a:pt x="11" y="226"/>
                    <a:pt x="17" y="216"/>
                  </a:cubicBezTo>
                  <a:cubicBezTo>
                    <a:pt x="17" y="211"/>
                    <a:pt x="17" y="205"/>
                    <a:pt x="18" y="201"/>
                  </a:cubicBezTo>
                  <a:cubicBezTo>
                    <a:pt x="14" y="175"/>
                    <a:pt x="3" y="153"/>
                    <a:pt x="25" y="139"/>
                  </a:cubicBezTo>
                  <a:cubicBezTo>
                    <a:pt x="29" y="125"/>
                    <a:pt x="29" y="117"/>
                    <a:pt x="29" y="107"/>
                  </a:cubicBezTo>
                  <a:cubicBezTo>
                    <a:pt x="31" y="103"/>
                    <a:pt x="33" y="99"/>
                    <a:pt x="36" y="95"/>
                  </a:cubicBezTo>
                  <a:cubicBezTo>
                    <a:pt x="39" y="77"/>
                    <a:pt x="49" y="70"/>
                    <a:pt x="62" y="62"/>
                  </a:cubicBezTo>
                  <a:cubicBezTo>
                    <a:pt x="68" y="52"/>
                    <a:pt x="75" y="37"/>
                    <a:pt x="85" y="32"/>
                  </a:cubicBezTo>
                  <a:cubicBezTo>
                    <a:pt x="89" y="29"/>
                    <a:pt x="92" y="25"/>
                    <a:pt x="96" y="22"/>
                  </a:cubicBezTo>
                  <a:cubicBezTo>
                    <a:pt x="102" y="22"/>
                    <a:pt x="126" y="26"/>
                    <a:pt x="134" y="18"/>
                  </a:cubicBezTo>
                  <a:cubicBezTo>
                    <a:pt x="142" y="16"/>
                    <a:pt x="150" y="14"/>
                    <a:pt x="158" y="6"/>
                  </a:cubicBezTo>
                  <a:cubicBezTo>
                    <a:pt x="160" y="3"/>
                    <a:pt x="161" y="1"/>
                    <a:pt x="163" y="0"/>
                  </a:cubicBezTo>
                  <a:cubicBezTo>
                    <a:pt x="166" y="2"/>
                    <a:pt x="170" y="4"/>
                    <a:pt x="173" y="7"/>
                  </a:cubicBezTo>
                  <a:cubicBezTo>
                    <a:pt x="173" y="16"/>
                    <a:pt x="152" y="21"/>
                    <a:pt x="156" y="34"/>
                  </a:cubicBezTo>
                  <a:cubicBezTo>
                    <a:pt x="171" y="37"/>
                    <a:pt x="178" y="50"/>
                    <a:pt x="191" y="69"/>
                  </a:cubicBezTo>
                  <a:cubicBezTo>
                    <a:pt x="191" y="72"/>
                    <a:pt x="191" y="76"/>
                    <a:pt x="191" y="79"/>
                  </a:cubicBezTo>
                  <a:cubicBezTo>
                    <a:pt x="182" y="95"/>
                    <a:pt x="176" y="95"/>
                    <a:pt x="163" y="103"/>
                  </a:cubicBezTo>
                  <a:cubicBezTo>
                    <a:pt x="157" y="115"/>
                    <a:pt x="144" y="129"/>
                    <a:pt x="154" y="143"/>
                  </a:cubicBezTo>
                  <a:cubicBezTo>
                    <a:pt x="158" y="147"/>
                    <a:pt x="163" y="151"/>
                    <a:pt x="168" y="155"/>
                  </a:cubicBezTo>
                  <a:cubicBezTo>
                    <a:pt x="173" y="164"/>
                    <a:pt x="184" y="172"/>
                    <a:pt x="184" y="193"/>
                  </a:cubicBezTo>
                  <a:cubicBezTo>
                    <a:pt x="181" y="200"/>
                    <a:pt x="180" y="208"/>
                    <a:pt x="178" y="215"/>
                  </a:cubicBezTo>
                  <a:cubicBezTo>
                    <a:pt x="174" y="223"/>
                    <a:pt x="162" y="239"/>
                    <a:pt x="155" y="244"/>
                  </a:cubicBezTo>
                  <a:cubicBezTo>
                    <a:pt x="154" y="247"/>
                    <a:pt x="154" y="249"/>
                    <a:pt x="154" y="251"/>
                  </a:cubicBezTo>
                  <a:cubicBezTo>
                    <a:pt x="158" y="256"/>
                    <a:pt x="163" y="261"/>
                    <a:pt x="168" y="265"/>
                  </a:cubicBezTo>
                  <a:cubicBezTo>
                    <a:pt x="171" y="274"/>
                    <a:pt x="171" y="291"/>
                    <a:pt x="167" y="304"/>
                  </a:cubicBezTo>
                  <a:cubicBezTo>
                    <a:pt x="157" y="317"/>
                    <a:pt x="145" y="327"/>
                    <a:pt x="132" y="337"/>
                  </a:cubicBezTo>
                  <a:cubicBezTo>
                    <a:pt x="119" y="340"/>
                    <a:pt x="105" y="344"/>
                    <a:pt x="92" y="347"/>
                  </a:cubicBezTo>
                  <a:cubicBezTo>
                    <a:pt x="78" y="359"/>
                    <a:pt x="67" y="360"/>
                    <a:pt x="52" y="363"/>
                  </a:cubicBezTo>
                  <a:cubicBezTo>
                    <a:pt x="47" y="366"/>
                    <a:pt x="42" y="369"/>
                    <a:pt x="37" y="372"/>
                  </a:cubicBezTo>
                  <a:cubicBezTo>
                    <a:pt x="30" y="379"/>
                    <a:pt x="23" y="382"/>
                    <a:pt x="19" y="383"/>
                  </a:cubicBezTo>
                  <a:close/>
                </a:path>
              </a:pathLst>
            </a:custGeom>
            <a:grpFill/>
            <a:ln w="12700">
              <a:noFill/>
              <a:miter lim="800000"/>
              <a:headEnd/>
              <a:tailEnd/>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7" name="Freeform 67"/>
            <p:cNvSpPr>
              <a:spLocks/>
            </p:cNvSpPr>
            <p:nvPr/>
          </p:nvSpPr>
          <p:spPr bwMode="auto">
            <a:xfrm rot="252837">
              <a:off x="4254336" y="2638996"/>
              <a:ext cx="681982" cy="442849"/>
            </a:xfrm>
            <a:custGeom>
              <a:avLst/>
              <a:gdLst>
                <a:gd name="T0" fmla="*/ 40 w 359"/>
                <a:gd name="T1" fmla="*/ 240 h 240"/>
                <a:gd name="T2" fmla="*/ 24 w 359"/>
                <a:gd name="T3" fmla="*/ 229 h 240"/>
                <a:gd name="T4" fmla="*/ 0 w 359"/>
                <a:gd name="T5" fmla="*/ 208 h 240"/>
                <a:gd name="T6" fmla="*/ 6 w 359"/>
                <a:gd name="T7" fmla="*/ 197 h 240"/>
                <a:gd name="T8" fmla="*/ 22 w 359"/>
                <a:gd name="T9" fmla="*/ 180 h 240"/>
                <a:gd name="T10" fmla="*/ 22 w 359"/>
                <a:gd name="T11" fmla="*/ 161 h 240"/>
                <a:gd name="T12" fmla="*/ 7 w 359"/>
                <a:gd name="T13" fmla="*/ 116 h 240"/>
                <a:gd name="T14" fmla="*/ 12 w 359"/>
                <a:gd name="T15" fmla="*/ 96 h 240"/>
                <a:gd name="T16" fmla="*/ 39 w 359"/>
                <a:gd name="T17" fmla="*/ 66 h 240"/>
                <a:gd name="T18" fmla="*/ 85 w 359"/>
                <a:gd name="T19" fmla="*/ 29 h 240"/>
                <a:gd name="T20" fmla="*/ 113 w 359"/>
                <a:gd name="T21" fmla="*/ 0 h 240"/>
                <a:gd name="T22" fmla="*/ 119 w 359"/>
                <a:gd name="T23" fmla="*/ 20 h 240"/>
                <a:gd name="T24" fmla="*/ 133 w 359"/>
                <a:gd name="T25" fmla="*/ 20 h 240"/>
                <a:gd name="T26" fmla="*/ 140 w 359"/>
                <a:gd name="T27" fmla="*/ 9 h 240"/>
                <a:gd name="T28" fmla="*/ 165 w 359"/>
                <a:gd name="T29" fmla="*/ 6 h 240"/>
                <a:gd name="T30" fmla="*/ 174 w 359"/>
                <a:gd name="T31" fmla="*/ 19 h 240"/>
                <a:gd name="T32" fmla="*/ 173 w 359"/>
                <a:gd name="T33" fmla="*/ 44 h 240"/>
                <a:gd name="T34" fmla="*/ 216 w 359"/>
                <a:gd name="T35" fmla="*/ 61 h 240"/>
                <a:gd name="T36" fmla="*/ 238 w 359"/>
                <a:gd name="T37" fmla="*/ 26 h 240"/>
                <a:gd name="T38" fmla="*/ 248 w 359"/>
                <a:gd name="T39" fmla="*/ 16 h 240"/>
                <a:gd name="T40" fmla="*/ 277 w 359"/>
                <a:gd name="T41" fmla="*/ 9 h 240"/>
                <a:gd name="T42" fmla="*/ 301 w 359"/>
                <a:gd name="T43" fmla="*/ 19 h 240"/>
                <a:gd name="T44" fmla="*/ 355 w 359"/>
                <a:gd name="T45" fmla="*/ 17 h 240"/>
                <a:gd name="T46" fmla="*/ 359 w 359"/>
                <a:gd name="T47" fmla="*/ 20 h 240"/>
                <a:gd name="T48" fmla="*/ 357 w 359"/>
                <a:gd name="T49" fmla="*/ 25 h 240"/>
                <a:gd name="T50" fmla="*/ 355 w 359"/>
                <a:gd name="T51" fmla="*/ 42 h 240"/>
                <a:gd name="T52" fmla="*/ 336 w 359"/>
                <a:gd name="T53" fmla="*/ 44 h 240"/>
                <a:gd name="T54" fmla="*/ 281 w 359"/>
                <a:gd name="T55" fmla="*/ 89 h 240"/>
                <a:gd name="T56" fmla="*/ 269 w 359"/>
                <a:gd name="T57" fmla="*/ 95 h 240"/>
                <a:gd name="T58" fmla="*/ 251 w 359"/>
                <a:gd name="T59" fmla="*/ 105 h 240"/>
                <a:gd name="T60" fmla="*/ 248 w 359"/>
                <a:gd name="T61" fmla="*/ 108 h 240"/>
                <a:gd name="T62" fmla="*/ 246 w 359"/>
                <a:gd name="T63" fmla="*/ 128 h 240"/>
                <a:gd name="T64" fmla="*/ 225 w 359"/>
                <a:gd name="T65" fmla="*/ 154 h 240"/>
                <a:gd name="T66" fmla="*/ 220 w 359"/>
                <a:gd name="T67" fmla="*/ 181 h 240"/>
                <a:gd name="T68" fmla="*/ 192 w 359"/>
                <a:gd name="T69" fmla="*/ 197 h 240"/>
                <a:gd name="T70" fmla="*/ 177 w 359"/>
                <a:gd name="T71" fmla="*/ 226 h 240"/>
                <a:gd name="T72" fmla="*/ 177 w 359"/>
                <a:gd name="T73" fmla="*/ 224 h 240"/>
                <a:gd name="T74" fmla="*/ 171 w 359"/>
                <a:gd name="T75" fmla="*/ 219 h 240"/>
                <a:gd name="T76" fmla="*/ 161 w 359"/>
                <a:gd name="T77" fmla="*/ 218 h 240"/>
                <a:gd name="T78" fmla="*/ 148 w 359"/>
                <a:gd name="T79" fmla="*/ 235 h 240"/>
                <a:gd name="T80" fmla="*/ 121 w 359"/>
                <a:gd name="T81" fmla="*/ 233 h 240"/>
                <a:gd name="T82" fmla="*/ 118 w 359"/>
                <a:gd name="T83" fmla="*/ 226 h 240"/>
                <a:gd name="T84" fmla="*/ 95 w 359"/>
                <a:gd name="T85" fmla="*/ 203 h 240"/>
                <a:gd name="T86" fmla="*/ 80 w 359"/>
                <a:gd name="T87" fmla="*/ 203 h 240"/>
                <a:gd name="T88" fmla="*/ 77 w 359"/>
                <a:gd name="T89" fmla="*/ 226 h 240"/>
                <a:gd name="T90" fmla="*/ 62 w 359"/>
                <a:gd name="T91" fmla="*/ 234 h 240"/>
                <a:gd name="T92" fmla="*/ 40 w 359"/>
                <a:gd name="T93" fmla="*/ 240 h 24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59"/>
                <a:gd name="T142" fmla="*/ 0 h 240"/>
                <a:gd name="T143" fmla="*/ 359 w 359"/>
                <a:gd name="T144" fmla="*/ 240 h 24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59" h="240">
                  <a:moveTo>
                    <a:pt x="40" y="240"/>
                  </a:moveTo>
                  <a:cubicBezTo>
                    <a:pt x="34" y="236"/>
                    <a:pt x="29" y="233"/>
                    <a:pt x="24" y="229"/>
                  </a:cubicBezTo>
                  <a:cubicBezTo>
                    <a:pt x="16" y="222"/>
                    <a:pt x="8" y="215"/>
                    <a:pt x="0" y="208"/>
                  </a:cubicBezTo>
                  <a:cubicBezTo>
                    <a:pt x="2" y="204"/>
                    <a:pt x="4" y="200"/>
                    <a:pt x="6" y="197"/>
                  </a:cubicBezTo>
                  <a:cubicBezTo>
                    <a:pt x="12" y="192"/>
                    <a:pt x="19" y="186"/>
                    <a:pt x="22" y="180"/>
                  </a:cubicBezTo>
                  <a:cubicBezTo>
                    <a:pt x="22" y="174"/>
                    <a:pt x="22" y="167"/>
                    <a:pt x="22" y="161"/>
                  </a:cubicBezTo>
                  <a:cubicBezTo>
                    <a:pt x="20" y="151"/>
                    <a:pt x="11" y="119"/>
                    <a:pt x="7" y="116"/>
                  </a:cubicBezTo>
                  <a:cubicBezTo>
                    <a:pt x="7" y="104"/>
                    <a:pt x="6" y="102"/>
                    <a:pt x="12" y="96"/>
                  </a:cubicBezTo>
                  <a:cubicBezTo>
                    <a:pt x="18" y="83"/>
                    <a:pt x="28" y="76"/>
                    <a:pt x="39" y="66"/>
                  </a:cubicBezTo>
                  <a:cubicBezTo>
                    <a:pt x="49" y="46"/>
                    <a:pt x="66" y="40"/>
                    <a:pt x="85" y="29"/>
                  </a:cubicBezTo>
                  <a:cubicBezTo>
                    <a:pt x="94" y="19"/>
                    <a:pt x="103" y="9"/>
                    <a:pt x="113" y="0"/>
                  </a:cubicBezTo>
                  <a:cubicBezTo>
                    <a:pt x="115" y="6"/>
                    <a:pt x="117" y="13"/>
                    <a:pt x="119" y="20"/>
                  </a:cubicBezTo>
                  <a:cubicBezTo>
                    <a:pt x="123" y="20"/>
                    <a:pt x="128" y="20"/>
                    <a:pt x="133" y="20"/>
                  </a:cubicBezTo>
                  <a:cubicBezTo>
                    <a:pt x="135" y="16"/>
                    <a:pt x="138" y="12"/>
                    <a:pt x="140" y="9"/>
                  </a:cubicBezTo>
                  <a:cubicBezTo>
                    <a:pt x="145" y="9"/>
                    <a:pt x="157" y="10"/>
                    <a:pt x="165" y="6"/>
                  </a:cubicBezTo>
                  <a:cubicBezTo>
                    <a:pt x="165" y="8"/>
                    <a:pt x="169" y="13"/>
                    <a:pt x="174" y="19"/>
                  </a:cubicBezTo>
                  <a:cubicBezTo>
                    <a:pt x="173" y="28"/>
                    <a:pt x="173" y="36"/>
                    <a:pt x="173" y="44"/>
                  </a:cubicBezTo>
                  <a:cubicBezTo>
                    <a:pt x="181" y="52"/>
                    <a:pt x="198" y="61"/>
                    <a:pt x="216" y="61"/>
                  </a:cubicBezTo>
                  <a:cubicBezTo>
                    <a:pt x="223" y="49"/>
                    <a:pt x="231" y="38"/>
                    <a:pt x="238" y="26"/>
                  </a:cubicBezTo>
                  <a:cubicBezTo>
                    <a:pt x="241" y="22"/>
                    <a:pt x="244" y="19"/>
                    <a:pt x="248" y="16"/>
                  </a:cubicBezTo>
                  <a:cubicBezTo>
                    <a:pt x="255" y="11"/>
                    <a:pt x="264" y="7"/>
                    <a:pt x="277" y="9"/>
                  </a:cubicBezTo>
                  <a:cubicBezTo>
                    <a:pt x="284" y="12"/>
                    <a:pt x="293" y="15"/>
                    <a:pt x="301" y="19"/>
                  </a:cubicBezTo>
                  <a:cubicBezTo>
                    <a:pt x="319" y="18"/>
                    <a:pt x="337" y="17"/>
                    <a:pt x="355" y="17"/>
                  </a:cubicBezTo>
                  <a:cubicBezTo>
                    <a:pt x="356" y="18"/>
                    <a:pt x="357" y="19"/>
                    <a:pt x="359" y="20"/>
                  </a:cubicBezTo>
                  <a:cubicBezTo>
                    <a:pt x="358" y="21"/>
                    <a:pt x="357" y="23"/>
                    <a:pt x="357" y="25"/>
                  </a:cubicBezTo>
                  <a:cubicBezTo>
                    <a:pt x="356" y="30"/>
                    <a:pt x="356" y="36"/>
                    <a:pt x="355" y="42"/>
                  </a:cubicBezTo>
                  <a:cubicBezTo>
                    <a:pt x="349" y="43"/>
                    <a:pt x="342" y="43"/>
                    <a:pt x="336" y="44"/>
                  </a:cubicBezTo>
                  <a:cubicBezTo>
                    <a:pt x="317" y="56"/>
                    <a:pt x="286" y="69"/>
                    <a:pt x="281" y="89"/>
                  </a:cubicBezTo>
                  <a:cubicBezTo>
                    <a:pt x="277" y="91"/>
                    <a:pt x="273" y="93"/>
                    <a:pt x="269" y="95"/>
                  </a:cubicBezTo>
                  <a:cubicBezTo>
                    <a:pt x="264" y="102"/>
                    <a:pt x="257" y="103"/>
                    <a:pt x="251" y="105"/>
                  </a:cubicBezTo>
                  <a:cubicBezTo>
                    <a:pt x="250" y="106"/>
                    <a:pt x="248" y="107"/>
                    <a:pt x="248" y="108"/>
                  </a:cubicBezTo>
                  <a:cubicBezTo>
                    <a:pt x="247" y="115"/>
                    <a:pt x="247" y="121"/>
                    <a:pt x="246" y="128"/>
                  </a:cubicBezTo>
                  <a:cubicBezTo>
                    <a:pt x="241" y="137"/>
                    <a:pt x="230" y="146"/>
                    <a:pt x="225" y="154"/>
                  </a:cubicBezTo>
                  <a:cubicBezTo>
                    <a:pt x="225" y="161"/>
                    <a:pt x="225" y="172"/>
                    <a:pt x="220" y="181"/>
                  </a:cubicBezTo>
                  <a:cubicBezTo>
                    <a:pt x="205" y="181"/>
                    <a:pt x="199" y="188"/>
                    <a:pt x="192" y="197"/>
                  </a:cubicBezTo>
                  <a:cubicBezTo>
                    <a:pt x="191" y="207"/>
                    <a:pt x="188" y="219"/>
                    <a:pt x="177" y="226"/>
                  </a:cubicBezTo>
                  <a:cubicBezTo>
                    <a:pt x="177" y="225"/>
                    <a:pt x="177" y="224"/>
                    <a:pt x="177" y="224"/>
                  </a:cubicBezTo>
                  <a:cubicBezTo>
                    <a:pt x="174" y="222"/>
                    <a:pt x="172" y="220"/>
                    <a:pt x="171" y="219"/>
                  </a:cubicBezTo>
                  <a:cubicBezTo>
                    <a:pt x="167" y="218"/>
                    <a:pt x="164" y="218"/>
                    <a:pt x="161" y="218"/>
                  </a:cubicBezTo>
                  <a:cubicBezTo>
                    <a:pt x="156" y="224"/>
                    <a:pt x="152" y="229"/>
                    <a:pt x="148" y="235"/>
                  </a:cubicBezTo>
                  <a:cubicBezTo>
                    <a:pt x="139" y="238"/>
                    <a:pt x="125" y="235"/>
                    <a:pt x="121" y="233"/>
                  </a:cubicBezTo>
                  <a:cubicBezTo>
                    <a:pt x="119" y="230"/>
                    <a:pt x="118" y="228"/>
                    <a:pt x="118" y="226"/>
                  </a:cubicBezTo>
                  <a:cubicBezTo>
                    <a:pt x="110" y="218"/>
                    <a:pt x="102" y="210"/>
                    <a:pt x="95" y="203"/>
                  </a:cubicBezTo>
                  <a:cubicBezTo>
                    <a:pt x="90" y="203"/>
                    <a:pt x="85" y="203"/>
                    <a:pt x="80" y="203"/>
                  </a:cubicBezTo>
                  <a:cubicBezTo>
                    <a:pt x="78" y="208"/>
                    <a:pt x="78" y="215"/>
                    <a:pt x="77" y="226"/>
                  </a:cubicBezTo>
                  <a:cubicBezTo>
                    <a:pt x="69" y="226"/>
                    <a:pt x="63" y="231"/>
                    <a:pt x="62" y="234"/>
                  </a:cubicBezTo>
                  <a:cubicBezTo>
                    <a:pt x="52" y="234"/>
                    <a:pt x="44" y="239"/>
                    <a:pt x="40" y="240"/>
                  </a:cubicBezTo>
                  <a:close/>
                </a:path>
              </a:pathLst>
            </a:custGeom>
            <a:solidFill>
              <a:schemeClr val="accent2">
                <a:lumMod val="60000"/>
                <a:lumOff val="40000"/>
              </a:schemeClr>
            </a:solidFill>
            <a:ln w="12700">
              <a:noFill/>
              <a:miter lim="800000"/>
              <a:headEnd/>
              <a:tailEnd/>
            </a:ln>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8" name="Freeform 68"/>
            <p:cNvSpPr>
              <a:spLocks/>
            </p:cNvSpPr>
            <p:nvPr/>
          </p:nvSpPr>
          <p:spPr bwMode="auto">
            <a:xfrm rot="252837">
              <a:off x="3203063" y="2470361"/>
              <a:ext cx="295715" cy="470710"/>
            </a:xfrm>
            <a:custGeom>
              <a:avLst/>
              <a:gdLst>
                <a:gd name="T0" fmla="*/ 59 w 155"/>
                <a:gd name="T1" fmla="*/ 229 h 253"/>
                <a:gd name="T2" fmla="*/ 55 w 155"/>
                <a:gd name="T3" fmla="*/ 210 h 253"/>
                <a:gd name="T4" fmla="*/ 48 w 155"/>
                <a:gd name="T5" fmla="*/ 162 h 253"/>
                <a:gd name="T6" fmla="*/ 15 w 155"/>
                <a:gd name="T7" fmla="*/ 125 h 253"/>
                <a:gd name="T8" fmla="*/ 0 w 155"/>
                <a:gd name="T9" fmla="*/ 117 h 253"/>
                <a:gd name="T10" fmla="*/ 38 w 155"/>
                <a:gd name="T11" fmla="*/ 106 h 253"/>
                <a:gd name="T12" fmla="*/ 62 w 155"/>
                <a:gd name="T13" fmla="*/ 95 h 253"/>
                <a:gd name="T14" fmla="*/ 72 w 155"/>
                <a:gd name="T15" fmla="*/ 82 h 253"/>
                <a:gd name="T16" fmla="*/ 71 w 155"/>
                <a:gd name="T17" fmla="*/ 60 h 253"/>
                <a:gd name="T18" fmla="*/ 88 w 155"/>
                <a:gd name="T19" fmla="*/ 29 h 253"/>
                <a:gd name="T20" fmla="*/ 91 w 155"/>
                <a:gd name="T21" fmla="*/ 12 h 253"/>
                <a:gd name="T22" fmla="*/ 124 w 155"/>
                <a:gd name="T23" fmla="*/ 9 h 253"/>
                <a:gd name="T24" fmla="*/ 127 w 155"/>
                <a:gd name="T25" fmla="*/ 18 h 253"/>
                <a:gd name="T26" fmla="*/ 118 w 155"/>
                <a:gd name="T27" fmla="*/ 38 h 253"/>
                <a:gd name="T28" fmla="*/ 109 w 155"/>
                <a:gd name="T29" fmla="*/ 80 h 253"/>
                <a:gd name="T30" fmla="*/ 130 w 155"/>
                <a:gd name="T31" fmla="*/ 82 h 253"/>
                <a:gd name="T32" fmla="*/ 155 w 155"/>
                <a:gd name="T33" fmla="*/ 101 h 253"/>
                <a:gd name="T34" fmla="*/ 144 w 155"/>
                <a:gd name="T35" fmla="*/ 116 h 253"/>
                <a:gd name="T36" fmla="*/ 128 w 155"/>
                <a:gd name="T37" fmla="*/ 133 h 253"/>
                <a:gd name="T38" fmla="*/ 111 w 155"/>
                <a:gd name="T39" fmla="*/ 157 h 253"/>
                <a:gd name="T40" fmla="*/ 100 w 155"/>
                <a:gd name="T41" fmla="*/ 191 h 253"/>
                <a:gd name="T42" fmla="*/ 108 w 155"/>
                <a:gd name="T43" fmla="*/ 199 h 253"/>
                <a:gd name="T44" fmla="*/ 125 w 155"/>
                <a:gd name="T45" fmla="*/ 219 h 253"/>
                <a:gd name="T46" fmla="*/ 121 w 155"/>
                <a:gd name="T47" fmla="*/ 227 h 253"/>
                <a:gd name="T48" fmla="*/ 103 w 155"/>
                <a:gd name="T49" fmla="*/ 233 h 253"/>
                <a:gd name="T50" fmla="*/ 59 w 155"/>
                <a:gd name="T51" fmla="*/ 229 h 2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5"/>
                <a:gd name="T79" fmla="*/ 0 h 253"/>
                <a:gd name="T80" fmla="*/ 155 w 155"/>
                <a:gd name="T81" fmla="*/ 253 h 2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5" h="253">
                  <a:moveTo>
                    <a:pt x="59" y="229"/>
                  </a:moveTo>
                  <a:cubicBezTo>
                    <a:pt x="58" y="222"/>
                    <a:pt x="56" y="216"/>
                    <a:pt x="55" y="210"/>
                  </a:cubicBezTo>
                  <a:cubicBezTo>
                    <a:pt x="53" y="190"/>
                    <a:pt x="49" y="174"/>
                    <a:pt x="48" y="162"/>
                  </a:cubicBezTo>
                  <a:cubicBezTo>
                    <a:pt x="36" y="145"/>
                    <a:pt x="20" y="134"/>
                    <a:pt x="15" y="125"/>
                  </a:cubicBezTo>
                  <a:cubicBezTo>
                    <a:pt x="9" y="122"/>
                    <a:pt x="5" y="120"/>
                    <a:pt x="0" y="117"/>
                  </a:cubicBezTo>
                  <a:cubicBezTo>
                    <a:pt x="3" y="111"/>
                    <a:pt x="27" y="108"/>
                    <a:pt x="38" y="106"/>
                  </a:cubicBezTo>
                  <a:cubicBezTo>
                    <a:pt x="48" y="98"/>
                    <a:pt x="45" y="97"/>
                    <a:pt x="62" y="95"/>
                  </a:cubicBezTo>
                  <a:cubicBezTo>
                    <a:pt x="65" y="91"/>
                    <a:pt x="69" y="87"/>
                    <a:pt x="72" y="82"/>
                  </a:cubicBezTo>
                  <a:cubicBezTo>
                    <a:pt x="72" y="75"/>
                    <a:pt x="71" y="67"/>
                    <a:pt x="71" y="60"/>
                  </a:cubicBezTo>
                  <a:cubicBezTo>
                    <a:pt x="76" y="49"/>
                    <a:pt x="82" y="39"/>
                    <a:pt x="88" y="29"/>
                  </a:cubicBezTo>
                  <a:cubicBezTo>
                    <a:pt x="89" y="23"/>
                    <a:pt x="90" y="17"/>
                    <a:pt x="91" y="12"/>
                  </a:cubicBezTo>
                  <a:cubicBezTo>
                    <a:pt x="102" y="12"/>
                    <a:pt x="111" y="0"/>
                    <a:pt x="124" y="9"/>
                  </a:cubicBezTo>
                  <a:cubicBezTo>
                    <a:pt x="124" y="12"/>
                    <a:pt x="125" y="15"/>
                    <a:pt x="127" y="18"/>
                  </a:cubicBezTo>
                  <a:cubicBezTo>
                    <a:pt x="124" y="25"/>
                    <a:pt x="121" y="31"/>
                    <a:pt x="118" y="38"/>
                  </a:cubicBezTo>
                  <a:cubicBezTo>
                    <a:pt x="107" y="52"/>
                    <a:pt x="106" y="57"/>
                    <a:pt x="109" y="80"/>
                  </a:cubicBezTo>
                  <a:cubicBezTo>
                    <a:pt x="116" y="80"/>
                    <a:pt x="123" y="81"/>
                    <a:pt x="130" y="82"/>
                  </a:cubicBezTo>
                  <a:cubicBezTo>
                    <a:pt x="134" y="87"/>
                    <a:pt x="141" y="97"/>
                    <a:pt x="155" y="101"/>
                  </a:cubicBezTo>
                  <a:cubicBezTo>
                    <a:pt x="154" y="105"/>
                    <a:pt x="150" y="112"/>
                    <a:pt x="144" y="116"/>
                  </a:cubicBezTo>
                  <a:cubicBezTo>
                    <a:pt x="141" y="123"/>
                    <a:pt x="134" y="128"/>
                    <a:pt x="128" y="133"/>
                  </a:cubicBezTo>
                  <a:cubicBezTo>
                    <a:pt x="103" y="133"/>
                    <a:pt x="117" y="138"/>
                    <a:pt x="111" y="157"/>
                  </a:cubicBezTo>
                  <a:cubicBezTo>
                    <a:pt x="101" y="171"/>
                    <a:pt x="100" y="169"/>
                    <a:pt x="100" y="191"/>
                  </a:cubicBezTo>
                  <a:cubicBezTo>
                    <a:pt x="102" y="194"/>
                    <a:pt x="105" y="196"/>
                    <a:pt x="108" y="199"/>
                  </a:cubicBezTo>
                  <a:cubicBezTo>
                    <a:pt x="113" y="200"/>
                    <a:pt x="128" y="203"/>
                    <a:pt x="125" y="219"/>
                  </a:cubicBezTo>
                  <a:cubicBezTo>
                    <a:pt x="124" y="222"/>
                    <a:pt x="122" y="224"/>
                    <a:pt x="121" y="227"/>
                  </a:cubicBezTo>
                  <a:cubicBezTo>
                    <a:pt x="114" y="229"/>
                    <a:pt x="108" y="230"/>
                    <a:pt x="103" y="233"/>
                  </a:cubicBezTo>
                  <a:cubicBezTo>
                    <a:pt x="79" y="253"/>
                    <a:pt x="89" y="251"/>
                    <a:pt x="59" y="229"/>
                  </a:cubicBezTo>
                  <a:close/>
                </a:path>
              </a:pathLst>
            </a:custGeom>
            <a:grpFill/>
            <a:ln w="12700">
              <a:noFill/>
              <a:miter lim="800000"/>
              <a:headEnd/>
              <a:tailEnd/>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9" name="Freeform 69"/>
            <p:cNvSpPr>
              <a:spLocks/>
            </p:cNvSpPr>
            <p:nvPr/>
          </p:nvSpPr>
          <p:spPr bwMode="auto">
            <a:xfrm rot="252837">
              <a:off x="4098696" y="2078835"/>
              <a:ext cx="568790" cy="810913"/>
            </a:xfrm>
            <a:custGeom>
              <a:avLst/>
              <a:gdLst>
                <a:gd name="T0" fmla="*/ 100 w 300"/>
                <a:gd name="T1" fmla="*/ 431 h 439"/>
                <a:gd name="T2" fmla="*/ 24 w 300"/>
                <a:gd name="T3" fmla="*/ 423 h 439"/>
                <a:gd name="T4" fmla="*/ 29 w 300"/>
                <a:gd name="T5" fmla="*/ 381 h 439"/>
                <a:gd name="T6" fmla="*/ 3 w 300"/>
                <a:gd name="T7" fmla="*/ 294 h 439"/>
                <a:gd name="T8" fmla="*/ 44 w 300"/>
                <a:gd name="T9" fmla="*/ 240 h 439"/>
                <a:gd name="T10" fmla="*/ 15 w 300"/>
                <a:gd name="T11" fmla="*/ 189 h 439"/>
                <a:gd name="T12" fmla="*/ 10 w 300"/>
                <a:gd name="T13" fmla="*/ 186 h 439"/>
                <a:gd name="T14" fmla="*/ 27 w 300"/>
                <a:gd name="T15" fmla="*/ 164 h 439"/>
                <a:gd name="T16" fmla="*/ 13 w 300"/>
                <a:gd name="T17" fmla="*/ 141 h 439"/>
                <a:gd name="T18" fmla="*/ 0 w 300"/>
                <a:gd name="T19" fmla="*/ 101 h 439"/>
                <a:gd name="T20" fmla="*/ 19 w 300"/>
                <a:gd name="T21" fmla="*/ 86 h 439"/>
                <a:gd name="T22" fmla="*/ 32 w 300"/>
                <a:gd name="T23" fmla="*/ 52 h 439"/>
                <a:gd name="T24" fmla="*/ 55 w 300"/>
                <a:gd name="T25" fmla="*/ 100 h 439"/>
                <a:gd name="T26" fmla="*/ 69 w 300"/>
                <a:gd name="T27" fmla="*/ 95 h 439"/>
                <a:gd name="T28" fmla="*/ 141 w 300"/>
                <a:gd name="T29" fmla="*/ 60 h 439"/>
                <a:gd name="T30" fmla="*/ 162 w 300"/>
                <a:gd name="T31" fmla="*/ 13 h 439"/>
                <a:gd name="T32" fmla="*/ 208 w 300"/>
                <a:gd name="T33" fmla="*/ 65 h 439"/>
                <a:gd name="T34" fmla="*/ 257 w 300"/>
                <a:gd name="T35" fmla="*/ 86 h 439"/>
                <a:gd name="T36" fmla="*/ 252 w 300"/>
                <a:gd name="T37" fmla="*/ 126 h 439"/>
                <a:gd name="T38" fmla="*/ 300 w 300"/>
                <a:gd name="T39" fmla="*/ 157 h 439"/>
                <a:gd name="T40" fmla="*/ 244 w 300"/>
                <a:gd name="T41" fmla="*/ 220 h 439"/>
                <a:gd name="T42" fmla="*/ 196 w 300"/>
                <a:gd name="T43" fmla="*/ 199 h 439"/>
                <a:gd name="T44" fmla="*/ 174 w 300"/>
                <a:gd name="T45" fmla="*/ 161 h 439"/>
                <a:gd name="T46" fmla="*/ 144 w 300"/>
                <a:gd name="T47" fmla="*/ 111 h 439"/>
                <a:gd name="T48" fmla="*/ 97 w 300"/>
                <a:gd name="T49" fmla="*/ 145 h 439"/>
                <a:gd name="T50" fmla="*/ 80 w 300"/>
                <a:gd name="T51" fmla="*/ 185 h 439"/>
                <a:gd name="T52" fmla="*/ 115 w 300"/>
                <a:gd name="T53" fmla="*/ 211 h 439"/>
                <a:gd name="T54" fmla="*/ 153 w 300"/>
                <a:gd name="T55" fmla="*/ 211 h 439"/>
                <a:gd name="T56" fmla="*/ 162 w 300"/>
                <a:gd name="T57" fmla="*/ 245 h 439"/>
                <a:gd name="T58" fmla="*/ 209 w 300"/>
                <a:gd name="T59" fmla="*/ 290 h 439"/>
                <a:gd name="T60" fmla="*/ 157 w 300"/>
                <a:gd name="T61" fmla="*/ 329 h 439"/>
                <a:gd name="T62" fmla="*/ 106 w 300"/>
                <a:gd name="T63" fmla="*/ 432 h 4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0"/>
                <a:gd name="T97" fmla="*/ 0 h 439"/>
                <a:gd name="T98" fmla="*/ 300 w 300"/>
                <a:gd name="T99" fmla="*/ 439 h 4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0" h="439">
                  <a:moveTo>
                    <a:pt x="107" y="439"/>
                  </a:moveTo>
                  <a:cubicBezTo>
                    <a:pt x="105" y="436"/>
                    <a:pt x="103" y="433"/>
                    <a:pt x="100" y="431"/>
                  </a:cubicBezTo>
                  <a:cubicBezTo>
                    <a:pt x="87" y="431"/>
                    <a:pt x="74" y="431"/>
                    <a:pt x="61" y="432"/>
                  </a:cubicBezTo>
                  <a:cubicBezTo>
                    <a:pt x="48" y="429"/>
                    <a:pt x="36" y="426"/>
                    <a:pt x="24" y="423"/>
                  </a:cubicBezTo>
                  <a:cubicBezTo>
                    <a:pt x="14" y="417"/>
                    <a:pt x="8" y="408"/>
                    <a:pt x="8" y="405"/>
                  </a:cubicBezTo>
                  <a:cubicBezTo>
                    <a:pt x="15" y="397"/>
                    <a:pt x="22" y="389"/>
                    <a:pt x="29" y="381"/>
                  </a:cubicBezTo>
                  <a:cubicBezTo>
                    <a:pt x="31" y="375"/>
                    <a:pt x="32" y="368"/>
                    <a:pt x="35" y="362"/>
                  </a:cubicBezTo>
                  <a:cubicBezTo>
                    <a:pt x="43" y="326"/>
                    <a:pt x="21" y="311"/>
                    <a:pt x="3" y="294"/>
                  </a:cubicBezTo>
                  <a:cubicBezTo>
                    <a:pt x="3" y="271"/>
                    <a:pt x="18" y="264"/>
                    <a:pt x="35" y="254"/>
                  </a:cubicBezTo>
                  <a:cubicBezTo>
                    <a:pt x="38" y="249"/>
                    <a:pt x="41" y="244"/>
                    <a:pt x="44" y="240"/>
                  </a:cubicBezTo>
                  <a:cubicBezTo>
                    <a:pt x="43" y="234"/>
                    <a:pt x="43" y="228"/>
                    <a:pt x="43" y="223"/>
                  </a:cubicBezTo>
                  <a:cubicBezTo>
                    <a:pt x="33" y="207"/>
                    <a:pt x="25" y="197"/>
                    <a:pt x="15" y="189"/>
                  </a:cubicBezTo>
                  <a:cubicBezTo>
                    <a:pt x="13" y="188"/>
                    <a:pt x="11" y="188"/>
                    <a:pt x="10" y="188"/>
                  </a:cubicBezTo>
                  <a:cubicBezTo>
                    <a:pt x="10" y="187"/>
                    <a:pt x="10" y="187"/>
                    <a:pt x="10" y="186"/>
                  </a:cubicBezTo>
                  <a:cubicBezTo>
                    <a:pt x="14" y="183"/>
                    <a:pt x="17" y="180"/>
                    <a:pt x="21" y="177"/>
                  </a:cubicBezTo>
                  <a:cubicBezTo>
                    <a:pt x="23" y="173"/>
                    <a:pt x="27" y="168"/>
                    <a:pt x="27" y="164"/>
                  </a:cubicBezTo>
                  <a:cubicBezTo>
                    <a:pt x="22" y="159"/>
                    <a:pt x="17" y="156"/>
                    <a:pt x="13" y="152"/>
                  </a:cubicBezTo>
                  <a:cubicBezTo>
                    <a:pt x="13" y="148"/>
                    <a:pt x="13" y="144"/>
                    <a:pt x="13" y="141"/>
                  </a:cubicBezTo>
                  <a:cubicBezTo>
                    <a:pt x="7" y="134"/>
                    <a:pt x="2" y="130"/>
                    <a:pt x="0" y="125"/>
                  </a:cubicBezTo>
                  <a:cubicBezTo>
                    <a:pt x="0" y="117"/>
                    <a:pt x="0" y="109"/>
                    <a:pt x="0" y="101"/>
                  </a:cubicBezTo>
                  <a:cubicBezTo>
                    <a:pt x="2" y="97"/>
                    <a:pt x="5" y="93"/>
                    <a:pt x="8" y="91"/>
                  </a:cubicBezTo>
                  <a:cubicBezTo>
                    <a:pt x="8" y="91"/>
                    <a:pt x="16" y="89"/>
                    <a:pt x="19" y="86"/>
                  </a:cubicBezTo>
                  <a:cubicBezTo>
                    <a:pt x="19" y="78"/>
                    <a:pt x="19" y="69"/>
                    <a:pt x="19" y="61"/>
                  </a:cubicBezTo>
                  <a:cubicBezTo>
                    <a:pt x="24" y="56"/>
                    <a:pt x="24" y="54"/>
                    <a:pt x="32" y="52"/>
                  </a:cubicBezTo>
                  <a:cubicBezTo>
                    <a:pt x="36" y="55"/>
                    <a:pt x="44" y="59"/>
                    <a:pt x="44" y="71"/>
                  </a:cubicBezTo>
                  <a:cubicBezTo>
                    <a:pt x="31" y="79"/>
                    <a:pt x="42" y="90"/>
                    <a:pt x="55" y="100"/>
                  </a:cubicBezTo>
                  <a:cubicBezTo>
                    <a:pt x="57" y="100"/>
                    <a:pt x="58" y="100"/>
                    <a:pt x="61" y="101"/>
                  </a:cubicBezTo>
                  <a:cubicBezTo>
                    <a:pt x="63" y="99"/>
                    <a:pt x="66" y="97"/>
                    <a:pt x="69" y="95"/>
                  </a:cubicBezTo>
                  <a:cubicBezTo>
                    <a:pt x="69" y="83"/>
                    <a:pt x="82" y="82"/>
                    <a:pt x="90" y="75"/>
                  </a:cubicBezTo>
                  <a:cubicBezTo>
                    <a:pt x="102" y="59"/>
                    <a:pt x="124" y="71"/>
                    <a:pt x="141" y="60"/>
                  </a:cubicBezTo>
                  <a:cubicBezTo>
                    <a:pt x="140" y="50"/>
                    <a:pt x="140" y="40"/>
                    <a:pt x="140" y="30"/>
                  </a:cubicBezTo>
                  <a:cubicBezTo>
                    <a:pt x="146" y="22"/>
                    <a:pt x="150" y="20"/>
                    <a:pt x="162" y="13"/>
                  </a:cubicBezTo>
                  <a:cubicBezTo>
                    <a:pt x="175" y="0"/>
                    <a:pt x="179" y="13"/>
                    <a:pt x="186" y="30"/>
                  </a:cubicBezTo>
                  <a:cubicBezTo>
                    <a:pt x="193" y="42"/>
                    <a:pt x="200" y="53"/>
                    <a:pt x="208" y="65"/>
                  </a:cubicBezTo>
                  <a:cubicBezTo>
                    <a:pt x="209" y="75"/>
                    <a:pt x="207" y="80"/>
                    <a:pt x="223" y="87"/>
                  </a:cubicBezTo>
                  <a:cubicBezTo>
                    <a:pt x="230" y="87"/>
                    <a:pt x="245" y="85"/>
                    <a:pt x="257" y="86"/>
                  </a:cubicBezTo>
                  <a:cubicBezTo>
                    <a:pt x="252" y="94"/>
                    <a:pt x="245" y="93"/>
                    <a:pt x="241" y="102"/>
                  </a:cubicBezTo>
                  <a:cubicBezTo>
                    <a:pt x="241" y="111"/>
                    <a:pt x="238" y="116"/>
                    <a:pt x="252" y="126"/>
                  </a:cubicBezTo>
                  <a:cubicBezTo>
                    <a:pt x="265" y="128"/>
                    <a:pt x="276" y="141"/>
                    <a:pt x="292" y="149"/>
                  </a:cubicBezTo>
                  <a:cubicBezTo>
                    <a:pt x="294" y="151"/>
                    <a:pt x="297" y="154"/>
                    <a:pt x="300" y="157"/>
                  </a:cubicBezTo>
                  <a:cubicBezTo>
                    <a:pt x="291" y="168"/>
                    <a:pt x="282" y="181"/>
                    <a:pt x="274" y="193"/>
                  </a:cubicBezTo>
                  <a:cubicBezTo>
                    <a:pt x="274" y="204"/>
                    <a:pt x="252" y="216"/>
                    <a:pt x="244" y="220"/>
                  </a:cubicBezTo>
                  <a:cubicBezTo>
                    <a:pt x="237" y="221"/>
                    <a:pt x="230" y="222"/>
                    <a:pt x="223" y="224"/>
                  </a:cubicBezTo>
                  <a:cubicBezTo>
                    <a:pt x="209" y="215"/>
                    <a:pt x="204" y="203"/>
                    <a:pt x="196" y="199"/>
                  </a:cubicBezTo>
                  <a:cubicBezTo>
                    <a:pt x="191" y="187"/>
                    <a:pt x="196" y="174"/>
                    <a:pt x="192" y="168"/>
                  </a:cubicBezTo>
                  <a:cubicBezTo>
                    <a:pt x="186" y="165"/>
                    <a:pt x="180" y="163"/>
                    <a:pt x="174" y="161"/>
                  </a:cubicBezTo>
                  <a:cubicBezTo>
                    <a:pt x="173" y="147"/>
                    <a:pt x="176" y="129"/>
                    <a:pt x="176" y="121"/>
                  </a:cubicBezTo>
                  <a:cubicBezTo>
                    <a:pt x="161" y="120"/>
                    <a:pt x="147" y="120"/>
                    <a:pt x="144" y="111"/>
                  </a:cubicBezTo>
                  <a:cubicBezTo>
                    <a:pt x="126" y="111"/>
                    <a:pt x="127" y="111"/>
                    <a:pt x="123" y="128"/>
                  </a:cubicBezTo>
                  <a:cubicBezTo>
                    <a:pt x="113" y="132"/>
                    <a:pt x="104" y="140"/>
                    <a:pt x="97" y="145"/>
                  </a:cubicBezTo>
                  <a:cubicBezTo>
                    <a:pt x="97" y="150"/>
                    <a:pt x="97" y="154"/>
                    <a:pt x="103" y="164"/>
                  </a:cubicBezTo>
                  <a:cubicBezTo>
                    <a:pt x="101" y="179"/>
                    <a:pt x="84" y="176"/>
                    <a:pt x="80" y="185"/>
                  </a:cubicBezTo>
                  <a:cubicBezTo>
                    <a:pt x="80" y="192"/>
                    <a:pt x="75" y="204"/>
                    <a:pt x="80" y="211"/>
                  </a:cubicBezTo>
                  <a:cubicBezTo>
                    <a:pt x="91" y="211"/>
                    <a:pt x="103" y="211"/>
                    <a:pt x="115" y="211"/>
                  </a:cubicBezTo>
                  <a:cubicBezTo>
                    <a:pt x="123" y="204"/>
                    <a:pt x="124" y="198"/>
                    <a:pt x="141" y="200"/>
                  </a:cubicBezTo>
                  <a:cubicBezTo>
                    <a:pt x="144" y="205"/>
                    <a:pt x="148" y="205"/>
                    <a:pt x="153" y="211"/>
                  </a:cubicBezTo>
                  <a:cubicBezTo>
                    <a:pt x="155" y="214"/>
                    <a:pt x="157" y="217"/>
                    <a:pt x="159" y="221"/>
                  </a:cubicBezTo>
                  <a:cubicBezTo>
                    <a:pt x="160" y="229"/>
                    <a:pt x="161" y="237"/>
                    <a:pt x="162" y="245"/>
                  </a:cubicBezTo>
                  <a:cubicBezTo>
                    <a:pt x="169" y="254"/>
                    <a:pt x="179" y="266"/>
                    <a:pt x="197" y="271"/>
                  </a:cubicBezTo>
                  <a:cubicBezTo>
                    <a:pt x="201" y="277"/>
                    <a:pt x="205" y="283"/>
                    <a:pt x="209" y="290"/>
                  </a:cubicBezTo>
                  <a:cubicBezTo>
                    <a:pt x="200" y="290"/>
                    <a:pt x="196" y="300"/>
                    <a:pt x="190" y="303"/>
                  </a:cubicBezTo>
                  <a:cubicBezTo>
                    <a:pt x="185" y="314"/>
                    <a:pt x="167" y="326"/>
                    <a:pt x="157" y="329"/>
                  </a:cubicBezTo>
                  <a:cubicBezTo>
                    <a:pt x="146" y="336"/>
                    <a:pt x="137" y="344"/>
                    <a:pt x="131" y="356"/>
                  </a:cubicBezTo>
                  <a:cubicBezTo>
                    <a:pt x="104" y="383"/>
                    <a:pt x="88" y="388"/>
                    <a:pt x="106" y="432"/>
                  </a:cubicBezTo>
                  <a:cubicBezTo>
                    <a:pt x="106" y="435"/>
                    <a:pt x="107" y="437"/>
                    <a:pt x="107" y="439"/>
                  </a:cubicBezTo>
                  <a:close/>
                </a:path>
              </a:pathLst>
            </a:custGeom>
            <a:solidFill>
              <a:schemeClr val="accent2">
                <a:lumMod val="60000"/>
                <a:lumOff val="40000"/>
              </a:schemeClr>
            </a:solidFill>
            <a:ln w="12700">
              <a:noFill/>
              <a:miter lim="800000"/>
              <a:headEnd/>
              <a:tailEnd/>
            </a:ln>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30" name="Freeform 71"/>
            <p:cNvSpPr>
              <a:spLocks/>
            </p:cNvSpPr>
            <p:nvPr/>
          </p:nvSpPr>
          <p:spPr bwMode="auto">
            <a:xfrm rot="252837">
              <a:off x="2656911" y="791346"/>
              <a:ext cx="2324683" cy="1935633"/>
            </a:xfrm>
            <a:custGeom>
              <a:avLst/>
              <a:gdLst>
                <a:gd name="T0" fmla="*/ 303 w 1225"/>
                <a:gd name="T1" fmla="*/ 960 h 1047"/>
                <a:gd name="T2" fmla="*/ 284 w 1225"/>
                <a:gd name="T3" fmla="*/ 918 h 1047"/>
                <a:gd name="T4" fmla="*/ 196 w 1225"/>
                <a:gd name="T5" fmla="*/ 965 h 1047"/>
                <a:gd name="T6" fmla="*/ 107 w 1225"/>
                <a:gd name="T7" fmla="*/ 886 h 1047"/>
                <a:gd name="T8" fmla="*/ 121 w 1225"/>
                <a:gd name="T9" fmla="*/ 820 h 1047"/>
                <a:gd name="T10" fmla="*/ 28 w 1225"/>
                <a:gd name="T11" fmla="*/ 800 h 1047"/>
                <a:gd name="T12" fmla="*/ 0 w 1225"/>
                <a:gd name="T13" fmla="*/ 716 h 1047"/>
                <a:gd name="T14" fmla="*/ 193 w 1225"/>
                <a:gd name="T15" fmla="*/ 723 h 1047"/>
                <a:gd name="T16" fmla="*/ 275 w 1225"/>
                <a:gd name="T17" fmla="*/ 766 h 1047"/>
                <a:gd name="T18" fmla="*/ 419 w 1225"/>
                <a:gd name="T19" fmla="*/ 756 h 1047"/>
                <a:gd name="T20" fmla="*/ 567 w 1225"/>
                <a:gd name="T21" fmla="*/ 726 h 1047"/>
                <a:gd name="T22" fmla="*/ 683 w 1225"/>
                <a:gd name="T23" fmla="*/ 638 h 1047"/>
                <a:gd name="T24" fmla="*/ 680 w 1225"/>
                <a:gd name="T25" fmla="*/ 549 h 1047"/>
                <a:gd name="T26" fmla="*/ 785 w 1225"/>
                <a:gd name="T27" fmla="*/ 522 h 1047"/>
                <a:gd name="T28" fmla="*/ 861 w 1225"/>
                <a:gd name="T29" fmla="*/ 475 h 1047"/>
                <a:gd name="T30" fmla="*/ 1005 w 1225"/>
                <a:gd name="T31" fmla="*/ 419 h 1047"/>
                <a:gd name="T32" fmla="*/ 947 w 1225"/>
                <a:gd name="T33" fmla="*/ 330 h 1047"/>
                <a:gd name="T34" fmla="*/ 900 w 1225"/>
                <a:gd name="T35" fmla="*/ 361 h 1047"/>
                <a:gd name="T36" fmla="*/ 808 w 1225"/>
                <a:gd name="T37" fmla="*/ 344 h 1047"/>
                <a:gd name="T38" fmla="*/ 843 w 1225"/>
                <a:gd name="T39" fmla="*/ 238 h 1047"/>
                <a:gd name="T40" fmla="*/ 958 w 1225"/>
                <a:gd name="T41" fmla="*/ 135 h 1047"/>
                <a:gd name="T42" fmla="*/ 963 w 1225"/>
                <a:gd name="T43" fmla="*/ 46 h 1047"/>
                <a:gd name="T44" fmla="*/ 1012 w 1225"/>
                <a:gd name="T45" fmla="*/ 8 h 1047"/>
                <a:gd name="T46" fmla="*/ 1033 w 1225"/>
                <a:gd name="T47" fmla="*/ 64 h 1047"/>
                <a:gd name="T48" fmla="*/ 1081 w 1225"/>
                <a:gd name="T49" fmla="*/ 99 h 1047"/>
                <a:gd name="T50" fmla="*/ 1192 w 1225"/>
                <a:gd name="T51" fmla="*/ 81 h 1047"/>
                <a:gd name="T52" fmla="*/ 1202 w 1225"/>
                <a:gd name="T53" fmla="*/ 205 h 1047"/>
                <a:gd name="T54" fmla="*/ 1189 w 1225"/>
                <a:gd name="T55" fmla="*/ 266 h 1047"/>
                <a:gd name="T56" fmla="*/ 1124 w 1225"/>
                <a:gd name="T57" fmla="*/ 339 h 1047"/>
                <a:gd name="T58" fmla="*/ 1167 w 1225"/>
                <a:gd name="T59" fmla="*/ 387 h 1047"/>
                <a:gd name="T60" fmla="*/ 1170 w 1225"/>
                <a:gd name="T61" fmla="*/ 420 h 1047"/>
                <a:gd name="T62" fmla="*/ 1104 w 1225"/>
                <a:gd name="T63" fmla="*/ 431 h 1047"/>
                <a:gd name="T64" fmla="*/ 1131 w 1225"/>
                <a:gd name="T65" fmla="*/ 508 h 1047"/>
                <a:gd name="T66" fmla="*/ 1170 w 1225"/>
                <a:gd name="T67" fmla="*/ 537 h 1047"/>
                <a:gd name="T68" fmla="*/ 1225 w 1225"/>
                <a:gd name="T69" fmla="*/ 595 h 1047"/>
                <a:gd name="T70" fmla="*/ 1157 w 1225"/>
                <a:gd name="T71" fmla="*/ 651 h 1047"/>
                <a:gd name="T72" fmla="*/ 1087 w 1225"/>
                <a:gd name="T73" fmla="*/ 711 h 1047"/>
                <a:gd name="T74" fmla="*/ 1049 w 1225"/>
                <a:gd name="T75" fmla="*/ 730 h 1047"/>
                <a:gd name="T76" fmla="*/ 972 w 1225"/>
                <a:gd name="T77" fmla="*/ 684 h 1047"/>
                <a:gd name="T78" fmla="*/ 887 w 1225"/>
                <a:gd name="T79" fmla="*/ 735 h 1047"/>
                <a:gd name="T80" fmla="*/ 838 w 1225"/>
                <a:gd name="T81" fmla="*/ 747 h 1047"/>
                <a:gd name="T82" fmla="*/ 786 w 1225"/>
                <a:gd name="T83" fmla="*/ 767 h 1047"/>
                <a:gd name="T84" fmla="*/ 793 w 1225"/>
                <a:gd name="T85" fmla="*/ 825 h 1047"/>
                <a:gd name="T86" fmla="*/ 705 w 1225"/>
                <a:gd name="T87" fmla="*/ 866 h 1047"/>
                <a:gd name="T88" fmla="*/ 633 w 1225"/>
                <a:gd name="T89" fmla="*/ 917 h 1047"/>
                <a:gd name="T90" fmla="*/ 554 w 1225"/>
                <a:gd name="T91" fmla="*/ 1003 h 1047"/>
                <a:gd name="T92" fmla="*/ 470 w 1225"/>
                <a:gd name="T93" fmla="*/ 1014 h 1047"/>
                <a:gd name="T94" fmla="*/ 459 w 1225"/>
                <a:gd name="T95" fmla="*/ 940 h 1047"/>
                <a:gd name="T96" fmla="*/ 403 w 1225"/>
                <a:gd name="T97" fmla="*/ 964 h 1047"/>
                <a:gd name="T98" fmla="*/ 362 w 1225"/>
                <a:gd name="T99" fmla="*/ 1026 h 10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25"/>
                <a:gd name="T151" fmla="*/ 0 h 1047"/>
                <a:gd name="T152" fmla="*/ 1225 w 1225"/>
                <a:gd name="T153" fmla="*/ 1047 h 10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25" h="1047">
                  <a:moveTo>
                    <a:pt x="313" y="1047"/>
                  </a:moveTo>
                  <a:cubicBezTo>
                    <a:pt x="306" y="1040"/>
                    <a:pt x="299" y="1033"/>
                    <a:pt x="291" y="1027"/>
                  </a:cubicBezTo>
                  <a:cubicBezTo>
                    <a:pt x="287" y="1019"/>
                    <a:pt x="284" y="1011"/>
                    <a:pt x="280" y="1004"/>
                  </a:cubicBezTo>
                  <a:cubicBezTo>
                    <a:pt x="280" y="981"/>
                    <a:pt x="283" y="971"/>
                    <a:pt x="303" y="960"/>
                  </a:cubicBezTo>
                  <a:cubicBezTo>
                    <a:pt x="306" y="957"/>
                    <a:pt x="309" y="954"/>
                    <a:pt x="313" y="951"/>
                  </a:cubicBezTo>
                  <a:cubicBezTo>
                    <a:pt x="315" y="947"/>
                    <a:pt x="318" y="942"/>
                    <a:pt x="321" y="938"/>
                  </a:cubicBezTo>
                  <a:cubicBezTo>
                    <a:pt x="320" y="935"/>
                    <a:pt x="320" y="932"/>
                    <a:pt x="320" y="929"/>
                  </a:cubicBezTo>
                  <a:cubicBezTo>
                    <a:pt x="309" y="909"/>
                    <a:pt x="301" y="912"/>
                    <a:pt x="284" y="918"/>
                  </a:cubicBezTo>
                  <a:cubicBezTo>
                    <a:pt x="279" y="922"/>
                    <a:pt x="275" y="925"/>
                    <a:pt x="271" y="929"/>
                  </a:cubicBezTo>
                  <a:cubicBezTo>
                    <a:pt x="264" y="932"/>
                    <a:pt x="258" y="935"/>
                    <a:pt x="251" y="938"/>
                  </a:cubicBezTo>
                  <a:cubicBezTo>
                    <a:pt x="247" y="932"/>
                    <a:pt x="243" y="932"/>
                    <a:pt x="240" y="930"/>
                  </a:cubicBezTo>
                  <a:cubicBezTo>
                    <a:pt x="198" y="930"/>
                    <a:pt x="199" y="927"/>
                    <a:pt x="196" y="965"/>
                  </a:cubicBezTo>
                  <a:cubicBezTo>
                    <a:pt x="188" y="973"/>
                    <a:pt x="175" y="961"/>
                    <a:pt x="172" y="961"/>
                  </a:cubicBezTo>
                  <a:cubicBezTo>
                    <a:pt x="165" y="951"/>
                    <a:pt x="157" y="942"/>
                    <a:pt x="152" y="938"/>
                  </a:cubicBezTo>
                  <a:cubicBezTo>
                    <a:pt x="146" y="922"/>
                    <a:pt x="140" y="911"/>
                    <a:pt x="128" y="908"/>
                  </a:cubicBezTo>
                  <a:cubicBezTo>
                    <a:pt x="121" y="901"/>
                    <a:pt x="114" y="894"/>
                    <a:pt x="107" y="886"/>
                  </a:cubicBezTo>
                  <a:cubicBezTo>
                    <a:pt x="103" y="885"/>
                    <a:pt x="99" y="884"/>
                    <a:pt x="95" y="884"/>
                  </a:cubicBezTo>
                  <a:cubicBezTo>
                    <a:pt x="95" y="868"/>
                    <a:pt x="111" y="866"/>
                    <a:pt x="119" y="855"/>
                  </a:cubicBezTo>
                  <a:cubicBezTo>
                    <a:pt x="122" y="849"/>
                    <a:pt x="124" y="843"/>
                    <a:pt x="127" y="838"/>
                  </a:cubicBezTo>
                  <a:cubicBezTo>
                    <a:pt x="127" y="828"/>
                    <a:pt x="126" y="823"/>
                    <a:pt x="121" y="820"/>
                  </a:cubicBezTo>
                  <a:cubicBezTo>
                    <a:pt x="97" y="820"/>
                    <a:pt x="72" y="823"/>
                    <a:pt x="52" y="831"/>
                  </a:cubicBezTo>
                  <a:cubicBezTo>
                    <a:pt x="44" y="837"/>
                    <a:pt x="42" y="836"/>
                    <a:pt x="36" y="836"/>
                  </a:cubicBezTo>
                  <a:cubicBezTo>
                    <a:pt x="36" y="828"/>
                    <a:pt x="36" y="820"/>
                    <a:pt x="37" y="812"/>
                  </a:cubicBezTo>
                  <a:cubicBezTo>
                    <a:pt x="34" y="808"/>
                    <a:pt x="31" y="804"/>
                    <a:pt x="28" y="800"/>
                  </a:cubicBezTo>
                  <a:cubicBezTo>
                    <a:pt x="21" y="795"/>
                    <a:pt x="15" y="789"/>
                    <a:pt x="8" y="783"/>
                  </a:cubicBezTo>
                  <a:cubicBezTo>
                    <a:pt x="8" y="772"/>
                    <a:pt x="12" y="770"/>
                    <a:pt x="15" y="760"/>
                  </a:cubicBezTo>
                  <a:cubicBezTo>
                    <a:pt x="15" y="748"/>
                    <a:pt x="15" y="739"/>
                    <a:pt x="12" y="731"/>
                  </a:cubicBezTo>
                  <a:cubicBezTo>
                    <a:pt x="8" y="726"/>
                    <a:pt x="4" y="720"/>
                    <a:pt x="0" y="716"/>
                  </a:cubicBezTo>
                  <a:cubicBezTo>
                    <a:pt x="0" y="709"/>
                    <a:pt x="0" y="703"/>
                    <a:pt x="0" y="697"/>
                  </a:cubicBezTo>
                  <a:cubicBezTo>
                    <a:pt x="19" y="701"/>
                    <a:pt x="38" y="706"/>
                    <a:pt x="56" y="711"/>
                  </a:cubicBezTo>
                  <a:cubicBezTo>
                    <a:pt x="89" y="711"/>
                    <a:pt x="121" y="711"/>
                    <a:pt x="154" y="711"/>
                  </a:cubicBezTo>
                  <a:cubicBezTo>
                    <a:pt x="162" y="714"/>
                    <a:pt x="181" y="717"/>
                    <a:pt x="193" y="723"/>
                  </a:cubicBezTo>
                  <a:cubicBezTo>
                    <a:pt x="203" y="731"/>
                    <a:pt x="214" y="739"/>
                    <a:pt x="224" y="748"/>
                  </a:cubicBezTo>
                  <a:cubicBezTo>
                    <a:pt x="227" y="749"/>
                    <a:pt x="230" y="750"/>
                    <a:pt x="233" y="752"/>
                  </a:cubicBezTo>
                  <a:cubicBezTo>
                    <a:pt x="242" y="753"/>
                    <a:pt x="252" y="755"/>
                    <a:pt x="262" y="757"/>
                  </a:cubicBezTo>
                  <a:cubicBezTo>
                    <a:pt x="266" y="760"/>
                    <a:pt x="270" y="763"/>
                    <a:pt x="275" y="766"/>
                  </a:cubicBezTo>
                  <a:cubicBezTo>
                    <a:pt x="287" y="769"/>
                    <a:pt x="300" y="773"/>
                    <a:pt x="312" y="777"/>
                  </a:cubicBezTo>
                  <a:cubicBezTo>
                    <a:pt x="322" y="782"/>
                    <a:pt x="332" y="806"/>
                    <a:pt x="352" y="791"/>
                  </a:cubicBezTo>
                  <a:cubicBezTo>
                    <a:pt x="359" y="781"/>
                    <a:pt x="370" y="777"/>
                    <a:pt x="382" y="773"/>
                  </a:cubicBezTo>
                  <a:cubicBezTo>
                    <a:pt x="395" y="762"/>
                    <a:pt x="399" y="760"/>
                    <a:pt x="419" y="756"/>
                  </a:cubicBezTo>
                  <a:cubicBezTo>
                    <a:pt x="419" y="750"/>
                    <a:pt x="432" y="750"/>
                    <a:pt x="436" y="747"/>
                  </a:cubicBezTo>
                  <a:cubicBezTo>
                    <a:pt x="448" y="745"/>
                    <a:pt x="458" y="733"/>
                    <a:pt x="469" y="732"/>
                  </a:cubicBezTo>
                  <a:cubicBezTo>
                    <a:pt x="479" y="725"/>
                    <a:pt x="487" y="725"/>
                    <a:pt x="502" y="726"/>
                  </a:cubicBezTo>
                  <a:cubicBezTo>
                    <a:pt x="514" y="729"/>
                    <a:pt x="555" y="739"/>
                    <a:pt x="567" y="726"/>
                  </a:cubicBezTo>
                  <a:cubicBezTo>
                    <a:pt x="594" y="724"/>
                    <a:pt x="613" y="699"/>
                    <a:pt x="630" y="678"/>
                  </a:cubicBezTo>
                  <a:cubicBezTo>
                    <a:pt x="636" y="673"/>
                    <a:pt x="643" y="668"/>
                    <a:pt x="649" y="663"/>
                  </a:cubicBezTo>
                  <a:cubicBezTo>
                    <a:pt x="654" y="658"/>
                    <a:pt x="660" y="653"/>
                    <a:pt x="666" y="649"/>
                  </a:cubicBezTo>
                  <a:cubicBezTo>
                    <a:pt x="670" y="647"/>
                    <a:pt x="678" y="643"/>
                    <a:pt x="683" y="638"/>
                  </a:cubicBezTo>
                  <a:cubicBezTo>
                    <a:pt x="683" y="633"/>
                    <a:pt x="683" y="628"/>
                    <a:pt x="683" y="623"/>
                  </a:cubicBezTo>
                  <a:cubicBezTo>
                    <a:pt x="676" y="617"/>
                    <a:pt x="670" y="611"/>
                    <a:pt x="663" y="605"/>
                  </a:cubicBezTo>
                  <a:cubicBezTo>
                    <a:pt x="662" y="601"/>
                    <a:pt x="661" y="597"/>
                    <a:pt x="660" y="593"/>
                  </a:cubicBezTo>
                  <a:cubicBezTo>
                    <a:pt x="662" y="571"/>
                    <a:pt x="661" y="557"/>
                    <a:pt x="680" y="549"/>
                  </a:cubicBezTo>
                  <a:cubicBezTo>
                    <a:pt x="680" y="542"/>
                    <a:pt x="693" y="553"/>
                    <a:pt x="707" y="564"/>
                  </a:cubicBezTo>
                  <a:cubicBezTo>
                    <a:pt x="712" y="565"/>
                    <a:pt x="716" y="567"/>
                    <a:pt x="722" y="568"/>
                  </a:cubicBezTo>
                  <a:cubicBezTo>
                    <a:pt x="726" y="568"/>
                    <a:pt x="732" y="568"/>
                    <a:pt x="737" y="568"/>
                  </a:cubicBezTo>
                  <a:cubicBezTo>
                    <a:pt x="755" y="563"/>
                    <a:pt x="771" y="538"/>
                    <a:pt x="785" y="522"/>
                  </a:cubicBezTo>
                  <a:cubicBezTo>
                    <a:pt x="794" y="513"/>
                    <a:pt x="802" y="518"/>
                    <a:pt x="817" y="518"/>
                  </a:cubicBezTo>
                  <a:cubicBezTo>
                    <a:pt x="822" y="512"/>
                    <a:pt x="829" y="511"/>
                    <a:pt x="837" y="508"/>
                  </a:cubicBezTo>
                  <a:cubicBezTo>
                    <a:pt x="842" y="503"/>
                    <a:pt x="847" y="498"/>
                    <a:pt x="852" y="493"/>
                  </a:cubicBezTo>
                  <a:cubicBezTo>
                    <a:pt x="857" y="493"/>
                    <a:pt x="861" y="476"/>
                    <a:pt x="861" y="475"/>
                  </a:cubicBezTo>
                  <a:cubicBezTo>
                    <a:pt x="871" y="447"/>
                    <a:pt x="878" y="457"/>
                    <a:pt x="903" y="446"/>
                  </a:cubicBezTo>
                  <a:cubicBezTo>
                    <a:pt x="911" y="436"/>
                    <a:pt x="920" y="431"/>
                    <a:pt x="932" y="425"/>
                  </a:cubicBezTo>
                  <a:cubicBezTo>
                    <a:pt x="941" y="416"/>
                    <a:pt x="977" y="422"/>
                    <a:pt x="997" y="423"/>
                  </a:cubicBezTo>
                  <a:cubicBezTo>
                    <a:pt x="999" y="422"/>
                    <a:pt x="1002" y="420"/>
                    <a:pt x="1005" y="419"/>
                  </a:cubicBezTo>
                  <a:cubicBezTo>
                    <a:pt x="1018" y="406"/>
                    <a:pt x="1011" y="389"/>
                    <a:pt x="1005" y="380"/>
                  </a:cubicBezTo>
                  <a:cubicBezTo>
                    <a:pt x="1000" y="376"/>
                    <a:pt x="995" y="371"/>
                    <a:pt x="990" y="367"/>
                  </a:cubicBezTo>
                  <a:cubicBezTo>
                    <a:pt x="982" y="361"/>
                    <a:pt x="973" y="356"/>
                    <a:pt x="964" y="351"/>
                  </a:cubicBezTo>
                  <a:cubicBezTo>
                    <a:pt x="962" y="341"/>
                    <a:pt x="949" y="331"/>
                    <a:pt x="947" y="330"/>
                  </a:cubicBezTo>
                  <a:cubicBezTo>
                    <a:pt x="941" y="330"/>
                    <a:pt x="935" y="330"/>
                    <a:pt x="929" y="330"/>
                  </a:cubicBezTo>
                  <a:cubicBezTo>
                    <a:pt x="926" y="333"/>
                    <a:pt x="923" y="337"/>
                    <a:pt x="921" y="340"/>
                  </a:cubicBezTo>
                  <a:cubicBezTo>
                    <a:pt x="915" y="340"/>
                    <a:pt x="909" y="340"/>
                    <a:pt x="904" y="340"/>
                  </a:cubicBezTo>
                  <a:cubicBezTo>
                    <a:pt x="903" y="347"/>
                    <a:pt x="901" y="354"/>
                    <a:pt x="900" y="361"/>
                  </a:cubicBezTo>
                  <a:cubicBezTo>
                    <a:pt x="887" y="366"/>
                    <a:pt x="872" y="354"/>
                    <a:pt x="867" y="352"/>
                  </a:cubicBezTo>
                  <a:cubicBezTo>
                    <a:pt x="861" y="352"/>
                    <a:pt x="856" y="352"/>
                    <a:pt x="851" y="352"/>
                  </a:cubicBezTo>
                  <a:cubicBezTo>
                    <a:pt x="840" y="356"/>
                    <a:pt x="835" y="361"/>
                    <a:pt x="828" y="366"/>
                  </a:cubicBezTo>
                  <a:cubicBezTo>
                    <a:pt x="811" y="366"/>
                    <a:pt x="808" y="353"/>
                    <a:pt x="808" y="344"/>
                  </a:cubicBezTo>
                  <a:cubicBezTo>
                    <a:pt x="813" y="339"/>
                    <a:pt x="819" y="334"/>
                    <a:pt x="825" y="328"/>
                  </a:cubicBezTo>
                  <a:cubicBezTo>
                    <a:pt x="825" y="314"/>
                    <a:pt x="824" y="307"/>
                    <a:pt x="825" y="298"/>
                  </a:cubicBezTo>
                  <a:cubicBezTo>
                    <a:pt x="828" y="290"/>
                    <a:pt x="832" y="283"/>
                    <a:pt x="835" y="276"/>
                  </a:cubicBezTo>
                  <a:cubicBezTo>
                    <a:pt x="835" y="258"/>
                    <a:pt x="834" y="249"/>
                    <a:pt x="843" y="238"/>
                  </a:cubicBezTo>
                  <a:cubicBezTo>
                    <a:pt x="847" y="238"/>
                    <a:pt x="850" y="238"/>
                    <a:pt x="854" y="238"/>
                  </a:cubicBezTo>
                  <a:cubicBezTo>
                    <a:pt x="870" y="240"/>
                    <a:pt x="897" y="246"/>
                    <a:pt x="914" y="233"/>
                  </a:cubicBezTo>
                  <a:cubicBezTo>
                    <a:pt x="924" y="222"/>
                    <a:pt x="937" y="214"/>
                    <a:pt x="946" y="202"/>
                  </a:cubicBezTo>
                  <a:cubicBezTo>
                    <a:pt x="946" y="185"/>
                    <a:pt x="944" y="142"/>
                    <a:pt x="958" y="135"/>
                  </a:cubicBezTo>
                  <a:cubicBezTo>
                    <a:pt x="971" y="118"/>
                    <a:pt x="965" y="100"/>
                    <a:pt x="978" y="87"/>
                  </a:cubicBezTo>
                  <a:cubicBezTo>
                    <a:pt x="977" y="80"/>
                    <a:pt x="977" y="72"/>
                    <a:pt x="977" y="64"/>
                  </a:cubicBezTo>
                  <a:cubicBezTo>
                    <a:pt x="976" y="63"/>
                    <a:pt x="976" y="61"/>
                    <a:pt x="975" y="59"/>
                  </a:cubicBezTo>
                  <a:cubicBezTo>
                    <a:pt x="971" y="54"/>
                    <a:pt x="967" y="50"/>
                    <a:pt x="963" y="46"/>
                  </a:cubicBezTo>
                  <a:cubicBezTo>
                    <a:pt x="959" y="43"/>
                    <a:pt x="955" y="41"/>
                    <a:pt x="951" y="40"/>
                  </a:cubicBezTo>
                  <a:cubicBezTo>
                    <a:pt x="951" y="23"/>
                    <a:pt x="960" y="17"/>
                    <a:pt x="974" y="10"/>
                  </a:cubicBezTo>
                  <a:cubicBezTo>
                    <a:pt x="986" y="10"/>
                    <a:pt x="993" y="0"/>
                    <a:pt x="1006" y="0"/>
                  </a:cubicBezTo>
                  <a:cubicBezTo>
                    <a:pt x="1006" y="3"/>
                    <a:pt x="1009" y="5"/>
                    <a:pt x="1012" y="8"/>
                  </a:cubicBezTo>
                  <a:cubicBezTo>
                    <a:pt x="1012" y="13"/>
                    <a:pt x="1011" y="18"/>
                    <a:pt x="1010" y="23"/>
                  </a:cubicBezTo>
                  <a:cubicBezTo>
                    <a:pt x="1003" y="31"/>
                    <a:pt x="999" y="31"/>
                    <a:pt x="999" y="43"/>
                  </a:cubicBezTo>
                  <a:cubicBezTo>
                    <a:pt x="1003" y="46"/>
                    <a:pt x="1007" y="50"/>
                    <a:pt x="1012" y="53"/>
                  </a:cubicBezTo>
                  <a:cubicBezTo>
                    <a:pt x="1017" y="60"/>
                    <a:pt x="1019" y="62"/>
                    <a:pt x="1033" y="64"/>
                  </a:cubicBezTo>
                  <a:cubicBezTo>
                    <a:pt x="1035" y="57"/>
                    <a:pt x="1036" y="51"/>
                    <a:pt x="1037" y="44"/>
                  </a:cubicBezTo>
                  <a:cubicBezTo>
                    <a:pt x="1043" y="44"/>
                    <a:pt x="1050" y="43"/>
                    <a:pt x="1062" y="50"/>
                  </a:cubicBezTo>
                  <a:cubicBezTo>
                    <a:pt x="1063" y="53"/>
                    <a:pt x="1065" y="55"/>
                    <a:pt x="1066" y="57"/>
                  </a:cubicBezTo>
                  <a:cubicBezTo>
                    <a:pt x="1068" y="70"/>
                    <a:pt x="1071" y="86"/>
                    <a:pt x="1081" y="99"/>
                  </a:cubicBezTo>
                  <a:cubicBezTo>
                    <a:pt x="1082" y="100"/>
                    <a:pt x="1085" y="101"/>
                    <a:pt x="1087" y="103"/>
                  </a:cubicBezTo>
                  <a:cubicBezTo>
                    <a:pt x="1092" y="102"/>
                    <a:pt x="1098" y="102"/>
                    <a:pt x="1104" y="101"/>
                  </a:cubicBezTo>
                  <a:cubicBezTo>
                    <a:pt x="1119" y="93"/>
                    <a:pt x="1137" y="99"/>
                    <a:pt x="1152" y="84"/>
                  </a:cubicBezTo>
                  <a:cubicBezTo>
                    <a:pt x="1161" y="62"/>
                    <a:pt x="1177" y="58"/>
                    <a:pt x="1192" y="81"/>
                  </a:cubicBezTo>
                  <a:cubicBezTo>
                    <a:pt x="1196" y="91"/>
                    <a:pt x="1200" y="101"/>
                    <a:pt x="1204" y="111"/>
                  </a:cubicBezTo>
                  <a:cubicBezTo>
                    <a:pt x="1204" y="121"/>
                    <a:pt x="1195" y="154"/>
                    <a:pt x="1189" y="165"/>
                  </a:cubicBezTo>
                  <a:cubicBezTo>
                    <a:pt x="1189" y="169"/>
                    <a:pt x="1189" y="174"/>
                    <a:pt x="1189" y="179"/>
                  </a:cubicBezTo>
                  <a:cubicBezTo>
                    <a:pt x="1193" y="187"/>
                    <a:pt x="1197" y="196"/>
                    <a:pt x="1202" y="205"/>
                  </a:cubicBezTo>
                  <a:cubicBezTo>
                    <a:pt x="1202" y="215"/>
                    <a:pt x="1184" y="237"/>
                    <a:pt x="1205" y="251"/>
                  </a:cubicBezTo>
                  <a:cubicBezTo>
                    <a:pt x="1207" y="258"/>
                    <a:pt x="1206" y="272"/>
                    <a:pt x="1205" y="285"/>
                  </a:cubicBezTo>
                  <a:cubicBezTo>
                    <a:pt x="1201" y="286"/>
                    <a:pt x="1197" y="287"/>
                    <a:pt x="1193" y="287"/>
                  </a:cubicBezTo>
                  <a:cubicBezTo>
                    <a:pt x="1185" y="279"/>
                    <a:pt x="1189" y="271"/>
                    <a:pt x="1189" y="266"/>
                  </a:cubicBezTo>
                  <a:cubicBezTo>
                    <a:pt x="1187" y="260"/>
                    <a:pt x="1187" y="260"/>
                    <a:pt x="1182" y="256"/>
                  </a:cubicBezTo>
                  <a:cubicBezTo>
                    <a:pt x="1158" y="257"/>
                    <a:pt x="1175" y="265"/>
                    <a:pt x="1166" y="280"/>
                  </a:cubicBezTo>
                  <a:cubicBezTo>
                    <a:pt x="1154" y="291"/>
                    <a:pt x="1149" y="298"/>
                    <a:pt x="1145" y="315"/>
                  </a:cubicBezTo>
                  <a:cubicBezTo>
                    <a:pt x="1142" y="323"/>
                    <a:pt x="1131" y="334"/>
                    <a:pt x="1124" y="339"/>
                  </a:cubicBezTo>
                  <a:cubicBezTo>
                    <a:pt x="1123" y="346"/>
                    <a:pt x="1122" y="353"/>
                    <a:pt x="1122" y="360"/>
                  </a:cubicBezTo>
                  <a:cubicBezTo>
                    <a:pt x="1126" y="364"/>
                    <a:pt x="1128" y="367"/>
                    <a:pt x="1134" y="377"/>
                  </a:cubicBezTo>
                  <a:cubicBezTo>
                    <a:pt x="1139" y="380"/>
                    <a:pt x="1146" y="384"/>
                    <a:pt x="1152" y="389"/>
                  </a:cubicBezTo>
                  <a:cubicBezTo>
                    <a:pt x="1157" y="388"/>
                    <a:pt x="1162" y="387"/>
                    <a:pt x="1167" y="387"/>
                  </a:cubicBezTo>
                  <a:cubicBezTo>
                    <a:pt x="1169" y="383"/>
                    <a:pt x="1172" y="378"/>
                    <a:pt x="1175" y="374"/>
                  </a:cubicBezTo>
                  <a:cubicBezTo>
                    <a:pt x="1176" y="376"/>
                    <a:pt x="1181" y="383"/>
                    <a:pt x="1181" y="393"/>
                  </a:cubicBezTo>
                  <a:cubicBezTo>
                    <a:pt x="1174" y="395"/>
                    <a:pt x="1167" y="397"/>
                    <a:pt x="1161" y="400"/>
                  </a:cubicBezTo>
                  <a:cubicBezTo>
                    <a:pt x="1161" y="405"/>
                    <a:pt x="1159" y="415"/>
                    <a:pt x="1170" y="420"/>
                  </a:cubicBezTo>
                  <a:cubicBezTo>
                    <a:pt x="1163" y="430"/>
                    <a:pt x="1154" y="442"/>
                    <a:pt x="1145" y="447"/>
                  </a:cubicBezTo>
                  <a:cubicBezTo>
                    <a:pt x="1142" y="447"/>
                    <a:pt x="1139" y="446"/>
                    <a:pt x="1137" y="446"/>
                  </a:cubicBezTo>
                  <a:cubicBezTo>
                    <a:pt x="1129" y="440"/>
                    <a:pt x="1122" y="436"/>
                    <a:pt x="1114" y="431"/>
                  </a:cubicBezTo>
                  <a:cubicBezTo>
                    <a:pt x="1111" y="431"/>
                    <a:pt x="1107" y="431"/>
                    <a:pt x="1104" y="431"/>
                  </a:cubicBezTo>
                  <a:cubicBezTo>
                    <a:pt x="1102" y="434"/>
                    <a:pt x="1098" y="439"/>
                    <a:pt x="1098" y="443"/>
                  </a:cubicBezTo>
                  <a:cubicBezTo>
                    <a:pt x="1098" y="448"/>
                    <a:pt x="1098" y="453"/>
                    <a:pt x="1098" y="458"/>
                  </a:cubicBezTo>
                  <a:cubicBezTo>
                    <a:pt x="1103" y="466"/>
                    <a:pt x="1121" y="470"/>
                    <a:pt x="1131" y="488"/>
                  </a:cubicBezTo>
                  <a:cubicBezTo>
                    <a:pt x="1131" y="494"/>
                    <a:pt x="1131" y="501"/>
                    <a:pt x="1131" y="508"/>
                  </a:cubicBezTo>
                  <a:cubicBezTo>
                    <a:pt x="1137" y="516"/>
                    <a:pt x="1143" y="532"/>
                    <a:pt x="1148" y="546"/>
                  </a:cubicBezTo>
                  <a:cubicBezTo>
                    <a:pt x="1149" y="548"/>
                    <a:pt x="1151" y="550"/>
                    <a:pt x="1153" y="552"/>
                  </a:cubicBezTo>
                  <a:cubicBezTo>
                    <a:pt x="1155" y="552"/>
                    <a:pt x="1158" y="552"/>
                    <a:pt x="1161" y="552"/>
                  </a:cubicBezTo>
                  <a:cubicBezTo>
                    <a:pt x="1164" y="547"/>
                    <a:pt x="1167" y="542"/>
                    <a:pt x="1170" y="537"/>
                  </a:cubicBezTo>
                  <a:cubicBezTo>
                    <a:pt x="1174" y="533"/>
                    <a:pt x="1179" y="529"/>
                    <a:pt x="1184" y="526"/>
                  </a:cubicBezTo>
                  <a:cubicBezTo>
                    <a:pt x="1188" y="533"/>
                    <a:pt x="1195" y="542"/>
                    <a:pt x="1202" y="557"/>
                  </a:cubicBezTo>
                  <a:cubicBezTo>
                    <a:pt x="1204" y="569"/>
                    <a:pt x="1204" y="581"/>
                    <a:pt x="1223" y="590"/>
                  </a:cubicBezTo>
                  <a:cubicBezTo>
                    <a:pt x="1223" y="592"/>
                    <a:pt x="1224" y="594"/>
                    <a:pt x="1225" y="595"/>
                  </a:cubicBezTo>
                  <a:cubicBezTo>
                    <a:pt x="1222" y="601"/>
                    <a:pt x="1223" y="616"/>
                    <a:pt x="1223" y="627"/>
                  </a:cubicBezTo>
                  <a:cubicBezTo>
                    <a:pt x="1221" y="629"/>
                    <a:pt x="1218" y="631"/>
                    <a:pt x="1217" y="634"/>
                  </a:cubicBezTo>
                  <a:cubicBezTo>
                    <a:pt x="1206" y="634"/>
                    <a:pt x="1204" y="629"/>
                    <a:pt x="1200" y="627"/>
                  </a:cubicBezTo>
                  <a:cubicBezTo>
                    <a:pt x="1171" y="627"/>
                    <a:pt x="1167" y="631"/>
                    <a:pt x="1157" y="651"/>
                  </a:cubicBezTo>
                  <a:cubicBezTo>
                    <a:pt x="1155" y="653"/>
                    <a:pt x="1154" y="654"/>
                    <a:pt x="1152" y="655"/>
                  </a:cubicBezTo>
                  <a:cubicBezTo>
                    <a:pt x="1152" y="661"/>
                    <a:pt x="1124" y="680"/>
                    <a:pt x="1119" y="683"/>
                  </a:cubicBezTo>
                  <a:cubicBezTo>
                    <a:pt x="1116" y="688"/>
                    <a:pt x="1100" y="700"/>
                    <a:pt x="1093" y="704"/>
                  </a:cubicBezTo>
                  <a:cubicBezTo>
                    <a:pt x="1091" y="706"/>
                    <a:pt x="1089" y="709"/>
                    <a:pt x="1087" y="711"/>
                  </a:cubicBezTo>
                  <a:cubicBezTo>
                    <a:pt x="1083" y="711"/>
                    <a:pt x="1081" y="712"/>
                    <a:pt x="1078" y="713"/>
                  </a:cubicBezTo>
                  <a:cubicBezTo>
                    <a:pt x="1074" y="709"/>
                    <a:pt x="1071" y="706"/>
                    <a:pt x="1067" y="703"/>
                  </a:cubicBezTo>
                  <a:cubicBezTo>
                    <a:pt x="1061" y="684"/>
                    <a:pt x="1056" y="684"/>
                    <a:pt x="1044" y="684"/>
                  </a:cubicBezTo>
                  <a:cubicBezTo>
                    <a:pt x="1038" y="695"/>
                    <a:pt x="1034" y="715"/>
                    <a:pt x="1049" y="730"/>
                  </a:cubicBezTo>
                  <a:cubicBezTo>
                    <a:pt x="1049" y="737"/>
                    <a:pt x="1050" y="745"/>
                    <a:pt x="1050" y="753"/>
                  </a:cubicBezTo>
                  <a:cubicBezTo>
                    <a:pt x="1031" y="754"/>
                    <a:pt x="1013" y="757"/>
                    <a:pt x="1002" y="749"/>
                  </a:cubicBezTo>
                  <a:cubicBezTo>
                    <a:pt x="1000" y="731"/>
                    <a:pt x="994" y="726"/>
                    <a:pt x="987" y="717"/>
                  </a:cubicBezTo>
                  <a:cubicBezTo>
                    <a:pt x="982" y="706"/>
                    <a:pt x="976" y="695"/>
                    <a:pt x="972" y="684"/>
                  </a:cubicBezTo>
                  <a:cubicBezTo>
                    <a:pt x="960" y="673"/>
                    <a:pt x="962" y="677"/>
                    <a:pt x="952" y="676"/>
                  </a:cubicBezTo>
                  <a:cubicBezTo>
                    <a:pt x="944" y="684"/>
                    <a:pt x="931" y="690"/>
                    <a:pt x="923" y="697"/>
                  </a:cubicBezTo>
                  <a:cubicBezTo>
                    <a:pt x="920" y="704"/>
                    <a:pt x="919" y="717"/>
                    <a:pt x="923" y="732"/>
                  </a:cubicBezTo>
                  <a:cubicBezTo>
                    <a:pt x="911" y="733"/>
                    <a:pt x="899" y="734"/>
                    <a:pt x="887" y="735"/>
                  </a:cubicBezTo>
                  <a:cubicBezTo>
                    <a:pt x="877" y="742"/>
                    <a:pt x="866" y="748"/>
                    <a:pt x="855" y="754"/>
                  </a:cubicBezTo>
                  <a:cubicBezTo>
                    <a:pt x="852" y="759"/>
                    <a:pt x="850" y="767"/>
                    <a:pt x="844" y="767"/>
                  </a:cubicBezTo>
                  <a:cubicBezTo>
                    <a:pt x="834" y="762"/>
                    <a:pt x="832" y="757"/>
                    <a:pt x="832" y="752"/>
                  </a:cubicBezTo>
                  <a:cubicBezTo>
                    <a:pt x="834" y="750"/>
                    <a:pt x="836" y="749"/>
                    <a:pt x="838" y="747"/>
                  </a:cubicBezTo>
                  <a:cubicBezTo>
                    <a:pt x="838" y="729"/>
                    <a:pt x="826" y="720"/>
                    <a:pt x="814" y="720"/>
                  </a:cubicBezTo>
                  <a:cubicBezTo>
                    <a:pt x="798" y="728"/>
                    <a:pt x="797" y="737"/>
                    <a:pt x="801" y="758"/>
                  </a:cubicBezTo>
                  <a:cubicBezTo>
                    <a:pt x="798" y="758"/>
                    <a:pt x="794" y="759"/>
                    <a:pt x="791" y="759"/>
                  </a:cubicBezTo>
                  <a:cubicBezTo>
                    <a:pt x="789" y="762"/>
                    <a:pt x="788" y="765"/>
                    <a:pt x="786" y="767"/>
                  </a:cubicBezTo>
                  <a:cubicBezTo>
                    <a:pt x="785" y="768"/>
                    <a:pt x="783" y="769"/>
                    <a:pt x="781" y="770"/>
                  </a:cubicBezTo>
                  <a:cubicBezTo>
                    <a:pt x="781" y="780"/>
                    <a:pt x="781" y="791"/>
                    <a:pt x="781" y="802"/>
                  </a:cubicBezTo>
                  <a:cubicBezTo>
                    <a:pt x="785" y="806"/>
                    <a:pt x="788" y="810"/>
                    <a:pt x="792" y="815"/>
                  </a:cubicBezTo>
                  <a:cubicBezTo>
                    <a:pt x="792" y="818"/>
                    <a:pt x="792" y="821"/>
                    <a:pt x="793" y="825"/>
                  </a:cubicBezTo>
                  <a:cubicBezTo>
                    <a:pt x="791" y="828"/>
                    <a:pt x="788" y="832"/>
                    <a:pt x="786" y="835"/>
                  </a:cubicBezTo>
                  <a:cubicBezTo>
                    <a:pt x="770" y="846"/>
                    <a:pt x="753" y="850"/>
                    <a:pt x="738" y="848"/>
                  </a:cubicBezTo>
                  <a:cubicBezTo>
                    <a:pt x="723" y="848"/>
                    <a:pt x="721" y="855"/>
                    <a:pt x="713" y="859"/>
                  </a:cubicBezTo>
                  <a:cubicBezTo>
                    <a:pt x="710" y="862"/>
                    <a:pt x="708" y="864"/>
                    <a:pt x="705" y="866"/>
                  </a:cubicBezTo>
                  <a:cubicBezTo>
                    <a:pt x="698" y="882"/>
                    <a:pt x="682" y="897"/>
                    <a:pt x="669" y="911"/>
                  </a:cubicBezTo>
                  <a:cubicBezTo>
                    <a:pt x="664" y="908"/>
                    <a:pt x="659" y="905"/>
                    <a:pt x="655" y="902"/>
                  </a:cubicBezTo>
                  <a:cubicBezTo>
                    <a:pt x="650" y="902"/>
                    <a:pt x="644" y="902"/>
                    <a:pt x="640" y="903"/>
                  </a:cubicBezTo>
                  <a:cubicBezTo>
                    <a:pt x="639" y="908"/>
                    <a:pt x="637" y="915"/>
                    <a:pt x="633" y="917"/>
                  </a:cubicBezTo>
                  <a:cubicBezTo>
                    <a:pt x="626" y="907"/>
                    <a:pt x="618" y="908"/>
                    <a:pt x="613" y="909"/>
                  </a:cubicBezTo>
                  <a:cubicBezTo>
                    <a:pt x="610" y="916"/>
                    <a:pt x="606" y="924"/>
                    <a:pt x="599" y="929"/>
                  </a:cubicBezTo>
                  <a:cubicBezTo>
                    <a:pt x="581" y="937"/>
                    <a:pt x="574" y="963"/>
                    <a:pt x="558" y="973"/>
                  </a:cubicBezTo>
                  <a:cubicBezTo>
                    <a:pt x="554" y="982"/>
                    <a:pt x="554" y="990"/>
                    <a:pt x="554" y="1003"/>
                  </a:cubicBezTo>
                  <a:cubicBezTo>
                    <a:pt x="555" y="1008"/>
                    <a:pt x="554" y="1021"/>
                    <a:pt x="551" y="1029"/>
                  </a:cubicBezTo>
                  <a:cubicBezTo>
                    <a:pt x="550" y="1030"/>
                    <a:pt x="549" y="1030"/>
                    <a:pt x="548" y="1031"/>
                  </a:cubicBezTo>
                  <a:cubicBezTo>
                    <a:pt x="524" y="1031"/>
                    <a:pt x="507" y="1027"/>
                    <a:pt x="489" y="1024"/>
                  </a:cubicBezTo>
                  <a:cubicBezTo>
                    <a:pt x="482" y="1020"/>
                    <a:pt x="476" y="1017"/>
                    <a:pt x="470" y="1014"/>
                  </a:cubicBezTo>
                  <a:cubicBezTo>
                    <a:pt x="467" y="1010"/>
                    <a:pt x="463" y="1007"/>
                    <a:pt x="460" y="1003"/>
                  </a:cubicBezTo>
                  <a:cubicBezTo>
                    <a:pt x="454" y="1001"/>
                    <a:pt x="447" y="1000"/>
                    <a:pt x="441" y="999"/>
                  </a:cubicBezTo>
                  <a:cubicBezTo>
                    <a:pt x="441" y="993"/>
                    <a:pt x="441" y="987"/>
                    <a:pt x="441" y="981"/>
                  </a:cubicBezTo>
                  <a:cubicBezTo>
                    <a:pt x="449" y="970"/>
                    <a:pt x="459" y="954"/>
                    <a:pt x="459" y="940"/>
                  </a:cubicBezTo>
                  <a:cubicBezTo>
                    <a:pt x="455" y="922"/>
                    <a:pt x="442" y="926"/>
                    <a:pt x="434" y="926"/>
                  </a:cubicBezTo>
                  <a:cubicBezTo>
                    <a:pt x="431" y="927"/>
                    <a:pt x="428" y="929"/>
                    <a:pt x="426" y="931"/>
                  </a:cubicBezTo>
                  <a:cubicBezTo>
                    <a:pt x="405" y="932"/>
                    <a:pt x="413" y="931"/>
                    <a:pt x="409" y="952"/>
                  </a:cubicBezTo>
                  <a:cubicBezTo>
                    <a:pt x="405" y="957"/>
                    <a:pt x="405" y="958"/>
                    <a:pt x="403" y="964"/>
                  </a:cubicBezTo>
                  <a:cubicBezTo>
                    <a:pt x="399" y="970"/>
                    <a:pt x="396" y="977"/>
                    <a:pt x="392" y="984"/>
                  </a:cubicBezTo>
                  <a:cubicBezTo>
                    <a:pt x="392" y="991"/>
                    <a:pt x="393" y="998"/>
                    <a:pt x="393" y="1006"/>
                  </a:cubicBezTo>
                  <a:cubicBezTo>
                    <a:pt x="391" y="1009"/>
                    <a:pt x="389" y="1012"/>
                    <a:pt x="386" y="1015"/>
                  </a:cubicBezTo>
                  <a:cubicBezTo>
                    <a:pt x="371" y="1017"/>
                    <a:pt x="370" y="1018"/>
                    <a:pt x="362" y="1026"/>
                  </a:cubicBezTo>
                  <a:cubicBezTo>
                    <a:pt x="352" y="1028"/>
                    <a:pt x="342" y="1030"/>
                    <a:pt x="332" y="1033"/>
                  </a:cubicBezTo>
                  <a:cubicBezTo>
                    <a:pt x="322" y="1037"/>
                    <a:pt x="320" y="1044"/>
                    <a:pt x="313" y="1047"/>
                  </a:cubicBezTo>
                  <a:close/>
                </a:path>
              </a:pathLst>
            </a:custGeom>
            <a:grpFill/>
            <a:ln w="12700">
              <a:noFill/>
              <a:miter lim="800000"/>
              <a:headEnd/>
              <a:tailEnd/>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31" name="Freeform 72"/>
            <p:cNvSpPr>
              <a:spLocks/>
            </p:cNvSpPr>
            <p:nvPr/>
          </p:nvSpPr>
          <p:spPr bwMode="auto">
            <a:xfrm rot="252837">
              <a:off x="4257166" y="2292928"/>
              <a:ext cx="250437" cy="272748"/>
            </a:xfrm>
            <a:custGeom>
              <a:avLst/>
              <a:gdLst>
                <a:gd name="T0" fmla="*/ 112 w 132"/>
                <a:gd name="T1" fmla="*/ 148 h 148"/>
                <a:gd name="T2" fmla="*/ 90 w 132"/>
                <a:gd name="T3" fmla="*/ 133 h 148"/>
                <a:gd name="T4" fmla="*/ 80 w 132"/>
                <a:gd name="T5" fmla="*/ 99 h 148"/>
                <a:gd name="T6" fmla="*/ 78 w 132"/>
                <a:gd name="T7" fmla="*/ 93 h 148"/>
                <a:gd name="T8" fmla="*/ 37 w 132"/>
                <a:gd name="T9" fmla="*/ 81 h 148"/>
                <a:gd name="T10" fmla="*/ 30 w 132"/>
                <a:gd name="T11" fmla="*/ 89 h 148"/>
                <a:gd name="T12" fmla="*/ 2 w 132"/>
                <a:gd name="T13" fmla="*/ 89 h 148"/>
                <a:gd name="T14" fmla="*/ 12 w 132"/>
                <a:gd name="T15" fmla="*/ 68 h 148"/>
                <a:gd name="T16" fmla="*/ 24 w 132"/>
                <a:gd name="T17" fmla="*/ 59 h 148"/>
                <a:gd name="T18" fmla="*/ 21 w 132"/>
                <a:gd name="T19" fmla="*/ 32 h 148"/>
                <a:gd name="T20" fmla="*/ 48 w 132"/>
                <a:gd name="T21" fmla="*/ 13 h 148"/>
                <a:gd name="T22" fmla="*/ 58 w 132"/>
                <a:gd name="T23" fmla="*/ 0 h 148"/>
                <a:gd name="T24" fmla="*/ 68 w 132"/>
                <a:gd name="T25" fmla="*/ 9 h 148"/>
                <a:gd name="T26" fmla="*/ 88 w 132"/>
                <a:gd name="T27" fmla="*/ 11 h 148"/>
                <a:gd name="T28" fmla="*/ 90 w 132"/>
                <a:gd name="T29" fmla="*/ 52 h 148"/>
                <a:gd name="T30" fmla="*/ 100 w 132"/>
                <a:gd name="T31" fmla="*/ 54 h 148"/>
                <a:gd name="T32" fmla="*/ 106 w 132"/>
                <a:gd name="T33" fmla="*/ 59 h 148"/>
                <a:gd name="T34" fmla="*/ 121 w 132"/>
                <a:gd name="T35" fmla="*/ 96 h 148"/>
                <a:gd name="T36" fmla="*/ 132 w 132"/>
                <a:gd name="T37" fmla="*/ 110 h 148"/>
                <a:gd name="T38" fmla="*/ 111 w 132"/>
                <a:gd name="T39" fmla="*/ 126 h 148"/>
                <a:gd name="T40" fmla="*/ 112 w 132"/>
                <a:gd name="T41" fmla="*/ 148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2"/>
                <a:gd name="T64" fmla="*/ 0 h 148"/>
                <a:gd name="T65" fmla="*/ 132 w 132"/>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2" h="148">
                  <a:moveTo>
                    <a:pt x="112" y="148"/>
                  </a:moveTo>
                  <a:cubicBezTo>
                    <a:pt x="102" y="144"/>
                    <a:pt x="91" y="133"/>
                    <a:pt x="90" y="133"/>
                  </a:cubicBezTo>
                  <a:cubicBezTo>
                    <a:pt x="81" y="119"/>
                    <a:pt x="85" y="104"/>
                    <a:pt x="80" y="99"/>
                  </a:cubicBezTo>
                  <a:cubicBezTo>
                    <a:pt x="80" y="97"/>
                    <a:pt x="79" y="95"/>
                    <a:pt x="78" y="93"/>
                  </a:cubicBezTo>
                  <a:cubicBezTo>
                    <a:pt x="61" y="76"/>
                    <a:pt x="55" y="75"/>
                    <a:pt x="37" y="81"/>
                  </a:cubicBezTo>
                  <a:cubicBezTo>
                    <a:pt x="34" y="84"/>
                    <a:pt x="32" y="86"/>
                    <a:pt x="30" y="89"/>
                  </a:cubicBezTo>
                  <a:cubicBezTo>
                    <a:pt x="21" y="89"/>
                    <a:pt x="11" y="89"/>
                    <a:pt x="2" y="89"/>
                  </a:cubicBezTo>
                  <a:cubicBezTo>
                    <a:pt x="2" y="78"/>
                    <a:pt x="0" y="70"/>
                    <a:pt x="12" y="68"/>
                  </a:cubicBezTo>
                  <a:cubicBezTo>
                    <a:pt x="16" y="65"/>
                    <a:pt x="20" y="62"/>
                    <a:pt x="24" y="59"/>
                  </a:cubicBezTo>
                  <a:cubicBezTo>
                    <a:pt x="31" y="45"/>
                    <a:pt x="21" y="38"/>
                    <a:pt x="21" y="32"/>
                  </a:cubicBezTo>
                  <a:cubicBezTo>
                    <a:pt x="29" y="27"/>
                    <a:pt x="41" y="20"/>
                    <a:pt x="48" y="13"/>
                  </a:cubicBezTo>
                  <a:cubicBezTo>
                    <a:pt x="49" y="3"/>
                    <a:pt x="48" y="0"/>
                    <a:pt x="58" y="0"/>
                  </a:cubicBezTo>
                  <a:cubicBezTo>
                    <a:pt x="61" y="3"/>
                    <a:pt x="64" y="6"/>
                    <a:pt x="68" y="9"/>
                  </a:cubicBezTo>
                  <a:cubicBezTo>
                    <a:pt x="74" y="10"/>
                    <a:pt x="81" y="10"/>
                    <a:pt x="88" y="11"/>
                  </a:cubicBezTo>
                  <a:cubicBezTo>
                    <a:pt x="85" y="17"/>
                    <a:pt x="82" y="41"/>
                    <a:pt x="90" y="52"/>
                  </a:cubicBezTo>
                  <a:cubicBezTo>
                    <a:pt x="93" y="53"/>
                    <a:pt x="97" y="53"/>
                    <a:pt x="100" y="54"/>
                  </a:cubicBezTo>
                  <a:cubicBezTo>
                    <a:pt x="102" y="55"/>
                    <a:pt x="104" y="57"/>
                    <a:pt x="106" y="59"/>
                  </a:cubicBezTo>
                  <a:cubicBezTo>
                    <a:pt x="106" y="74"/>
                    <a:pt x="101" y="83"/>
                    <a:pt x="121" y="96"/>
                  </a:cubicBezTo>
                  <a:cubicBezTo>
                    <a:pt x="124" y="101"/>
                    <a:pt x="128" y="105"/>
                    <a:pt x="132" y="110"/>
                  </a:cubicBezTo>
                  <a:cubicBezTo>
                    <a:pt x="117" y="117"/>
                    <a:pt x="117" y="115"/>
                    <a:pt x="111" y="126"/>
                  </a:cubicBezTo>
                  <a:cubicBezTo>
                    <a:pt x="111" y="133"/>
                    <a:pt x="111" y="141"/>
                    <a:pt x="112" y="148"/>
                  </a:cubicBezTo>
                  <a:close/>
                </a:path>
              </a:pathLst>
            </a:custGeom>
            <a:solidFill>
              <a:schemeClr val="accent2">
                <a:lumMod val="60000"/>
                <a:lumOff val="40000"/>
              </a:schemeClr>
            </a:solidFill>
            <a:ln w="12700">
              <a:noFill/>
              <a:miter lim="800000"/>
              <a:headEnd/>
              <a:tailEnd/>
            </a:ln>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32" name="Freeform 73"/>
            <p:cNvSpPr>
              <a:spLocks/>
            </p:cNvSpPr>
            <p:nvPr/>
          </p:nvSpPr>
          <p:spPr bwMode="auto">
            <a:xfrm rot="252837">
              <a:off x="4584007" y="1965924"/>
              <a:ext cx="625386" cy="571892"/>
            </a:xfrm>
            <a:custGeom>
              <a:avLst/>
              <a:gdLst>
                <a:gd name="T0" fmla="*/ 275064 w 331"/>
                <a:gd name="T1" fmla="*/ 635000 h 310"/>
                <a:gd name="T2" fmla="*/ 270959 w 331"/>
                <a:gd name="T3" fmla="*/ 630903 h 310"/>
                <a:gd name="T4" fmla="*/ 303802 w 331"/>
                <a:gd name="T5" fmla="*/ 591984 h 310"/>
                <a:gd name="T6" fmla="*/ 316119 w 331"/>
                <a:gd name="T7" fmla="*/ 569452 h 310"/>
                <a:gd name="T8" fmla="*/ 316119 w 331"/>
                <a:gd name="T9" fmla="*/ 551016 h 310"/>
                <a:gd name="T10" fmla="*/ 291486 w 331"/>
                <a:gd name="T11" fmla="*/ 536677 h 310"/>
                <a:gd name="T12" fmla="*/ 324330 w 331"/>
                <a:gd name="T13" fmla="*/ 462935 h 310"/>
                <a:gd name="T14" fmla="*/ 336646 w 331"/>
                <a:gd name="T15" fmla="*/ 391242 h 310"/>
                <a:gd name="T16" fmla="*/ 291486 w 331"/>
                <a:gd name="T17" fmla="*/ 344129 h 310"/>
                <a:gd name="T18" fmla="*/ 270959 w 331"/>
                <a:gd name="T19" fmla="*/ 342081 h 310"/>
                <a:gd name="T20" fmla="*/ 231957 w 331"/>
                <a:gd name="T21" fmla="*/ 348226 h 310"/>
                <a:gd name="T22" fmla="*/ 172428 w 331"/>
                <a:gd name="T23" fmla="*/ 413774 h 310"/>
                <a:gd name="T24" fmla="*/ 127269 w 331"/>
                <a:gd name="T25" fmla="*/ 477274 h 310"/>
                <a:gd name="T26" fmla="*/ 43107 w 331"/>
                <a:gd name="T27" fmla="*/ 417871 h 310"/>
                <a:gd name="T28" fmla="*/ 2053 w 331"/>
                <a:gd name="T29" fmla="*/ 397387 h 310"/>
                <a:gd name="T30" fmla="*/ 20527 w 331"/>
                <a:gd name="T31" fmla="*/ 366661 h 310"/>
                <a:gd name="T32" fmla="*/ 47213 w 331"/>
                <a:gd name="T33" fmla="*/ 333887 h 310"/>
                <a:gd name="T34" fmla="*/ 45160 w 331"/>
                <a:gd name="T35" fmla="*/ 274484 h 310"/>
                <a:gd name="T36" fmla="*/ 39002 w 331"/>
                <a:gd name="T37" fmla="*/ 272436 h 310"/>
                <a:gd name="T38" fmla="*/ 32844 w 331"/>
                <a:gd name="T39" fmla="*/ 260145 h 310"/>
                <a:gd name="T40" fmla="*/ 24633 w 331"/>
                <a:gd name="T41" fmla="*/ 237613 h 310"/>
                <a:gd name="T42" fmla="*/ 32844 w 331"/>
                <a:gd name="T43" fmla="*/ 196645 h 310"/>
                <a:gd name="T44" fmla="*/ 57476 w 331"/>
                <a:gd name="T45" fmla="*/ 231468 h 310"/>
                <a:gd name="T46" fmla="*/ 114952 w 331"/>
                <a:gd name="T47" fmla="*/ 254000 h 310"/>
                <a:gd name="T48" fmla="*/ 135479 w 331"/>
                <a:gd name="T49" fmla="*/ 233516 h 310"/>
                <a:gd name="T50" fmla="*/ 250432 w 331"/>
                <a:gd name="T51" fmla="*/ 145435 h 310"/>
                <a:gd name="T52" fmla="*/ 283275 w 331"/>
                <a:gd name="T53" fmla="*/ 94226 h 310"/>
                <a:gd name="T54" fmla="*/ 359226 w 331"/>
                <a:gd name="T55" fmla="*/ 96274 h 310"/>
                <a:gd name="T56" fmla="*/ 383858 w 331"/>
                <a:gd name="T57" fmla="*/ 96274 h 310"/>
                <a:gd name="T58" fmla="*/ 402333 w 331"/>
                <a:gd name="T59" fmla="*/ 75790 h 310"/>
                <a:gd name="T60" fmla="*/ 402333 w 331"/>
                <a:gd name="T61" fmla="*/ 18435 h 310"/>
                <a:gd name="T62" fmla="*/ 408491 w 331"/>
                <a:gd name="T63" fmla="*/ 0 h 310"/>
                <a:gd name="T64" fmla="*/ 457756 w 331"/>
                <a:gd name="T65" fmla="*/ 34823 h 310"/>
                <a:gd name="T66" fmla="*/ 498811 w 331"/>
                <a:gd name="T67" fmla="*/ 55306 h 310"/>
                <a:gd name="T68" fmla="*/ 507022 w 331"/>
                <a:gd name="T69" fmla="*/ 30726 h 310"/>
                <a:gd name="T70" fmla="*/ 519338 w 331"/>
                <a:gd name="T71" fmla="*/ 18435 h 310"/>
                <a:gd name="T72" fmla="*/ 527549 w 331"/>
                <a:gd name="T73" fmla="*/ 26629 h 310"/>
                <a:gd name="T74" fmla="*/ 529602 w 331"/>
                <a:gd name="T75" fmla="*/ 71694 h 310"/>
                <a:gd name="T76" fmla="*/ 595289 w 331"/>
                <a:gd name="T77" fmla="*/ 145435 h 310"/>
                <a:gd name="T78" fmla="*/ 595289 w 331"/>
                <a:gd name="T79" fmla="*/ 204839 h 310"/>
                <a:gd name="T80" fmla="*/ 611710 w 331"/>
                <a:gd name="T81" fmla="*/ 223274 h 310"/>
                <a:gd name="T82" fmla="*/ 650712 w 331"/>
                <a:gd name="T83" fmla="*/ 251952 h 310"/>
                <a:gd name="T84" fmla="*/ 679450 w 331"/>
                <a:gd name="T85" fmla="*/ 270387 h 310"/>
                <a:gd name="T86" fmla="*/ 601447 w 331"/>
                <a:gd name="T87" fmla="*/ 333887 h 310"/>
                <a:gd name="T88" fmla="*/ 578867 w 331"/>
                <a:gd name="T89" fmla="*/ 354371 h 310"/>
                <a:gd name="T90" fmla="*/ 543971 w 331"/>
                <a:gd name="T91" fmla="*/ 395339 h 310"/>
                <a:gd name="T92" fmla="*/ 533707 w 331"/>
                <a:gd name="T93" fmla="*/ 440403 h 310"/>
                <a:gd name="T94" fmla="*/ 498811 w 331"/>
                <a:gd name="T95" fmla="*/ 456790 h 310"/>
                <a:gd name="T96" fmla="*/ 359226 w 331"/>
                <a:gd name="T97" fmla="*/ 546919 h 310"/>
                <a:gd name="T98" fmla="*/ 351015 w 331"/>
                <a:gd name="T99" fmla="*/ 565355 h 310"/>
                <a:gd name="T100" fmla="*/ 334593 w 331"/>
                <a:gd name="T101" fmla="*/ 622710 h 310"/>
                <a:gd name="T102" fmla="*/ 275064 w 331"/>
                <a:gd name="T103" fmla="*/ 635000 h 3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1"/>
                <a:gd name="T157" fmla="*/ 0 h 310"/>
                <a:gd name="T158" fmla="*/ 331 w 331"/>
                <a:gd name="T159" fmla="*/ 310 h 3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1" h="310">
                  <a:moveTo>
                    <a:pt x="134" y="310"/>
                  </a:moveTo>
                  <a:cubicBezTo>
                    <a:pt x="133" y="309"/>
                    <a:pt x="132" y="308"/>
                    <a:pt x="132" y="308"/>
                  </a:cubicBezTo>
                  <a:cubicBezTo>
                    <a:pt x="137" y="296"/>
                    <a:pt x="141" y="296"/>
                    <a:pt x="148" y="289"/>
                  </a:cubicBezTo>
                  <a:cubicBezTo>
                    <a:pt x="150" y="285"/>
                    <a:pt x="152" y="282"/>
                    <a:pt x="154" y="278"/>
                  </a:cubicBezTo>
                  <a:cubicBezTo>
                    <a:pt x="154" y="275"/>
                    <a:pt x="154" y="272"/>
                    <a:pt x="154" y="269"/>
                  </a:cubicBezTo>
                  <a:cubicBezTo>
                    <a:pt x="150" y="267"/>
                    <a:pt x="146" y="265"/>
                    <a:pt x="142" y="262"/>
                  </a:cubicBezTo>
                  <a:cubicBezTo>
                    <a:pt x="137" y="243"/>
                    <a:pt x="148" y="237"/>
                    <a:pt x="158" y="226"/>
                  </a:cubicBezTo>
                  <a:cubicBezTo>
                    <a:pt x="165" y="214"/>
                    <a:pt x="164" y="201"/>
                    <a:pt x="164" y="191"/>
                  </a:cubicBezTo>
                  <a:cubicBezTo>
                    <a:pt x="156" y="183"/>
                    <a:pt x="149" y="176"/>
                    <a:pt x="142" y="168"/>
                  </a:cubicBezTo>
                  <a:cubicBezTo>
                    <a:pt x="138" y="167"/>
                    <a:pt x="135" y="167"/>
                    <a:pt x="132" y="167"/>
                  </a:cubicBezTo>
                  <a:cubicBezTo>
                    <a:pt x="126" y="168"/>
                    <a:pt x="119" y="169"/>
                    <a:pt x="113" y="170"/>
                  </a:cubicBezTo>
                  <a:cubicBezTo>
                    <a:pt x="102" y="179"/>
                    <a:pt x="94" y="190"/>
                    <a:pt x="84" y="202"/>
                  </a:cubicBezTo>
                  <a:cubicBezTo>
                    <a:pt x="77" y="213"/>
                    <a:pt x="71" y="225"/>
                    <a:pt x="62" y="233"/>
                  </a:cubicBezTo>
                  <a:cubicBezTo>
                    <a:pt x="47" y="223"/>
                    <a:pt x="31" y="213"/>
                    <a:pt x="21" y="204"/>
                  </a:cubicBezTo>
                  <a:cubicBezTo>
                    <a:pt x="9" y="203"/>
                    <a:pt x="4" y="197"/>
                    <a:pt x="1" y="194"/>
                  </a:cubicBezTo>
                  <a:cubicBezTo>
                    <a:pt x="1" y="182"/>
                    <a:pt x="0" y="181"/>
                    <a:pt x="10" y="179"/>
                  </a:cubicBezTo>
                  <a:cubicBezTo>
                    <a:pt x="15" y="173"/>
                    <a:pt x="19" y="168"/>
                    <a:pt x="23" y="163"/>
                  </a:cubicBezTo>
                  <a:cubicBezTo>
                    <a:pt x="23" y="153"/>
                    <a:pt x="22" y="143"/>
                    <a:pt x="22" y="134"/>
                  </a:cubicBezTo>
                  <a:cubicBezTo>
                    <a:pt x="20" y="133"/>
                    <a:pt x="20" y="133"/>
                    <a:pt x="19" y="133"/>
                  </a:cubicBezTo>
                  <a:cubicBezTo>
                    <a:pt x="18" y="131"/>
                    <a:pt x="17" y="129"/>
                    <a:pt x="16" y="127"/>
                  </a:cubicBezTo>
                  <a:cubicBezTo>
                    <a:pt x="15" y="123"/>
                    <a:pt x="13" y="119"/>
                    <a:pt x="12" y="116"/>
                  </a:cubicBezTo>
                  <a:cubicBezTo>
                    <a:pt x="12" y="107"/>
                    <a:pt x="11" y="101"/>
                    <a:pt x="16" y="96"/>
                  </a:cubicBezTo>
                  <a:cubicBezTo>
                    <a:pt x="22" y="98"/>
                    <a:pt x="25" y="102"/>
                    <a:pt x="28" y="113"/>
                  </a:cubicBezTo>
                  <a:cubicBezTo>
                    <a:pt x="36" y="120"/>
                    <a:pt x="39" y="128"/>
                    <a:pt x="56" y="124"/>
                  </a:cubicBezTo>
                  <a:cubicBezTo>
                    <a:pt x="59" y="120"/>
                    <a:pt x="63" y="117"/>
                    <a:pt x="66" y="114"/>
                  </a:cubicBezTo>
                  <a:cubicBezTo>
                    <a:pt x="84" y="103"/>
                    <a:pt x="105" y="83"/>
                    <a:pt x="122" y="71"/>
                  </a:cubicBezTo>
                  <a:cubicBezTo>
                    <a:pt x="129" y="64"/>
                    <a:pt x="135" y="52"/>
                    <a:pt x="138" y="46"/>
                  </a:cubicBezTo>
                  <a:cubicBezTo>
                    <a:pt x="153" y="41"/>
                    <a:pt x="159" y="35"/>
                    <a:pt x="175" y="47"/>
                  </a:cubicBezTo>
                  <a:cubicBezTo>
                    <a:pt x="179" y="47"/>
                    <a:pt x="183" y="47"/>
                    <a:pt x="187" y="47"/>
                  </a:cubicBezTo>
                  <a:cubicBezTo>
                    <a:pt x="190" y="44"/>
                    <a:pt x="193" y="40"/>
                    <a:pt x="196" y="37"/>
                  </a:cubicBezTo>
                  <a:cubicBezTo>
                    <a:pt x="196" y="27"/>
                    <a:pt x="196" y="18"/>
                    <a:pt x="196" y="9"/>
                  </a:cubicBezTo>
                  <a:cubicBezTo>
                    <a:pt x="197" y="6"/>
                    <a:pt x="198" y="3"/>
                    <a:pt x="199" y="0"/>
                  </a:cubicBezTo>
                  <a:cubicBezTo>
                    <a:pt x="205" y="0"/>
                    <a:pt x="214" y="5"/>
                    <a:pt x="223" y="17"/>
                  </a:cubicBezTo>
                  <a:cubicBezTo>
                    <a:pt x="228" y="21"/>
                    <a:pt x="230" y="27"/>
                    <a:pt x="243" y="27"/>
                  </a:cubicBezTo>
                  <a:cubicBezTo>
                    <a:pt x="246" y="24"/>
                    <a:pt x="247" y="17"/>
                    <a:pt x="247" y="15"/>
                  </a:cubicBezTo>
                  <a:cubicBezTo>
                    <a:pt x="249" y="12"/>
                    <a:pt x="251" y="11"/>
                    <a:pt x="253" y="9"/>
                  </a:cubicBezTo>
                  <a:cubicBezTo>
                    <a:pt x="254" y="10"/>
                    <a:pt x="256" y="11"/>
                    <a:pt x="257" y="13"/>
                  </a:cubicBezTo>
                  <a:cubicBezTo>
                    <a:pt x="257" y="20"/>
                    <a:pt x="258" y="27"/>
                    <a:pt x="258" y="35"/>
                  </a:cubicBezTo>
                  <a:cubicBezTo>
                    <a:pt x="268" y="44"/>
                    <a:pt x="276" y="57"/>
                    <a:pt x="290" y="71"/>
                  </a:cubicBezTo>
                  <a:cubicBezTo>
                    <a:pt x="290" y="81"/>
                    <a:pt x="290" y="90"/>
                    <a:pt x="290" y="100"/>
                  </a:cubicBezTo>
                  <a:cubicBezTo>
                    <a:pt x="293" y="103"/>
                    <a:pt x="295" y="106"/>
                    <a:pt x="298" y="109"/>
                  </a:cubicBezTo>
                  <a:cubicBezTo>
                    <a:pt x="304" y="114"/>
                    <a:pt x="310" y="118"/>
                    <a:pt x="317" y="123"/>
                  </a:cubicBezTo>
                  <a:cubicBezTo>
                    <a:pt x="322" y="126"/>
                    <a:pt x="326" y="129"/>
                    <a:pt x="331" y="132"/>
                  </a:cubicBezTo>
                  <a:cubicBezTo>
                    <a:pt x="331" y="139"/>
                    <a:pt x="297" y="161"/>
                    <a:pt x="293" y="163"/>
                  </a:cubicBezTo>
                  <a:cubicBezTo>
                    <a:pt x="289" y="166"/>
                    <a:pt x="286" y="170"/>
                    <a:pt x="282" y="173"/>
                  </a:cubicBezTo>
                  <a:cubicBezTo>
                    <a:pt x="276" y="180"/>
                    <a:pt x="270" y="186"/>
                    <a:pt x="265" y="193"/>
                  </a:cubicBezTo>
                  <a:cubicBezTo>
                    <a:pt x="263" y="200"/>
                    <a:pt x="264" y="206"/>
                    <a:pt x="260" y="215"/>
                  </a:cubicBezTo>
                  <a:cubicBezTo>
                    <a:pt x="254" y="217"/>
                    <a:pt x="248" y="220"/>
                    <a:pt x="243" y="223"/>
                  </a:cubicBezTo>
                  <a:cubicBezTo>
                    <a:pt x="211" y="229"/>
                    <a:pt x="194" y="242"/>
                    <a:pt x="175" y="267"/>
                  </a:cubicBezTo>
                  <a:cubicBezTo>
                    <a:pt x="173" y="270"/>
                    <a:pt x="172" y="273"/>
                    <a:pt x="171" y="276"/>
                  </a:cubicBezTo>
                  <a:cubicBezTo>
                    <a:pt x="168" y="285"/>
                    <a:pt x="165" y="295"/>
                    <a:pt x="163" y="304"/>
                  </a:cubicBezTo>
                  <a:cubicBezTo>
                    <a:pt x="151" y="308"/>
                    <a:pt x="142" y="309"/>
                    <a:pt x="134" y="310"/>
                  </a:cubicBezTo>
                  <a:close/>
                </a:path>
              </a:pathLst>
            </a:custGeom>
            <a:grpFill/>
            <a:ln w="12700">
              <a:noFill/>
              <a:miter lim="800000"/>
              <a:headEnd/>
              <a:tailEnd/>
            </a:ln>
            <a:extLst/>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33" name="Freeform 74"/>
            <p:cNvSpPr>
              <a:spLocks/>
            </p:cNvSpPr>
            <p:nvPr/>
          </p:nvSpPr>
          <p:spPr bwMode="auto">
            <a:xfrm rot="252837">
              <a:off x="4732572" y="1649184"/>
              <a:ext cx="908367" cy="567492"/>
            </a:xfrm>
            <a:custGeom>
              <a:avLst/>
              <a:gdLst>
                <a:gd name="T0" fmla="*/ 481321 w 479"/>
                <a:gd name="T1" fmla="*/ 583021 h 307"/>
                <a:gd name="T2" fmla="*/ 469032 w 479"/>
                <a:gd name="T3" fmla="*/ 505011 h 307"/>
                <a:gd name="T4" fmla="*/ 411683 w 479"/>
                <a:gd name="T5" fmla="*/ 439318 h 307"/>
                <a:gd name="T6" fmla="*/ 405538 w 479"/>
                <a:gd name="T7" fmla="*/ 392102 h 307"/>
                <a:gd name="T8" fmla="*/ 356382 w 479"/>
                <a:gd name="T9" fmla="*/ 414684 h 307"/>
                <a:gd name="T10" fmla="*/ 292889 w 479"/>
                <a:gd name="T11" fmla="*/ 361308 h 307"/>
                <a:gd name="T12" fmla="*/ 190480 w 479"/>
                <a:gd name="T13" fmla="*/ 234029 h 307"/>
                <a:gd name="T14" fmla="*/ 176143 w 479"/>
                <a:gd name="T15" fmla="*/ 213500 h 307"/>
                <a:gd name="T16" fmla="*/ 122890 w 479"/>
                <a:gd name="T17" fmla="*/ 277140 h 307"/>
                <a:gd name="T18" fmla="*/ 79879 w 479"/>
                <a:gd name="T19" fmla="*/ 190919 h 307"/>
                <a:gd name="T20" fmla="*/ 24578 w 479"/>
                <a:gd name="T21" fmla="*/ 94433 h 307"/>
                <a:gd name="T22" fmla="*/ 26626 w 479"/>
                <a:gd name="T23" fmla="*/ 51322 h 307"/>
                <a:gd name="T24" fmla="*/ 145420 w 479"/>
                <a:gd name="T25" fmla="*/ 43111 h 307"/>
                <a:gd name="T26" fmla="*/ 284696 w 479"/>
                <a:gd name="T27" fmla="*/ 110856 h 307"/>
                <a:gd name="T28" fmla="*/ 401442 w 479"/>
                <a:gd name="T29" fmla="*/ 45164 h 307"/>
                <a:gd name="T30" fmla="*/ 446502 w 479"/>
                <a:gd name="T31" fmla="*/ 114962 h 307"/>
                <a:gd name="T32" fmla="*/ 522284 w 479"/>
                <a:gd name="T33" fmla="*/ 133438 h 307"/>
                <a:gd name="T34" fmla="*/ 606259 w 479"/>
                <a:gd name="T35" fmla="*/ 207342 h 307"/>
                <a:gd name="T36" fmla="*/ 643126 w 479"/>
                <a:gd name="T37" fmla="*/ 158072 h 307"/>
                <a:gd name="T38" fmla="*/ 708668 w 479"/>
                <a:gd name="T39" fmla="*/ 223765 h 307"/>
                <a:gd name="T40" fmla="*/ 737342 w 479"/>
                <a:gd name="T41" fmla="*/ 254558 h 307"/>
                <a:gd name="T42" fmla="*/ 788547 w 479"/>
                <a:gd name="T43" fmla="*/ 234029 h 307"/>
                <a:gd name="T44" fmla="*/ 804932 w 479"/>
                <a:gd name="T45" fmla="*/ 213500 h 307"/>
                <a:gd name="T46" fmla="*/ 843847 w 479"/>
                <a:gd name="T47" fmla="*/ 184760 h 307"/>
                <a:gd name="T48" fmla="*/ 864329 w 479"/>
                <a:gd name="T49" fmla="*/ 166284 h 307"/>
                <a:gd name="T50" fmla="*/ 936015 w 479"/>
                <a:gd name="T51" fmla="*/ 231976 h 307"/>
                <a:gd name="T52" fmla="*/ 962641 w 479"/>
                <a:gd name="T53" fmla="*/ 299722 h 307"/>
                <a:gd name="T54" fmla="*/ 942160 w 479"/>
                <a:gd name="T55" fmla="*/ 369520 h 307"/>
                <a:gd name="T56" fmla="*/ 901196 w 479"/>
                <a:gd name="T57" fmla="*/ 363361 h 307"/>
                <a:gd name="T58" fmla="*/ 895052 w 479"/>
                <a:gd name="T59" fmla="*/ 312039 h 307"/>
                <a:gd name="T60" fmla="*/ 804932 w 479"/>
                <a:gd name="T61" fmla="*/ 406472 h 307"/>
                <a:gd name="T62" fmla="*/ 720957 w 479"/>
                <a:gd name="T63" fmla="*/ 488588 h 307"/>
                <a:gd name="T64" fmla="*/ 733246 w 479"/>
                <a:gd name="T65" fmla="*/ 537857 h 307"/>
                <a:gd name="T66" fmla="*/ 587826 w 479"/>
                <a:gd name="T67" fmla="*/ 541963 h 307"/>
                <a:gd name="T68" fmla="*/ 557103 w 479"/>
                <a:gd name="T69" fmla="*/ 626131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9"/>
                <a:gd name="T106" fmla="*/ 0 h 307"/>
                <a:gd name="T107" fmla="*/ 479 w 479"/>
                <a:gd name="T108" fmla="*/ 307 h 3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9" h="307">
                  <a:moveTo>
                    <a:pt x="266" y="307"/>
                  </a:moveTo>
                  <a:cubicBezTo>
                    <a:pt x="258" y="297"/>
                    <a:pt x="241" y="288"/>
                    <a:pt x="235" y="284"/>
                  </a:cubicBezTo>
                  <a:cubicBezTo>
                    <a:pt x="234" y="282"/>
                    <a:pt x="232" y="280"/>
                    <a:pt x="231" y="278"/>
                  </a:cubicBezTo>
                  <a:cubicBezTo>
                    <a:pt x="231" y="264"/>
                    <a:pt x="234" y="256"/>
                    <a:pt x="229" y="246"/>
                  </a:cubicBezTo>
                  <a:cubicBezTo>
                    <a:pt x="218" y="239"/>
                    <a:pt x="218" y="236"/>
                    <a:pt x="216" y="231"/>
                  </a:cubicBezTo>
                  <a:cubicBezTo>
                    <a:pt x="211" y="225"/>
                    <a:pt x="205" y="219"/>
                    <a:pt x="201" y="214"/>
                  </a:cubicBezTo>
                  <a:cubicBezTo>
                    <a:pt x="200" y="213"/>
                    <a:pt x="199" y="213"/>
                    <a:pt x="199" y="213"/>
                  </a:cubicBezTo>
                  <a:cubicBezTo>
                    <a:pt x="198" y="206"/>
                    <a:pt x="198" y="198"/>
                    <a:pt x="198" y="191"/>
                  </a:cubicBezTo>
                  <a:cubicBezTo>
                    <a:pt x="192" y="183"/>
                    <a:pt x="188" y="184"/>
                    <a:pt x="184" y="184"/>
                  </a:cubicBezTo>
                  <a:cubicBezTo>
                    <a:pt x="178" y="190"/>
                    <a:pt x="177" y="193"/>
                    <a:pt x="174" y="202"/>
                  </a:cubicBezTo>
                  <a:cubicBezTo>
                    <a:pt x="173" y="202"/>
                    <a:pt x="172" y="202"/>
                    <a:pt x="171" y="202"/>
                  </a:cubicBezTo>
                  <a:cubicBezTo>
                    <a:pt x="162" y="193"/>
                    <a:pt x="150" y="180"/>
                    <a:pt x="143" y="176"/>
                  </a:cubicBezTo>
                  <a:cubicBezTo>
                    <a:pt x="114" y="172"/>
                    <a:pt x="113" y="163"/>
                    <a:pt x="110" y="143"/>
                  </a:cubicBezTo>
                  <a:cubicBezTo>
                    <a:pt x="105" y="129"/>
                    <a:pt x="97" y="121"/>
                    <a:pt x="93" y="114"/>
                  </a:cubicBezTo>
                  <a:cubicBezTo>
                    <a:pt x="92" y="111"/>
                    <a:pt x="92" y="108"/>
                    <a:pt x="91" y="105"/>
                  </a:cubicBezTo>
                  <a:cubicBezTo>
                    <a:pt x="89" y="104"/>
                    <a:pt x="87" y="104"/>
                    <a:pt x="86" y="104"/>
                  </a:cubicBezTo>
                  <a:cubicBezTo>
                    <a:pt x="80" y="109"/>
                    <a:pt x="74" y="114"/>
                    <a:pt x="69" y="120"/>
                  </a:cubicBezTo>
                  <a:cubicBezTo>
                    <a:pt x="66" y="124"/>
                    <a:pt x="63" y="130"/>
                    <a:pt x="60" y="135"/>
                  </a:cubicBezTo>
                  <a:cubicBezTo>
                    <a:pt x="48" y="126"/>
                    <a:pt x="50" y="112"/>
                    <a:pt x="46" y="107"/>
                  </a:cubicBezTo>
                  <a:cubicBezTo>
                    <a:pt x="43" y="102"/>
                    <a:pt x="41" y="97"/>
                    <a:pt x="39" y="93"/>
                  </a:cubicBezTo>
                  <a:cubicBezTo>
                    <a:pt x="39" y="86"/>
                    <a:pt x="39" y="79"/>
                    <a:pt x="39" y="73"/>
                  </a:cubicBezTo>
                  <a:cubicBezTo>
                    <a:pt x="30" y="60"/>
                    <a:pt x="20" y="53"/>
                    <a:pt x="12" y="46"/>
                  </a:cubicBezTo>
                  <a:cubicBezTo>
                    <a:pt x="0" y="46"/>
                    <a:pt x="8" y="28"/>
                    <a:pt x="10" y="25"/>
                  </a:cubicBezTo>
                  <a:cubicBezTo>
                    <a:pt x="11" y="25"/>
                    <a:pt x="12" y="25"/>
                    <a:pt x="13" y="25"/>
                  </a:cubicBezTo>
                  <a:cubicBezTo>
                    <a:pt x="23" y="31"/>
                    <a:pt x="33" y="41"/>
                    <a:pt x="49" y="41"/>
                  </a:cubicBezTo>
                  <a:cubicBezTo>
                    <a:pt x="57" y="36"/>
                    <a:pt x="63" y="27"/>
                    <a:pt x="71" y="21"/>
                  </a:cubicBezTo>
                  <a:cubicBezTo>
                    <a:pt x="79" y="8"/>
                    <a:pt x="87" y="0"/>
                    <a:pt x="98" y="20"/>
                  </a:cubicBezTo>
                  <a:cubicBezTo>
                    <a:pt x="100" y="37"/>
                    <a:pt x="116" y="49"/>
                    <a:pt x="139" y="54"/>
                  </a:cubicBezTo>
                  <a:cubicBezTo>
                    <a:pt x="149" y="51"/>
                    <a:pt x="159" y="47"/>
                    <a:pt x="170" y="44"/>
                  </a:cubicBezTo>
                  <a:cubicBezTo>
                    <a:pt x="179" y="37"/>
                    <a:pt x="188" y="29"/>
                    <a:pt x="196" y="22"/>
                  </a:cubicBezTo>
                  <a:cubicBezTo>
                    <a:pt x="198" y="23"/>
                    <a:pt x="199" y="23"/>
                    <a:pt x="201" y="24"/>
                  </a:cubicBezTo>
                  <a:cubicBezTo>
                    <a:pt x="201" y="34"/>
                    <a:pt x="195" y="56"/>
                    <a:pt x="218" y="56"/>
                  </a:cubicBezTo>
                  <a:cubicBezTo>
                    <a:pt x="221" y="54"/>
                    <a:pt x="225" y="53"/>
                    <a:pt x="228" y="52"/>
                  </a:cubicBezTo>
                  <a:cubicBezTo>
                    <a:pt x="238" y="42"/>
                    <a:pt x="247" y="54"/>
                    <a:pt x="255" y="65"/>
                  </a:cubicBezTo>
                  <a:cubicBezTo>
                    <a:pt x="259" y="66"/>
                    <a:pt x="264" y="67"/>
                    <a:pt x="269" y="69"/>
                  </a:cubicBezTo>
                  <a:cubicBezTo>
                    <a:pt x="273" y="77"/>
                    <a:pt x="281" y="91"/>
                    <a:pt x="296" y="101"/>
                  </a:cubicBezTo>
                  <a:cubicBezTo>
                    <a:pt x="297" y="101"/>
                    <a:pt x="299" y="101"/>
                    <a:pt x="301" y="101"/>
                  </a:cubicBezTo>
                  <a:cubicBezTo>
                    <a:pt x="309" y="93"/>
                    <a:pt x="311" y="85"/>
                    <a:pt x="314" y="77"/>
                  </a:cubicBezTo>
                  <a:cubicBezTo>
                    <a:pt x="317" y="77"/>
                    <a:pt x="320" y="78"/>
                    <a:pt x="324" y="80"/>
                  </a:cubicBezTo>
                  <a:cubicBezTo>
                    <a:pt x="326" y="89"/>
                    <a:pt x="333" y="99"/>
                    <a:pt x="346" y="109"/>
                  </a:cubicBezTo>
                  <a:cubicBezTo>
                    <a:pt x="346" y="110"/>
                    <a:pt x="346" y="110"/>
                    <a:pt x="346" y="111"/>
                  </a:cubicBezTo>
                  <a:cubicBezTo>
                    <a:pt x="350" y="115"/>
                    <a:pt x="355" y="119"/>
                    <a:pt x="360" y="124"/>
                  </a:cubicBezTo>
                  <a:cubicBezTo>
                    <a:pt x="366" y="123"/>
                    <a:pt x="371" y="123"/>
                    <a:pt x="377" y="122"/>
                  </a:cubicBezTo>
                  <a:cubicBezTo>
                    <a:pt x="380" y="119"/>
                    <a:pt x="382" y="116"/>
                    <a:pt x="385" y="114"/>
                  </a:cubicBezTo>
                  <a:cubicBezTo>
                    <a:pt x="387" y="114"/>
                    <a:pt x="391" y="110"/>
                    <a:pt x="393" y="109"/>
                  </a:cubicBezTo>
                  <a:cubicBezTo>
                    <a:pt x="393" y="107"/>
                    <a:pt x="393" y="105"/>
                    <a:pt x="393" y="104"/>
                  </a:cubicBezTo>
                  <a:cubicBezTo>
                    <a:pt x="391" y="103"/>
                    <a:pt x="390" y="103"/>
                    <a:pt x="389" y="102"/>
                  </a:cubicBezTo>
                  <a:cubicBezTo>
                    <a:pt x="389" y="94"/>
                    <a:pt x="404" y="92"/>
                    <a:pt x="412" y="90"/>
                  </a:cubicBezTo>
                  <a:cubicBezTo>
                    <a:pt x="413" y="89"/>
                    <a:pt x="415" y="87"/>
                    <a:pt x="417" y="87"/>
                  </a:cubicBezTo>
                  <a:cubicBezTo>
                    <a:pt x="419" y="85"/>
                    <a:pt x="420" y="83"/>
                    <a:pt x="422" y="81"/>
                  </a:cubicBezTo>
                  <a:cubicBezTo>
                    <a:pt x="426" y="83"/>
                    <a:pt x="424" y="93"/>
                    <a:pt x="437" y="99"/>
                  </a:cubicBezTo>
                  <a:cubicBezTo>
                    <a:pt x="443" y="104"/>
                    <a:pt x="450" y="109"/>
                    <a:pt x="457" y="113"/>
                  </a:cubicBezTo>
                  <a:cubicBezTo>
                    <a:pt x="463" y="114"/>
                    <a:pt x="469" y="115"/>
                    <a:pt x="475" y="116"/>
                  </a:cubicBezTo>
                  <a:cubicBezTo>
                    <a:pt x="475" y="122"/>
                    <a:pt x="479" y="140"/>
                    <a:pt x="470" y="146"/>
                  </a:cubicBezTo>
                  <a:cubicBezTo>
                    <a:pt x="468" y="151"/>
                    <a:pt x="466" y="156"/>
                    <a:pt x="464" y="160"/>
                  </a:cubicBezTo>
                  <a:cubicBezTo>
                    <a:pt x="463" y="167"/>
                    <a:pt x="462" y="173"/>
                    <a:pt x="460" y="180"/>
                  </a:cubicBezTo>
                  <a:cubicBezTo>
                    <a:pt x="459" y="180"/>
                    <a:pt x="457" y="180"/>
                    <a:pt x="455" y="181"/>
                  </a:cubicBezTo>
                  <a:cubicBezTo>
                    <a:pt x="453" y="170"/>
                    <a:pt x="440" y="177"/>
                    <a:pt x="440" y="177"/>
                  </a:cubicBezTo>
                  <a:cubicBezTo>
                    <a:pt x="439" y="177"/>
                    <a:pt x="437" y="176"/>
                    <a:pt x="437" y="176"/>
                  </a:cubicBezTo>
                  <a:cubicBezTo>
                    <a:pt x="437" y="167"/>
                    <a:pt x="437" y="160"/>
                    <a:pt x="437" y="152"/>
                  </a:cubicBezTo>
                  <a:cubicBezTo>
                    <a:pt x="426" y="136"/>
                    <a:pt x="418" y="143"/>
                    <a:pt x="410" y="156"/>
                  </a:cubicBezTo>
                  <a:cubicBezTo>
                    <a:pt x="407" y="170"/>
                    <a:pt x="397" y="183"/>
                    <a:pt x="393" y="198"/>
                  </a:cubicBezTo>
                  <a:cubicBezTo>
                    <a:pt x="390" y="200"/>
                    <a:pt x="389" y="203"/>
                    <a:pt x="387" y="206"/>
                  </a:cubicBezTo>
                  <a:cubicBezTo>
                    <a:pt x="363" y="223"/>
                    <a:pt x="348" y="201"/>
                    <a:pt x="352" y="238"/>
                  </a:cubicBezTo>
                  <a:cubicBezTo>
                    <a:pt x="357" y="242"/>
                    <a:pt x="361" y="246"/>
                    <a:pt x="366" y="250"/>
                  </a:cubicBezTo>
                  <a:cubicBezTo>
                    <a:pt x="366" y="254"/>
                    <a:pt x="361" y="259"/>
                    <a:pt x="358" y="262"/>
                  </a:cubicBezTo>
                  <a:cubicBezTo>
                    <a:pt x="346" y="266"/>
                    <a:pt x="324" y="262"/>
                    <a:pt x="317" y="259"/>
                  </a:cubicBezTo>
                  <a:cubicBezTo>
                    <a:pt x="304" y="246"/>
                    <a:pt x="295" y="255"/>
                    <a:pt x="287" y="264"/>
                  </a:cubicBezTo>
                  <a:cubicBezTo>
                    <a:pt x="283" y="276"/>
                    <a:pt x="279" y="288"/>
                    <a:pt x="275" y="299"/>
                  </a:cubicBezTo>
                  <a:cubicBezTo>
                    <a:pt x="274" y="301"/>
                    <a:pt x="272" y="303"/>
                    <a:pt x="272" y="305"/>
                  </a:cubicBezTo>
                  <a:cubicBezTo>
                    <a:pt x="270" y="305"/>
                    <a:pt x="268" y="306"/>
                    <a:pt x="266" y="307"/>
                  </a:cubicBezTo>
                  <a:close/>
                </a:path>
              </a:pathLst>
            </a:custGeom>
            <a:grpFill/>
            <a:ln w="12700">
              <a:noFill/>
              <a:miter lim="800000"/>
              <a:headEnd/>
              <a:tailEnd/>
            </a:ln>
            <a:extLst/>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34" name="Freeform 75"/>
            <p:cNvSpPr>
              <a:spLocks/>
            </p:cNvSpPr>
            <p:nvPr/>
          </p:nvSpPr>
          <p:spPr bwMode="auto">
            <a:xfrm rot="252837">
              <a:off x="4598157" y="832404"/>
              <a:ext cx="1189932" cy="1035270"/>
            </a:xfrm>
            <a:custGeom>
              <a:avLst/>
              <a:gdLst>
                <a:gd name="T0" fmla="*/ 434 w 626"/>
                <a:gd name="T1" fmla="*/ 539 h 561"/>
                <a:gd name="T2" fmla="*/ 392 w 626"/>
                <a:gd name="T3" fmla="*/ 536 h 561"/>
                <a:gd name="T4" fmla="*/ 365 w 626"/>
                <a:gd name="T5" fmla="*/ 505 h 561"/>
                <a:gd name="T6" fmla="*/ 321 w 626"/>
                <a:gd name="T7" fmla="*/ 485 h 561"/>
                <a:gd name="T8" fmla="*/ 301 w 626"/>
                <a:gd name="T9" fmla="*/ 465 h 561"/>
                <a:gd name="T10" fmla="*/ 274 w 626"/>
                <a:gd name="T11" fmla="*/ 470 h 561"/>
                <a:gd name="T12" fmla="*/ 228 w 626"/>
                <a:gd name="T13" fmla="*/ 489 h 561"/>
                <a:gd name="T14" fmla="*/ 172 w 626"/>
                <a:gd name="T15" fmla="*/ 444 h 561"/>
                <a:gd name="T16" fmla="*/ 162 w 626"/>
                <a:gd name="T17" fmla="*/ 434 h 561"/>
                <a:gd name="T18" fmla="*/ 179 w 626"/>
                <a:gd name="T19" fmla="*/ 407 h 561"/>
                <a:gd name="T20" fmla="*/ 156 w 626"/>
                <a:gd name="T21" fmla="*/ 413 h 561"/>
                <a:gd name="T22" fmla="*/ 124 w 626"/>
                <a:gd name="T23" fmla="*/ 387 h 561"/>
                <a:gd name="T24" fmla="*/ 147 w 626"/>
                <a:gd name="T25" fmla="*/ 347 h 561"/>
                <a:gd name="T26" fmla="*/ 171 w 626"/>
                <a:gd name="T27" fmla="*/ 292 h 561"/>
                <a:gd name="T28" fmla="*/ 186 w 626"/>
                <a:gd name="T29" fmla="*/ 323 h 561"/>
                <a:gd name="T30" fmla="*/ 206 w 626"/>
                <a:gd name="T31" fmla="*/ 279 h 561"/>
                <a:gd name="T32" fmla="*/ 192 w 626"/>
                <a:gd name="T33" fmla="*/ 211 h 561"/>
                <a:gd name="T34" fmla="*/ 197 w 626"/>
                <a:gd name="T35" fmla="*/ 182 h 561"/>
                <a:gd name="T36" fmla="*/ 177 w 626"/>
                <a:gd name="T37" fmla="*/ 90 h 561"/>
                <a:gd name="T38" fmla="*/ 122 w 626"/>
                <a:gd name="T39" fmla="*/ 119 h 561"/>
                <a:gd name="T40" fmla="*/ 72 w 626"/>
                <a:gd name="T41" fmla="*/ 105 h 561"/>
                <a:gd name="T42" fmla="*/ 25 w 626"/>
                <a:gd name="T43" fmla="*/ 90 h 561"/>
                <a:gd name="T44" fmla="*/ 0 w 626"/>
                <a:gd name="T45" fmla="*/ 68 h 561"/>
                <a:gd name="T46" fmla="*/ 14 w 626"/>
                <a:gd name="T47" fmla="*/ 35 h 561"/>
                <a:gd name="T48" fmla="*/ 41 w 626"/>
                <a:gd name="T49" fmla="*/ 8 h 561"/>
                <a:gd name="T50" fmla="*/ 115 w 626"/>
                <a:gd name="T51" fmla="*/ 14 h 561"/>
                <a:gd name="T52" fmla="*/ 210 w 626"/>
                <a:gd name="T53" fmla="*/ 79 h 561"/>
                <a:gd name="T54" fmla="*/ 245 w 626"/>
                <a:gd name="T55" fmla="*/ 127 h 561"/>
                <a:gd name="T56" fmla="*/ 276 w 626"/>
                <a:gd name="T57" fmla="*/ 173 h 561"/>
                <a:gd name="T58" fmla="*/ 284 w 626"/>
                <a:gd name="T59" fmla="*/ 201 h 561"/>
                <a:gd name="T60" fmla="*/ 345 w 626"/>
                <a:gd name="T61" fmla="*/ 208 h 561"/>
                <a:gd name="T62" fmla="*/ 373 w 626"/>
                <a:gd name="T63" fmla="*/ 203 h 561"/>
                <a:gd name="T64" fmla="*/ 423 w 626"/>
                <a:gd name="T65" fmla="*/ 232 h 561"/>
                <a:gd name="T66" fmla="*/ 475 w 626"/>
                <a:gd name="T67" fmla="*/ 286 h 561"/>
                <a:gd name="T68" fmla="*/ 521 w 626"/>
                <a:gd name="T69" fmla="*/ 269 h 561"/>
                <a:gd name="T70" fmla="*/ 571 w 626"/>
                <a:gd name="T71" fmla="*/ 213 h 561"/>
                <a:gd name="T72" fmla="*/ 608 w 626"/>
                <a:gd name="T73" fmla="*/ 209 h 561"/>
                <a:gd name="T74" fmla="*/ 626 w 626"/>
                <a:gd name="T75" fmla="*/ 258 h 561"/>
                <a:gd name="T76" fmla="*/ 618 w 626"/>
                <a:gd name="T77" fmla="*/ 297 h 561"/>
                <a:gd name="T78" fmla="*/ 615 w 626"/>
                <a:gd name="T79" fmla="*/ 367 h 561"/>
                <a:gd name="T80" fmla="*/ 611 w 626"/>
                <a:gd name="T81" fmla="*/ 413 h 561"/>
                <a:gd name="T82" fmla="*/ 587 w 626"/>
                <a:gd name="T83" fmla="*/ 424 h 561"/>
                <a:gd name="T84" fmla="*/ 547 w 626"/>
                <a:gd name="T85" fmla="*/ 435 h 561"/>
                <a:gd name="T86" fmla="*/ 539 w 626"/>
                <a:gd name="T87" fmla="*/ 476 h 561"/>
                <a:gd name="T88" fmla="*/ 565 w 626"/>
                <a:gd name="T89" fmla="*/ 550 h 561"/>
                <a:gd name="T90" fmla="*/ 509 w 626"/>
                <a:gd name="T91" fmla="*/ 519 h 561"/>
                <a:gd name="T92" fmla="*/ 476 w 626"/>
                <a:gd name="T93" fmla="*/ 537 h 561"/>
                <a:gd name="T94" fmla="*/ 478 w 626"/>
                <a:gd name="T95" fmla="*/ 549 h 561"/>
                <a:gd name="T96" fmla="*/ 456 w 626"/>
                <a:gd name="T97" fmla="*/ 561 h 5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26"/>
                <a:gd name="T148" fmla="*/ 0 h 561"/>
                <a:gd name="T149" fmla="*/ 626 w 626"/>
                <a:gd name="T150" fmla="*/ 561 h 5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26" h="561">
                  <a:moveTo>
                    <a:pt x="456" y="561"/>
                  </a:moveTo>
                  <a:cubicBezTo>
                    <a:pt x="449" y="553"/>
                    <a:pt x="441" y="546"/>
                    <a:pt x="434" y="539"/>
                  </a:cubicBezTo>
                  <a:cubicBezTo>
                    <a:pt x="424" y="520"/>
                    <a:pt x="419" y="511"/>
                    <a:pt x="403" y="513"/>
                  </a:cubicBezTo>
                  <a:cubicBezTo>
                    <a:pt x="399" y="521"/>
                    <a:pt x="396" y="529"/>
                    <a:pt x="392" y="536"/>
                  </a:cubicBezTo>
                  <a:cubicBezTo>
                    <a:pt x="383" y="536"/>
                    <a:pt x="371" y="515"/>
                    <a:pt x="371" y="512"/>
                  </a:cubicBezTo>
                  <a:cubicBezTo>
                    <a:pt x="367" y="512"/>
                    <a:pt x="367" y="507"/>
                    <a:pt x="365" y="505"/>
                  </a:cubicBezTo>
                  <a:cubicBezTo>
                    <a:pt x="361" y="504"/>
                    <a:pt x="357" y="503"/>
                    <a:pt x="353" y="502"/>
                  </a:cubicBezTo>
                  <a:cubicBezTo>
                    <a:pt x="341" y="483"/>
                    <a:pt x="335" y="486"/>
                    <a:pt x="321" y="485"/>
                  </a:cubicBezTo>
                  <a:cubicBezTo>
                    <a:pt x="321" y="485"/>
                    <a:pt x="320" y="486"/>
                    <a:pt x="319" y="487"/>
                  </a:cubicBezTo>
                  <a:cubicBezTo>
                    <a:pt x="295" y="499"/>
                    <a:pt x="300" y="476"/>
                    <a:pt x="301" y="465"/>
                  </a:cubicBezTo>
                  <a:cubicBezTo>
                    <a:pt x="293" y="457"/>
                    <a:pt x="291" y="458"/>
                    <a:pt x="285" y="458"/>
                  </a:cubicBezTo>
                  <a:cubicBezTo>
                    <a:pt x="281" y="462"/>
                    <a:pt x="278" y="466"/>
                    <a:pt x="274" y="470"/>
                  </a:cubicBezTo>
                  <a:cubicBezTo>
                    <a:pt x="272" y="471"/>
                    <a:pt x="269" y="472"/>
                    <a:pt x="267" y="474"/>
                  </a:cubicBezTo>
                  <a:cubicBezTo>
                    <a:pt x="259" y="485"/>
                    <a:pt x="238" y="488"/>
                    <a:pt x="228" y="489"/>
                  </a:cubicBezTo>
                  <a:cubicBezTo>
                    <a:pt x="206" y="480"/>
                    <a:pt x="200" y="475"/>
                    <a:pt x="196" y="459"/>
                  </a:cubicBezTo>
                  <a:cubicBezTo>
                    <a:pt x="185" y="441"/>
                    <a:pt x="187" y="446"/>
                    <a:pt x="172" y="444"/>
                  </a:cubicBezTo>
                  <a:cubicBezTo>
                    <a:pt x="171" y="444"/>
                    <a:pt x="170" y="445"/>
                    <a:pt x="170" y="446"/>
                  </a:cubicBezTo>
                  <a:cubicBezTo>
                    <a:pt x="163" y="443"/>
                    <a:pt x="162" y="439"/>
                    <a:pt x="162" y="434"/>
                  </a:cubicBezTo>
                  <a:cubicBezTo>
                    <a:pt x="167" y="432"/>
                    <a:pt x="175" y="432"/>
                    <a:pt x="182" y="426"/>
                  </a:cubicBezTo>
                  <a:cubicBezTo>
                    <a:pt x="182" y="417"/>
                    <a:pt x="180" y="411"/>
                    <a:pt x="179" y="407"/>
                  </a:cubicBezTo>
                  <a:cubicBezTo>
                    <a:pt x="177" y="404"/>
                    <a:pt x="176" y="401"/>
                    <a:pt x="175" y="399"/>
                  </a:cubicBezTo>
                  <a:cubicBezTo>
                    <a:pt x="161" y="399"/>
                    <a:pt x="162" y="401"/>
                    <a:pt x="156" y="413"/>
                  </a:cubicBezTo>
                  <a:cubicBezTo>
                    <a:pt x="145" y="413"/>
                    <a:pt x="139" y="404"/>
                    <a:pt x="132" y="401"/>
                  </a:cubicBezTo>
                  <a:cubicBezTo>
                    <a:pt x="130" y="392"/>
                    <a:pt x="129" y="393"/>
                    <a:pt x="124" y="387"/>
                  </a:cubicBezTo>
                  <a:cubicBezTo>
                    <a:pt x="124" y="383"/>
                    <a:pt x="124" y="378"/>
                    <a:pt x="124" y="373"/>
                  </a:cubicBezTo>
                  <a:cubicBezTo>
                    <a:pt x="135" y="365"/>
                    <a:pt x="140" y="357"/>
                    <a:pt x="147" y="347"/>
                  </a:cubicBezTo>
                  <a:cubicBezTo>
                    <a:pt x="149" y="327"/>
                    <a:pt x="165" y="318"/>
                    <a:pt x="170" y="303"/>
                  </a:cubicBezTo>
                  <a:cubicBezTo>
                    <a:pt x="170" y="299"/>
                    <a:pt x="170" y="295"/>
                    <a:pt x="171" y="292"/>
                  </a:cubicBezTo>
                  <a:cubicBezTo>
                    <a:pt x="175" y="292"/>
                    <a:pt x="177" y="295"/>
                    <a:pt x="178" y="298"/>
                  </a:cubicBezTo>
                  <a:cubicBezTo>
                    <a:pt x="178" y="305"/>
                    <a:pt x="173" y="317"/>
                    <a:pt x="186" y="323"/>
                  </a:cubicBezTo>
                  <a:cubicBezTo>
                    <a:pt x="192" y="323"/>
                    <a:pt x="200" y="324"/>
                    <a:pt x="206" y="318"/>
                  </a:cubicBezTo>
                  <a:cubicBezTo>
                    <a:pt x="206" y="305"/>
                    <a:pt x="208" y="287"/>
                    <a:pt x="206" y="279"/>
                  </a:cubicBezTo>
                  <a:cubicBezTo>
                    <a:pt x="190" y="264"/>
                    <a:pt x="196" y="255"/>
                    <a:pt x="203" y="242"/>
                  </a:cubicBezTo>
                  <a:cubicBezTo>
                    <a:pt x="203" y="229"/>
                    <a:pt x="195" y="213"/>
                    <a:pt x="192" y="211"/>
                  </a:cubicBezTo>
                  <a:cubicBezTo>
                    <a:pt x="191" y="206"/>
                    <a:pt x="190" y="202"/>
                    <a:pt x="190" y="197"/>
                  </a:cubicBezTo>
                  <a:cubicBezTo>
                    <a:pt x="192" y="192"/>
                    <a:pt x="195" y="186"/>
                    <a:pt x="197" y="182"/>
                  </a:cubicBezTo>
                  <a:cubicBezTo>
                    <a:pt x="197" y="171"/>
                    <a:pt x="202" y="163"/>
                    <a:pt x="205" y="153"/>
                  </a:cubicBezTo>
                  <a:cubicBezTo>
                    <a:pt x="205" y="130"/>
                    <a:pt x="192" y="98"/>
                    <a:pt x="177" y="90"/>
                  </a:cubicBezTo>
                  <a:cubicBezTo>
                    <a:pt x="162" y="90"/>
                    <a:pt x="155" y="91"/>
                    <a:pt x="147" y="99"/>
                  </a:cubicBezTo>
                  <a:cubicBezTo>
                    <a:pt x="139" y="114"/>
                    <a:pt x="138" y="116"/>
                    <a:pt x="122" y="119"/>
                  </a:cubicBezTo>
                  <a:cubicBezTo>
                    <a:pt x="107" y="119"/>
                    <a:pt x="97" y="125"/>
                    <a:pt x="86" y="127"/>
                  </a:cubicBezTo>
                  <a:cubicBezTo>
                    <a:pt x="73" y="120"/>
                    <a:pt x="74" y="112"/>
                    <a:pt x="72" y="105"/>
                  </a:cubicBezTo>
                  <a:cubicBezTo>
                    <a:pt x="70" y="89"/>
                    <a:pt x="64" y="80"/>
                    <a:pt x="58" y="73"/>
                  </a:cubicBezTo>
                  <a:cubicBezTo>
                    <a:pt x="30" y="61"/>
                    <a:pt x="25" y="64"/>
                    <a:pt x="25" y="90"/>
                  </a:cubicBezTo>
                  <a:cubicBezTo>
                    <a:pt x="17" y="83"/>
                    <a:pt x="8" y="77"/>
                    <a:pt x="1" y="71"/>
                  </a:cubicBezTo>
                  <a:cubicBezTo>
                    <a:pt x="0" y="70"/>
                    <a:pt x="0" y="69"/>
                    <a:pt x="0" y="68"/>
                  </a:cubicBezTo>
                  <a:cubicBezTo>
                    <a:pt x="4" y="64"/>
                    <a:pt x="7" y="60"/>
                    <a:pt x="11" y="56"/>
                  </a:cubicBezTo>
                  <a:cubicBezTo>
                    <a:pt x="12" y="48"/>
                    <a:pt x="13" y="41"/>
                    <a:pt x="14" y="35"/>
                  </a:cubicBezTo>
                  <a:cubicBezTo>
                    <a:pt x="11" y="33"/>
                    <a:pt x="8" y="30"/>
                    <a:pt x="6" y="28"/>
                  </a:cubicBezTo>
                  <a:cubicBezTo>
                    <a:pt x="18" y="21"/>
                    <a:pt x="30" y="14"/>
                    <a:pt x="41" y="8"/>
                  </a:cubicBezTo>
                  <a:cubicBezTo>
                    <a:pt x="54" y="3"/>
                    <a:pt x="63" y="0"/>
                    <a:pt x="81" y="4"/>
                  </a:cubicBezTo>
                  <a:cubicBezTo>
                    <a:pt x="90" y="11"/>
                    <a:pt x="99" y="13"/>
                    <a:pt x="115" y="14"/>
                  </a:cubicBezTo>
                  <a:cubicBezTo>
                    <a:pt x="132" y="9"/>
                    <a:pt x="139" y="8"/>
                    <a:pt x="159" y="17"/>
                  </a:cubicBezTo>
                  <a:cubicBezTo>
                    <a:pt x="173" y="34"/>
                    <a:pt x="190" y="57"/>
                    <a:pt x="210" y="79"/>
                  </a:cubicBezTo>
                  <a:cubicBezTo>
                    <a:pt x="213" y="87"/>
                    <a:pt x="217" y="96"/>
                    <a:pt x="221" y="106"/>
                  </a:cubicBezTo>
                  <a:cubicBezTo>
                    <a:pt x="229" y="113"/>
                    <a:pt x="236" y="120"/>
                    <a:pt x="245" y="127"/>
                  </a:cubicBezTo>
                  <a:cubicBezTo>
                    <a:pt x="254" y="139"/>
                    <a:pt x="256" y="139"/>
                    <a:pt x="258" y="159"/>
                  </a:cubicBezTo>
                  <a:cubicBezTo>
                    <a:pt x="260" y="162"/>
                    <a:pt x="268" y="167"/>
                    <a:pt x="276" y="173"/>
                  </a:cubicBezTo>
                  <a:cubicBezTo>
                    <a:pt x="277" y="175"/>
                    <a:pt x="278" y="176"/>
                    <a:pt x="279" y="178"/>
                  </a:cubicBezTo>
                  <a:cubicBezTo>
                    <a:pt x="279" y="185"/>
                    <a:pt x="279" y="189"/>
                    <a:pt x="284" y="201"/>
                  </a:cubicBezTo>
                  <a:cubicBezTo>
                    <a:pt x="287" y="203"/>
                    <a:pt x="309" y="204"/>
                    <a:pt x="320" y="201"/>
                  </a:cubicBezTo>
                  <a:cubicBezTo>
                    <a:pt x="330" y="201"/>
                    <a:pt x="331" y="199"/>
                    <a:pt x="345" y="208"/>
                  </a:cubicBezTo>
                  <a:cubicBezTo>
                    <a:pt x="350" y="208"/>
                    <a:pt x="354" y="208"/>
                    <a:pt x="358" y="208"/>
                  </a:cubicBezTo>
                  <a:cubicBezTo>
                    <a:pt x="363" y="203"/>
                    <a:pt x="362" y="203"/>
                    <a:pt x="373" y="203"/>
                  </a:cubicBezTo>
                  <a:cubicBezTo>
                    <a:pt x="380" y="210"/>
                    <a:pt x="388" y="217"/>
                    <a:pt x="396" y="224"/>
                  </a:cubicBezTo>
                  <a:cubicBezTo>
                    <a:pt x="403" y="224"/>
                    <a:pt x="414" y="223"/>
                    <a:pt x="423" y="232"/>
                  </a:cubicBezTo>
                  <a:cubicBezTo>
                    <a:pt x="426" y="239"/>
                    <a:pt x="429" y="246"/>
                    <a:pt x="433" y="253"/>
                  </a:cubicBezTo>
                  <a:cubicBezTo>
                    <a:pt x="436" y="267"/>
                    <a:pt x="449" y="302"/>
                    <a:pt x="475" y="286"/>
                  </a:cubicBezTo>
                  <a:cubicBezTo>
                    <a:pt x="486" y="284"/>
                    <a:pt x="499" y="280"/>
                    <a:pt x="513" y="275"/>
                  </a:cubicBezTo>
                  <a:cubicBezTo>
                    <a:pt x="515" y="273"/>
                    <a:pt x="518" y="271"/>
                    <a:pt x="521" y="269"/>
                  </a:cubicBezTo>
                  <a:cubicBezTo>
                    <a:pt x="532" y="250"/>
                    <a:pt x="540" y="242"/>
                    <a:pt x="556" y="229"/>
                  </a:cubicBezTo>
                  <a:cubicBezTo>
                    <a:pt x="561" y="223"/>
                    <a:pt x="566" y="218"/>
                    <a:pt x="571" y="213"/>
                  </a:cubicBezTo>
                  <a:cubicBezTo>
                    <a:pt x="579" y="206"/>
                    <a:pt x="588" y="198"/>
                    <a:pt x="598" y="191"/>
                  </a:cubicBezTo>
                  <a:cubicBezTo>
                    <a:pt x="612" y="193"/>
                    <a:pt x="612" y="191"/>
                    <a:pt x="608" y="209"/>
                  </a:cubicBezTo>
                  <a:cubicBezTo>
                    <a:pt x="608" y="217"/>
                    <a:pt x="608" y="225"/>
                    <a:pt x="608" y="234"/>
                  </a:cubicBezTo>
                  <a:cubicBezTo>
                    <a:pt x="612" y="238"/>
                    <a:pt x="623" y="245"/>
                    <a:pt x="626" y="258"/>
                  </a:cubicBezTo>
                  <a:cubicBezTo>
                    <a:pt x="625" y="266"/>
                    <a:pt x="625" y="274"/>
                    <a:pt x="624" y="282"/>
                  </a:cubicBezTo>
                  <a:cubicBezTo>
                    <a:pt x="622" y="287"/>
                    <a:pt x="620" y="291"/>
                    <a:pt x="618" y="297"/>
                  </a:cubicBezTo>
                  <a:cubicBezTo>
                    <a:pt x="612" y="303"/>
                    <a:pt x="613" y="316"/>
                    <a:pt x="616" y="330"/>
                  </a:cubicBezTo>
                  <a:cubicBezTo>
                    <a:pt x="615" y="342"/>
                    <a:pt x="615" y="354"/>
                    <a:pt x="615" y="367"/>
                  </a:cubicBezTo>
                  <a:cubicBezTo>
                    <a:pt x="614" y="374"/>
                    <a:pt x="612" y="381"/>
                    <a:pt x="610" y="389"/>
                  </a:cubicBezTo>
                  <a:cubicBezTo>
                    <a:pt x="610" y="397"/>
                    <a:pt x="611" y="405"/>
                    <a:pt x="611" y="413"/>
                  </a:cubicBezTo>
                  <a:cubicBezTo>
                    <a:pt x="608" y="417"/>
                    <a:pt x="605" y="421"/>
                    <a:pt x="600" y="423"/>
                  </a:cubicBezTo>
                  <a:cubicBezTo>
                    <a:pt x="595" y="423"/>
                    <a:pt x="591" y="424"/>
                    <a:pt x="587" y="424"/>
                  </a:cubicBezTo>
                  <a:cubicBezTo>
                    <a:pt x="572" y="420"/>
                    <a:pt x="566" y="420"/>
                    <a:pt x="556" y="420"/>
                  </a:cubicBezTo>
                  <a:cubicBezTo>
                    <a:pt x="551" y="425"/>
                    <a:pt x="551" y="430"/>
                    <a:pt x="547" y="435"/>
                  </a:cubicBezTo>
                  <a:cubicBezTo>
                    <a:pt x="530" y="439"/>
                    <a:pt x="528" y="445"/>
                    <a:pt x="530" y="462"/>
                  </a:cubicBezTo>
                  <a:cubicBezTo>
                    <a:pt x="533" y="467"/>
                    <a:pt x="536" y="472"/>
                    <a:pt x="539" y="476"/>
                  </a:cubicBezTo>
                  <a:cubicBezTo>
                    <a:pt x="542" y="490"/>
                    <a:pt x="549" y="508"/>
                    <a:pt x="559" y="527"/>
                  </a:cubicBezTo>
                  <a:cubicBezTo>
                    <a:pt x="561" y="535"/>
                    <a:pt x="563" y="542"/>
                    <a:pt x="565" y="550"/>
                  </a:cubicBezTo>
                  <a:cubicBezTo>
                    <a:pt x="545" y="550"/>
                    <a:pt x="533" y="535"/>
                    <a:pt x="525" y="531"/>
                  </a:cubicBezTo>
                  <a:cubicBezTo>
                    <a:pt x="525" y="518"/>
                    <a:pt x="513" y="515"/>
                    <a:pt x="509" y="519"/>
                  </a:cubicBezTo>
                  <a:cubicBezTo>
                    <a:pt x="508" y="520"/>
                    <a:pt x="508" y="522"/>
                    <a:pt x="508" y="523"/>
                  </a:cubicBezTo>
                  <a:cubicBezTo>
                    <a:pt x="495" y="525"/>
                    <a:pt x="486" y="532"/>
                    <a:pt x="476" y="537"/>
                  </a:cubicBezTo>
                  <a:cubicBezTo>
                    <a:pt x="476" y="541"/>
                    <a:pt x="476" y="544"/>
                    <a:pt x="476" y="548"/>
                  </a:cubicBezTo>
                  <a:cubicBezTo>
                    <a:pt x="477" y="548"/>
                    <a:pt x="477" y="549"/>
                    <a:pt x="478" y="549"/>
                  </a:cubicBezTo>
                  <a:cubicBezTo>
                    <a:pt x="472" y="552"/>
                    <a:pt x="470" y="555"/>
                    <a:pt x="467" y="558"/>
                  </a:cubicBezTo>
                  <a:cubicBezTo>
                    <a:pt x="463" y="559"/>
                    <a:pt x="460" y="560"/>
                    <a:pt x="456" y="561"/>
                  </a:cubicBezTo>
                  <a:close/>
                </a:path>
              </a:pathLst>
            </a:custGeom>
            <a:grpFill/>
            <a:ln w="12700">
              <a:noFill/>
              <a:miter lim="800000"/>
              <a:headEnd/>
              <a:tailEnd/>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35" name="Freeform 76"/>
            <p:cNvSpPr>
              <a:spLocks/>
            </p:cNvSpPr>
            <p:nvPr/>
          </p:nvSpPr>
          <p:spPr bwMode="auto">
            <a:xfrm rot="252837">
              <a:off x="2110759" y="1977655"/>
              <a:ext cx="1511115" cy="1258162"/>
            </a:xfrm>
            <a:custGeom>
              <a:avLst/>
              <a:gdLst>
                <a:gd name="T0" fmla="*/ 695 w 797"/>
                <a:gd name="T1" fmla="*/ 522 h 681"/>
                <a:gd name="T2" fmla="*/ 688 w 797"/>
                <a:gd name="T3" fmla="*/ 588 h 681"/>
                <a:gd name="T4" fmla="*/ 658 w 797"/>
                <a:gd name="T5" fmla="*/ 620 h 681"/>
                <a:gd name="T6" fmla="*/ 662 w 797"/>
                <a:gd name="T7" fmla="*/ 644 h 681"/>
                <a:gd name="T8" fmla="*/ 656 w 797"/>
                <a:gd name="T9" fmla="*/ 670 h 681"/>
                <a:gd name="T10" fmla="*/ 598 w 797"/>
                <a:gd name="T11" fmla="*/ 681 h 681"/>
                <a:gd name="T12" fmla="*/ 580 w 797"/>
                <a:gd name="T13" fmla="*/ 667 h 681"/>
                <a:gd name="T14" fmla="*/ 565 w 797"/>
                <a:gd name="T15" fmla="*/ 633 h 681"/>
                <a:gd name="T16" fmla="*/ 526 w 797"/>
                <a:gd name="T17" fmla="*/ 605 h 681"/>
                <a:gd name="T18" fmla="*/ 473 w 797"/>
                <a:gd name="T19" fmla="*/ 585 h 681"/>
                <a:gd name="T20" fmla="*/ 471 w 797"/>
                <a:gd name="T21" fmla="*/ 627 h 681"/>
                <a:gd name="T22" fmla="*/ 448 w 797"/>
                <a:gd name="T23" fmla="*/ 636 h 681"/>
                <a:gd name="T24" fmla="*/ 391 w 797"/>
                <a:gd name="T25" fmla="*/ 568 h 681"/>
                <a:gd name="T26" fmla="*/ 434 w 797"/>
                <a:gd name="T27" fmla="*/ 581 h 681"/>
                <a:gd name="T28" fmla="*/ 461 w 797"/>
                <a:gd name="T29" fmla="*/ 565 h 681"/>
                <a:gd name="T30" fmla="*/ 480 w 797"/>
                <a:gd name="T31" fmla="*/ 500 h 681"/>
                <a:gd name="T32" fmla="*/ 506 w 797"/>
                <a:gd name="T33" fmla="*/ 482 h 681"/>
                <a:gd name="T34" fmla="*/ 495 w 797"/>
                <a:gd name="T35" fmla="*/ 426 h 681"/>
                <a:gd name="T36" fmla="*/ 480 w 797"/>
                <a:gd name="T37" fmla="*/ 379 h 681"/>
                <a:gd name="T38" fmla="*/ 438 w 797"/>
                <a:gd name="T39" fmla="*/ 351 h 681"/>
                <a:gd name="T40" fmla="*/ 369 w 797"/>
                <a:gd name="T41" fmla="*/ 293 h 681"/>
                <a:gd name="T42" fmla="*/ 338 w 797"/>
                <a:gd name="T43" fmla="*/ 296 h 681"/>
                <a:gd name="T44" fmla="*/ 289 w 797"/>
                <a:gd name="T45" fmla="*/ 264 h 681"/>
                <a:gd name="T46" fmla="*/ 213 w 797"/>
                <a:gd name="T47" fmla="*/ 246 h 681"/>
                <a:gd name="T48" fmla="*/ 206 w 797"/>
                <a:gd name="T49" fmla="*/ 282 h 681"/>
                <a:gd name="T50" fmla="*/ 130 w 797"/>
                <a:gd name="T51" fmla="*/ 244 h 681"/>
                <a:gd name="T52" fmla="*/ 22 w 797"/>
                <a:gd name="T53" fmla="*/ 217 h 681"/>
                <a:gd name="T54" fmla="*/ 10 w 797"/>
                <a:gd name="T55" fmla="*/ 190 h 681"/>
                <a:gd name="T56" fmla="*/ 21 w 797"/>
                <a:gd name="T57" fmla="*/ 146 h 681"/>
                <a:gd name="T58" fmla="*/ 72 w 797"/>
                <a:gd name="T59" fmla="*/ 119 h 681"/>
                <a:gd name="T60" fmla="*/ 139 w 797"/>
                <a:gd name="T61" fmla="*/ 75 h 681"/>
                <a:gd name="T62" fmla="*/ 178 w 797"/>
                <a:gd name="T63" fmla="*/ 43 h 681"/>
                <a:gd name="T64" fmla="*/ 249 w 797"/>
                <a:gd name="T65" fmla="*/ 17 h 681"/>
                <a:gd name="T66" fmla="*/ 262 w 797"/>
                <a:gd name="T67" fmla="*/ 67 h 681"/>
                <a:gd name="T68" fmla="*/ 255 w 797"/>
                <a:gd name="T69" fmla="*/ 109 h 681"/>
                <a:gd name="T70" fmla="*/ 284 w 797"/>
                <a:gd name="T71" fmla="*/ 139 h 681"/>
                <a:gd name="T72" fmla="*/ 301 w 797"/>
                <a:gd name="T73" fmla="*/ 165 h 681"/>
                <a:gd name="T74" fmla="*/ 374 w 797"/>
                <a:gd name="T75" fmla="*/ 158 h 681"/>
                <a:gd name="T76" fmla="*/ 342 w 797"/>
                <a:gd name="T77" fmla="*/ 210 h 681"/>
                <a:gd name="T78" fmla="*/ 387 w 797"/>
                <a:gd name="T79" fmla="*/ 241 h 681"/>
                <a:gd name="T80" fmla="*/ 423 w 797"/>
                <a:gd name="T81" fmla="*/ 290 h 681"/>
                <a:gd name="T82" fmla="*/ 473 w 797"/>
                <a:gd name="T83" fmla="*/ 258 h 681"/>
                <a:gd name="T84" fmla="*/ 510 w 797"/>
                <a:gd name="T85" fmla="*/ 267 h 681"/>
                <a:gd name="T86" fmla="*/ 559 w 797"/>
                <a:gd name="T87" fmla="*/ 243 h 681"/>
                <a:gd name="T88" fmla="*/ 540 w 797"/>
                <a:gd name="T89" fmla="*/ 286 h 681"/>
                <a:gd name="T90" fmla="*/ 540 w 797"/>
                <a:gd name="T91" fmla="*/ 354 h 681"/>
                <a:gd name="T92" fmla="*/ 573 w 797"/>
                <a:gd name="T93" fmla="*/ 373 h 681"/>
                <a:gd name="T94" fmla="*/ 622 w 797"/>
                <a:gd name="T95" fmla="*/ 415 h 681"/>
                <a:gd name="T96" fmla="*/ 633 w 797"/>
                <a:gd name="T97" fmla="*/ 479 h 681"/>
                <a:gd name="T98" fmla="*/ 686 w 797"/>
                <a:gd name="T99" fmla="*/ 493 h 681"/>
                <a:gd name="T100" fmla="*/ 701 w 797"/>
                <a:gd name="T101" fmla="*/ 445 h 681"/>
                <a:gd name="T102" fmla="*/ 698 w 797"/>
                <a:gd name="T103" fmla="*/ 407 h 681"/>
                <a:gd name="T104" fmla="*/ 711 w 797"/>
                <a:gd name="T105" fmla="*/ 387 h 681"/>
                <a:gd name="T106" fmla="*/ 722 w 797"/>
                <a:gd name="T107" fmla="*/ 393 h 681"/>
                <a:gd name="T108" fmla="*/ 760 w 797"/>
                <a:gd name="T109" fmla="*/ 420 h 681"/>
                <a:gd name="T110" fmla="*/ 797 w 797"/>
                <a:gd name="T111" fmla="*/ 439 h 681"/>
                <a:gd name="T112" fmla="*/ 793 w 797"/>
                <a:gd name="T113" fmla="*/ 490 h 681"/>
                <a:gd name="T114" fmla="*/ 778 w 797"/>
                <a:gd name="T115" fmla="*/ 503 h 681"/>
                <a:gd name="T116" fmla="*/ 748 w 797"/>
                <a:gd name="T117" fmla="*/ 534 h 6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97"/>
                <a:gd name="T178" fmla="*/ 0 h 681"/>
                <a:gd name="T179" fmla="*/ 797 w 797"/>
                <a:gd name="T180" fmla="*/ 681 h 68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97" h="681">
                  <a:moveTo>
                    <a:pt x="742" y="535"/>
                  </a:moveTo>
                  <a:cubicBezTo>
                    <a:pt x="724" y="520"/>
                    <a:pt x="711" y="521"/>
                    <a:pt x="695" y="522"/>
                  </a:cubicBezTo>
                  <a:cubicBezTo>
                    <a:pt x="692" y="524"/>
                    <a:pt x="688" y="525"/>
                    <a:pt x="683" y="526"/>
                  </a:cubicBezTo>
                  <a:cubicBezTo>
                    <a:pt x="671" y="544"/>
                    <a:pt x="677" y="565"/>
                    <a:pt x="688" y="588"/>
                  </a:cubicBezTo>
                  <a:cubicBezTo>
                    <a:pt x="688" y="598"/>
                    <a:pt x="690" y="607"/>
                    <a:pt x="687" y="620"/>
                  </a:cubicBezTo>
                  <a:cubicBezTo>
                    <a:pt x="677" y="620"/>
                    <a:pt x="668" y="620"/>
                    <a:pt x="658" y="620"/>
                  </a:cubicBezTo>
                  <a:cubicBezTo>
                    <a:pt x="649" y="625"/>
                    <a:pt x="652" y="624"/>
                    <a:pt x="651" y="636"/>
                  </a:cubicBezTo>
                  <a:cubicBezTo>
                    <a:pt x="654" y="638"/>
                    <a:pt x="658" y="641"/>
                    <a:pt x="662" y="644"/>
                  </a:cubicBezTo>
                  <a:cubicBezTo>
                    <a:pt x="662" y="647"/>
                    <a:pt x="662" y="650"/>
                    <a:pt x="662" y="653"/>
                  </a:cubicBezTo>
                  <a:cubicBezTo>
                    <a:pt x="660" y="659"/>
                    <a:pt x="658" y="664"/>
                    <a:pt x="656" y="670"/>
                  </a:cubicBezTo>
                  <a:cubicBezTo>
                    <a:pt x="642" y="670"/>
                    <a:pt x="639" y="677"/>
                    <a:pt x="629" y="680"/>
                  </a:cubicBezTo>
                  <a:cubicBezTo>
                    <a:pt x="619" y="680"/>
                    <a:pt x="608" y="680"/>
                    <a:pt x="598" y="681"/>
                  </a:cubicBezTo>
                  <a:cubicBezTo>
                    <a:pt x="596" y="680"/>
                    <a:pt x="595" y="680"/>
                    <a:pt x="595" y="680"/>
                  </a:cubicBezTo>
                  <a:cubicBezTo>
                    <a:pt x="589" y="671"/>
                    <a:pt x="583" y="667"/>
                    <a:pt x="580" y="667"/>
                  </a:cubicBezTo>
                  <a:cubicBezTo>
                    <a:pt x="579" y="664"/>
                    <a:pt x="578" y="661"/>
                    <a:pt x="577" y="659"/>
                  </a:cubicBezTo>
                  <a:cubicBezTo>
                    <a:pt x="573" y="650"/>
                    <a:pt x="569" y="641"/>
                    <a:pt x="565" y="633"/>
                  </a:cubicBezTo>
                  <a:cubicBezTo>
                    <a:pt x="560" y="630"/>
                    <a:pt x="555" y="626"/>
                    <a:pt x="551" y="623"/>
                  </a:cubicBezTo>
                  <a:cubicBezTo>
                    <a:pt x="544" y="611"/>
                    <a:pt x="532" y="607"/>
                    <a:pt x="526" y="605"/>
                  </a:cubicBezTo>
                  <a:cubicBezTo>
                    <a:pt x="522" y="603"/>
                    <a:pt x="519" y="601"/>
                    <a:pt x="515" y="598"/>
                  </a:cubicBezTo>
                  <a:cubicBezTo>
                    <a:pt x="501" y="570"/>
                    <a:pt x="495" y="572"/>
                    <a:pt x="473" y="585"/>
                  </a:cubicBezTo>
                  <a:cubicBezTo>
                    <a:pt x="465" y="594"/>
                    <a:pt x="464" y="591"/>
                    <a:pt x="464" y="606"/>
                  </a:cubicBezTo>
                  <a:cubicBezTo>
                    <a:pt x="467" y="610"/>
                    <a:pt x="471" y="616"/>
                    <a:pt x="471" y="627"/>
                  </a:cubicBezTo>
                  <a:cubicBezTo>
                    <a:pt x="466" y="630"/>
                    <a:pt x="464" y="633"/>
                    <a:pt x="457" y="635"/>
                  </a:cubicBezTo>
                  <a:cubicBezTo>
                    <a:pt x="454" y="635"/>
                    <a:pt x="451" y="635"/>
                    <a:pt x="448" y="636"/>
                  </a:cubicBezTo>
                  <a:cubicBezTo>
                    <a:pt x="429" y="625"/>
                    <a:pt x="412" y="613"/>
                    <a:pt x="403" y="601"/>
                  </a:cubicBezTo>
                  <a:cubicBezTo>
                    <a:pt x="391" y="595"/>
                    <a:pt x="391" y="572"/>
                    <a:pt x="391" y="568"/>
                  </a:cubicBezTo>
                  <a:cubicBezTo>
                    <a:pt x="399" y="568"/>
                    <a:pt x="407" y="568"/>
                    <a:pt x="415" y="568"/>
                  </a:cubicBezTo>
                  <a:cubicBezTo>
                    <a:pt x="421" y="572"/>
                    <a:pt x="427" y="577"/>
                    <a:pt x="434" y="581"/>
                  </a:cubicBezTo>
                  <a:cubicBezTo>
                    <a:pt x="443" y="581"/>
                    <a:pt x="453" y="584"/>
                    <a:pt x="461" y="574"/>
                  </a:cubicBezTo>
                  <a:cubicBezTo>
                    <a:pt x="461" y="571"/>
                    <a:pt x="461" y="568"/>
                    <a:pt x="461" y="565"/>
                  </a:cubicBezTo>
                  <a:cubicBezTo>
                    <a:pt x="453" y="557"/>
                    <a:pt x="444" y="549"/>
                    <a:pt x="442" y="545"/>
                  </a:cubicBezTo>
                  <a:cubicBezTo>
                    <a:pt x="454" y="538"/>
                    <a:pt x="477" y="514"/>
                    <a:pt x="480" y="500"/>
                  </a:cubicBezTo>
                  <a:cubicBezTo>
                    <a:pt x="486" y="498"/>
                    <a:pt x="492" y="495"/>
                    <a:pt x="496" y="491"/>
                  </a:cubicBezTo>
                  <a:cubicBezTo>
                    <a:pt x="499" y="491"/>
                    <a:pt x="503" y="485"/>
                    <a:pt x="506" y="482"/>
                  </a:cubicBezTo>
                  <a:cubicBezTo>
                    <a:pt x="506" y="474"/>
                    <a:pt x="505" y="466"/>
                    <a:pt x="505" y="459"/>
                  </a:cubicBezTo>
                  <a:cubicBezTo>
                    <a:pt x="492" y="446"/>
                    <a:pt x="497" y="428"/>
                    <a:pt x="495" y="426"/>
                  </a:cubicBezTo>
                  <a:cubicBezTo>
                    <a:pt x="491" y="416"/>
                    <a:pt x="487" y="407"/>
                    <a:pt x="483" y="398"/>
                  </a:cubicBezTo>
                  <a:cubicBezTo>
                    <a:pt x="482" y="392"/>
                    <a:pt x="481" y="385"/>
                    <a:pt x="480" y="379"/>
                  </a:cubicBezTo>
                  <a:cubicBezTo>
                    <a:pt x="475" y="369"/>
                    <a:pt x="467" y="352"/>
                    <a:pt x="464" y="351"/>
                  </a:cubicBezTo>
                  <a:cubicBezTo>
                    <a:pt x="456" y="351"/>
                    <a:pt x="447" y="351"/>
                    <a:pt x="438" y="351"/>
                  </a:cubicBezTo>
                  <a:cubicBezTo>
                    <a:pt x="421" y="346"/>
                    <a:pt x="404" y="330"/>
                    <a:pt x="395" y="326"/>
                  </a:cubicBezTo>
                  <a:cubicBezTo>
                    <a:pt x="387" y="314"/>
                    <a:pt x="378" y="304"/>
                    <a:pt x="369" y="293"/>
                  </a:cubicBezTo>
                  <a:cubicBezTo>
                    <a:pt x="359" y="293"/>
                    <a:pt x="358" y="295"/>
                    <a:pt x="352" y="297"/>
                  </a:cubicBezTo>
                  <a:cubicBezTo>
                    <a:pt x="348" y="296"/>
                    <a:pt x="343" y="296"/>
                    <a:pt x="338" y="296"/>
                  </a:cubicBezTo>
                  <a:cubicBezTo>
                    <a:pt x="329" y="288"/>
                    <a:pt x="321" y="281"/>
                    <a:pt x="312" y="274"/>
                  </a:cubicBezTo>
                  <a:cubicBezTo>
                    <a:pt x="304" y="271"/>
                    <a:pt x="296" y="267"/>
                    <a:pt x="289" y="264"/>
                  </a:cubicBezTo>
                  <a:cubicBezTo>
                    <a:pt x="274" y="263"/>
                    <a:pt x="262" y="260"/>
                    <a:pt x="253" y="257"/>
                  </a:cubicBezTo>
                  <a:cubicBezTo>
                    <a:pt x="235" y="243"/>
                    <a:pt x="230" y="247"/>
                    <a:pt x="213" y="246"/>
                  </a:cubicBezTo>
                  <a:cubicBezTo>
                    <a:pt x="210" y="248"/>
                    <a:pt x="206" y="250"/>
                    <a:pt x="203" y="253"/>
                  </a:cubicBezTo>
                  <a:cubicBezTo>
                    <a:pt x="203" y="261"/>
                    <a:pt x="209" y="268"/>
                    <a:pt x="206" y="282"/>
                  </a:cubicBezTo>
                  <a:cubicBezTo>
                    <a:pt x="190" y="298"/>
                    <a:pt x="160" y="270"/>
                    <a:pt x="153" y="261"/>
                  </a:cubicBezTo>
                  <a:cubicBezTo>
                    <a:pt x="145" y="255"/>
                    <a:pt x="137" y="250"/>
                    <a:pt x="130" y="244"/>
                  </a:cubicBezTo>
                  <a:cubicBezTo>
                    <a:pt x="114" y="235"/>
                    <a:pt x="100" y="227"/>
                    <a:pt x="88" y="223"/>
                  </a:cubicBezTo>
                  <a:cubicBezTo>
                    <a:pt x="65" y="223"/>
                    <a:pt x="40" y="226"/>
                    <a:pt x="22" y="217"/>
                  </a:cubicBezTo>
                  <a:cubicBezTo>
                    <a:pt x="20" y="217"/>
                    <a:pt x="18" y="217"/>
                    <a:pt x="17" y="217"/>
                  </a:cubicBezTo>
                  <a:cubicBezTo>
                    <a:pt x="16" y="208"/>
                    <a:pt x="12" y="192"/>
                    <a:pt x="10" y="190"/>
                  </a:cubicBezTo>
                  <a:cubicBezTo>
                    <a:pt x="8" y="177"/>
                    <a:pt x="0" y="167"/>
                    <a:pt x="12" y="164"/>
                  </a:cubicBezTo>
                  <a:cubicBezTo>
                    <a:pt x="15" y="158"/>
                    <a:pt x="19" y="152"/>
                    <a:pt x="21" y="146"/>
                  </a:cubicBezTo>
                  <a:cubicBezTo>
                    <a:pt x="34" y="146"/>
                    <a:pt x="55" y="146"/>
                    <a:pt x="67" y="134"/>
                  </a:cubicBezTo>
                  <a:cubicBezTo>
                    <a:pt x="68" y="129"/>
                    <a:pt x="70" y="124"/>
                    <a:pt x="72" y="119"/>
                  </a:cubicBezTo>
                  <a:cubicBezTo>
                    <a:pt x="77" y="115"/>
                    <a:pt x="81" y="110"/>
                    <a:pt x="85" y="106"/>
                  </a:cubicBezTo>
                  <a:cubicBezTo>
                    <a:pt x="96" y="77"/>
                    <a:pt x="107" y="79"/>
                    <a:pt x="139" y="75"/>
                  </a:cubicBezTo>
                  <a:cubicBezTo>
                    <a:pt x="143" y="75"/>
                    <a:pt x="174" y="77"/>
                    <a:pt x="183" y="69"/>
                  </a:cubicBezTo>
                  <a:cubicBezTo>
                    <a:pt x="181" y="60"/>
                    <a:pt x="179" y="51"/>
                    <a:pt x="178" y="43"/>
                  </a:cubicBezTo>
                  <a:cubicBezTo>
                    <a:pt x="178" y="27"/>
                    <a:pt x="179" y="0"/>
                    <a:pt x="200" y="10"/>
                  </a:cubicBezTo>
                  <a:cubicBezTo>
                    <a:pt x="216" y="12"/>
                    <a:pt x="232" y="14"/>
                    <a:pt x="249" y="17"/>
                  </a:cubicBezTo>
                  <a:cubicBezTo>
                    <a:pt x="246" y="22"/>
                    <a:pt x="247" y="32"/>
                    <a:pt x="248" y="41"/>
                  </a:cubicBezTo>
                  <a:cubicBezTo>
                    <a:pt x="253" y="49"/>
                    <a:pt x="258" y="54"/>
                    <a:pt x="262" y="67"/>
                  </a:cubicBezTo>
                  <a:cubicBezTo>
                    <a:pt x="262" y="72"/>
                    <a:pt x="262" y="76"/>
                    <a:pt x="262" y="81"/>
                  </a:cubicBezTo>
                  <a:cubicBezTo>
                    <a:pt x="259" y="89"/>
                    <a:pt x="253" y="97"/>
                    <a:pt x="255" y="109"/>
                  </a:cubicBezTo>
                  <a:cubicBezTo>
                    <a:pt x="263" y="116"/>
                    <a:pt x="272" y="124"/>
                    <a:pt x="280" y="132"/>
                  </a:cubicBezTo>
                  <a:cubicBezTo>
                    <a:pt x="281" y="135"/>
                    <a:pt x="282" y="137"/>
                    <a:pt x="284" y="139"/>
                  </a:cubicBezTo>
                  <a:cubicBezTo>
                    <a:pt x="283" y="147"/>
                    <a:pt x="283" y="155"/>
                    <a:pt x="283" y="163"/>
                  </a:cubicBezTo>
                  <a:cubicBezTo>
                    <a:pt x="285" y="165"/>
                    <a:pt x="292" y="165"/>
                    <a:pt x="301" y="165"/>
                  </a:cubicBezTo>
                  <a:cubicBezTo>
                    <a:pt x="317" y="152"/>
                    <a:pt x="345" y="149"/>
                    <a:pt x="371" y="149"/>
                  </a:cubicBezTo>
                  <a:cubicBezTo>
                    <a:pt x="372" y="152"/>
                    <a:pt x="373" y="155"/>
                    <a:pt x="374" y="158"/>
                  </a:cubicBezTo>
                  <a:cubicBezTo>
                    <a:pt x="371" y="164"/>
                    <a:pt x="369" y="169"/>
                    <a:pt x="367" y="175"/>
                  </a:cubicBezTo>
                  <a:cubicBezTo>
                    <a:pt x="354" y="189"/>
                    <a:pt x="339" y="188"/>
                    <a:pt x="342" y="210"/>
                  </a:cubicBezTo>
                  <a:cubicBezTo>
                    <a:pt x="348" y="212"/>
                    <a:pt x="354" y="214"/>
                    <a:pt x="359" y="217"/>
                  </a:cubicBezTo>
                  <a:cubicBezTo>
                    <a:pt x="367" y="227"/>
                    <a:pt x="372" y="232"/>
                    <a:pt x="387" y="241"/>
                  </a:cubicBezTo>
                  <a:cubicBezTo>
                    <a:pt x="392" y="247"/>
                    <a:pt x="394" y="264"/>
                    <a:pt x="406" y="268"/>
                  </a:cubicBezTo>
                  <a:cubicBezTo>
                    <a:pt x="411" y="275"/>
                    <a:pt x="417" y="283"/>
                    <a:pt x="423" y="290"/>
                  </a:cubicBezTo>
                  <a:cubicBezTo>
                    <a:pt x="427" y="292"/>
                    <a:pt x="448" y="303"/>
                    <a:pt x="455" y="290"/>
                  </a:cubicBezTo>
                  <a:cubicBezTo>
                    <a:pt x="457" y="265"/>
                    <a:pt x="451" y="261"/>
                    <a:pt x="473" y="258"/>
                  </a:cubicBezTo>
                  <a:cubicBezTo>
                    <a:pt x="483" y="258"/>
                    <a:pt x="489" y="255"/>
                    <a:pt x="500" y="266"/>
                  </a:cubicBezTo>
                  <a:cubicBezTo>
                    <a:pt x="503" y="266"/>
                    <a:pt x="506" y="266"/>
                    <a:pt x="510" y="267"/>
                  </a:cubicBezTo>
                  <a:cubicBezTo>
                    <a:pt x="520" y="262"/>
                    <a:pt x="530" y="253"/>
                    <a:pt x="538" y="249"/>
                  </a:cubicBezTo>
                  <a:cubicBezTo>
                    <a:pt x="543" y="244"/>
                    <a:pt x="549" y="244"/>
                    <a:pt x="559" y="243"/>
                  </a:cubicBezTo>
                  <a:cubicBezTo>
                    <a:pt x="562" y="247"/>
                    <a:pt x="565" y="250"/>
                    <a:pt x="567" y="254"/>
                  </a:cubicBezTo>
                  <a:cubicBezTo>
                    <a:pt x="567" y="266"/>
                    <a:pt x="549" y="279"/>
                    <a:pt x="540" y="286"/>
                  </a:cubicBezTo>
                  <a:cubicBezTo>
                    <a:pt x="529" y="300"/>
                    <a:pt x="527" y="308"/>
                    <a:pt x="527" y="330"/>
                  </a:cubicBezTo>
                  <a:cubicBezTo>
                    <a:pt x="532" y="338"/>
                    <a:pt x="536" y="346"/>
                    <a:pt x="540" y="354"/>
                  </a:cubicBezTo>
                  <a:cubicBezTo>
                    <a:pt x="546" y="362"/>
                    <a:pt x="556" y="376"/>
                    <a:pt x="572" y="376"/>
                  </a:cubicBezTo>
                  <a:cubicBezTo>
                    <a:pt x="572" y="374"/>
                    <a:pt x="573" y="374"/>
                    <a:pt x="573" y="373"/>
                  </a:cubicBezTo>
                  <a:cubicBezTo>
                    <a:pt x="576" y="373"/>
                    <a:pt x="578" y="373"/>
                    <a:pt x="580" y="373"/>
                  </a:cubicBezTo>
                  <a:cubicBezTo>
                    <a:pt x="589" y="376"/>
                    <a:pt x="612" y="400"/>
                    <a:pt x="622" y="415"/>
                  </a:cubicBezTo>
                  <a:cubicBezTo>
                    <a:pt x="624" y="427"/>
                    <a:pt x="628" y="442"/>
                    <a:pt x="629" y="462"/>
                  </a:cubicBezTo>
                  <a:cubicBezTo>
                    <a:pt x="630" y="467"/>
                    <a:pt x="631" y="473"/>
                    <a:pt x="633" y="479"/>
                  </a:cubicBezTo>
                  <a:cubicBezTo>
                    <a:pt x="643" y="492"/>
                    <a:pt x="644" y="488"/>
                    <a:pt x="663" y="503"/>
                  </a:cubicBezTo>
                  <a:cubicBezTo>
                    <a:pt x="665" y="503"/>
                    <a:pt x="678" y="496"/>
                    <a:pt x="686" y="493"/>
                  </a:cubicBezTo>
                  <a:cubicBezTo>
                    <a:pt x="687" y="486"/>
                    <a:pt x="689" y="485"/>
                    <a:pt x="704" y="482"/>
                  </a:cubicBezTo>
                  <a:cubicBezTo>
                    <a:pt x="718" y="468"/>
                    <a:pt x="709" y="453"/>
                    <a:pt x="701" y="445"/>
                  </a:cubicBezTo>
                  <a:cubicBezTo>
                    <a:pt x="682" y="440"/>
                    <a:pt x="685" y="437"/>
                    <a:pt x="687" y="423"/>
                  </a:cubicBezTo>
                  <a:cubicBezTo>
                    <a:pt x="690" y="418"/>
                    <a:pt x="694" y="413"/>
                    <a:pt x="698" y="407"/>
                  </a:cubicBezTo>
                  <a:cubicBezTo>
                    <a:pt x="698" y="402"/>
                    <a:pt x="698" y="396"/>
                    <a:pt x="698" y="390"/>
                  </a:cubicBezTo>
                  <a:cubicBezTo>
                    <a:pt x="701" y="386"/>
                    <a:pt x="706" y="388"/>
                    <a:pt x="711" y="387"/>
                  </a:cubicBezTo>
                  <a:cubicBezTo>
                    <a:pt x="717" y="382"/>
                    <a:pt x="720" y="379"/>
                    <a:pt x="726" y="376"/>
                  </a:cubicBezTo>
                  <a:cubicBezTo>
                    <a:pt x="726" y="379"/>
                    <a:pt x="728" y="387"/>
                    <a:pt x="722" y="393"/>
                  </a:cubicBezTo>
                  <a:cubicBezTo>
                    <a:pt x="721" y="397"/>
                    <a:pt x="721" y="401"/>
                    <a:pt x="721" y="405"/>
                  </a:cubicBezTo>
                  <a:cubicBezTo>
                    <a:pt x="727" y="413"/>
                    <a:pt x="746" y="416"/>
                    <a:pt x="760" y="420"/>
                  </a:cubicBezTo>
                  <a:cubicBezTo>
                    <a:pt x="769" y="426"/>
                    <a:pt x="778" y="433"/>
                    <a:pt x="788" y="439"/>
                  </a:cubicBezTo>
                  <a:cubicBezTo>
                    <a:pt x="791" y="439"/>
                    <a:pt x="794" y="439"/>
                    <a:pt x="797" y="439"/>
                  </a:cubicBezTo>
                  <a:cubicBezTo>
                    <a:pt x="794" y="445"/>
                    <a:pt x="791" y="451"/>
                    <a:pt x="789" y="456"/>
                  </a:cubicBezTo>
                  <a:cubicBezTo>
                    <a:pt x="790" y="468"/>
                    <a:pt x="791" y="479"/>
                    <a:pt x="793" y="490"/>
                  </a:cubicBezTo>
                  <a:cubicBezTo>
                    <a:pt x="791" y="495"/>
                    <a:pt x="789" y="501"/>
                    <a:pt x="788" y="506"/>
                  </a:cubicBezTo>
                  <a:cubicBezTo>
                    <a:pt x="784" y="506"/>
                    <a:pt x="781" y="506"/>
                    <a:pt x="778" y="503"/>
                  </a:cubicBezTo>
                  <a:cubicBezTo>
                    <a:pt x="764" y="501"/>
                    <a:pt x="755" y="501"/>
                    <a:pt x="748" y="511"/>
                  </a:cubicBezTo>
                  <a:cubicBezTo>
                    <a:pt x="748" y="518"/>
                    <a:pt x="748" y="526"/>
                    <a:pt x="748" y="534"/>
                  </a:cubicBezTo>
                  <a:cubicBezTo>
                    <a:pt x="746" y="534"/>
                    <a:pt x="744" y="534"/>
                    <a:pt x="742" y="535"/>
                  </a:cubicBezTo>
                  <a:close/>
                </a:path>
              </a:pathLst>
            </a:custGeom>
            <a:grpFill/>
            <a:ln w="12700">
              <a:noFill/>
              <a:miter lim="800000"/>
              <a:headEnd/>
              <a:tailEnd/>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36" name="Freeform 244"/>
            <p:cNvSpPr>
              <a:spLocks noChangeAspect="1"/>
            </p:cNvSpPr>
            <p:nvPr/>
          </p:nvSpPr>
          <p:spPr bwMode="auto">
            <a:xfrm>
              <a:off x="4755211" y="3347262"/>
              <a:ext cx="246193" cy="200895"/>
            </a:xfrm>
            <a:custGeom>
              <a:avLst/>
              <a:gdLst>
                <a:gd name="T0" fmla="*/ 6585 w 81"/>
                <a:gd name="T1" fmla="*/ 113411 h 75"/>
                <a:gd name="T2" fmla="*/ 39511 w 81"/>
                <a:gd name="T3" fmla="*/ 104458 h 75"/>
                <a:gd name="T4" fmla="*/ 46096 w 81"/>
                <a:gd name="T5" fmla="*/ 101473 h 75"/>
                <a:gd name="T6" fmla="*/ 46096 w 81"/>
                <a:gd name="T7" fmla="*/ 74613 h 75"/>
                <a:gd name="T8" fmla="*/ 75730 w 81"/>
                <a:gd name="T9" fmla="*/ 65659 h 75"/>
                <a:gd name="T10" fmla="*/ 69144 w 81"/>
                <a:gd name="T11" fmla="*/ 62675 h 75"/>
                <a:gd name="T12" fmla="*/ 59267 w 81"/>
                <a:gd name="T13" fmla="*/ 41783 h 75"/>
                <a:gd name="T14" fmla="*/ 72437 w 81"/>
                <a:gd name="T15" fmla="*/ 26861 h 75"/>
                <a:gd name="T16" fmla="*/ 88900 w 81"/>
                <a:gd name="T17" fmla="*/ 2985 h 75"/>
                <a:gd name="T18" fmla="*/ 102070 w 81"/>
                <a:gd name="T19" fmla="*/ 2985 h 75"/>
                <a:gd name="T20" fmla="*/ 111948 w 81"/>
                <a:gd name="T21" fmla="*/ 2985 h 75"/>
                <a:gd name="T22" fmla="*/ 118533 w 81"/>
                <a:gd name="T23" fmla="*/ 8954 h 75"/>
                <a:gd name="T24" fmla="*/ 131704 w 81"/>
                <a:gd name="T25" fmla="*/ 11938 h 75"/>
                <a:gd name="T26" fmla="*/ 138289 w 81"/>
                <a:gd name="T27" fmla="*/ 14923 h 75"/>
                <a:gd name="T28" fmla="*/ 148167 w 81"/>
                <a:gd name="T29" fmla="*/ 23876 h 75"/>
                <a:gd name="T30" fmla="*/ 154752 w 81"/>
                <a:gd name="T31" fmla="*/ 26861 h 75"/>
                <a:gd name="T32" fmla="*/ 158044 w 81"/>
                <a:gd name="T33" fmla="*/ 29845 h 75"/>
                <a:gd name="T34" fmla="*/ 167922 w 81"/>
                <a:gd name="T35" fmla="*/ 29845 h 75"/>
                <a:gd name="T36" fmla="*/ 174507 w 81"/>
                <a:gd name="T37" fmla="*/ 32830 h 75"/>
                <a:gd name="T38" fmla="*/ 184385 w 81"/>
                <a:gd name="T39" fmla="*/ 35814 h 75"/>
                <a:gd name="T40" fmla="*/ 190970 w 81"/>
                <a:gd name="T41" fmla="*/ 41783 h 75"/>
                <a:gd name="T42" fmla="*/ 204141 w 81"/>
                <a:gd name="T43" fmla="*/ 47752 h 75"/>
                <a:gd name="T44" fmla="*/ 210726 w 81"/>
                <a:gd name="T45" fmla="*/ 50737 h 75"/>
                <a:gd name="T46" fmla="*/ 214019 w 81"/>
                <a:gd name="T47" fmla="*/ 59690 h 75"/>
                <a:gd name="T48" fmla="*/ 223896 w 81"/>
                <a:gd name="T49" fmla="*/ 65659 h 75"/>
                <a:gd name="T50" fmla="*/ 230481 w 81"/>
                <a:gd name="T51" fmla="*/ 80582 h 75"/>
                <a:gd name="T52" fmla="*/ 250237 w 81"/>
                <a:gd name="T53" fmla="*/ 104458 h 75"/>
                <a:gd name="T54" fmla="*/ 256822 w 81"/>
                <a:gd name="T55" fmla="*/ 116396 h 75"/>
                <a:gd name="T56" fmla="*/ 266700 w 81"/>
                <a:gd name="T57" fmla="*/ 134303 h 75"/>
                <a:gd name="T58" fmla="*/ 266700 w 81"/>
                <a:gd name="T59" fmla="*/ 146241 h 75"/>
                <a:gd name="T60" fmla="*/ 266700 w 81"/>
                <a:gd name="T61" fmla="*/ 161163 h 75"/>
                <a:gd name="T62" fmla="*/ 263407 w 81"/>
                <a:gd name="T63" fmla="*/ 167132 h 75"/>
                <a:gd name="T64" fmla="*/ 256822 w 81"/>
                <a:gd name="T65" fmla="*/ 167132 h 75"/>
                <a:gd name="T66" fmla="*/ 246944 w 81"/>
                <a:gd name="T67" fmla="*/ 167132 h 75"/>
                <a:gd name="T68" fmla="*/ 243652 w 81"/>
                <a:gd name="T69" fmla="*/ 170117 h 75"/>
                <a:gd name="T70" fmla="*/ 240359 w 81"/>
                <a:gd name="T71" fmla="*/ 167132 h 75"/>
                <a:gd name="T72" fmla="*/ 230481 w 81"/>
                <a:gd name="T73" fmla="*/ 167132 h 75"/>
                <a:gd name="T74" fmla="*/ 220604 w 81"/>
                <a:gd name="T75" fmla="*/ 167132 h 75"/>
                <a:gd name="T76" fmla="*/ 207433 w 81"/>
                <a:gd name="T77" fmla="*/ 170117 h 75"/>
                <a:gd name="T78" fmla="*/ 184385 w 81"/>
                <a:gd name="T79" fmla="*/ 179070 h 75"/>
                <a:gd name="T80" fmla="*/ 167922 w 81"/>
                <a:gd name="T81" fmla="*/ 185039 h 75"/>
                <a:gd name="T82" fmla="*/ 154752 w 81"/>
                <a:gd name="T83" fmla="*/ 193993 h 75"/>
                <a:gd name="T84" fmla="*/ 151459 w 81"/>
                <a:gd name="T85" fmla="*/ 202946 h 75"/>
                <a:gd name="T86" fmla="*/ 148167 w 81"/>
                <a:gd name="T87" fmla="*/ 211900 h 75"/>
                <a:gd name="T88" fmla="*/ 138289 w 81"/>
                <a:gd name="T89" fmla="*/ 214884 h 75"/>
                <a:gd name="T90" fmla="*/ 134996 w 81"/>
                <a:gd name="T91" fmla="*/ 217869 h 75"/>
                <a:gd name="T92" fmla="*/ 128411 w 81"/>
                <a:gd name="T93" fmla="*/ 220853 h 75"/>
                <a:gd name="T94" fmla="*/ 115241 w 81"/>
                <a:gd name="T95" fmla="*/ 223838 h 75"/>
                <a:gd name="T96" fmla="*/ 98778 w 81"/>
                <a:gd name="T97" fmla="*/ 202946 h 75"/>
                <a:gd name="T98" fmla="*/ 79022 w 81"/>
                <a:gd name="T99" fmla="*/ 193993 h 75"/>
                <a:gd name="T100" fmla="*/ 55974 w 81"/>
                <a:gd name="T101" fmla="*/ 188024 h 75"/>
                <a:gd name="T102" fmla="*/ 52681 w 81"/>
                <a:gd name="T103" fmla="*/ 193993 h 75"/>
                <a:gd name="T104" fmla="*/ 46096 w 81"/>
                <a:gd name="T105" fmla="*/ 182055 h 75"/>
                <a:gd name="T106" fmla="*/ 36219 w 81"/>
                <a:gd name="T107" fmla="*/ 146241 h 75"/>
                <a:gd name="T108" fmla="*/ 16463 w 81"/>
                <a:gd name="T109" fmla="*/ 146241 h 75"/>
                <a:gd name="T110" fmla="*/ 13170 w 81"/>
                <a:gd name="T111" fmla="*/ 128334 h 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1"/>
                <a:gd name="T169" fmla="*/ 0 h 75"/>
                <a:gd name="T170" fmla="*/ 81 w 81"/>
                <a:gd name="T171" fmla="*/ 75 h 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1" h="75">
                  <a:moveTo>
                    <a:pt x="0" y="40"/>
                  </a:moveTo>
                  <a:lnTo>
                    <a:pt x="2" y="38"/>
                  </a:lnTo>
                  <a:lnTo>
                    <a:pt x="10" y="37"/>
                  </a:lnTo>
                  <a:lnTo>
                    <a:pt x="12" y="35"/>
                  </a:lnTo>
                  <a:lnTo>
                    <a:pt x="14" y="35"/>
                  </a:lnTo>
                  <a:lnTo>
                    <a:pt x="14" y="34"/>
                  </a:lnTo>
                  <a:lnTo>
                    <a:pt x="17" y="34"/>
                  </a:lnTo>
                  <a:lnTo>
                    <a:pt x="14" y="25"/>
                  </a:lnTo>
                  <a:lnTo>
                    <a:pt x="17" y="22"/>
                  </a:lnTo>
                  <a:lnTo>
                    <a:pt x="23" y="22"/>
                  </a:lnTo>
                  <a:lnTo>
                    <a:pt x="22" y="21"/>
                  </a:lnTo>
                  <a:lnTo>
                    <a:pt x="21" y="21"/>
                  </a:lnTo>
                  <a:lnTo>
                    <a:pt x="19" y="18"/>
                  </a:lnTo>
                  <a:lnTo>
                    <a:pt x="18" y="14"/>
                  </a:lnTo>
                  <a:lnTo>
                    <a:pt x="21" y="14"/>
                  </a:lnTo>
                  <a:lnTo>
                    <a:pt x="22" y="9"/>
                  </a:lnTo>
                  <a:lnTo>
                    <a:pt x="19" y="8"/>
                  </a:lnTo>
                  <a:lnTo>
                    <a:pt x="27" y="1"/>
                  </a:lnTo>
                  <a:lnTo>
                    <a:pt x="28" y="4"/>
                  </a:lnTo>
                  <a:lnTo>
                    <a:pt x="31" y="1"/>
                  </a:lnTo>
                  <a:lnTo>
                    <a:pt x="31" y="0"/>
                  </a:lnTo>
                  <a:lnTo>
                    <a:pt x="34" y="1"/>
                  </a:lnTo>
                  <a:lnTo>
                    <a:pt x="35" y="1"/>
                  </a:lnTo>
                  <a:lnTo>
                    <a:pt x="36" y="3"/>
                  </a:lnTo>
                  <a:lnTo>
                    <a:pt x="38" y="3"/>
                  </a:lnTo>
                  <a:lnTo>
                    <a:pt x="40" y="4"/>
                  </a:lnTo>
                  <a:lnTo>
                    <a:pt x="42" y="4"/>
                  </a:lnTo>
                  <a:lnTo>
                    <a:pt x="42" y="5"/>
                  </a:lnTo>
                  <a:lnTo>
                    <a:pt x="44" y="8"/>
                  </a:lnTo>
                  <a:lnTo>
                    <a:pt x="45" y="8"/>
                  </a:lnTo>
                  <a:lnTo>
                    <a:pt x="46" y="8"/>
                  </a:lnTo>
                  <a:lnTo>
                    <a:pt x="47" y="9"/>
                  </a:lnTo>
                  <a:lnTo>
                    <a:pt x="47" y="10"/>
                  </a:lnTo>
                  <a:lnTo>
                    <a:pt x="48" y="10"/>
                  </a:lnTo>
                  <a:lnTo>
                    <a:pt x="50" y="10"/>
                  </a:lnTo>
                  <a:lnTo>
                    <a:pt x="51" y="10"/>
                  </a:lnTo>
                  <a:lnTo>
                    <a:pt x="52" y="10"/>
                  </a:lnTo>
                  <a:lnTo>
                    <a:pt x="53" y="11"/>
                  </a:lnTo>
                  <a:lnTo>
                    <a:pt x="54" y="11"/>
                  </a:lnTo>
                  <a:lnTo>
                    <a:pt x="56" y="12"/>
                  </a:lnTo>
                  <a:lnTo>
                    <a:pt x="57" y="12"/>
                  </a:lnTo>
                  <a:lnTo>
                    <a:pt x="58" y="14"/>
                  </a:lnTo>
                  <a:lnTo>
                    <a:pt x="62" y="15"/>
                  </a:lnTo>
                  <a:lnTo>
                    <a:pt x="62" y="16"/>
                  </a:lnTo>
                  <a:lnTo>
                    <a:pt x="63" y="16"/>
                  </a:lnTo>
                  <a:lnTo>
                    <a:pt x="64" y="17"/>
                  </a:lnTo>
                  <a:lnTo>
                    <a:pt x="64" y="18"/>
                  </a:lnTo>
                  <a:lnTo>
                    <a:pt x="65" y="20"/>
                  </a:lnTo>
                  <a:lnTo>
                    <a:pt x="67" y="21"/>
                  </a:lnTo>
                  <a:lnTo>
                    <a:pt x="68" y="22"/>
                  </a:lnTo>
                  <a:lnTo>
                    <a:pt x="69" y="26"/>
                  </a:lnTo>
                  <a:lnTo>
                    <a:pt x="70" y="27"/>
                  </a:lnTo>
                  <a:lnTo>
                    <a:pt x="73" y="31"/>
                  </a:lnTo>
                  <a:lnTo>
                    <a:pt x="76" y="35"/>
                  </a:lnTo>
                  <a:lnTo>
                    <a:pt x="78" y="38"/>
                  </a:lnTo>
                  <a:lnTo>
                    <a:pt x="78" y="39"/>
                  </a:lnTo>
                  <a:lnTo>
                    <a:pt x="80" y="44"/>
                  </a:lnTo>
                  <a:lnTo>
                    <a:pt x="81" y="45"/>
                  </a:lnTo>
                  <a:lnTo>
                    <a:pt x="81" y="46"/>
                  </a:lnTo>
                  <a:lnTo>
                    <a:pt x="81" y="49"/>
                  </a:lnTo>
                  <a:lnTo>
                    <a:pt x="81" y="52"/>
                  </a:lnTo>
                  <a:lnTo>
                    <a:pt x="81" y="54"/>
                  </a:lnTo>
                  <a:lnTo>
                    <a:pt x="80" y="55"/>
                  </a:lnTo>
                  <a:lnTo>
                    <a:pt x="80" y="56"/>
                  </a:lnTo>
                  <a:lnTo>
                    <a:pt x="79" y="56"/>
                  </a:lnTo>
                  <a:lnTo>
                    <a:pt x="78" y="56"/>
                  </a:lnTo>
                  <a:lnTo>
                    <a:pt x="76" y="56"/>
                  </a:lnTo>
                  <a:lnTo>
                    <a:pt x="75" y="56"/>
                  </a:lnTo>
                  <a:lnTo>
                    <a:pt x="75" y="57"/>
                  </a:lnTo>
                  <a:lnTo>
                    <a:pt x="74" y="57"/>
                  </a:lnTo>
                  <a:lnTo>
                    <a:pt x="73" y="57"/>
                  </a:lnTo>
                  <a:lnTo>
                    <a:pt x="73" y="56"/>
                  </a:lnTo>
                  <a:lnTo>
                    <a:pt x="71" y="56"/>
                  </a:lnTo>
                  <a:lnTo>
                    <a:pt x="70" y="56"/>
                  </a:lnTo>
                  <a:lnTo>
                    <a:pt x="68" y="56"/>
                  </a:lnTo>
                  <a:lnTo>
                    <a:pt x="67" y="56"/>
                  </a:lnTo>
                  <a:lnTo>
                    <a:pt x="64" y="57"/>
                  </a:lnTo>
                  <a:lnTo>
                    <a:pt x="63" y="57"/>
                  </a:lnTo>
                  <a:lnTo>
                    <a:pt x="61" y="57"/>
                  </a:lnTo>
                  <a:lnTo>
                    <a:pt x="56" y="60"/>
                  </a:lnTo>
                  <a:lnTo>
                    <a:pt x="54" y="61"/>
                  </a:lnTo>
                  <a:lnTo>
                    <a:pt x="51" y="62"/>
                  </a:lnTo>
                  <a:lnTo>
                    <a:pt x="48" y="63"/>
                  </a:lnTo>
                  <a:lnTo>
                    <a:pt x="47" y="65"/>
                  </a:lnTo>
                  <a:lnTo>
                    <a:pt x="47" y="66"/>
                  </a:lnTo>
                  <a:lnTo>
                    <a:pt x="46" y="68"/>
                  </a:lnTo>
                  <a:lnTo>
                    <a:pt x="45" y="68"/>
                  </a:lnTo>
                  <a:lnTo>
                    <a:pt x="45" y="71"/>
                  </a:lnTo>
                  <a:lnTo>
                    <a:pt x="44" y="71"/>
                  </a:lnTo>
                  <a:lnTo>
                    <a:pt x="42" y="72"/>
                  </a:lnTo>
                  <a:lnTo>
                    <a:pt x="42" y="73"/>
                  </a:lnTo>
                  <a:lnTo>
                    <a:pt x="41" y="73"/>
                  </a:lnTo>
                  <a:lnTo>
                    <a:pt x="40" y="73"/>
                  </a:lnTo>
                  <a:lnTo>
                    <a:pt x="39" y="74"/>
                  </a:lnTo>
                  <a:lnTo>
                    <a:pt x="38" y="74"/>
                  </a:lnTo>
                  <a:lnTo>
                    <a:pt x="35" y="75"/>
                  </a:lnTo>
                  <a:lnTo>
                    <a:pt x="35" y="72"/>
                  </a:lnTo>
                  <a:lnTo>
                    <a:pt x="30" y="68"/>
                  </a:lnTo>
                  <a:lnTo>
                    <a:pt x="24" y="68"/>
                  </a:lnTo>
                  <a:lnTo>
                    <a:pt x="24" y="65"/>
                  </a:lnTo>
                  <a:lnTo>
                    <a:pt x="22" y="62"/>
                  </a:lnTo>
                  <a:lnTo>
                    <a:pt x="17" y="63"/>
                  </a:lnTo>
                  <a:lnTo>
                    <a:pt x="17" y="66"/>
                  </a:lnTo>
                  <a:lnTo>
                    <a:pt x="16" y="65"/>
                  </a:lnTo>
                  <a:lnTo>
                    <a:pt x="13" y="65"/>
                  </a:lnTo>
                  <a:lnTo>
                    <a:pt x="14" y="61"/>
                  </a:lnTo>
                  <a:lnTo>
                    <a:pt x="13" y="60"/>
                  </a:lnTo>
                  <a:lnTo>
                    <a:pt x="11" y="49"/>
                  </a:lnTo>
                  <a:lnTo>
                    <a:pt x="8" y="48"/>
                  </a:lnTo>
                  <a:lnTo>
                    <a:pt x="5" y="49"/>
                  </a:lnTo>
                  <a:lnTo>
                    <a:pt x="4" y="46"/>
                  </a:lnTo>
                  <a:lnTo>
                    <a:pt x="4" y="43"/>
                  </a:lnTo>
                  <a:lnTo>
                    <a:pt x="0" y="40"/>
                  </a:lnTo>
                  <a:close/>
                </a:path>
              </a:pathLst>
            </a:custGeom>
            <a:solidFill>
              <a:schemeClr val="accent2">
                <a:lumMod val="60000"/>
                <a:lumOff val="40000"/>
              </a:schemeClr>
            </a:solidFill>
            <a:ln w="12700">
              <a:noFill/>
              <a:miter lim="800000"/>
              <a:headEnd/>
              <a:tailEnd/>
            </a:ln>
          </p:spPr>
          <p:txBody>
            <a:bodyPr/>
            <a:lstStyle/>
            <a:p>
              <a:endParaRPr lang="zh-CN" altLang="zh-CN" kern="0">
                <a:solidFill>
                  <a:srgbClr val="000000"/>
                </a:solidFill>
                <a:effectLst>
                  <a:outerShdw blurRad="38100" dist="38100" dir="2700000" algn="tl">
                    <a:srgbClr val="000000">
                      <a:alpha val="43137"/>
                    </a:srgbClr>
                  </a:outerShdw>
                </a:effectLst>
                <a:latin typeface="华文细黑" pitchFamily="2" charset="-122"/>
                <a:ea typeface="华文细黑" pitchFamily="2" charset="-122"/>
              </a:endParaRPr>
            </a:p>
          </p:txBody>
        </p:sp>
      </p:grpSp>
      <p:sp>
        <p:nvSpPr>
          <p:cNvPr id="83" name="Text Box 92"/>
          <p:cNvSpPr txBox="1">
            <a:spLocks noChangeArrowheads="1"/>
          </p:cNvSpPr>
          <p:nvPr/>
        </p:nvSpPr>
        <p:spPr bwMode="auto">
          <a:xfrm>
            <a:off x="6701919" y="4445858"/>
            <a:ext cx="254035" cy="208246"/>
          </a:xfrm>
          <a:prstGeom prst="rect">
            <a:avLst/>
          </a:prstGeom>
          <a:noFill/>
          <a:ln w="6350">
            <a:noFill/>
            <a:miter lim="800000"/>
            <a:headEnd/>
            <a:tailEnd/>
          </a:ln>
        </p:spPr>
        <p:txBody>
          <a:bodyPr wrap="none" lIns="0" tIns="0" rIns="0" bIns="0" anchor="ctr"/>
          <a:lstStyle/>
          <a:p>
            <a:pPr>
              <a:spcBef>
                <a:spcPct val="50000"/>
              </a:spcBef>
            </a:pPr>
            <a:r>
              <a:rPr lang="zh-CN" altLang="en-US" sz="1000" dirty="0">
                <a:solidFill>
                  <a:srgbClr val="0810B8"/>
                </a:solidFill>
                <a:latin typeface="华文细黑" pitchFamily="2" charset="-122"/>
                <a:ea typeface="华文细黑" pitchFamily="2" charset="-122"/>
              </a:rPr>
              <a:t>上海</a:t>
            </a:r>
          </a:p>
        </p:txBody>
      </p:sp>
      <p:sp>
        <p:nvSpPr>
          <p:cNvPr id="84" name="Text Box 110"/>
          <p:cNvSpPr txBox="1">
            <a:spLocks noChangeArrowheads="1"/>
          </p:cNvSpPr>
          <p:nvPr/>
        </p:nvSpPr>
        <p:spPr bwMode="auto">
          <a:xfrm>
            <a:off x="6329911" y="3410490"/>
            <a:ext cx="254035" cy="208246"/>
          </a:xfrm>
          <a:prstGeom prst="rect">
            <a:avLst/>
          </a:prstGeom>
          <a:noFill/>
          <a:ln w="6350">
            <a:noFill/>
            <a:miter lim="800000"/>
            <a:headEnd/>
            <a:tailEnd/>
          </a:ln>
        </p:spPr>
        <p:txBody>
          <a:bodyPr wrap="none" lIns="0" tIns="0" rIns="0" bIns="0" anchor="ctr"/>
          <a:lstStyle/>
          <a:p>
            <a:pPr>
              <a:spcBef>
                <a:spcPct val="50000"/>
              </a:spcBef>
            </a:pPr>
            <a:r>
              <a:rPr lang="zh-CN" altLang="en-US" sz="1000" dirty="0">
                <a:solidFill>
                  <a:srgbClr val="0810B8"/>
                </a:solidFill>
                <a:latin typeface="华文细黑" pitchFamily="2" charset="-122"/>
                <a:ea typeface="华文细黑" pitchFamily="2" charset="-122"/>
              </a:rPr>
              <a:t>天津</a:t>
            </a:r>
          </a:p>
        </p:txBody>
      </p:sp>
      <p:sp>
        <p:nvSpPr>
          <p:cNvPr id="85" name="Text Box 113"/>
          <p:cNvSpPr txBox="1">
            <a:spLocks noChangeArrowheads="1"/>
          </p:cNvSpPr>
          <p:nvPr/>
        </p:nvSpPr>
        <p:spPr bwMode="auto">
          <a:xfrm>
            <a:off x="5711840" y="3130458"/>
            <a:ext cx="254034" cy="208246"/>
          </a:xfrm>
          <a:prstGeom prst="rect">
            <a:avLst/>
          </a:prstGeom>
          <a:noFill/>
          <a:ln w="6350">
            <a:noFill/>
            <a:miter lim="800000"/>
            <a:headEnd/>
            <a:tailEnd/>
          </a:ln>
        </p:spPr>
        <p:txBody>
          <a:bodyPr wrap="none" lIns="0" tIns="0" rIns="0" bIns="0" anchor="ctr"/>
          <a:lstStyle/>
          <a:p>
            <a:pPr>
              <a:spcBef>
                <a:spcPct val="50000"/>
              </a:spcBef>
            </a:pPr>
            <a:r>
              <a:rPr lang="zh-CN" altLang="en-US" sz="1000" dirty="0">
                <a:solidFill>
                  <a:srgbClr val="0810B8"/>
                </a:solidFill>
                <a:latin typeface="华文细黑" pitchFamily="2" charset="-122"/>
                <a:ea typeface="华文细黑" pitchFamily="2" charset="-122"/>
              </a:rPr>
              <a:t>北京</a:t>
            </a:r>
          </a:p>
        </p:txBody>
      </p:sp>
      <p:sp>
        <p:nvSpPr>
          <p:cNvPr id="86" name="Text Box 143"/>
          <p:cNvSpPr txBox="1">
            <a:spLocks noChangeArrowheads="1"/>
          </p:cNvSpPr>
          <p:nvPr/>
        </p:nvSpPr>
        <p:spPr bwMode="auto">
          <a:xfrm>
            <a:off x="6429289" y="3796819"/>
            <a:ext cx="254034" cy="208245"/>
          </a:xfrm>
          <a:prstGeom prst="rect">
            <a:avLst/>
          </a:prstGeom>
          <a:noFill/>
          <a:ln w="6350">
            <a:noFill/>
            <a:miter lim="800000"/>
            <a:headEnd/>
            <a:tailEnd/>
          </a:ln>
        </p:spPr>
        <p:txBody>
          <a:bodyPr wrap="none" lIns="0" tIns="0" rIns="0" bIns="0" anchor="ctr"/>
          <a:lstStyle/>
          <a:p>
            <a:pPr>
              <a:spcBef>
                <a:spcPct val="50000"/>
              </a:spcBef>
            </a:pPr>
            <a:r>
              <a:rPr lang="zh-CN" altLang="en-US" sz="1000" dirty="0">
                <a:solidFill>
                  <a:srgbClr val="0810B8"/>
                </a:solidFill>
                <a:latin typeface="华文细黑" pitchFamily="2" charset="-122"/>
                <a:ea typeface="华文细黑" pitchFamily="2" charset="-122"/>
              </a:rPr>
              <a:t>青岛</a:t>
            </a:r>
          </a:p>
        </p:txBody>
      </p:sp>
      <p:sp>
        <p:nvSpPr>
          <p:cNvPr id="87" name="Text Box 168"/>
          <p:cNvSpPr txBox="1">
            <a:spLocks noChangeArrowheads="1"/>
          </p:cNvSpPr>
          <p:nvPr/>
        </p:nvSpPr>
        <p:spPr bwMode="auto">
          <a:xfrm>
            <a:off x="5580997" y="3499642"/>
            <a:ext cx="254035" cy="208246"/>
          </a:xfrm>
          <a:prstGeom prst="rect">
            <a:avLst/>
          </a:prstGeom>
          <a:noFill/>
          <a:ln w="6350">
            <a:noFill/>
            <a:miter lim="800000"/>
            <a:headEnd/>
            <a:tailEnd/>
          </a:ln>
        </p:spPr>
        <p:txBody>
          <a:bodyPr wrap="none" lIns="0" tIns="0" rIns="0" bIns="0" anchor="ctr"/>
          <a:lstStyle/>
          <a:p>
            <a:pPr>
              <a:spcBef>
                <a:spcPct val="50000"/>
              </a:spcBef>
            </a:pPr>
            <a:r>
              <a:rPr lang="zh-CN" altLang="en-US" sz="1000" dirty="0">
                <a:solidFill>
                  <a:srgbClr val="0810B8"/>
                </a:solidFill>
                <a:latin typeface="华文细黑" pitchFamily="2" charset="-122"/>
                <a:ea typeface="华文细黑" pitchFamily="2" charset="-122"/>
              </a:rPr>
              <a:t>沧州</a:t>
            </a:r>
          </a:p>
        </p:txBody>
      </p:sp>
      <p:sp>
        <p:nvSpPr>
          <p:cNvPr id="88" name="Text Box 143"/>
          <p:cNvSpPr txBox="1">
            <a:spLocks noChangeArrowheads="1"/>
          </p:cNvSpPr>
          <p:nvPr/>
        </p:nvSpPr>
        <p:spPr bwMode="auto">
          <a:xfrm>
            <a:off x="4128748" y="4527574"/>
            <a:ext cx="336224" cy="206715"/>
          </a:xfrm>
          <a:prstGeom prst="rect">
            <a:avLst/>
          </a:prstGeom>
          <a:noFill/>
          <a:ln w="6350">
            <a:noFill/>
            <a:miter lim="800000"/>
            <a:headEnd/>
            <a:tailEnd/>
          </a:ln>
        </p:spPr>
        <p:txBody>
          <a:bodyPr wrap="none" lIns="0" tIns="0" rIns="0" bIns="0" anchor="ctr"/>
          <a:lstStyle/>
          <a:p>
            <a:pPr>
              <a:spcBef>
                <a:spcPct val="50000"/>
              </a:spcBef>
            </a:pPr>
            <a:r>
              <a:rPr lang="zh-CN" altLang="en-US" sz="1000" dirty="0">
                <a:solidFill>
                  <a:srgbClr val="0810B8"/>
                </a:solidFill>
                <a:latin typeface="华文细黑" pitchFamily="2" charset="-122"/>
                <a:ea typeface="华文细黑" pitchFamily="2" charset="-122"/>
              </a:rPr>
              <a:t>资阳</a:t>
            </a:r>
          </a:p>
        </p:txBody>
      </p:sp>
      <p:sp>
        <p:nvSpPr>
          <p:cNvPr id="89" name="Text Box 92"/>
          <p:cNvSpPr txBox="1">
            <a:spLocks noChangeArrowheads="1"/>
          </p:cNvSpPr>
          <p:nvPr/>
        </p:nvSpPr>
        <p:spPr bwMode="auto">
          <a:xfrm>
            <a:off x="6478914" y="4219722"/>
            <a:ext cx="254034" cy="208246"/>
          </a:xfrm>
          <a:prstGeom prst="rect">
            <a:avLst/>
          </a:prstGeom>
          <a:noFill/>
          <a:ln w="6350">
            <a:noFill/>
            <a:miter lim="800000"/>
            <a:headEnd/>
            <a:tailEnd/>
          </a:ln>
        </p:spPr>
        <p:txBody>
          <a:bodyPr wrap="none" lIns="0" tIns="0" rIns="0" bIns="0" anchor="ctr"/>
          <a:lstStyle/>
          <a:p>
            <a:pPr>
              <a:spcBef>
                <a:spcPct val="50000"/>
              </a:spcBef>
            </a:pPr>
            <a:r>
              <a:rPr lang="zh-CN" altLang="en-US" sz="1000" dirty="0">
                <a:solidFill>
                  <a:srgbClr val="0810B8"/>
                </a:solidFill>
                <a:latin typeface="华文细黑" pitchFamily="2" charset="-122"/>
                <a:ea typeface="华文细黑" pitchFamily="2" charset="-122"/>
              </a:rPr>
              <a:t>盐城</a:t>
            </a:r>
          </a:p>
        </p:txBody>
      </p:sp>
      <p:sp>
        <p:nvSpPr>
          <p:cNvPr id="90" name="Text Box 143"/>
          <p:cNvSpPr txBox="1">
            <a:spLocks noChangeArrowheads="1"/>
          </p:cNvSpPr>
          <p:nvPr/>
        </p:nvSpPr>
        <p:spPr bwMode="auto">
          <a:xfrm>
            <a:off x="4884645" y="4653302"/>
            <a:ext cx="336224" cy="206715"/>
          </a:xfrm>
          <a:prstGeom prst="rect">
            <a:avLst/>
          </a:prstGeom>
          <a:noFill/>
          <a:ln w="6350">
            <a:noFill/>
            <a:miter lim="800000"/>
            <a:headEnd/>
            <a:tailEnd/>
          </a:ln>
        </p:spPr>
        <p:txBody>
          <a:bodyPr wrap="none" lIns="0" tIns="0" rIns="0" bIns="0" anchor="ctr"/>
          <a:lstStyle/>
          <a:p>
            <a:pPr>
              <a:spcBef>
                <a:spcPct val="50000"/>
              </a:spcBef>
            </a:pPr>
            <a:r>
              <a:rPr lang="zh-CN" altLang="en-US" sz="1000" dirty="0">
                <a:solidFill>
                  <a:srgbClr val="0033CC"/>
                </a:solidFill>
                <a:latin typeface="华文细黑" pitchFamily="2" charset="-122"/>
                <a:ea typeface="华文细黑" pitchFamily="2" charset="-122"/>
              </a:rPr>
              <a:t>重庆</a:t>
            </a:r>
          </a:p>
        </p:txBody>
      </p:sp>
      <p:sp>
        <p:nvSpPr>
          <p:cNvPr id="91" name="椭圆 90"/>
          <p:cNvSpPr>
            <a:spLocks noChangeAspect="1"/>
          </p:cNvSpPr>
          <p:nvPr/>
        </p:nvSpPr>
        <p:spPr bwMode="auto">
          <a:xfrm>
            <a:off x="4723643" y="4695083"/>
            <a:ext cx="109035" cy="119758"/>
          </a:xfrm>
          <a:prstGeom prst="ellipse">
            <a:avLst/>
          </a:prstGeom>
          <a:solidFill>
            <a:srgbClr val="F08300"/>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92" name="椭圆 91"/>
          <p:cNvSpPr>
            <a:spLocks noChangeAspect="1"/>
          </p:cNvSpPr>
          <p:nvPr/>
        </p:nvSpPr>
        <p:spPr bwMode="auto">
          <a:xfrm>
            <a:off x="6408412" y="4460172"/>
            <a:ext cx="110125" cy="120956"/>
          </a:xfrm>
          <a:prstGeom prst="ellipse">
            <a:avLst/>
          </a:prstGeom>
          <a:solidFill>
            <a:srgbClr val="2CA9E1"/>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93" name="椭圆 92"/>
          <p:cNvSpPr>
            <a:spLocks noChangeAspect="1"/>
          </p:cNvSpPr>
          <p:nvPr/>
        </p:nvSpPr>
        <p:spPr bwMode="auto">
          <a:xfrm>
            <a:off x="4422088" y="4577900"/>
            <a:ext cx="110125" cy="120956"/>
          </a:xfrm>
          <a:prstGeom prst="ellipse">
            <a:avLst/>
          </a:prstGeom>
          <a:solidFill>
            <a:srgbClr val="F08300"/>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94" name="椭圆 93"/>
          <p:cNvSpPr>
            <a:spLocks noChangeAspect="1"/>
          </p:cNvSpPr>
          <p:nvPr/>
        </p:nvSpPr>
        <p:spPr bwMode="auto">
          <a:xfrm>
            <a:off x="5800361" y="3319532"/>
            <a:ext cx="110125" cy="120956"/>
          </a:xfrm>
          <a:prstGeom prst="ellipse">
            <a:avLst/>
          </a:prstGeom>
          <a:solidFill>
            <a:srgbClr val="F08300"/>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95" name="椭圆 94"/>
          <p:cNvSpPr>
            <a:spLocks noChangeAspect="1"/>
          </p:cNvSpPr>
          <p:nvPr/>
        </p:nvSpPr>
        <p:spPr bwMode="auto">
          <a:xfrm>
            <a:off x="6035391" y="3446515"/>
            <a:ext cx="110125" cy="120956"/>
          </a:xfrm>
          <a:prstGeom prst="ellipse">
            <a:avLst/>
          </a:prstGeom>
          <a:solidFill>
            <a:srgbClr val="F08300"/>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96" name="椭圆 95"/>
          <p:cNvSpPr>
            <a:spLocks noChangeAspect="1"/>
          </p:cNvSpPr>
          <p:nvPr/>
        </p:nvSpPr>
        <p:spPr bwMode="auto">
          <a:xfrm>
            <a:off x="5944485" y="3323242"/>
            <a:ext cx="110125" cy="120956"/>
          </a:xfrm>
          <a:prstGeom prst="ellipse">
            <a:avLst/>
          </a:prstGeom>
          <a:solidFill>
            <a:srgbClr val="F08300"/>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97" name="椭圆 96"/>
          <p:cNvSpPr>
            <a:spLocks noChangeAspect="1"/>
          </p:cNvSpPr>
          <p:nvPr/>
        </p:nvSpPr>
        <p:spPr bwMode="auto">
          <a:xfrm>
            <a:off x="5864750" y="3545584"/>
            <a:ext cx="110125" cy="120956"/>
          </a:xfrm>
          <a:prstGeom prst="ellipse">
            <a:avLst/>
          </a:prstGeom>
          <a:solidFill>
            <a:srgbClr val="F08300"/>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98" name="椭圆 97"/>
          <p:cNvSpPr>
            <a:spLocks noChangeAspect="1"/>
          </p:cNvSpPr>
          <p:nvPr/>
        </p:nvSpPr>
        <p:spPr bwMode="auto">
          <a:xfrm>
            <a:off x="6527204" y="4532180"/>
            <a:ext cx="110125" cy="120956"/>
          </a:xfrm>
          <a:prstGeom prst="ellipse">
            <a:avLst/>
          </a:prstGeom>
          <a:solidFill>
            <a:srgbClr val="2CA9E1"/>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99" name="椭圆 98"/>
          <p:cNvSpPr>
            <a:spLocks noChangeAspect="1"/>
          </p:cNvSpPr>
          <p:nvPr/>
        </p:nvSpPr>
        <p:spPr bwMode="auto">
          <a:xfrm>
            <a:off x="6290699" y="3840463"/>
            <a:ext cx="110125" cy="120956"/>
          </a:xfrm>
          <a:prstGeom prst="ellipse">
            <a:avLst/>
          </a:prstGeom>
          <a:solidFill>
            <a:srgbClr val="2CA9E1"/>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00" name="椭圆 99"/>
          <p:cNvSpPr>
            <a:spLocks noChangeAspect="1"/>
          </p:cNvSpPr>
          <p:nvPr/>
        </p:nvSpPr>
        <p:spPr bwMode="auto">
          <a:xfrm>
            <a:off x="6309352" y="4253292"/>
            <a:ext cx="110125" cy="120956"/>
          </a:xfrm>
          <a:prstGeom prst="ellipse">
            <a:avLst/>
          </a:prstGeom>
          <a:solidFill>
            <a:srgbClr val="F08300"/>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01" name="椭圆 100"/>
          <p:cNvSpPr>
            <a:spLocks noChangeAspect="1"/>
          </p:cNvSpPr>
          <p:nvPr/>
        </p:nvSpPr>
        <p:spPr bwMode="auto">
          <a:xfrm>
            <a:off x="6186766" y="3452018"/>
            <a:ext cx="110125" cy="120956"/>
          </a:xfrm>
          <a:prstGeom prst="ellipse">
            <a:avLst/>
          </a:prstGeom>
          <a:solidFill>
            <a:srgbClr val="2CA9E1"/>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02" name="Text Box 92"/>
          <p:cNvSpPr txBox="1">
            <a:spLocks noChangeArrowheads="1"/>
          </p:cNvSpPr>
          <p:nvPr/>
        </p:nvSpPr>
        <p:spPr bwMode="auto">
          <a:xfrm>
            <a:off x="6117151" y="4418602"/>
            <a:ext cx="254035" cy="208246"/>
          </a:xfrm>
          <a:prstGeom prst="rect">
            <a:avLst/>
          </a:prstGeom>
          <a:noFill/>
          <a:ln w="6350">
            <a:noFill/>
            <a:miter lim="800000"/>
            <a:headEnd/>
            <a:tailEnd/>
          </a:ln>
        </p:spPr>
        <p:txBody>
          <a:bodyPr wrap="none" lIns="0" tIns="0" rIns="0" bIns="0" anchor="ctr"/>
          <a:lstStyle/>
          <a:p>
            <a:pPr>
              <a:spcBef>
                <a:spcPct val="50000"/>
              </a:spcBef>
            </a:pPr>
            <a:r>
              <a:rPr lang="zh-CN" altLang="en-US" sz="1000" dirty="0">
                <a:solidFill>
                  <a:srgbClr val="0810B8"/>
                </a:solidFill>
                <a:latin typeface="华文细黑" pitchFamily="2" charset="-122"/>
                <a:ea typeface="华文细黑" pitchFamily="2" charset="-122"/>
              </a:rPr>
              <a:t>无锡</a:t>
            </a:r>
          </a:p>
        </p:txBody>
      </p:sp>
      <p:sp>
        <p:nvSpPr>
          <p:cNvPr id="104" name="椭圆 103"/>
          <p:cNvSpPr>
            <a:spLocks noChangeAspect="1"/>
          </p:cNvSpPr>
          <p:nvPr/>
        </p:nvSpPr>
        <p:spPr bwMode="auto">
          <a:xfrm>
            <a:off x="584515" y="1169155"/>
            <a:ext cx="110125" cy="120956"/>
          </a:xfrm>
          <a:prstGeom prst="ellipse">
            <a:avLst/>
          </a:prstGeom>
          <a:solidFill>
            <a:srgbClr val="F08300"/>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200">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05" name="椭圆 104"/>
          <p:cNvSpPr>
            <a:spLocks noChangeAspect="1"/>
          </p:cNvSpPr>
          <p:nvPr/>
        </p:nvSpPr>
        <p:spPr bwMode="auto">
          <a:xfrm>
            <a:off x="584515" y="1597975"/>
            <a:ext cx="110125" cy="120956"/>
          </a:xfrm>
          <a:prstGeom prst="ellipse">
            <a:avLst/>
          </a:prstGeom>
          <a:solidFill>
            <a:srgbClr val="2CA9E1"/>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200">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06" name="Text Box 143"/>
          <p:cNvSpPr txBox="1">
            <a:spLocks noChangeArrowheads="1"/>
          </p:cNvSpPr>
          <p:nvPr/>
        </p:nvSpPr>
        <p:spPr bwMode="auto">
          <a:xfrm>
            <a:off x="794352" y="1124745"/>
            <a:ext cx="336224" cy="206715"/>
          </a:xfrm>
          <a:prstGeom prst="rect">
            <a:avLst/>
          </a:prstGeom>
          <a:noFill/>
          <a:ln w="6350">
            <a:noFill/>
            <a:miter lim="800000"/>
            <a:headEnd/>
            <a:tailEnd/>
          </a:ln>
        </p:spPr>
        <p:txBody>
          <a:bodyPr wrap="none" lIns="0" tIns="0" rIns="0" bIns="0" anchor="ctr"/>
          <a:lstStyle/>
          <a:p>
            <a:pPr>
              <a:spcBef>
                <a:spcPct val="50000"/>
              </a:spcBef>
            </a:pPr>
            <a:r>
              <a:rPr lang="zh-CN" altLang="en-US" sz="1200" dirty="0">
                <a:solidFill>
                  <a:srgbClr val="000000"/>
                </a:solidFill>
                <a:latin typeface="微软雅黑" pitchFamily="34" charset="-122"/>
                <a:ea typeface="微软雅黑" pitchFamily="34" charset="-122"/>
              </a:rPr>
              <a:t>业务领域</a:t>
            </a:r>
            <a:r>
              <a:rPr lang="ko-KR" altLang="en-US" sz="1200" dirty="0">
                <a:solidFill>
                  <a:srgbClr val="000000"/>
                </a:solidFill>
                <a:latin typeface="微软雅黑" pitchFamily="34" charset="-122"/>
                <a:ea typeface="현대하모니 M" pitchFamily="18" charset="-127"/>
              </a:rPr>
              <a:t> </a:t>
            </a:r>
            <a:r>
              <a:rPr lang="en-US" altLang="ko-KR" sz="1200" dirty="0">
                <a:solidFill>
                  <a:srgbClr val="000000"/>
                </a:solidFill>
                <a:latin typeface="微软雅黑" pitchFamily="34" charset="-122"/>
                <a:ea typeface="微软雅黑" pitchFamily="34" charset="-122"/>
              </a:rPr>
              <a:t>: </a:t>
            </a:r>
            <a:r>
              <a:rPr lang="zh-CN" altLang="en-US" sz="1200" dirty="0">
                <a:solidFill>
                  <a:srgbClr val="000000"/>
                </a:solidFill>
                <a:latin typeface="微软雅黑" pitchFamily="34" charset="-122"/>
                <a:ea typeface="微软雅黑" pitchFamily="34" charset="-122"/>
              </a:rPr>
              <a:t>商品车运输</a:t>
            </a:r>
            <a:r>
              <a:rPr lang="en-US" altLang="ko-KR" sz="1200" dirty="0">
                <a:solidFill>
                  <a:srgbClr val="000000"/>
                </a:solidFill>
                <a:latin typeface="微软雅黑" pitchFamily="34" charset="-122"/>
                <a:ea typeface="微软雅黑" pitchFamily="34" charset="-122"/>
              </a:rPr>
              <a:t>, </a:t>
            </a:r>
            <a:r>
              <a:rPr lang="zh-CN" altLang="en-US" sz="1200" dirty="0">
                <a:solidFill>
                  <a:srgbClr val="000000"/>
                </a:solidFill>
                <a:latin typeface="微软雅黑" pitchFamily="34" charset="-122"/>
                <a:ea typeface="微软雅黑" pitchFamily="34" charset="-122"/>
              </a:rPr>
              <a:t>进出口运输</a:t>
            </a:r>
            <a:r>
              <a:rPr lang="en-US" altLang="ko-KR" sz="1200" dirty="0">
                <a:solidFill>
                  <a:srgbClr val="000000"/>
                </a:solidFill>
                <a:latin typeface="微软雅黑" pitchFamily="34" charset="-122"/>
                <a:ea typeface="微软雅黑" pitchFamily="34" charset="-122"/>
              </a:rPr>
              <a:t>, </a:t>
            </a:r>
            <a:r>
              <a:rPr lang="zh-CN" altLang="en-US" sz="1200" dirty="0">
                <a:solidFill>
                  <a:srgbClr val="000000"/>
                </a:solidFill>
                <a:latin typeface="微软雅黑" pitchFamily="34" charset="-122"/>
                <a:ea typeface="微软雅黑" pitchFamily="34" charset="-122"/>
              </a:rPr>
              <a:t>国内运输</a:t>
            </a:r>
            <a:r>
              <a:rPr lang="en-US" altLang="ko-KR" sz="1200" dirty="0">
                <a:solidFill>
                  <a:srgbClr val="000000"/>
                </a:solidFill>
                <a:latin typeface="微软雅黑" pitchFamily="34" charset="-122"/>
                <a:ea typeface="微软雅黑" pitchFamily="34" charset="-122"/>
              </a:rPr>
              <a:t>, </a:t>
            </a:r>
            <a:r>
              <a:rPr lang="zh-CN" altLang="en-US" sz="1200" dirty="0">
                <a:solidFill>
                  <a:srgbClr val="000000"/>
                </a:solidFill>
                <a:latin typeface="微软雅黑" pitchFamily="34" charset="-122"/>
                <a:ea typeface="微软雅黑" pitchFamily="34" charset="-122"/>
              </a:rPr>
              <a:t>仓库运营</a:t>
            </a:r>
            <a:r>
              <a:rPr lang="en-US" altLang="ko-KR" sz="1200" dirty="0">
                <a:solidFill>
                  <a:srgbClr val="000000"/>
                </a:solidFill>
                <a:latin typeface="微软雅黑" pitchFamily="34" charset="-122"/>
                <a:ea typeface="微软雅黑" pitchFamily="34" charset="-122"/>
              </a:rPr>
              <a:t>, </a:t>
            </a:r>
            <a:r>
              <a:rPr lang="zh-CN" altLang="en-US" sz="1200" dirty="0">
                <a:solidFill>
                  <a:srgbClr val="000000"/>
                </a:solidFill>
                <a:latin typeface="微软雅黑" pitchFamily="34" charset="-122"/>
                <a:ea typeface="微软雅黑" pitchFamily="34" charset="-122"/>
              </a:rPr>
              <a:t>零部件组装</a:t>
            </a:r>
            <a:r>
              <a:rPr lang="en-US" altLang="ko-KR" sz="1200" dirty="0">
                <a:solidFill>
                  <a:srgbClr val="000000"/>
                </a:solidFill>
                <a:latin typeface="微软雅黑" pitchFamily="34" charset="-122"/>
                <a:ea typeface="微软雅黑" pitchFamily="34" charset="-122"/>
              </a:rPr>
              <a:t>, </a:t>
            </a:r>
            <a:r>
              <a:rPr lang="zh-CN" altLang="en-US" sz="1200" dirty="0">
                <a:solidFill>
                  <a:srgbClr val="000000"/>
                </a:solidFill>
                <a:latin typeface="微软雅黑" pitchFamily="34" charset="-122"/>
                <a:ea typeface="微软雅黑" pitchFamily="34" charset="-122"/>
              </a:rPr>
              <a:t>流通业务等</a:t>
            </a:r>
            <a:r>
              <a:rPr lang="ko-KR" altLang="en-US" sz="1200" dirty="0">
                <a:solidFill>
                  <a:srgbClr val="000000"/>
                </a:solidFill>
                <a:latin typeface="微软雅黑" pitchFamily="34" charset="-122"/>
                <a:ea typeface="현대하모니 M" pitchFamily="18" charset="-127"/>
              </a:rPr>
              <a:t> </a:t>
            </a:r>
            <a:endParaRPr lang="zh-CN" altLang="en-US" sz="1200" dirty="0">
              <a:solidFill>
                <a:srgbClr val="000000"/>
              </a:solidFill>
              <a:latin typeface="微软雅黑" pitchFamily="34" charset="-122"/>
              <a:ea typeface="微软雅黑" pitchFamily="34" charset="-122"/>
            </a:endParaRPr>
          </a:p>
        </p:txBody>
      </p:sp>
      <p:sp>
        <p:nvSpPr>
          <p:cNvPr id="107" name="Text Box 143"/>
          <p:cNvSpPr txBox="1">
            <a:spLocks noChangeArrowheads="1"/>
          </p:cNvSpPr>
          <p:nvPr/>
        </p:nvSpPr>
        <p:spPr bwMode="auto">
          <a:xfrm>
            <a:off x="787584" y="1556793"/>
            <a:ext cx="336224" cy="206715"/>
          </a:xfrm>
          <a:prstGeom prst="rect">
            <a:avLst/>
          </a:prstGeom>
          <a:noFill/>
          <a:ln w="6350">
            <a:noFill/>
            <a:miter lim="800000"/>
            <a:headEnd/>
            <a:tailEnd/>
          </a:ln>
        </p:spPr>
        <p:txBody>
          <a:bodyPr wrap="none" lIns="0" tIns="0" rIns="0" bIns="0" anchor="ctr"/>
          <a:lstStyle/>
          <a:p>
            <a:pPr>
              <a:spcBef>
                <a:spcPct val="50000"/>
              </a:spcBef>
            </a:pPr>
            <a:r>
              <a:rPr lang="zh-CN" altLang="en-US" sz="1200" dirty="0">
                <a:solidFill>
                  <a:srgbClr val="000000"/>
                </a:solidFill>
                <a:latin typeface="微软雅黑" pitchFamily="34" charset="-122"/>
                <a:ea typeface="微软雅黑" pitchFamily="34" charset="-122"/>
              </a:rPr>
              <a:t>设施现况</a:t>
            </a:r>
            <a:r>
              <a:rPr lang="ko-KR" altLang="en-US" sz="1200" dirty="0">
                <a:solidFill>
                  <a:srgbClr val="000000"/>
                </a:solidFill>
                <a:latin typeface="微软雅黑" pitchFamily="34" charset="-122"/>
                <a:ea typeface="현대하모니 M" pitchFamily="18" charset="-127"/>
              </a:rPr>
              <a:t> </a:t>
            </a:r>
            <a:r>
              <a:rPr lang="en-US" altLang="ko-KR" sz="1200" dirty="0">
                <a:solidFill>
                  <a:srgbClr val="000000"/>
                </a:solidFill>
                <a:latin typeface="微软雅黑" pitchFamily="34" charset="-122"/>
                <a:ea typeface="微软雅黑" pitchFamily="34" charset="-122"/>
              </a:rPr>
              <a:t>: 3</a:t>
            </a:r>
            <a:r>
              <a:rPr lang="zh-CN" altLang="en-US" sz="1200" dirty="0">
                <a:solidFill>
                  <a:srgbClr val="000000"/>
                </a:solidFill>
                <a:latin typeface="微软雅黑" pitchFamily="34" charset="-122"/>
                <a:ea typeface="微软雅黑" pitchFamily="34" charset="-122"/>
              </a:rPr>
              <a:t>个物流中心</a:t>
            </a:r>
            <a:r>
              <a:rPr lang="en-US" altLang="ko-KR"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总计</a:t>
            </a:r>
            <a:r>
              <a:rPr lang="ko-KR" altLang="en-US" sz="1200" dirty="0">
                <a:solidFill>
                  <a:srgbClr val="000000"/>
                </a:solidFill>
                <a:latin typeface="微软雅黑" pitchFamily="34" charset="-122"/>
                <a:ea typeface="현대하모니 M" pitchFamily="18" charset="-127"/>
              </a:rPr>
              <a:t> </a:t>
            </a:r>
            <a:r>
              <a:rPr lang="en-US" altLang="ko-KR" sz="1200" dirty="0">
                <a:solidFill>
                  <a:srgbClr val="000000"/>
                </a:solidFill>
                <a:latin typeface="微软雅黑" pitchFamily="34" charset="-122"/>
                <a:ea typeface="微软雅黑" pitchFamily="34" charset="-122"/>
              </a:rPr>
              <a:t>13.2</a:t>
            </a:r>
            <a:r>
              <a:rPr lang="zh-CN" altLang="en-US" sz="1200" dirty="0">
                <a:solidFill>
                  <a:srgbClr val="000000"/>
                </a:solidFill>
                <a:latin typeface="微软雅黑" pitchFamily="34" charset="-122"/>
                <a:ea typeface="微软雅黑" pitchFamily="34" charset="-122"/>
              </a:rPr>
              <a:t>万</a:t>
            </a:r>
            <a:r>
              <a:rPr lang="ko-KR" altLang="en-US" sz="1200" dirty="0">
                <a:solidFill>
                  <a:srgbClr val="000000"/>
                </a:solidFill>
                <a:latin typeface="微软雅黑" pitchFamily="34" charset="-122"/>
                <a:ea typeface="현대하모니 M" pitchFamily="18" charset="-127"/>
              </a:rPr>
              <a:t>㎡</a:t>
            </a:r>
            <a:r>
              <a:rPr lang="en-US" altLang="ko-KR" sz="1200" dirty="0">
                <a:solidFill>
                  <a:srgbClr val="000000"/>
                </a:solidFill>
                <a:latin typeface="微软雅黑" pitchFamily="34" charset="-122"/>
                <a:ea typeface="微软雅黑" pitchFamily="34" charset="-122"/>
              </a:rPr>
              <a:t>), 4</a:t>
            </a:r>
            <a:r>
              <a:rPr lang="zh-CN" altLang="en-US" sz="1200" dirty="0">
                <a:solidFill>
                  <a:srgbClr val="000000"/>
                </a:solidFill>
                <a:latin typeface="微软雅黑" pitchFamily="34" charset="-122"/>
                <a:ea typeface="微软雅黑" pitchFamily="34" charset="-122"/>
              </a:rPr>
              <a:t>个商品车中转库</a:t>
            </a:r>
            <a:r>
              <a:rPr lang="en-US" altLang="ko-KR" sz="1200" dirty="0">
                <a:solidFill>
                  <a:srgbClr val="000000"/>
                </a:solidFill>
                <a:latin typeface="微软雅黑" pitchFamily="34" charset="-122"/>
                <a:ea typeface="微软雅黑" pitchFamily="34" charset="-122"/>
              </a:rPr>
              <a:t>(14,000</a:t>
            </a:r>
            <a:r>
              <a:rPr lang="zh-CN" altLang="en-US" sz="1200" dirty="0">
                <a:solidFill>
                  <a:srgbClr val="000000"/>
                </a:solidFill>
                <a:latin typeface="微软雅黑" pitchFamily="34" charset="-122"/>
                <a:ea typeface="微软雅黑" pitchFamily="34" charset="-122"/>
              </a:rPr>
              <a:t>台 </a:t>
            </a:r>
            <a:r>
              <a:rPr lang="en-US" altLang="zh-CN" sz="1200" dirty="0">
                <a:solidFill>
                  <a:srgbClr val="000000"/>
                </a:solidFill>
                <a:latin typeface="微软雅黑" pitchFamily="34" charset="-122"/>
                <a:ea typeface="微软雅黑" pitchFamily="34" charset="-122"/>
              </a:rPr>
              <a:t>CAPA</a:t>
            </a:r>
            <a:r>
              <a:rPr lang="en-US" altLang="ko-KR" sz="1200" dirty="0">
                <a:solidFill>
                  <a:srgbClr val="000000"/>
                </a:solidFill>
                <a:latin typeface="微软雅黑" pitchFamily="34" charset="-122"/>
                <a:ea typeface="微软雅黑" pitchFamily="34" charset="-122"/>
              </a:rPr>
              <a:t>), </a:t>
            </a:r>
            <a:r>
              <a:rPr lang="zh-CN" altLang="en-US" sz="1200" dirty="0">
                <a:solidFill>
                  <a:srgbClr val="000000"/>
                </a:solidFill>
                <a:latin typeface="微软雅黑" pitchFamily="34" charset="-122"/>
                <a:ea typeface="微软雅黑" pitchFamily="34" charset="-122"/>
              </a:rPr>
              <a:t>运输可调度车辆</a:t>
            </a:r>
            <a:r>
              <a:rPr lang="en-US" altLang="ko-KR" sz="1200" dirty="0">
                <a:solidFill>
                  <a:srgbClr val="000000"/>
                </a:solidFill>
                <a:latin typeface="微软雅黑" pitchFamily="34" charset="-122"/>
                <a:ea typeface="微软雅黑" pitchFamily="34" charset="-122"/>
              </a:rPr>
              <a:t>1,895</a:t>
            </a:r>
            <a:r>
              <a:rPr lang="zh-CN" altLang="en-US" sz="1200" dirty="0">
                <a:solidFill>
                  <a:srgbClr val="000000"/>
                </a:solidFill>
                <a:latin typeface="微软雅黑" pitchFamily="34" charset="-122"/>
                <a:ea typeface="微软雅黑" pitchFamily="34" charset="-122"/>
              </a:rPr>
              <a:t>台</a:t>
            </a:r>
            <a:r>
              <a:rPr lang="en-US" altLang="ko-KR"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含外协车辆</a:t>
            </a:r>
            <a:r>
              <a:rPr lang="en-US" altLang="ko-KR" sz="1200" dirty="0">
                <a:solidFill>
                  <a:srgbClr val="0810B8"/>
                </a:solidFill>
                <a:latin typeface="微软雅黑" pitchFamily="34" charset="-122"/>
                <a:ea typeface="微软雅黑" pitchFamily="34" charset="-122"/>
              </a:rPr>
              <a:t>)</a:t>
            </a:r>
            <a:endParaRPr lang="zh-CN" altLang="en-US" sz="1200" dirty="0">
              <a:solidFill>
                <a:srgbClr val="0810B8"/>
              </a:solidFill>
              <a:latin typeface="微软雅黑" pitchFamily="34" charset="-122"/>
              <a:ea typeface="微软雅黑" pitchFamily="34" charset="-122"/>
            </a:endParaRPr>
          </a:p>
        </p:txBody>
      </p:sp>
      <p:grpSp>
        <p:nvGrpSpPr>
          <p:cNvPr id="109" name="그룹 1"/>
          <p:cNvGrpSpPr/>
          <p:nvPr/>
        </p:nvGrpSpPr>
        <p:grpSpPr>
          <a:xfrm>
            <a:off x="560512" y="3761977"/>
            <a:ext cx="1774042" cy="1027619"/>
            <a:chOff x="5144715" y="3273425"/>
            <a:chExt cx="3768725" cy="2916238"/>
          </a:xfrm>
        </p:grpSpPr>
        <p:pic>
          <p:nvPicPr>
            <p:cNvPr id="110" name="Picture 4" descr="四川格罗唯视鸟瞰"/>
            <p:cNvPicPr>
              <a:picLocks noChangeAspect="1" noChangeArrowheads="1"/>
            </p:cNvPicPr>
            <p:nvPr/>
          </p:nvPicPr>
          <p:blipFill>
            <a:blip r:embed="rId2" cstate="print">
              <a:extLst>
                <a:ext uri="{28A0092B-C50C-407E-A947-70E740481C1C}">
                  <a14:useLocalDpi xmlns:a14="http://schemas.microsoft.com/office/drawing/2010/main" val="0"/>
                </a:ext>
              </a:extLst>
            </a:blip>
            <a:srcRect t="7817"/>
            <a:stretch>
              <a:fillRect/>
            </a:stretch>
          </p:blipFill>
          <p:spPr bwMode="auto">
            <a:xfrm>
              <a:off x="5144715" y="3273425"/>
              <a:ext cx="3768725" cy="2916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오른쪽 화살표 7"/>
            <p:cNvSpPr>
              <a:spLocks noChangeArrowheads="1"/>
            </p:cNvSpPr>
            <p:nvPr/>
          </p:nvSpPr>
          <p:spPr bwMode="auto">
            <a:xfrm rot="20161203">
              <a:off x="6844928" y="5554663"/>
              <a:ext cx="376237" cy="131762"/>
            </a:xfrm>
            <a:prstGeom prst="rightArrow">
              <a:avLst>
                <a:gd name="adj1" fmla="val 50000"/>
                <a:gd name="adj2" fmla="val 50036"/>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kumimoji="1" sz="3200">
                  <a:solidFill>
                    <a:schemeClr val="tx1"/>
                  </a:solidFill>
                  <a:latin typeface="굴림" pitchFamily="50" charset="-127"/>
                  <a:ea typeface="굴림" pitchFamily="50" charset="-127"/>
                </a:defRPr>
              </a:lvl1pPr>
              <a:lvl2pPr marL="742950" indent="-285750" algn="l" eaLnBrk="0" hangingPunct="0">
                <a:spcBef>
                  <a:spcPct val="20000"/>
                </a:spcBef>
                <a:buChar char="–"/>
                <a:defRPr kumimoji="1" sz="2800">
                  <a:solidFill>
                    <a:schemeClr val="tx1"/>
                  </a:solidFill>
                  <a:latin typeface="굴림" pitchFamily="50" charset="-127"/>
                  <a:ea typeface="굴림" pitchFamily="50" charset="-127"/>
                </a:defRPr>
              </a:lvl2pPr>
              <a:lvl3pPr marL="1143000" indent="-228600" algn="l" eaLnBrk="0" hangingPunct="0">
                <a:spcBef>
                  <a:spcPct val="20000"/>
                </a:spcBef>
                <a:buChar char="•"/>
                <a:defRPr kumimoji="1" sz="2400">
                  <a:solidFill>
                    <a:schemeClr val="tx1"/>
                  </a:solidFill>
                  <a:latin typeface="굴림" pitchFamily="50" charset="-127"/>
                  <a:ea typeface="굴림" pitchFamily="50" charset="-127"/>
                </a:defRPr>
              </a:lvl3pPr>
              <a:lvl4pPr marL="1600200" indent="-228600" algn="l" eaLnBrk="0" hangingPunct="0">
                <a:spcBef>
                  <a:spcPct val="20000"/>
                </a:spcBef>
                <a:buChar char="–"/>
                <a:defRPr kumimoji="1" sz="2000">
                  <a:solidFill>
                    <a:schemeClr val="tx1"/>
                  </a:solidFill>
                  <a:latin typeface="굴림" pitchFamily="50" charset="-127"/>
                  <a:ea typeface="굴림" pitchFamily="50" charset="-127"/>
                </a:defRPr>
              </a:lvl4pPr>
              <a:lvl5pPr marL="2057400" indent="-228600" algn="l"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50000"/>
                </a:spcBef>
                <a:buFontTx/>
                <a:buNone/>
              </a:pPr>
              <a:endParaRPr lang="ko-KR" altLang="en-US" sz="1600">
                <a:solidFill>
                  <a:srgbClr val="000000"/>
                </a:solidFill>
                <a:latin typeface="华文细黑" pitchFamily="2" charset="-122"/>
                <a:ea typeface="HY헤드라인M" pitchFamily="18" charset="-127"/>
              </a:endParaRPr>
            </a:p>
          </p:txBody>
        </p:sp>
        <p:sp>
          <p:nvSpPr>
            <p:cNvPr id="112" name="Text Box 811"/>
            <p:cNvSpPr txBox="1">
              <a:spLocks noChangeArrowheads="1"/>
            </p:cNvSpPr>
            <p:nvPr/>
          </p:nvSpPr>
          <p:spPr bwMode="auto">
            <a:xfrm rot="20148231">
              <a:off x="6454223" y="5504844"/>
              <a:ext cx="1248134" cy="44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har char="•"/>
                <a:defRPr kumimoji="1" sz="3200">
                  <a:solidFill>
                    <a:schemeClr val="tx1"/>
                  </a:solidFill>
                  <a:latin typeface="굴림" pitchFamily="50" charset="-127"/>
                  <a:ea typeface="굴림" pitchFamily="50" charset="-127"/>
                </a:defRPr>
              </a:lvl1pPr>
              <a:lvl2pPr marL="742950" indent="-285750" algn="l" eaLnBrk="0" hangingPunct="0">
                <a:spcBef>
                  <a:spcPct val="20000"/>
                </a:spcBef>
                <a:buChar char="–"/>
                <a:defRPr kumimoji="1" sz="2800">
                  <a:solidFill>
                    <a:schemeClr val="tx1"/>
                  </a:solidFill>
                  <a:latin typeface="굴림" pitchFamily="50" charset="-127"/>
                  <a:ea typeface="굴림" pitchFamily="50" charset="-127"/>
                </a:defRPr>
              </a:lvl2pPr>
              <a:lvl3pPr marL="1143000" indent="-228600" algn="l" eaLnBrk="0" hangingPunct="0">
                <a:spcBef>
                  <a:spcPct val="20000"/>
                </a:spcBef>
                <a:buChar char="•"/>
                <a:defRPr kumimoji="1" sz="2400">
                  <a:solidFill>
                    <a:schemeClr val="tx1"/>
                  </a:solidFill>
                  <a:latin typeface="굴림" pitchFamily="50" charset="-127"/>
                  <a:ea typeface="굴림" pitchFamily="50" charset="-127"/>
                </a:defRPr>
              </a:lvl3pPr>
              <a:lvl4pPr marL="1600200" indent="-228600" algn="l" eaLnBrk="0" hangingPunct="0">
                <a:spcBef>
                  <a:spcPct val="20000"/>
                </a:spcBef>
                <a:buChar char="–"/>
                <a:defRPr kumimoji="1" sz="2000">
                  <a:solidFill>
                    <a:schemeClr val="tx1"/>
                  </a:solidFill>
                  <a:latin typeface="굴림" pitchFamily="50" charset="-127"/>
                  <a:ea typeface="굴림" pitchFamily="50" charset="-127"/>
                </a:defRPr>
              </a:lvl4pPr>
              <a:lvl5pPr marL="2057400" indent="-228600" algn="l"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50000"/>
                </a:spcBef>
                <a:buFontTx/>
                <a:buNone/>
              </a:pPr>
              <a:r>
                <a:rPr lang="zh-CN" altLang="en-US" sz="900" dirty="0" smtClean="0">
                  <a:solidFill>
                    <a:srgbClr val="FFFFFF"/>
                  </a:solidFill>
                  <a:latin typeface="华文细黑" pitchFamily="2" charset="-122"/>
                  <a:ea typeface="华文细黑" pitchFamily="2" charset="-122"/>
                </a:rPr>
                <a:t>四川现代路</a:t>
              </a:r>
              <a:endParaRPr lang="ko-KR" altLang="en-US" sz="900" dirty="0">
                <a:solidFill>
                  <a:srgbClr val="FFFFFF"/>
                </a:solidFill>
                <a:latin typeface="华文细黑" pitchFamily="2" charset="-122"/>
                <a:ea typeface="현대하모니 L" pitchFamily="18" charset="-127"/>
              </a:endParaRPr>
            </a:p>
          </p:txBody>
        </p:sp>
        <p:sp>
          <p:nvSpPr>
            <p:cNvPr id="113" name="Text Box 811"/>
            <p:cNvSpPr txBox="1">
              <a:spLocks noChangeArrowheads="1"/>
            </p:cNvSpPr>
            <p:nvPr/>
          </p:nvSpPr>
          <p:spPr bwMode="auto">
            <a:xfrm rot="1420789">
              <a:off x="8059366" y="3415935"/>
              <a:ext cx="685801" cy="764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har char="•"/>
                <a:defRPr kumimoji="1" sz="3200">
                  <a:solidFill>
                    <a:schemeClr val="tx1"/>
                  </a:solidFill>
                  <a:latin typeface="굴림" pitchFamily="50" charset="-127"/>
                  <a:ea typeface="굴림" pitchFamily="50" charset="-127"/>
                </a:defRPr>
              </a:lvl1pPr>
              <a:lvl2pPr marL="742950" indent="-285750" algn="l" eaLnBrk="0" hangingPunct="0">
                <a:spcBef>
                  <a:spcPct val="20000"/>
                </a:spcBef>
                <a:buChar char="–"/>
                <a:defRPr kumimoji="1" sz="2800">
                  <a:solidFill>
                    <a:schemeClr val="tx1"/>
                  </a:solidFill>
                  <a:latin typeface="굴림" pitchFamily="50" charset="-127"/>
                  <a:ea typeface="굴림" pitchFamily="50" charset="-127"/>
                </a:defRPr>
              </a:lvl2pPr>
              <a:lvl3pPr marL="1143000" indent="-228600" algn="l" eaLnBrk="0" hangingPunct="0">
                <a:spcBef>
                  <a:spcPct val="20000"/>
                </a:spcBef>
                <a:buChar char="•"/>
                <a:defRPr kumimoji="1" sz="2400">
                  <a:solidFill>
                    <a:schemeClr val="tx1"/>
                  </a:solidFill>
                  <a:latin typeface="굴림" pitchFamily="50" charset="-127"/>
                  <a:ea typeface="굴림" pitchFamily="50" charset="-127"/>
                </a:defRPr>
              </a:lvl3pPr>
              <a:lvl4pPr marL="1600200" indent="-228600" algn="l" eaLnBrk="0" hangingPunct="0">
                <a:spcBef>
                  <a:spcPct val="20000"/>
                </a:spcBef>
                <a:buChar char="–"/>
                <a:defRPr kumimoji="1" sz="2000">
                  <a:solidFill>
                    <a:schemeClr val="tx1"/>
                  </a:solidFill>
                  <a:latin typeface="굴림" pitchFamily="50" charset="-127"/>
                  <a:ea typeface="굴림" pitchFamily="50" charset="-127"/>
                </a:defRPr>
              </a:lvl4pPr>
              <a:lvl5pPr marL="2057400" indent="-228600" algn="l"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50000"/>
                </a:spcBef>
                <a:buFontTx/>
                <a:buNone/>
              </a:pPr>
              <a:r>
                <a:rPr lang="zh-CN" altLang="en-US" sz="800" dirty="0" smtClean="0">
                  <a:solidFill>
                    <a:srgbClr val="FFFFFF"/>
                  </a:solidFill>
                  <a:latin typeface="华文细黑" pitchFamily="2" charset="-122"/>
                  <a:ea typeface="华文细黑" pitchFamily="2" charset="-122"/>
                </a:rPr>
                <a:t>四川</a:t>
              </a:r>
              <a:endParaRPr lang="en-US" altLang="zh-CN" sz="800" dirty="0" smtClean="0">
                <a:solidFill>
                  <a:srgbClr val="FFFFFF"/>
                </a:solidFill>
                <a:latin typeface="华文细黑" pitchFamily="2" charset="-122"/>
                <a:ea typeface="华文细黑" pitchFamily="2" charset="-122"/>
              </a:endParaRPr>
            </a:p>
            <a:p>
              <a:pPr eaLnBrk="1" hangingPunct="1">
                <a:spcBef>
                  <a:spcPct val="50000"/>
                </a:spcBef>
                <a:buFontTx/>
                <a:buNone/>
              </a:pPr>
              <a:r>
                <a:rPr lang="zh-CN" altLang="en-US" sz="800" dirty="0">
                  <a:solidFill>
                    <a:srgbClr val="FFFFFF"/>
                  </a:solidFill>
                  <a:latin typeface="华文细黑" pitchFamily="2" charset="-122"/>
                  <a:ea typeface="华文细黑" pitchFamily="2" charset="-122"/>
                </a:rPr>
                <a:t>现代</a:t>
              </a:r>
              <a:endParaRPr lang="ko-KR" altLang="en-US" sz="800" dirty="0">
                <a:solidFill>
                  <a:srgbClr val="FFFFFF"/>
                </a:solidFill>
                <a:latin typeface="华文细黑" pitchFamily="2" charset="-122"/>
                <a:ea typeface="현대하모니 L" pitchFamily="18" charset="-127"/>
              </a:endParaRPr>
            </a:p>
          </p:txBody>
        </p:sp>
        <p:sp>
          <p:nvSpPr>
            <p:cNvPr id="114" name="오른쪽 화살표 11"/>
            <p:cNvSpPr>
              <a:spLocks noChangeArrowheads="1"/>
            </p:cNvSpPr>
            <p:nvPr/>
          </p:nvSpPr>
          <p:spPr bwMode="auto">
            <a:xfrm rot="20121248">
              <a:off x="5616203" y="5095875"/>
              <a:ext cx="155575" cy="196850"/>
            </a:xfrm>
            <a:prstGeom prst="rightArrow">
              <a:avLst>
                <a:gd name="adj1" fmla="val 50000"/>
                <a:gd name="adj2" fmla="val 50000"/>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algn="l" eaLnBrk="0" hangingPunct="0">
                <a:spcBef>
                  <a:spcPct val="20000"/>
                </a:spcBef>
                <a:buChar char="•"/>
                <a:defRPr kumimoji="1" sz="3200">
                  <a:solidFill>
                    <a:schemeClr val="tx1"/>
                  </a:solidFill>
                  <a:latin typeface="굴림" pitchFamily="50" charset="-127"/>
                  <a:ea typeface="굴림" pitchFamily="50" charset="-127"/>
                </a:defRPr>
              </a:lvl1pPr>
              <a:lvl2pPr marL="742950" indent="-285750" algn="l" eaLnBrk="0" hangingPunct="0">
                <a:spcBef>
                  <a:spcPct val="20000"/>
                </a:spcBef>
                <a:buChar char="–"/>
                <a:defRPr kumimoji="1" sz="2800">
                  <a:solidFill>
                    <a:schemeClr val="tx1"/>
                  </a:solidFill>
                  <a:latin typeface="굴림" pitchFamily="50" charset="-127"/>
                  <a:ea typeface="굴림" pitchFamily="50" charset="-127"/>
                </a:defRPr>
              </a:lvl2pPr>
              <a:lvl3pPr marL="1143000" indent="-228600" algn="l" eaLnBrk="0" hangingPunct="0">
                <a:spcBef>
                  <a:spcPct val="20000"/>
                </a:spcBef>
                <a:buChar char="•"/>
                <a:defRPr kumimoji="1" sz="2400">
                  <a:solidFill>
                    <a:schemeClr val="tx1"/>
                  </a:solidFill>
                  <a:latin typeface="굴림" pitchFamily="50" charset="-127"/>
                  <a:ea typeface="굴림" pitchFamily="50" charset="-127"/>
                </a:defRPr>
              </a:lvl3pPr>
              <a:lvl4pPr marL="1600200" indent="-228600" algn="l" eaLnBrk="0" hangingPunct="0">
                <a:spcBef>
                  <a:spcPct val="20000"/>
                </a:spcBef>
                <a:buChar char="–"/>
                <a:defRPr kumimoji="1" sz="2000">
                  <a:solidFill>
                    <a:schemeClr val="tx1"/>
                  </a:solidFill>
                  <a:latin typeface="굴림" pitchFamily="50" charset="-127"/>
                  <a:ea typeface="굴림" pitchFamily="50" charset="-127"/>
                </a:defRPr>
              </a:lvl4pPr>
              <a:lvl5pPr marL="2057400" indent="-228600" algn="l"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50000"/>
                </a:spcBef>
                <a:buFontTx/>
                <a:buNone/>
              </a:pPr>
              <a:endParaRPr lang="ko-KR" altLang="en-US" sz="1600" b="1">
                <a:solidFill>
                  <a:srgbClr val="000000"/>
                </a:solidFill>
                <a:latin typeface="华文细黑" pitchFamily="2" charset="-122"/>
                <a:ea typeface="HY헤드라인M" pitchFamily="18" charset="-127"/>
              </a:endParaRPr>
            </a:p>
          </p:txBody>
        </p:sp>
        <p:sp>
          <p:nvSpPr>
            <p:cNvPr id="115" name="위쪽 화살표 13"/>
            <p:cNvSpPr>
              <a:spLocks noChangeArrowheads="1"/>
            </p:cNvSpPr>
            <p:nvPr/>
          </p:nvSpPr>
          <p:spPr bwMode="auto">
            <a:xfrm rot="21022540">
              <a:off x="6457578" y="3494088"/>
              <a:ext cx="139700" cy="152400"/>
            </a:xfrm>
            <a:prstGeom prst="upArrow">
              <a:avLst>
                <a:gd name="adj1" fmla="val 50000"/>
                <a:gd name="adj2" fmla="val 49833"/>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gn="l" eaLnBrk="0" hangingPunct="0">
                <a:spcBef>
                  <a:spcPct val="20000"/>
                </a:spcBef>
                <a:buChar char="•"/>
                <a:defRPr kumimoji="1" sz="3200">
                  <a:solidFill>
                    <a:schemeClr val="tx1"/>
                  </a:solidFill>
                  <a:latin typeface="굴림" pitchFamily="50" charset="-127"/>
                  <a:ea typeface="굴림" pitchFamily="50" charset="-127"/>
                </a:defRPr>
              </a:lvl1pPr>
              <a:lvl2pPr marL="742950" indent="-285750" algn="l" eaLnBrk="0" hangingPunct="0">
                <a:spcBef>
                  <a:spcPct val="20000"/>
                </a:spcBef>
                <a:buChar char="–"/>
                <a:defRPr kumimoji="1" sz="2800">
                  <a:solidFill>
                    <a:schemeClr val="tx1"/>
                  </a:solidFill>
                  <a:latin typeface="굴림" pitchFamily="50" charset="-127"/>
                  <a:ea typeface="굴림" pitchFamily="50" charset="-127"/>
                </a:defRPr>
              </a:lvl2pPr>
              <a:lvl3pPr marL="1143000" indent="-228600" algn="l" eaLnBrk="0" hangingPunct="0">
                <a:spcBef>
                  <a:spcPct val="20000"/>
                </a:spcBef>
                <a:buChar char="•"/>
                <a:defRPr kumimoji="1" sz="2400">
                  <a:solidFill>
                    <a:schemeClr val="tx1"/>
                  </a:solidFill>
                  <a:latin typeface="굴림" pitchFamily="50" charset="-127"/>
                  <a:ea typeface="굴림" pitchFamily="50" charset="-127"/>
                </a:defRPr>
              </a:lvl3pPr>
              <a:lvl4pPr marL="1600200" indent="-228600" algn="l" eaLnBrk="0" hangingPunct="0">
                <a:spcBef>
                  <a:spcPct val="20000"/>
                </a:spcBef>
                <a:buChar char="–"/>
                <a:defRPr kumimoji="1" sz="2000">
                  <a:solidFill>
                    <a:schemeClr val="tx1"/>
                  </a:solidFill>
                  <a:latin typeface="굴림" pitchFamily="50" charset="-127"/>
                  <a:ea typeface="굴림" pitchFamily="50" charset="-127"/>
                </a:defRPr>
              </a:lvl4pPr>
              <a:lvl5pPr marL="2057400" indent="-228600" algn="l"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50000"/>
                </a:spcBef>
                <a:buFontTx/>
                <a:buNone/>
              </a:pPr>
              <a:endParaRPr lang="ko-KR" altLang="en-US" sz="1600">
                <a:solidFill>
                  <a:srgbClr val="000000"/>
                </a:solidFill>
                <a:latin typeface="华文细黑" pitchFamily="2" charset="-122"/>
                <a:ea typeface="HY헤드라인M" pitchFamily="18" charset="-127"/>
              </a:endParaRPr>
            </a:p>
          </p:txBody>
        </p:sp>
        <p:pic>
          <p:nvPicPr>
            <p:cNvPr id="1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45003" t="28920" r="46233" b="55960"/>
            <a:stretch>
              <a:fillRect/>
            </a:stretch>
          </p:blipFill>
          <p:spPr bwMode="auto">
            <a:xfrm rot="14670795">
              <a:off x="8405776" y="5592959"/>
              <a:ext cx="306447" cy="4341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Text Box 811"/>
            <p:cNvSpPr txBox="1">
              <a:spLocks noChangeArrowheads="1"/>
            </p:cNvSpPr>
            <p:nvPr/>
          </p:nvSpPr>
          <p:spPr bwMode="auto">
            <a:xfrm rot="20709402">
              <a:off x="6623692" y="3473909"/>
              <a:ext cx="938212" cy="70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har char="•"/>
                <a:defRPr kumimoji="1" sz="3200">
                  <a:solidFill>
                    <a:schemeClr val="tx1"/>
                  </a:solidFill>
                  <a:latin typeface="굴림" pitchFamily="50" charset="-127"/>
                  <a:ea typeface="굴림" pitchFamily="50" charset="-127"/>
                </a:defRPr>
              </a:lvl1pPr>
              <a:lvl2pPr marL="742950" indent="-285750" algn="l" eaLnBrk="0" hangingPunct="0">
                <a:spcBef>
                  <a:spcPct val="20000"/>
                </a:spcBef>
                <a:buChar char="–"/>
                <a:defRPr kumimoji="1" sz="2800">
                  <a:solidFill>
                    <a:schemeClr val="tx1"/>
                  </a:solidFill>
                  <a:latin typeface="굴림" pitchFamily="50" charset="-127"/>
                  <a:ea typeface="굴림" pitchFamily="50" charset="-127"/>
                </a:defRPr>
              </a:lvl2pPr>
              <a:lvl3pPr marL="1143000" indent="-228600" algn="l" eaLnBrk="0" hangingPunct="0">
                <a:spcBef>
                  <a:spcPct val="20000"/>
                </a:spcBef>
                <a:buChar char="•"/>
                <a:defRPr kumimoji="1" sz="2400">
                  <a:solidFill>
                    <a:schemeClr val="tx1"/>
                  </a:solidFill>
                  <a:latin typeface="굴림" pitchFamily="50" charset="-127"/>
                  <a:ea typeface="굴림" pitchFamily="50" charset="-127"/>
                </a:defRPr>
              </a:lvl3pPr>
              <a:lvl4pPr marL="1600200" indent="-228600" algn="l" eaLnBrk="0" hangingPunct="0">
                <a:spcBef>
                  <a:spcPct val="20000"/>
                </a:spcBef>
                <a:buChar char="–"/>
                <a:defRPr kumimoji="1" sz="2000">
                  <a:solidFill>
                    <a:schemeClr val="tx1"/>
                  </a:solidFill>
                  <a:latin typeface="굴림" pitchFamily="50" charset="-127"/>
                  <a:ea typeface="굴림" pitchFamily="50" charset="-127"/>
                </a:defRPr>
              </a:lvl4pPr>
              <a:lvl5pPr marL="2057400" indent="-228600" algn="l"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50000"/>
                </a:spcBef>
                <a:buFontTx/>
                <a:buNone/>
              </a:pPr>
              <a:r>
                <a:rPr lang="zh-CN" altLang="en-US" sz="900" dirty="0" smtClean="0">
                  <a:solidFill>
                    <a:srgbClr val="FFFFFF"/>
                  </a:solidFill>
                  <a:latin typeface="华文细黑" pitchFamily="2" charset="-122"/>
                  <a:ea typeface="华文细黑" pitchFamily="2" charset="-122"/>
                </a:rPr>
                <a:t>商品车中转库</a:t>
              </a:r>
              <a:endParaRPr lang="ko-KR" altLang="en-US" sz="900" dirty="0">
                <a:solidFill>
                  <a:srgbClr val="FFFFFF"/>
                </a:solidFill>
                <a:latin typeface="华文细黑" pitchFamily="2" charset="-122"/>
                <a:ea typeface="현대하모니 L" pitchFamily="18" charset="-127"/>
              </a:endParaRPr>
            </a:p>
          </p:txBody>
        </p:sp>
      </p:grpSp>
      <p:cxnSp>
        <p:nvCxnSpPr>
          <p:cNvPr id="38" name="直接箭头连接符 37"/>
          <p:cNvCxnSpPr>
            <a:stCxn id="110" idx="3"/>
            <a:endCxn id="88" idx="3"/>
          </p:cNvCxnSpPr>
          <p:nvPr/>
        </p:nvCxnSpPr>
        <p:spPr>
          <a:xfrm>
            <a:off x="2334554" y="4275787"/>
            <a:ext cx="2130418" cy="3551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0" name="그림 12" descr="20140425_155528.jpg"/>
          <p:cNvPicPr preferRelativeResize="0">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5940" y="3448371"/>
            <a:ext cx="1659838" cy="8134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1" name="直接箭头连接符 120"/>
          <p:cNvCxnSpPr>
            <a:stCxn id="120" idx="1"/>
            <a:endCxn id="84" idx="1"/>
          </p:cNvCxnSpPr>
          <p:nvPr/>
        </p:nvCxnSpPr>
        <p:spPr>
          <a:xfrm flipH="1" flipV="1">
            <a:off x="6329911" y="3514613"/>
            <a:ext cx="836029" cy="3404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9203" y="4649574"/>
            <a:ext cx="1659837" cy="803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0" name="直接箭头连接符 129"/>
          <p:cNvCxnSpPr>
            <a:stCxn id="127" idx="1"/>
            <a:endCxn id="29" idx="30"/>
          </p:cNvCxnSpPr>
          <p:nvPr/>
        </p:nvCxnSpPr>
        <p:spPr>
          <a:xfrm flipH="1" flipV="1">
            <a:off x="5941339" y="3718157"/>
            <a:ext cx="1877864" cy="13329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5" name="직사각형 20"/>
          <p:cNvSpPr/>
          <p:nvPr/>
        </p:nvSpPr>
        <p:spPr>
          <a:xfrm>
            <a:off x="272480" y="43520"/>
            <a:ext cx="3744416" cy="461665"/>
          </a:xfrm>
          <a:prstGeom prst="rect">
            <a:avLst/>
          </a:prstGeom>
        </p:spPr>
        <p:txBody>
          <a:bodyPr wrap="square">
            <a:spAutoFit/>
            <a:scene3d>
              <a:camera prst="orthographicFront"/>
              <a:lightRig rig="threePt" dir="t"/>
            </a:scene3d>
            <a:sp3d>
              <a:bevelT w="1270" h="1270"/>
            </a:sp3d>
          </a:bodyPr>
          <a:lstStyle/>
          <a:p>
            <a:pPr fontAlgn="base" latinLnBrk="1">
              <a:spcBef>
                <a:spcPts val="600"/>
              </a:spcBef>
              <a:spcAft>
                <a:spcPct val="0"/>
              </a:spcAft>
            </a:pPr>
            <a:r>
              <a:rPr kumimoji="1" lang="zh-CN" altLang="en-US" sz="2400" dirty="0">
                <a:solidFill>
                  <a:srgbClr val="FFFFFF"/>
                </a:solidFill>
                <a:latin typeface="微软雅黑" pitchFamily="34" charset="-122"/>
                <a:ea typeface="微软雅黑" pitchFamily="34" charset="-122"/>
              </a:rPr>
              <a:t>中国格罗唯视介绍</a:t>
            </a:r>
            <a:endParaRPr kumimoji="1" lang="ko-KR" altLang="en-US" sz="2400" dirty="0">
              <a:solidFill>
                <a:srgbClr val="FFFFFF"/>
              </a:solidFill>
              <a:latin typeface="微软雅黑" pitchFamily="34" charset="-122"/>
              <a:ea typeface="微软雅黑" pitchFamily="34" charset="-122"/>
            </a:endParaRPr>
          </a:p>
        </p:txBody>
      </p:sp>
      <p:pic>
        <p:nvPicPr>
          <p:cNvPr id="1026"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0534"/>
          <a:stretch/>
        </p:blipFill>
        <p:spPr bwMode="auto">
          <a:xfrm>
            <a:off x="6753539" y="2204864"/>
            <a:ext cx="1659498" cy="869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4" name="直接箭头连接符 143"/>
          <p:cNvCxnSpPr>
            <a:stCxn id="1026" idx="1"/>
            <a:endCxn id="29" idx="17"/>
          </p:cNvCxnSpPr>
          <p:nvPr/>
        </p:nvCxnSpPr>
        <p:spPr>
          <a:xfrm flipH="1">
            <a:off x="6195535" y="2639555"/>
            <a:ext cx="558004" cy="5998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0" name="剪去单角的矩形 197"/>
          <p:cNvSpPr/>
          <p:nvPr/>
        </p:nvSpPr>
        <p:spPr>
          <a:xfrm>
            <a:off x="560513" y="3446584"/>
            <a:ext cx="1272552" cy="295592"/>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b="1" dirty="0">
                <a:solidFill>
                  <a:srgbClr val="FFFFFF"/>
                </a:solidFill>
                <a:latin typeface="华文细黑" pitchFamily="2" charset="-122"/>
                <a:ea typeface="华文细黑" pitchFamily="2" charset="-122"/>
              </a:rPr>
              <a:t>四川格罗唯视</a:t>
            </a:r>
          </a:p>
        </p:txBody>
      </p:sp>
      <p:sp>
        <p:nvSpPr>
          <p:cNvPr id="151" name="剪去单角的矩形 197"/>
          <p:cNvSpPr/>
          <p:nvPr/>
        </p:nvSpPr>
        <p:spPr>
          <a:xfrm>
            <a:off x="6753200" y="1890983"/>
            <a:ext cx="1196261" cy="295592"/>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b="1" dirty="0">
                <a:solidFill>
                  <a:srgbClr val="FFFFFF"/>
                </a:solidFill>
                <a:latin typeface="华文细黑" pitchFamily="2" charset="-122"/>
                <a:ea typeface="华文细黑" pitchFamily="2" charset="-122"/>
              </a:rPr>
              <a:t>中都格罗唯视</a:t>
            </a:r>
          </a:p>
        </p:txBody>
      </p:sp>
      <p:sp>
        <p:nvSpPr>
          <p:cNvPr id="152" name="剪去单角的矩形 197"/>
          <p:cNvSpPr/>
          <p:nvPr/>
        </p:nvSpPr>
        <p:spPr>
          <a:xfrm>
            <a:off x="7165939" y="3140968"/>
            <a:ext cx="1196261" cy="295592"/>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b="1" dirty="0">
                <a:solidFill>
                  <a:srgbClr val="FFFFFF"/>
                </a:solidFill>
                <a:latin typeface="华文细黑" pitchFamily="2" charset="-122"/>
                <a:ea typeface="华文细黑" pitchFamily="2" charset="-122"/>
              </a:rPr>
              <a:t>天津格罗唯视</a:t>
            </a:r>
          </a:p>
        </p:txBody>
      </p:sp>
      <p:sp>
        <p:nvSpPr>
          <p:cNvPr id="153" name="剪去单角的矩形 197"/>
          <p:cNvSpPr/>
          <p:nvPr/>
        </p:nvSpPr>
        <p:spPr>
          <a:xfrm>
            <a:off x="7819200" y="4328264"/>
            <a:ext cx="1196261" cy="295592"/>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b="1" dirty="0">
                <a:solidFill>
                  <a:srgbClr val="FFFFFF"/>
                </a:solidFill>
                <a:latin typeface="华文细黑" pitchFamily="2" charset="-122"/>
                <a:ea typeface="华文细黑" pitchFamily="2" charset="-122"/>
              </a:rPr>
              <a:t>沧州格罗唯视</a:t>
            </a:r>
          </a:p>
        </p:txBody>
      </p:sp>
      <p:sp>
        <p:nvSpPr>
          <p:cNvPr id="154" name="직사각형 21"/>
          <p:cNvSpPr/>
          <p:nvPr/>
        </p:nvSpPr>
        <p:spPr>
          <a:xfrm>
            <a:off x="418880" y="735087"/>
            <a:ext cx="9496738" cy="338554"/>
          </a:xfrm>
          <a:prstGeom prst="rect">
            <a:avLst/>
          </a:prstGeom>
        </p:spPr>
        <p:txBody>
          <a:bodyPr wrap="square">
            <a:spAutoFit/>
            <a:scene3d>
              <a:camera prst="orthographicFront"/>
              <a:lightRig rig="threePt" dir="t"/>
            </a:scene3d>
            <a:sp3d>
              <a:bevelT w="1270" h="1270"/>
            </a:sp3d>
          </a:bodyPr>
          <a:lstStyle/>
          <a:p>
            <a:r>
              <a:rPr lang="zh-CN" altLang="en-US" sz="1600" dirty="0">
                <a:solidFill>
                  <a:srgbClr val="3788D4"/>
                </a:solidFill>
                <a:latin typeface="微软雅黑" pitchFamily="34" charset="-122"/>
                <a:ea typeface="微软雅黑" pitchFamily="34" charset="-122"/>
              </a:rPr>
              <a:t>收入</a:t>
            </a:r>
            <a:r>
              <a:rPr lang="ko-KR" altLang="en-US" sz="1600" dirty="0">
                <a:solidFill>
                  <a:srgbClr val="3788D4"/>
                </a:solidFill>
                <a:latin typeface="微软雅黑" pitchFamily="34" charset="-122"/>
                <a:ea typeface="현대하모니 B" pitchFamily="18" charset="-127"/>
              </a:rPr>
              <a:t> </a:t>
            </a:r>
            <a:r>
              <a:rPr lang="en-US" altLang="ko-KR" sz="1600" dirty="0">
                <a:solidFill>
                  <a:srgbClr val="3788D4"/>
                </a:solidFill>
                <a:latin typeface="微软雅黑" pitchFamily="34" charset="-122"/>
                <a:ea typeface="微软雅黑" pitchFamily="34" charset="-122"/>
              </a:rPr>
              <a:t>:</a:t>
            </a:r>
            <a:r>
              <a:rPr lang="ko-KR" altLang="en-US" sz="1600" dirty="0">
                <a:solidFill>
                  <a:srgbClr val="3788D4"/>
                </a:solidFill>
                <a:latin typeface="微软雅黑" pitchFamily="34" charset="-122"/>
                <a:ea typeface="현대하모니 B" pitchFamily="18" charset="-127"/>
              </a:rPr>
              <a:t> </a:t>
            </a:r>
            <a:r>
              <a:rPr lang="en-US" altLang="ko-KR" sz="1600" dirty="0" smtClean="0">
                <a:solidFill>
                  <a:srgbClr val="3788D4"/>
                </a:solidFill>
                <a:latin typeface="微软雅黑" pitchFamily="34" charset="-122"/>
                <a:ea typeface="현대하모니 B" pitchFamily="18" charset="-127"/>
              </a:rPr>
              <a:t>50</a:t>
            </a:r>
            <a:r>
              <a:rPr lang="zh-CN" altLang="en-US" sz="1600" dirty="0" smtClean="0">
                <a:solidFill>
                  <a:srgbClr val="3788D4"/>
                </a:solidFill>
                <a:latin typeface="微软雅黑" pitchFamily="34" charset="-122"/>
                <a:ea typeface="微软雅黑" pitchFamily="34" charset="-122"/>
              </a:rPr>
              <a:t>亿</a:t>
            </a:r>
            <a:r>
              <a:rPr lang="en-US" altLang="ko-KR" sz="1600" dirty="0">
                <a:solidFill>
                  <a:srgbClr val="3788D4"/>
                </a:solidFill>
                <a:latin typeface="微软雅黑" pitchFamily="34" charset="-122"/>
                <a:ea typeface="微软雅黑" pitchFamily="34" charset="-122"/>
              </a:rPr>
              <a:t>RMB</a:t>
            </a:r>
            <a:r>
              <a:rPr lang="en-US" altLang="ko-KR" sz="1200" dirty="0" smtClean="0">
                <a:solidFill>
                  <a:srgbClr val="3788D4"/>
                </a:solidFill>
                <a:latin typeface="微软雅黑" pitchFamily="34" charset="-122"/>
                <a:ea typeface="微软雅黑" pitchFamily="34" charset="-122"/>
              </a:rPr>
              <a:t>(’20</a:t>
            </a:r>
            <a:r>
              <a:rPr lang="zh-CN" altLang="en-US" sz="1200" dirty="0" smtClean="0">
                <a:solidFill>
                  <a:srgbClr val="3788D4"/>
                </a:solidFill>
                <a:latin typeface="微软雅黑" pitchFamily="34" charset="-122"/>
                <a:ea typeface="微软雅黑" pitchFamily="34" charset="-122"/>
              </a:rPr>
              <a:t>年</a:t>
            </a:r>
            <a:r>
              <a:rPr lang="zh-CN" altLang="en-US" sz="1200" dirty="0">
                <a:solidFill>
                  <a:srgbClr val="3788D4"/>
                </a:solidFill>
                <a:latin typeface="微软雅黑" pitchFamily="34" charset="-122"/>
                <a:ea typeface="微软雅黑" pitchFamily="34" charset="-122"/>
              </a:rPr>
              <a:t>，含合资法人</a:t>
            </a:r>
            <a:r>
              <a:rPr lang="en-US" altLang="ko-KR" sz="1200" dirty="0">
                <a:solidFill>
                  <a:srgbClr val="3788D4"/>
                </a:solidFill>
                <a:latin typeface="微软雅黑" pitchFamily="34" charset="-122"/>
                <a:ea typeface="微软雅黑" pitchFamily="34" charset="-122"/>
              </a:rPr>
              <a:t>)</a:t>
            </a:r>
            <a:r>
              <a:rPr lang="en-US" altLang="ko-KR" sz="1600" dirty="0">
                <a:solidFill>
                  <a:srgbClr val="3788D4"/>
                </a:solidFill>
                <a:latin typeface="微软雅黑" pitchFamily="34" charset="-122"/>
                <a:ea typeface="微软雅黑" pitchFamily="34" charset="-122"/>
              </a:rPr>
              <a:t>, </a:t>
            </a:r>
            <a:r>
              <a:rPr lang="zh-CN" altLang="en-US" sz="1600" dirty="0">
                <a:solidFill>
                  <a:srgbClr val="3788D4"/>
                </a:solidFill>
                <a:latin typeface="微软雅黑" pitchFamily="34" charset="-122"/>
                <a:ea typeface="微软雅黑" pitchFamily="34" charset="-122"/>
              </a:rPr>
              <a:t>人员总数</a:t>
            </a:r>
            <a:r>
              <a:rPr lang="ko-KR" altLang="en-US" sz="1600" dirty="0">
                <a:solidFill>
                  <a:srgbClr val="3788D4"/>
                </a:solidFill>
                <a:latin typeface="微软雅黑" pitchFamily="34" charset="-122"/>
                <a:ea typeface="현대하모니 B" pitchFamily="18" charset="-127"/>
              </a:rPr>
              <a:t> </a:t>
            </a:r>
            <a:r>
              <a:rPr lang="en-US" altLang="ko-KR" sz="1600" dirty="0">
                <a:solidFill>
                  <a:srgbClr val="3788D4"/>
                </a:solidFill>
                <a:latin typeface="微软雅黑" pitchFamily="34" charset="-122"/>
                <a:ea typeface="微软雅黑" pitchFamily="34" charset="-122"/>
              </a:rPr>
              <a:t>: </a:t>
            </a:r>
            <a:r>
              <a:rPr lang="en-US" altLang="ko-KR" sz="1600" dirty="0" smtClean="0">
                <a:solidFill>
                  <a:srgbClr val="3788D4"/>
                </a:solidFill>
                <a:latin typeface="微软雅黑" pitchFamily="34" charset="-122"/>
                <a:ea typeface="微软雅黑" pitchFamily="34" charset="-122"/>
              </a:rPr>
              <a:t>639</a:t>
            </a:r>
            <a:r>
              <a:rPr lang="zh-CN" altLang="en-US" sz="1600" dirty="0" smtClean="0">
                <a:solidFill>
                  <a:srgbClr val="3788D4"/>
                </a:solidFill>
                <a:latin typeface="微软雅黑" pitchFamily="34" charset="-122"/>
                <a:ea typeface="微软雅黑" pitchFamily="34" charset="-122"/>
              </a:rPr>
              <a:t>名</a:t>
            </a:r>
            <a:r>
              <a:rPr lang="en-US" altLang="ko-KR" sz="1600" dirty="0">
                <a:solidFill>
                  <a:srgbClr val="3788D4"/>
                </a:solidFill>
                <a:latin typeface="微软雅黑" pitchFamily="34" charset="-122"/>
                <a:ea typeface="微软雅黑" pitchFamily="34" charset="-122"/>
              </a:rPr>
              <a:t>,  </a:t>
            </a:r>
            <a:r>
              <a:rPr lang="zh-CN" altLang="en-US" sz="1600" dirty="0">
                <a:solidFill>
                  <a:srgbClr val="3788D4"/>
                </a:solidFill>
                <a:latin typeface="微软雅黑" pitchFamily="34" charset="-122"/>
                <a:ea typeface="微软雅黑" pitchFamily="34" charset="-122"/>
              </a:rPr>
              <a:t>服务客户</a:t>
            </a:r>
            <a:r>
              <a:rPr lang="ko-KR" altLang="en-US" sz="1600" dirty="0">
                <a:solidFill>
                  <a:srgbClr val="3788D4"/>
                </a:solidFill>
                <a:latin typeface="微软雅黑" pitchFamily="34" charset="-122"/>
                <a:ea typeface="현대하모니 B" pitchFamily="18" charset="-127"/>
              </a:rPr>
              <a:t> </a:t>
            </a:r>
            <a:r>
              <a:rPr lang="en-US" altLang="ko-KR" sz="1600" dirty="0">
                <a:solidFill>
                  <a:srgbClr val="3788D4"/>
                </a:solidFill>
                <a:latin typeface="微软雅黑" pitchFamily="34" charset="-122"/>
                <a:ea typeface="微软雅黑" pitchFamily="34" charset="-122"/>
              </a:rPr>
              <a:t>: </a:t>
            </a:r>
            <a:r>
              <a:rPr lang="en-US" altLang="zh-CN" sz="1600" dirty="0">
                <a:solidFill>
                  <a:srgbClr val="3788D4"/>
                </a:solidFill>
                <a:latin typeface="微软雅黑" pitchFamily="34" charset="-122"/>
                <a:ea typeface="微软雅黑" pitchFamily="34" charset="-122"/>
              </a:rPr>
              <a:t>471</a:t>
            </a:r>
            <a:r>
              <a:rPr lang="zh-CN" altLang="en-US" sz="1600" dirty="0">
                <a:solidFill>
                  <a:srgbClr val="3788D4"/>
                </a:solidFill>
                <a:latin typeface="微软雅黑" pitchFamily="34" charset="-122"/>
                <a:ea typeface="微软雅黑" pitchFamily="34" charset="-122"/>
              </a:rPr>
              <a:t>个</a:t>
            </a:r>
            <a:endParaRPr lang="ko-KR" altLang="en-US" sz="1600" dirty="0">
              <a:solidFill>
                <a:srgbClr val="3788D4"/>
              </a:solidFill>
              <a:latin typeface="微软雅黑" pitchFamily="34" charset="-122"/>
              <a:ea typeface="현대하모니 B" pitchFamily="18" charset="-127"/>
            </a:endParaRPr>
          </a:p>
        </p:txBody>
      </p:sp>
      <p:sp>
        <p:nvSpPr>
          <p:cNvPr id="156" name="剪去单角的矩形 197"/>
          <p:cNvSpPr/>
          <p:nvPr/>
        </p:nvSpPr>
        <p:spPr>
          <a:xfrm>
            <a:off x="3850331" y="1772816"/>
            <a:ext cx="1272552" cy="295592"/>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b="1" dirty="0">
                <a:solidFill>
                  <a:srgbClr val="FFFFFF"/>
                </a:solidFill>
                <a:latin typeface="华文细黑" pitchFamily="2" charset="-122"/>
                <a:ea typeface="华文细黑" pitchFamily="2" charset="-122"/>
              </a:rPr>
              <a:t>北京格罗唯视</a:t>
            </a:r>
          </a:p>
        </p:txBody>
      </p:sp>
      <p:cxnSp>
        <p:nvCxnSpPr>
          <p:cNvPr id="157" name="直接箭头连接符 156"/>
          <p:cNvCxnSpPr/>
          <p:nvPr/>
        </p:nvCxnSpPr>
        <p:spPr>
          <a:xfrm>
            <a:off x="4725702" y="2930678"/>
            <a:ext cx="1069583" cy="4731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30" name="Picture 5" descr="\\192.168.0.194\企划部\합자회사 종합자료 合资公司 综合资料\중경글로비스 지원\중경공장 기술지원 자료\중경공장 사진\사외창고\IMG_223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2823" y="5149619"/>
            <a:ext cx="1601985" cy="9328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7" name="剪去单角的矩形 197"/>
          <p:cNvSpPr/>
          <p:nvPr/>
        </p:nvSpPr>
        <p:spPr>
          <a:xfrm>
            <a:off x="1619107" y="4869160"/>
            <a:ext cx="1196261" cy="248630"/>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b="1" dirty="0">
                <a:solidFill>
                  <a:srgbClr val="FFFFFF"/>
                </a:solidFill>
                <a:latin typeface="华文细黑" pitchFamily="2" charset="-122"/>
                <a:ea typeface="华文细黑" pitchFamily="2" charset="-122"/>
              </a:rPr>
              <a:t>重庆格罗唯视</a:t>
            </a:r>
          </a:p>
        </p:txBody>
      </p:sp>
      <p:cxnSp>
        <p:nvCxnSpPr>
          <p:cNvPr id="168" name="直接箭头连接符 167"/>
          <p:cNvCxnSpPr>
            <a:stCxn id="1030" idx="3"/>
            <a:endCxn id="20" idx="3"/>
          </p:cNvCxnSpPr>
          <p:nvPr/>
        </p:nvCxnSpPr>
        <p:spPr>
          <a:xfrm flipV="1">
            <a:off x="3224808" y="4853201"/>
            <a:ext cx="1646821" cy="7628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9875" t="19420" r="28515" b="27772"/>
          <a:stretch/>
        </p:blipFill>
        <p:spPr bwMode="auto">
          <a:xfrm>
            <a:off x="1426925" y="2253260"/>
            <a:ext cx="1725875" cy="11372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8" name="剪去单角的矩形 197"/>
          <p:cNvSpPr/>
          <p:nvPr/>
        </p:nvSpPr>
        <p:spPr>
          <a:xfrm>
            <a:off x="1421549" y="1916832"/>
            <a:ext cx="1272552" cy="295592"/>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b="1" dirty="0">
                <a:solidFill>
                  <a:srgbClr val="FFFFFF"/>
                </a:solidFill>
                <a:latin typeface="华文细黑" pitchFamily="2" charset="-122"/>
                <a:ea typeface="华文细黑" pitchFamily="2" charset="-122"/>
              </a:rPr>
              <a:t>悦达格罗唯视</a:t>
            </a:r>
          </a:p>
        </p:txBody>
      </p:sp>
      <p:cxnSp>
        <p:nvCxnSpPr>
          <p:cNvPr id="118" name="直接箭头连接符 117"/>
          <p:cNvCxnSpPr>
            <a:stCxn id="2" idx="3"/>
            <a:endCxn id="100" idx="3"/>
          </p:cNvCxnSpPr>
          <p:nvPr/>
        </p:nvCxnSpPr>
        <p:spPr>
          <a:xfrm>
            <a:off x="3152800" y="2821906"/>
            <a:ext cx="3172679" cy="15346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9" name="椭圆 103"/>
          <p:cNvSpPr>
            <a:spLocks noChangeAspect="1"/>
          </p:cNvSpPr>
          <p:nvPr/>
        </p:nvSpPr>
        <p:spPr bwMode="auto">
          <a:xfrm>
            <a:off x="584515" y="1385179"/>
            <a:ext cx="110125" cy="120956"/>
          </a:xfrm>
          <a:prstGeom prst="ellipse">
            <a:avLst/>
          </a:prstGeom>
          <a:solidFill>
            <a:srgbClr val="7030A0"/>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200">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22" name="Text Box 143"/>
          <p:cNvSpPr txBox="1">
            <a:spLocks noChangeArrowheads="1"/>
          </p:cNvSpPr>
          <p:nvPr/>
        </p:nvSpPr>
        <p:spPr bwMode="auto">
          <a:xfrm>
            <a:off x="794352" y="1340769"/>
            <a:ext cx="336224" cy="206715"/>
          </a:xfrm>
          <a:prstGeom prst="rect">
            <a:avLst/>
          </a:prstGeom>
          <a:noFill/>
          <a:ln w="6350">
            <a:noFill/>
            <a:miter lim="800000"/>
            <a:headEnd/>
            <a:tailEnd/>
          </a:ln>
        </p:spPr>
        <p:txBody>
          <a:bodyPr wrap="none" lIns="0" tIns="0" rIns="0" bIns="0" anchor="ctr"/>
          <a:lstStyle/>
          <a:p>
            <a:pPr>
              <a:spcBef>
                <a:spcPct val="50000"/>
              </a:spcBef>
            </a:pPr>
            <a:r>
              <a:rPr lang="zh-CN" altLang="en-US" sz="1200" dirty="0">
                <a:solidFill>
                  <a:srgbClr val="000000"/>
                </a:solidFill>
                <a:latin typeface="微软雅黑" pitchFamily="34" charset="-122"/>
                <a:ea typeface="微软雅黑" pitchFamily="34" charset="-122"/>
              </a:rPr>
              <a:t>组织现况</a:t>
            </a:r>
            <a:r>
              <a:rPr lang="ko-KR" altLang="en-US" sz="1200" dirty="0">
                <a:solidFill>
                  <a:srgbClr val="000000"/>
                </a:solidFill>
                <a:latin typeface="微软雅黑" pitchFamily="34" charset="-122"/>
                <a:ea typeface="현대하모니 M" pitchFamily="18" charset="-127"/>
              </a:rPr>
              <a:t> </a:t>
            </a:r>
            <a:r>
              <a:rPr lang="en-US" altLang="ko-KR" sz="1200" dirty="0">
                <a:solidFill>
                  <a:srgbClr val="000000"/>
                </a:solidFill>
                <a:latin typeface="微软雅黑" pitchFamily="34" charset="-122"/>
                <a:ea typeface="微软雅黑" pitchFamily="34" charset="-122"/>
              </a:rPr>
              <a:t>: 10</a:t>
            </a:r>
            <a:r>
              <a:rPr lang="zh-CN" altLang="en-US" sz="1200" dirty="0">
                <a:solidFill>
                  <a:srgbClr val="000000"/>
                </a:solidFill>
                <a:latin typeface="微软雅黑" pitchFamily="34" charset="-122"/>
                <a:ea typeface="微软雅黑" pitchFamily="34" charset="-122"/>
              </a:rPr>
              <a:t>个法人</a:t>
            </a:r>
            <a:r>
              <a:rPr lang="ko-KR" altLang="en-US" sz="1200" dirty="0">
                <a:solidFill>
                  <a:srgbClr val="000000"/>
                </a:solidFill>
                <a:latin typeface="微软雅黑" pitchFamily="34" charset="-122"/>
                <a:ea typeface="현대하모니 M" pitchFamily="18" charset="-127"/>
              </a:rPr>
              <a:t> </a:t>
            </a:r>
            <a:r>
              <a:rPr lang="en-US" altLang="ko-KR" sz="1200" dirty="0">
                <a:solidFill>
                  <a:srgbClr val="000000"/>
                </a:solidFill>
                <a:latin typeface="微软雅黑" pitchFamily="34" charset="-122"/>
                <a:ea typeface="微软雅黑" pitchFamily="34" charset="-122"/>
              </a:rPr>
              <a:t>&amp; 8</a:t>
            </a:r>
            <a:r>
              <a:rPr lang="zh-CN" altLang="en-US" sz="1200" dirty="0">
                <a:solidFill>
                  <a:srgbClr val="000000"/>
                </a:solidFill>
                <a:latin typeface="微软雅黑" pitchFamily="34" charset="-122"/>
                <a:ea typeface="微软雅黑" pitchFamily="34" charset="-122"/>
              </a:rPr>
              <a:t>个分公司（天津、青岛、上海、无锡、盐城、新加坡、深圳、重庆）</a:t>
            </a:r>
            <a:r>
              <a:rPr lang="en-US" altLang="zh-CN" sz="1200" dirty="0">
                <a:solidFill>
                  <a:srgbClr val="000000"/>
                </a:solidFill>
                <a:latin typeface="微软雅黑" pitchFamily="34" charset="-122"/>
                <a:ea typeface="微软雅黑" pitchFamily="34" charset="-122"/>
              </a:rPr>
              <a:t>&amp; 1</a:t>
            </a:r>
            <a:r>
              <a:rPr lang="zh-CN" altLang="en-US" sz="1200" dirty="0">
                <a:solidFill>
                  <a:srgbClr val="000000"/>
                </a:solidFill>
                <a:latin typeface="微软雅黑" pitchFamily="34" charset="-122"/>
                <a:ea typeface="微软雅黑" pitchFamily="34" charset="-122"/>
              </a:rPr>
              <a:t>个办事处（烟台）</a:t>
            </a:r>
            <a:r>
              <a:rPr lang="ko-KR" altLang="en-US" sz="1200" dirty="0">
                <a:solidFill>
                  <a:srgbClr val="000000"/>
                </a:solidFill>
                <a:latin typeface="微软雅黑" pitchFamily="34" charset="-122"/>
                <a:ea typeface="현대하모니 M" pitchFamily="18" charset="-127"/>
              </a:rPr>
              <a:t> </a:t>
            </a:r>
            <a:endParaRPr lang="zh-CN" altLang="en-US" sz="1200" dirty="0">
              <a:solidFill>
                <a:srgbClr val="000000"/>
              </a:solidFill>
              <a:latin typeface="微软雅黑" pitchFamily="34" charset="-122"/>
              <a:ea typeface="微软雅黑" pitchFamily="34" charset="-122"/>
            </a:endParaRPr>
          </a:p>
        </p:txBody>
      </p:sp>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50331" y="2073996"/>
            <a:ext cx="1750741" cy="865474"/>
          </a:xfrm>
          <a:prstGeom prst="rect">
            <a:avLst/>
          </a:prstGeom>
        </p:spPr>
      </p:pic>
      <p:pic>
        <p:nvPicPr>
          <p:cNvPr id="103"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9909" y="5504171"/>
            <a:ext cx="1633843" cy="102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剪去单角的矩形 197"/>
          <p:cNvSpPr/>
          <p:nvPr/>
        </p:nvSpPr>
        <p:spPr>
          <a:xfrm>
            <a:off x="6396504" y="5184169"/>
            <a:ext cx="1196261" cy="295592"/>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b="1" dirty="0">
                <a:solidFill>
                  <a:srgbClr val="FFFFFF"/>
                </a:solidFill>
                <a:latin typeface="华文细黑" pitchFamily="2" charset="-122"/>
                <a:ea typeface="华文细黑" pitchFamily="2" charset="-122"/>
              </a:rPr>
              <a:t>江苏格联物流</a:t>
            </a:r>
          </a:p>
        </p:txBody>
      </p:sp>
      <p:sp>
        <p:nvSpPr>
          <p:cNvPr id="125" name="剪去单角的矩形 197"/>
          <p:cNvSpPr/>
          <p:nvPr/>
        </p:nvSpPr>
        <p:spPr>
          <a:xfrm>
            <a:off x="4976170" y="6018656"/>
            <a:ext cx="1196261" cy="295592"/>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b="1" dirty="0">
                <a:solidFill>
                  <a:srgbClr val="FFFFFF"/>
                </a:solidFill>
                <a:latin typeface="华文细黑" pitchFamily="2" charset="-122"/>
                <a:ea typeface="华文细黑" pitchFamily="2" charset="-122"/>
              </a:rPr>
              <a:t>久格海运</a:t>
            </a:r>
          </a:p>
        </p:txBody>
      </p:sp>
      <p:sp>
        <p:nvSpPr>
          <p:cNvPr id="126" name="剪去单角的矩形 197"/>
          <p:cNvSpPr/>
          <p:nvPr/>
        </p:nvSpPr>
        <p:spPr>
          <a:xfrm>
            <a:off x="3597770" y="6020589"/>
            <a:ext cx="1196261" cy="295592"/>
          </a:xfrm>
          <a:prstGeom prst="snip1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100" b="1" dirty="0">
                <a:solidFill>
                  <a:srgbClr val="FFFFFF"/>
                </a:solidFill>
                <a:latin typeface="华文细黑" pitchFamily="2" charset="-122"/>
                <a:ea typeface="华文细黑" pitchFamily="2" charset="-122"/>
              </a:rPr>
              <a:t>广西格久二手车</a:t>
            </a:r>
          </a:p>
        </p:txBody>
      </p:sp>
      <p:sp>
        <p:nvSpPr>
          <p:cNvPr id="128" name="椭圆 127"/>
          <p:cNvSpPr>
            <a:spLocks noChangeAspect="1"/>
          </p:cNvSpPr>
          <p:nvPr/>
        </p:nvSpPr>
        <p:spPr bwMode="auto">
          <a:xfrm>
            <a:off x="6610061" y="4457082"/>
            <a:ext cx="110125" cy="120956"/>
          </a:xfrm>
          <a:prstGeom prst="ellipse">
            <a:avLst/>
          </a:prstGeom>
          <a:solidFill>
            <a:srgbClr val="F08300"/>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cxnSp>
        <p:nvCxnSpPr>
          <p:cNvPr id="129" name="直接箭头连接符 128"/>
          <p:cNvCxnSpPr>
            <a:stCxn id="125" idx="3"/>
          </p:cNvCxnSpPr>
          <p:nvPr/>
        </p:nvCxnSpPr>
        <p:spPr>
          <a:xfrm flipV="1">
            <a:off x="5574301" y="4646252"/>
            <a:ext cx="1080236" cy="13724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椭圆 130"/>
          <p:cNvSpPr>
            <a:spLocks noChangeAspect="1"/>
          </p:cNvSpPr>
          <p:nvPr/>
        </p:nvSpPr>
        <p:spPr bwMode="auto">
          <a:xfrm>
            <a:off x="4833826" y="5620236"/>
            <a:ext cx="109035" cy="119758"/>
          </a:xfrm>
          <a:prstGeom prst="ellipse">
            <a:avLst/>
          </a:prstGeom>
          <a:solidFill>
            <a:srgbClr val="F08300"/>
          </a:solidFill>
          <a:ln/>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2">
              <a:solidFill>
                <a:prstClr val="white"/>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132" name="Text Box 143"/>
          <p:cNvSpPr txBox="1">
            <a:spLocks noChangeArrowheads="1"/>
          </p:cNvSpPr>
          <p:nvPr/>
        </p:nvSpPr>
        <p:spPr bwMode="auto">
          <a:xfrm>
            <a:off x="4915015" y="5461532"/>
            <a:ext cx="336224" cy="206715"/>
          </a:xfrm>
          <a:prstGeom prst="rect">
            <a:avLst/>
          </a:prstGeom>
          <a:noFill/>
          <a:ln w="6350">
            <a:noFill/>
            <a:miter lim="800000"/>
            <a:headEnd/>
            <a:tailEnd/>
          </a:ln>
        </p:spPr>
        <p:txBody>
          <a:bodyPr wrap="none" lIns="0" tIns="0" rIns="0" bIns="0" anchor="ctr"/>
          <a:lstStyle/>
          <a:p>
            <a:pPr>
              <a:spcBef>
                <a:spcPct val="50000"/>
              </a:spcBef>
            </a:pPr>
            <a:r>
              <a:rPr lang="zh-CN" altLang="en-US" sz="1000" dirty="0">
                <a:solidFill>
                  <a:srgbClr val="0033CC"/>
                </a:solidFill>
                <a:latin typeface="华文细黑" pitchFamily="2" charset="-122"/>
                <a:ea typeface="华文细黑" pitchFamily="2" charset="-122"/>
              </a:rPr>
              <a:t>南宁</a:t>
            </a:r>
          </a:p>
        </p:txBody>
      </p:sp>
      <p:cxnSp>
        <p:nvCxnSpPr>
          <p:cNvPr id="133" name="直接箭头连接符 132"/>
          <p:cNvCxnSpPr>
            <a:stCxn id="126" idx="3"/>
            <a:endCxn id="131" idx="3"/>
          </p:cNvCxnSpPr>
          <p:nvPr/>
        </p:nvCxnSpPr>
        <p:spPr>
          <a:xfrm flipV="1">
            <a:off x="4195901" y="5722456"/>
            <a:ext cx="653893" cy="2981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灯片编号占位符 3"/>
          <p:cNvSpPr>
            <a:spLocks noGrp="1"/>
          </p:cNvSpPr>
          <p:nvPr>
            <p:ph type="sldNum" sz="quarter" idx="10"/>
          </p:nvPr>
        </p:nvSpPr>
        <p:spPr>
          <a:xfrm>
            <a:off x="8283879" y="6457317"/>
            <a:ext cx="1463469" cy="222632"/>
          </a:xfrm>
        </p:spPr>
        <p:txBody>
          <a:bodyPr/>
          <a:lstStyle/>
          <a:p>
            <a:pPr>
              <a:defRPr/>
            </a:pPr>
            <a:r>
              <a:rPr lang="en-US" altLang="ko-KR" sz="1100" b="1" dirty="0">
                <a:solidFill>
                  <a:srgbClr val="3333FF"/>
                </a:solidFill>
                <a:latin typeface="微软雅黑" pitchFamily="34" charset="-122"/>
                <a:ea typeface="微软雅黑" pitchFamily="34" charset="-122"/>
                <a:cs typeface="Arial" pitchFamily="34" charset="0"/>
              </a:rPr>
              <a:t>5</a:t>
            </a:r>
          </a:p>
        </p:txBody>
      </p:sp>
    </p:spTree>
    <p:extLst>
      <p:ext uri="{BB962C8B-B14F-4D97-AF65-F5344CB8AC3E}">
        <p14:creationId xmlns:p14="http://schemas.microsoft.com/office/powerpoint/2010/main" val="363211330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46" descr="히스토리배없는것"/>
          <p:cNvPicPr>
            <a:picLocks noChangeAspect="1" noChangeArrowheads="1"/>
          </p:cNvPicPr>
          <p:nvPr/>
        </p:nvPicPr>
        <p:blipFill>
          <a:blip r:embed="rId3" cstate="print"/>
          <a:srcRect/>
          <a:stretch>
            <a:fillRect/>
          </a:stretch>
        </p:blipFill>
        <p:spPr bwMode="auto">
          <a:xfrm>
            <a:off x="53052" y="548680"/>
            <a:ext cx="9906000" cy="6309320"/>
          </a:xfrm>
          <a:prstGeom prst="rect">
            <a:avLst/>
          </a:prstGeom>
          <a:noFill/>
          <a:ln w="9525">
            <a:noFill/>
            <a:miter lim="800000"/>
            <a:headEnd/>
            <a:tailEnd/>
          </a:ln>
        </p:spPr>
      </p:pic>
      <p:cxnSp>
        <p:nvCxnSpPr>
          <p:cNvPr id="159" name="形状 158"/>
          <p:cNvCxnSpPr>
            <a:stCxn id="81" idx="2"/>
            <a:endCxn id="90" idx="0"/>
          </p:cNvCxnSpPr>
          <p:nvPr/>
        </p:nvCxnSpPr>
        <p:spPr>
          <a:xfrm rot="16200000" flipH="1">
            <a:off x="5689757" y="682046"/>
            <a:ext cx="338637" cy="2249637"/>
          </a:xfrm>
          <a:prstGeom prst="bentConnector3">
            <a:avLst>
              <a:gd name="adj1" fmla="val 53418"/>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8" name="肘形连接符 167"/>
          <p:cNvCxnSpPr>
            <a:stCxn id="81" idx="2"/>
            <a:endCxn id="148" idx="0"/>
          </p:cNvCxnSpPr>
          <p:nvPr/>
        </p:nvCxnSpPr>
        <p:spPr>
          <a:xfrm rot="16200000" flipH="1">
            <a:off x="5231108" y="1140696"/>
            <a:ext cx="353901" cy="1347602"/>
          </a:xfrm>
          <a:prstGeom prst="bentConnector3">
            <a:avLst>
              <a:gd name="adj1" fmla="val 5381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形状 136"/>
          <p:cNvCxnSpPr>
            <a:stCxn id="81" idx="2"/>
            <a:endCxn id="156" idx="0"/>
          </p:cNvCxnSpPr>
          <p:nvPr/>
        </p:nvCxnSpPr>
        <p:spPr>
          <a:xfrm rot="16200000" flipH="1">
            <a:off x="6485534" y="-113730"/>
            <a:ext cx="320695" cy="3823248"/>
          </a:xfrm>
          <a:prstGeom prst="bentConnector3">
            <a:avLst>
              <a:gd name="adj1" fmla="val 57218"/>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形状 138"/>
          <p:cNvCxnSpPr>
            <a:stCxn id="81" idx="2"/>
            <a:endCxn id="68" idx="0"/>
          </p:cNvCxnSpPr>
          <p:nvPr/>
        </p:nvCxnSpPr>
        <p:spPr>
          <a:xfrm rot="16200000" flipH="1">
            <a:off x="6910549" y="-538745"/>
            <a:ext cx="329162" cy="4681746"/>
          </a:xfrm>
          <a:prstGeom prst="bentConnector3">
            <a:avLst>
              <a:gd name="adj1" fmla="val 55787"/>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肘形连接符 107"/>
          <p:cNvCxnSpPr/>
          <p:nvPr/>
        </p:nvCxnSpPr>
        <p:spPr>
          <a:xfrm rot="5400000">
            <a:off x="6108601" y="3140284"/>
            <a:ext cx="1304573" cy="467456"/>
          </a:xfrm>
          <a:prstGeom prst="bentConnector3">
            <a:avLst>
              <a:gd name="adj1" fmla="val 5000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肘形连接符 109"/>
          <p:cNvCxnSpPr/>
          <p:nvPr/>
        </p:nvCxnSpPr>
        <p:spPr>
          <a:xfrm rot="16200000" flipH="1">
            <a:off x="6533212" y="3138682"/>
            <a:ext cx="1337454" cy="408777"/>
          </a:xfrm>
          <a:prstGeom prst="bentConnector3">
            <a:avLst>
              <a:gd name="adj1" fmla="val 5248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肘形连接符 118"/>
          <p:cNvCxnSpPr>
            <a:stCxn id="95" idx="2"/>
            <a:endCxn id="78" idx="0"/>
          </p:cNvCxnSpPr>
          <p:nvPr/>
        </p:nvCxnSpPr>
        <p:spPr>
          <a:xfrm rot="5400000">
            <a:off x="1930597" y="2473542"/>
            <a:ext cx="611795" cy="1403367"/>
          </a:xfrm>
          <a:prstGeom prst="bent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肘形连接符 120"/>
          <p:cNvCxnSpPr>
            <a:stCxn id="95" idx="2"/>
            <a:endCxn id="79" idx="0"/>
          </p:cNvCxnSpPr>
          <p:nvPr/>
        </p:nvCxnSpPr>
        <p:spPr>
          <a:xfrm rot="16200000" flipH="1">
            <a:off x="2944480" y="2863025"/>
            <a:ext cx="611795" cy="624400"/>
          </a:xfrm>
          <a:prstGeom prst="bent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0"/>
          </p:nvPr>
        </p:nvSpPr>
        <p:spPr>
          <a:xfrm>
            <a:off x="7692303" y="6398511"/>
            <a:ext cx="2063750" cy="457200"/>
          </a:xfrm>
        </p:spPr>
        <p:txBody>
          <a:bodyPr/>
          <a:lstStyle/>
          <a:p>
            <a:pPr>
              <a:defRPr/>
            </a:pPr>
            <a:fld id="{923128FF-01E0-473F-AD7A-342F7F7DF9A8}" type="slidenum">
              <a:rPr lang="en-US" altLang="ko-KR" sz="1100" smtClean="0">
                <a:latin typeface="微软雅黑" pitchFamily="34" charset="-122"/>
                <a:ea typeface="微软雅黑" pitchFamily="34" charset="-122"/>
              </a:rPr>
              <a:pPr>
                <a:defRPr/>
              </a:pPr>
              <a:t>6</a:t>
            </a:fld>
            <a:endParaRPr lang="en-US" altLang="ko-KR" sz="1100" dirty="0">
              <a:latin typeface="微软雅黑" pitchFamily="34" charset="-122"/>
              <a:ea typeface="微软雅黑" pitchFamily="34" charset="-122"/>
            </a:endParaRPr>
          </a:p>
        </p:txBody>
      </p:sp>
      <p:graphicFrame>
        <p:nvGraphicFramePr>
          <p:cNvPr id="69" name="Group 294"/>
          <p:cNvGraphicFramePr>
            <a:graphicFrameLocks noGrp="1"/>
          </p:cNvGraphicFramePr>
          <p:nvPr>
            <p:extLst>
              <p:ext uri="{D42A27DB-BD31-4B8C-83A1-F6EECF244321}">
                <p14:modId xmlns:p14="http://schemas.microsoft.com/office/powerpoint/2010/main" val="3338258258"/>
              </p:ext>
            </p:extLst>
          </p:nvPr>
        </p:nvGraphicFramePr>
        <p:xfrm>
          <a:off x="905277" y="3813820"/>
          <a:ext cx="559851" cy="882696"/>
        </p:xfrm>
        <a:graphic>
          <a:graphicData uri="http://schemas.openxmlformats.org/drawingml/2006/table">
            <a:tbl>
              <a:tblPr/>
              <a:tblGrid>
                <a:gridCol w="55985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管理</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(20)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李尚勋</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8" name="Rectangle 235"/>
          <p:cNvSpPr>
            <a:spLocks noChangeArrowheads="1"/>
          </p:cNvSpPr>
          <p:nvPr/>
        </p:nvSpPr>
        <p:spPr bwMode="auto">
          <a:xfrm>
            <a:off x="886810" y="3481123"/>
            <a:ext cx="1296000" cy="245322"/>
          </a:xfrm>
          <a:prstGeom prst="rect">
            <a:avLst/>
          </a:prstGeom>
          <a:solidFill>
            <a:schemeClr val="bg1">
              <a:lumMod val="75000"/>
            </a:schemeClr>
          </a:solidFill>
          <a:ln w="9525">
            <a:solidFill>
              <a:schemeClr val="tx1"/>
            </a:solidFill>
            <a:miter lim="800000"/>
            <a:headEnd/>
            <a:tailEnd/>
          </a:ln>
        </p:spPr>
        <p:txBody>
          <a:bodyPr wrap="none" anchor="ctr"/>
          <a:lstStyle/>
          <a:p>
            <a:pPr algn="ctr" fontAlgn="base" latinLnBrk="1">
              <a:lnSpc>
                <a:spcPct val="120000"/>
              </a:lnSpc>
              <a:spcBef>
                <a:spcPct val="0"/>
              </a:spcBef>
              <a:spcAft>
                <a:spcPct val="0"/>
              </a:spcAft>
            </a:pPr>
            <a:r>
              <a:rPr lang="zh-CN" altLang="en-US" sz="1100" b="1" dirty="0">
                <a:solidFill>
                  <a:sysClr val="windowText" lastClr="000000"/>
                </a:solidFill>
                <a:latin typeface="微软雅黑" pitchFamily="34" charset="-122"/>
                <a:ea typeface="微软雅黑" pitchFamily="34" charset="-122"/>
              </a:rPr>
              <a:t>北京组织</a:t>
            </a:r>
            <a:r>
              <a:rPr kumimoji="1" lang="en-US" altLang="ko-KR" sz="1100" b="1" dirty="0" smtClean="0">
                <a:solidFill>
                  <a:sysClr val="windowText" lastClr="000000"/>
                </a:solidFill>
                <a:latin typeface="微软雅黑" pitchFamily="34" charset="-122"/>
                <a:ea typeface="微软雅黑" pitchFamily="34" charset="-122"/>
              </a:rPr>
              <a:t>(</a:t>
            </a:r>
            <a:r>
              <a:rPr kumimoji="1" lang="en-US" altLang="ko-KR" sz="1100" b="1" dirty="0">
                <a:solidFill>
                  <a:sysClr val="windowText" lastClr="000000"/>
                </a:solidFill>
                <a:latin typeface="微软雅黑" pitchFamily="34" charset="-122"/>
                <a:ea typeface="微软雅黑" pitchFamily="34" charset="-122"/>
              </a:rPr>
              <a:t>2</a:t>
            </a:r>
            <a:r>
              <a:rPr kumimoji="1" lang="en-US" altLang="ko-KR" sz="1100" b="1" dirty="0" smtClean="0">
                <a:solidFill>
                  <a:sysClr val="windowText" lastClr="000000"/>
                </a:solidFill>
                <a:latin typeface="微软雅黑" pitchFamily="34" charset="-122"/>
                <a:ea typeface="微软雅黑" pitchFamily="34" charset="-122"/>
              </a:rPr>
              <a:t>)</a:t>
            </a:r>
            <a:endParaRPr kumimoji="1" lang="ko-KR" altLang="en-US" sz="1100" b="1" dirty="0">
              <a:solidFill>
                <a:sysClr val="windowText" lastClr="000000"/>
              </a:solidFill>
              <a:latin typeface="微软雅黑" pitchFamily="34" charset="-122"/>
              <a:ea typeface="현대하모니 L" pitchFamily="18" charset="-127"/>
            </a:endParaRPr>
          </a:p>
        </p:txBody>
      </p:sp>
      <p:sp>
        <p:nvSpPr>
          <p:cNvPr id="79" name="Rectangle 235"/>
          <p:cNvSpPr>
            <a:spLocks noChangeArrowheads="1"/>
          </p:cNvSpPr>
          <p:nvPr/>
        </p:nvSpPr>
        <p:spPr bwMode="auto">
          <a:xfrm>
            <a:off x="2352307" y="3481123"/>
            <a:ext cx="2420539" cy="245322"/>
          </a:xfrm>
          <a:prstGeom prst="rect">
            <a:avLst/>
          </a:prstGeom>
          <a:solidFill>
            <a:schemeClr val="bg1">
              <a:lumMod val="75000"/>
            </a:schemeClr>
          </a:solidFill>
          <a:ln w="9525">
            <a:solidFill>
              <a:schemeClr val="tx1"/>
            </a:solidFill>
            <a:miter lim="800000"/>
            <a:headEnd/>
            <a:tailEnd/>
          </a:ln>
        </p:spPr>
        <p:txBody>
          <a:bodyPr wrap="none" anchor="ctr"/>
          <a:lstStyle/>
          <a:p>
            <a:pPr algn="ctr" fontAlgn="base" latinLnBrk="1">
              <a:lnSpc>
                <a:spcPct val="120000"/>
              </a:lnSpc>
              <a:spcBef>
                <a:spcPct val="0"/>
              </a:spcBef>
              <a:spcAft>
                <a:spcPct val="0"/>
              </a:spcAft>
            </a:pPr>
            <a:r>
              <a:rPr kumimoji="1" lang="zh-CN" altLang="en-US" sz="1100" b="1" dirty="0">
                <a:solidFill>
                  <a:sysClr val="windowText" lastClr="000000"/>
                </a:solidFill>
                <a:latin typeface="微软雅黑" pitchFamily="34" charset="-122"/>
                <a:ea typeface="微软雅黑" pitchFamily="34" charset="-122"/>
              </a:rPr>
              <a:t>分公司</a:t>
            </a:r>
            <a:r>
              <a:rPr kumimoji="1" lang="en-US" altLang="ko-KR" sz="1100" b="1" dirty="0" smtClean="0">
                <a:solidFill>
                  <a:sysClr val="windowText" lastClr="000000"/>
                </a:solidFill>
                <a:latin typeface="微软雅黑" pitchFamily="34" charset="-122"/>
                <a:ea typeface="微软雅黑" pitchFamily="34" charset="-122"/>
              </a:rPr>
              <a:t>(7)</a:t>
            </a:r>
            <a:endParaRPr kumimoji="1" lang="ko-KR" altLang="en-US" sz="1100" b="1" dirty="0">
              <a:solidFill>
                <a:sysClr val="windowText" lastClr="000000"/>
              </a:solidFill>
              <a:latin typeface="微软雅黑" pitchFamily="34" charset="-122"/>
              <a:ea typeface="현대하모니 L" pitchFamily="18" charset="-127"/>
            </a:endParaRPr>
          </a:p>
        </p:txBody>
      </p:sp>
      <p:graphicFrame>
        <p:nvGraphicFramePr>
          <p:cNvPr id="82" name="Group 294"/>
          <p:cNvGraphicFramePr>
            <a:graphicFrameLocks noGrp="1"/>
          </p:cNvGraphicFramePr>
          <p:nvPr>
            <p:extLst>
              <p:ext uri="{D42A27DB-BD31-4B8C-83A1-F6EECF244321}">
                <p14:modId xmlns:p14="http://schemas.microsoft.com/office/powerpoint/2010/main" val="1467349509"/>
              </p:ext>
            </p:extLst>
          </p:nvPr>
        </p:nvGraphicFramePr>
        <p:xfrm>
          <a:off x="1632282" y="3810009"/>
          <a:ext cx="559851" cy="882696"/>
        </p:xfrm>
        <a:graphic>
          <a:graphicData uri="http://schemas.openxmlformats.org/drawingml/2006/table">
            <a:tbl>
              <a:tblPr/>
              <a:tblGrid>
                <a:gridCol w="55985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营业</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(18)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金成植</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3" name="Group 294"/>
          <p:cNvGraphicFramePr>
            <a:graphicFrameLocks noGrp="1"/>
          </p:cNvGraphicFramePr>
          <p:nvPr>
            <p:extLst>
              <p:ext uri="{D42A27DB-BD31-4B8C-83A1-F6EECF244321}">
                <p14:modId xmlns:p14="http://schemas.microsoft.com/office/powerpoint/2010/main" val="4205934619"/>
              </p:ext>
            </p:extLst>
          </p:nvPr>
        </p:nvGraphicFramePr>
        <p:xfrm>
          <a:off x="213243" y="2012172"/>
          <a:ext cx="559851" cy="882696"/>
        </p:xfrm>
        <a:graphic>
          <a:graphicData uri="http://schemas.openxmlformats.org/drawingml/2006/table">
            <a:tbl>
              <a:tblPr/>
              <a:tblGrid>
                <a:gridCol w="55985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事业管理部</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南芮镐</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9" name="Group 294"/>
          <p:cNvGraphicFramePr>
            <a:graphicFrameLocks noGrp="1"/>
          </p:cNvGraphicFramePr>
          <p:nvPr>
            <p:extLst>
              <p:ext uri="{D42A27DB-BD31-4B8C-83A1-F6EECF244321}">
                <p14:modId xmlns:p14="http://schemas.microsoft.com/office/powerpoint/2010/main" val="2711054792"/>
              </p:ext>
            </p:extLst>
          </p:nvPr>
        </p:nvGraphicFramePr>
        <p:xfrm>
          <a:off x="5012149" y="3794780"/>
          <a:ext cx="569731" cy="875980"/>
        </p:xfrm>
        <a:graphic>
          <a:graphicData uri="http://schemas.openxmlformats.org/drawingml/2006/table">
            <a:tbl>
              <a:tblPr/>
              <a:tblGrid>
                <a:gridCol w="56973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天津格罗唯视</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a:t>
                      </a:r>
                      <a:r>
                        <a:rPr kumimoji="1" lang="en-US" altLang="zh-CN"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54</a:t>
                      </a: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49726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安相男</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0" name="Group 294"/>
          <p:cNvGraphicFramePr>
            <a:graphicFrameLocks noGrp="1"/>
          </p:cNvGraphicFramePr>
          <p:nvPr>
            <p:extLst>
              <p:ext uri="{D42A27DB-BD31-4B8C-83A1-F6EECF244321}">
                <p14:modId xmlns:p14="http://schemas.microsoft.com/office/powerpoint/2010/main" val="4291093877"/>
              </p:ext>
            </p:extLst>
          </p:nvPr>
        </p:nvGraphicFramePr>
        <p:xfrm>
          <a:off x="6644159" y="1976184"/>
          <a:ext cx="679471" cy="918938"/>
        </p:xfrm>
        <a:graphic>
          <a:graphicData uri="http://schemas.openxmlformats.org/drawingml/2006/table">
            <a:tbl>
              <a:tblPr/>
              <a:tblGrid>
                <a:gridCol w="67947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中都格罗唯视</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(90)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4022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16">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李翰成</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91" name="Group 294"/>
          <p:cNvGraphicFramePr>
            <a:graphicFrameLocks noGrp="1"/>
          </p:cNvGraphicFramePr>
          <p:nvPr>
            <p:extLst>
              <p:ext uri="{D42A27DB-BD31-4B8C-83A1-F6EECF244321}">
                <p14:modId xmlns:p14="http://schemas.microsoft.com/office/powerpoint/2010/main" val="2856026770"/>
              </p:ext>
            </p:extLst>
          </p:nvPr>
        </p:nvGraphicFramePr>
        <p:xfrm>
          <a:off x="6243573" y="3758713"/>
          <a:ext cx="567720" cy="893466"/>
        </p:xfrm>
        <a:graphic>
          <a:graphicData uri="http://schemas.openxmlformats.org/drawingml/2006/table">
            <a:tbl>
              <a:tblPr/>
              <a:tblGrid>
                <a:gridCol w="567720"/>
              </a:tblGrid>
              <a:tr h="225964">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沧州格罗唯视</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(53)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2012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8642">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韩承沃</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0" name="Group 294"/>
          <p:cNvGraphicFramePr>
            <a:graphicFrameLocks noGrp="1"/>
          </p:cNvGraphicFramePr>
          <p:nvPr>
            <p:extLst>
              <p:ext uri="{D42A27DB-BD31-4B8C-83A1-F6EECF244321}">
                <p14:modId xmlns:p14="http://schemas.microsoft.com/office/powerpoint/2010/main" val="3511661672"/>
              </p:ext>
            </p:extLst>
          </p:nvPr>
        </p:nvGraphicFramePr>
        <p:xfrm>
          <a:off x="1559623" y="2005946"/>
          <a:ext cx="536065" cy="882696"/>
        </p:xfrm>
        <a:graphic>
          <a:graphicData uri="http://schemas.openxmlformats.org/drawingml/2006/table">
            <a:tbl>
              <a:tblPr/>
              <a:tblGrid>
                <a:gridCol w="536065"/>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PCC</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smtClean="0">
                          <a:ln>
                            <a:noFill/>
                          </a:ln>
                          <a:solidFill>
                            <a:schemeClr val="bg1"/>
                          </a:solidFill>
                          <a:effectLst/>
                          <a:latin typeface="微软雅黑" pitchFamily="34" charset="-122"/>
                          <a:ea typeface="微软雅黑" pitchFamily="34" charset="-122"/>
                          <a:cs typeface="Times New Roman" pitchFamily="18" charset="0"/>
                        </a:rPr>
                        <a:t>(7)</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李钟玄</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56" name="Group 294"/>
          <p:cNvGraphicFramePr>
            <a:graphicFrameLocks noGrp="1"/>
          </p:cNvGraphicFramePr>
          <p:nvPr>
            <p:extLst>
              <p:ext uri="{D42A27DB-BD31-4B8C-83A1-F6EECF244321}">
                <p14:modId xmlns:p14="http://schemas.microsoft.com/office/powerpoint/2010/main" val="2311425273"/>
              </p:ext>
            </p:extLst>
          </p:nvPr>
        </p:nvGraphicFramePr>
        <p:xfrm>
          <a:off x="8217770" y="1958242"/>
          <a:ext cx="679471" cy="918923"/>
        </p:xfrm>
        <a:graphic>
          <a:graphicData uri="http://schemas.openxmlformats.org/drawingml/2006/table">
            <a:tbl>
              <a:tblPr/>
              <a:tblGrid>
                <a:gridCol w="67947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四川格罗唯视</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(172)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4022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李英基</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7" name="TextBox 66"/>
          <p:cNvSpPr txBox="1"/>
          <p:nvPr/>
        </p:nvSpPr>
        <p:spPr>
          <a:xfrm>
            <a:off x="273974" y="44625"/>
            <a:ext cx="5802095" cy="461665"/>
          </a:xfrm>
          <a:prstGeom prst="rect">
            <a:avLst/>
          </a:prstGeom>
          <a:noFill/>
        </p:spPr>
        <p:txBody>
          <a:bodyPr wrap="square" rtlCol="0">
            <a:spAutoFit/>
          </a:bodyPr>
          <a:lstStyle/>
          <a:p>
            <a:pPr fontAlgn="base" latinLnBrk="1">
              <a:spcBef>
                <a:spcPct val="50000"/>
              </a:spcBef>
              <a:spcAft>
                <a:spcPct val="0"/>
              </a:spcAft>
            </a:pPr>
            <a:r>
              <a:rPr kumimoji="1" lang="zh-CN" altLang="en-US" sz="2400" dirty="0">
                <a:solidFill>
                  <a:srgbClr val="FFFFFF"/>
                </a:solidFill>
                <a:latin typeface="微软雅黑" pitchFamily="34" charset="-122"/>
                <a:ea typeface="微软雅黑" pitchFamily="34" charset="-122"/>
              </a:rPr>
              <a:t>组织现状</a:t>
            </a:r>
            <a:endParaRPr kumimoji="1" lang="ko-KR" altLang="en-US" sz="2400" dirty="0">
              <a:solidFill>
                <a:srgbClr val="FFFFFF"/>
              </a:solidFill>
              <a:latin typeface="微软雅黑" pitchFamily="34" charset="-122"/>
              <a:ea typeface="HDharmony M" pitchFamily="18" charset="-127"/>
            </a:endParaRPr>
          </a:p>
        </p:txBody>
      </p:sp>
      <p:graphicFrame>
        <p:nvGraphicFramePr>
          <p:cNvPr id="66" name="Group 294"/>
          <p:cNvGraphicFramePr>
            <a:graphicFrameLocks noGrp="1"/>
          </p:cNvGraphicFramePr>
          <p:nvPr>
            <p:extLst>
              <p:ext uri="{D42A27DB-BD31-4B8C-83A1-F6EECF244321}">
                <p14:modId xmlns:p14="http://schemas.microsoft.com/office/powerpoint/2010/main" val="1653121353"/>
              </p:ext>
            </p:extLst>
          </p:nvPr>
        </p:nvGraphicFramePr>
        <p:xfrm>
          <a:off x="2352307" y="3798255"/>
          <a:ext cx="542608" cy="882696"/>
        </p:xfrm>
        <a:graphic>
          <a:graphicData uri="http://schemas.openxmlformats.org/drawingml/2006/table">
            <a:tbl>
              <a:tblPr/>
              <a:tblGrid>
                <a:gridCol w="542608"/>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上海分公司</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(19)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朴相云</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8" name="Group 294"/>
          <p:cNvGraphicFramePr>
            <a:graphicFrameLocks noGrp="1"/>
          </p:cNvGraphicFramePr>
          <p:nvPr>
            <p:extLst>
              <p:ext uri="{D42A27DB-BD31-4B8C-83A1-F6EECF244321}">
                <p14:modId xmlns:p14="http://schemas.microsoft.com/office/powerpoint/2010/main" val="3218391406"/>
              </p:ext>
            </p:extLst>
          </p:nvPr>
        </p:nvGraphicFramePr>
        <p:xfrm>
          <a:off x="9064964" y="1966709"/>
          <a:ext cx="702078" cy="910456"/>
        </p:xfrm>
        <a:graphic>
          <a:graphicData uri="http://schemas.openxmlformats.org/drawingml/2006/table">
            <a:tbl>
              <a:tblPr/>
              <a:tblGrid>
                <a:gridCol w="702078"/>
              </a:tblGrid>
              <a:tr h="216024">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悦达格罗唯视</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(44)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3176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张璟锡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0" name="Group 294"/>
          <p:cNvGraphicFramePr>
            <a:graphicFrameLocks noGrp="1"/>
          </p:cNvGraphicFramePr>
          <p:nvPr>
            <p:extLst>
              <p:ext uri="{D42A27DB-BD31-4B8C-83A1-F6EECF244321}">
                <p14:modId xmlns:p14="http://schemas.microsoft.com/office/powerpoint/2010/main" val="715159255"/>
              </p:ext>
            </p:extLst>
          </p:nvPr>
        </p:nvGraphicFramePr>
        <p:xfrm>
          <a:off x="7109621" y="3753970"/>
          <a:ext cx="567720" cy="893466"/>
        </p:xfrm>
        <a:graphic>
          <a:graphicData uri="http://schemas.openxmlformats.org/drawingml/2006/table">
            <a:tbl>
              <a:tblPr/>
              <a:tblGrid>
                <a:gridCol w="567720"/>
              </a:tblGrid>
              <a:tr h="225964">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 </a:t>
                      </a: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重庆格罗唯视</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(81)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2012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8642">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玄正柱</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6" name="Group 294"/>
          <p:cNvGraphicFramePr>
            <a:graphicFrameLocks noGrp="1"/>
          </p:cNvGraphicFramePr>
          <p:nvPr>
            <p:extLst>
              <p:ext uri="{D42A27DB-BD31-4B8C-83A1-F6EECF244321}">
                <p14:modId xmlns:p14="http://schemas.microsoft.com/office/powerpoint/2010/main" val="1147154355"/>
              </p:ext>
            </p:extLst>
          </p:nvPr>
        </p:nvGraphicFramePr>
        <p:xfrm>
          <a:off x="2977166" y="3798255"/>
          <a:ext cx="559851" cy="882696"/>
        </p:xfrm>
        <a:graphic>
          <a:graphicData uri="http://schemas.openxmlformats.org/drawingml/2006/table">
            <a:tbl>
              <a:tblPr/>
              <a:tblGrid>
                <a:gridCol w="55985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青岛分公司</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(16)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朴相源</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26" name="Picture 2" descr="C:\Users\Lenovo\Desktop\照片.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221" y="4053143"/>
            <a:ext cx="392673" cy="4572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5" name="Group 294"/>
          <p:cNvGraphicFramePr>
            <a:graphicFrameLocks noGrp="1"/>
          </p:cNvGraphicFramePr>
          <p:nvPr>
            <p:extLst>
              <p:ext uri="{D42A27DB-BD31-4B8C-83A1-F6EECF244321}">
                <p14:modId xmlns:p14="http://schemas.microsoft.com/office/powerpoint/2010/main" val="3108703926"/>
              </p:ext>
            </p:extLst>
          </p:nvPr>
        </p:nvGraphicFramePr>
        <p:xfrm>
          <a:off x="4234013" y="3798255"/>
          <a:ext cx="592783" cy="872489"/>
        </p:xfrm>
        <a:graphic>
          <a:graphicData uri="http://schemas.openxmlformats.org/drawingml/2006/table">
            <a:tbl>
              <a:tblPr/>
              <a:tblGrid>
                <a:gridCol w="592783"/>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新加坡分公司</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49379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李東潤</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0" name="Picture 2" descr="C:\Users\Lenovo\Desktop\其他资料\주재원사진파일\이동윤 과장.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9766" y="4053142"/>
            <a:ext cx="388686" cy="45724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Users\Lenovo\Desktop\其他资料\주재원사진파일\14박상운 과장'.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0725" y="4053142"/>
            <a:ext cx="393945" cy="459670"/>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Lenovo\Desktop\其他资料\주재원사진파일\안상남.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93798" y="4057411"/>
            <a:ext cx="420614" cy="478249"/>
          </a:xfrm>
          <a:prstGeom prst="rect">
            <a:avLst/>
          </a:prstGeom>
          <a:noFill/>
          <a:extLst>
            <a:ext uri="{909E8E84-426E-40DD-AFC4-6F175D3DCCD1}">
              <a14:hiddenFill xmlns:a14="http://schemas.microsoft.com/office/drawing/2010/main">
                <a:solidFill>
                  <a:srgbClr val="FFFFFF"/>
                </a:solidFill>
              </a14:hiddenFill>
            </a:ext>
          </a:extLst>
        </p:spPr>
      </p:pic>
      <p:pic>
        <p:nvPicPr>
          <p:cNvPr id="87" name="图片 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7424" y="4070076"/>
            <a:ext cx="386016" cy="428628"/>
          </a:xfrm>
          <a:prstGeom prst="rect">
            <a:avLst/>
          </a:prstGeom>
        </p:spPr>
      </p:pic>
      <p:pic>
        <p:nvPicPr>
          <p:cNvPr id="1027" name="Picture 3" descr="C:\Users\Lenovo\Desktop\H13800180083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5037" y="2221119"/>
            <a:ext cx="504058" cy="478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8" name="Group 294"/>
          <p:cNvGraphicFramePr>
            <a:graphicFrameLocks noGrp="1"/>
          </p:cNvGraphicFramePr>
          <p:nvPr>
            <p:extLst>
              <p:ext uri="{D42A27DB-BD31-4B8C-83A1-F6EECF244321}">
                <p14:modId xmlns:p14="http://schemas.microsoft.com/office/powerpoint/2010/main" val="3491461276"/>
              </p:ext>
            </p:extLst>
          </p:nvPr>
        </p:nvGraphicFramePr>
        <p:xfrm>
          <a:off x="3594673" y="3797394"/>
          <a:ext cx="592783" cy="882696"/>
        </p:xfrm>
        <a:graphic>
          <a:graphicData uri="http://schemas.openxmlformats.org/drawingml/2006/table">
            <a:tbl>
              <a:tblPr/>
              <a:tblGrid>
                <a:gridCol w="592783"/>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盐城分公司</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严锺律</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29371" y="4053141"/>
            <a:ext cx="383130" cy="442475"/>
          </a:xfrm>
          <a:prstGeom prst="rect">
            <a:avLst/>
          </a:prstGeom>
        </p:spPr>
      </p:pic>
      <p:graphicFrame>
        <p:nvGraphicFramePr>
          <p:cNvPr id="42" name="Group 73"/>
          <p:cNvGraphicFramePr>
            <a:graphicFrameLocks noGrp="1"/>
          </p:cNvGraphicFramePr>
          <p:nvPr>
            <p:extLst>
              <p:ext uri="{D42A27DB-BD31-4B8C-83A1-F6EECF244321}">
                <p14:modId xmlns:p14="http://schemas.microsoft.com/office/powerpoint/2010/main" val="3264839497"/>
              </p:ext>
            </p:extLst>
          </p:nvPr>
        </p:nvGraphicFramePr>
        <p:xfrm>
          <a:off x="7107728" y="4689046"/>
          <a:ext cx="571504" cy="766800"/>
        </p:xfrm>
        <a:graphic>
          <a:graphicData uri="http://schemas.openxmlformats.org/drawingml/2006/table">
            <a:tbl>
              <a:tblPr/>
              <a:tblGrid>
                <a:gridCol w="571504"/>
              </a:tblGrid>
              <a:tr h="210403">
                <a:tc>
                  <a:txBody>
                    <a:bodyPr/>
                    <a:lstStyle/>
                    <a:p>
                      <a:pPr marL="0" marR="0" lvl="0" indent="0" algn="l" defTabSz="914400" rtl="0" eaLnBrk="1" fontAlgn="base" latinLnBrk="1" hangingPunct="1">
                        <a:lnSpc>
                          <a:spcPct val="100000"/>
                        </a:lnSpc>
                        <a:spcBef>
                          <a:spcPct val="20000"/>
                        </a:spcBef>
                        <a:spcAft>
                          <a:spcPct val="0"/>
                        </a:spcAft>
                        <a:buClrTx/>
                        <a:buSzTx/>
                        <a:buFontTx/>
                        <a:buNone/>
                        <a:tabLst/>
                        <a:defRPr/>
                      </a:pPr>
                      <a:r>
                        <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主要业务</a:t>
                      </a: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55639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BHMC</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合资公司</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(5</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工厂</a:t>
                      </a:r>
                      <a:r>
                        <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endParaRPr kumimoji="1" lang="ko-KR" altLang="en-US" sz="700" b="0" i="0" u="none" strike="noStrike" kern="1200" cap="none" normalizeH="0" baseline="0" dirty="0" smtClean="0">
                        <a:ln>
                          <a:noFill/>
                        </a:ln>
                        <a:solidFill>
                          <a:schemeClr val="tx1"/>
                        </a:solidFill>
                        <a:effectLst/>
                        <a:latin typeface="微软雅黑" pitchFamily="34" charset="-122"/>
                        <a:ea typeface="宋体" pitchFamily="2"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48" name="Group 73"/>
          <p:cNvGraphicFramePr>
            <a:graphicFrameLocks noGrp="1"/>
          </p:cNvGraphicFramePr>
          <p:nvPr>
            <p:extLst>
              <p:ext uri="{D42A27DB-BD31-4B8C-83A1-F6EECF244321}">
                <p14:modId xmlns:p14="http://schemas.microsoft.com/office/powerpoint/2010/main" val="401355763"/>
              </p:ext>
            </p:extLst>
          </p:nvPr>
        </p:nvGraphicFramePr>
        <p:xfrm>
          <a:off x="1610436" y="4744426"/>
          <a:ext cx="559851" cy="796002"/>
        </p:xfrm>
        <a:graphic>
          <a:graphicData uri="http://schemas.openxmlformats.org/drawingml/2006/table">
            <a:tbl>
              <a:tblPr/>
              <a:tblGrid>
                <a:gridCol w="559851"/>
              </a:tblGrid>
              <a:tr h="176802">
                <a:tc>
                  <a:txBody>
                    <a:bodyPr/>
                    <a:lstStyle/>
                    <a:p>
                      <a:pPr marL="0" marR="0" lvl="0" indent="0" algn="l"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cap="none" normalizeH="0" baseline="0" dirty="0" smtClean="0">
                          <a:ln>
                            <a:noFill/>
                          </a:ln>
                          <a:solidFill>
                            <a:schemeClr val="tx1"/>
                          </a:solidFill>
                          <a:effectLst/>
                          <a:latin typeface="微软雅黑" pitchFamily="34" charset="-122"/>
                          <a:ea typeface="微软雅黑" pitchFamily="34" charset="-122"/>
                        </a:rPr>
                        <a:t>主要业务</a:t>
                      </a:r>
                      <a:endParaRPr kumimoji="1" lang="ko-KR" altLang="en-US" sz="800" b="0" i="0" u="none" strike="noStrike" cap="none" normalizeH="0" baseline="0" dirty="0" smtClean="0">
                        <a:ln>
                          <a:noFill/>
                        </a:ln>
                        <a:solidFill>
                          <a:schemeClr val="tx1"/>
                        </a:solidFill>
                        <a:effectLst/>
                        <a:latin typeface="微软雅黑" pitchFamily="34" charset="-122"/>
                        <a:ea typeface="현대하모니 L" pitchFamily="18" charset="-127"/>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6192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进口出口货代</a:t>
                      </a:r>
                      <a:endPar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整车物流</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49" name="Group 73"/>
          <p:cNvGraphicFramePr>
            <a:graphicFrameLocks noGrp="1"/>
          </p:cNvGraphicFramePr>
          <p:nvPr>
            <p:extLst>
              <p:ext uri="{D42A27DB-BD31-4B8C-83A1-F6EECF244321}">
                <p14:modId xmlns:p14="http://schemas.microsoft.com/office/powerpoint/2010/main" val="1030138456"/>
              </p:ext>
            </p:extLst>
          </p:nvPr>
        </p:nvGraphicFramePr>
        <p:xfrm>
          <a:off x="905277" y="4737687"/>
          <a:ext cx="559851" cy="802741"/>
        </p:xfrm>
        <a:graphic>
          <a:graphicData uri="http://schemas.openxmlformats.org/drawingml/2006/table">
            <a:tbl>
              <a:tblPr/>
              <a:tblGrid>
                <a:gridCol w="559851"/>
              </a:tblGrid>
              <a:tr h="183541">
                <a:tc>
                  <a:txBody>
                    <a:bodyPr/>
                    <a:lstStyle/>
                    <a:p>
                      <a:pPr marL="0" marR="0" lvl="0" indent="0" algn="l"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主要业务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6192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人事</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总务</a:t>
                      </a:r>
                      <a:endPar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财务</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0" name="Group 73"/>
          <p:cNvGraphicFramePr>
            <a:graphicFrameLocks noGrp="1"/>
          </p:cNvGraphicFramePr>
          <p:nvPr>
            <p:extLst>
              <p:ext uri="{D42A27DB-BD31-4B8C-83A1-F6EECF244321}">
                <p14:modId xmlns:p14="http://schemas.microsoft.com/office/powerpoint/2010/main" val="2570906788"/>
              </p:ext>
            </p:extLst>
          </p:nvPr>
        </p:nvGraphicFramePr>
        <p:xfrm>
          <a:off x="9073066" y="2911714"/>
          <a:ext cx="684000" cy="458124"/>
        </p:xfrm>
        <a:graphic>
          <a:graphicData uri="http://schemas.openxmlformats.org/drawingml/2006/table">
            <a:tbl>
              <a:tblPr/>
              <a:tblGrid>
                <a:gridCol w="684000"/>
              </a:tblGrid>
              <a:tr h="116215">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主要业务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336204">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DYK </a:t>
                      </a:r>
                    </a:p>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合资业务</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1" name="Group 73"/>
          <p:cNvGraphicFramePr>
            <a:graphicFrameLocks noGrp="1"/>
          </p:cNvGraphicFramePr>
          <p:nvPr>
            <p:extLst>
              <p:ext uri="{D42A27DB-BD31-4B8C-83A1-F6EECF244321}">
                <p14:modId xmlns:p14="http://schemas.microsoft.com/office/powerpoint/2010/main" val="888502657"/>
              </p:ext>
            </p:extLst>
          </p:nvPr>
        </p:nvGraphicFramePr>
        <p:xfrm>
          <a:off x="5006052" y="4728853"/>
          <a:ext cx="571504" cy="803065"/>
        </p:xfrm>
        <a:graphic>
          <a:graphicData uri="http://schemas.openxmlformats.org/drawingml/2006/table">
            <a:tbl>
              <a:tblPr/>
              <a:tblGrid>
                <a:gridCol w="571504"/>
              </a:tblGrid>
              <a:tr h="183865">
                <a:tc>
                  <a:txBody>
                    <a:bodyPr/>
                    <a:lstStyle/>
                    <a:p>
                      <a:pPr marL="0" marR="0" lvl="0" indent="0" algn="l"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主要业务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6192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全球轮胎组装</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800" b="0" i="0" u="none" strike="noStrike" cap="none" normalizeH="0" baseline="0" dirty="0" smtClean="0">
                          <a:ln>
                            <a:noFill/>
                          </a:ln>
                          <a:solidFill>
                            <a:schemeClr val="tx1"/>
                          </a:solidFill>
                          <a:effectLst/>
                          <a:latin typeface="微软雅黑" pitchFamily="34" charset="-122"/>
                          <a:ea typeface="微软雅黑" pitchFamily="34" charset="-122"/>
                        </a:rPr>
                        <a:t>采购</a:t>
                      </a:r>
                      <a:endParaRPr kumimoji="1" lang="ko-KR" altLang="en-US" sz="800" b="0" i="0" u="none" strike="noStrike" cap="none" normalizeH="0" baseline="0" dirty="0" smtClean="0">
                        <a:ln>
                          <a:noFill/>
                        </a:ln>
                        <a:solidFill>
                          <a:schemeClr val="tx1"/>
                        </a:solidFill>
                        <a:effectLst/>
                        <a:latin typeface="微软雅黑" pitchFamily="34" charset="-122"/>
                        <a:ea typeface="현대하모니 L" pitchFamily="18" charset="-127"/>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2" name="Group 73"/>
          <p:cNvGraphicFramePr>
            <a:graphicFrameLocks noGrp="1"/>
          </p:cNvGraphicFramePr>
          <p:nvPr>
            <p:extLst>
              <p:ext uri="{D42A27DB-BD31-4B8C-83A1-F6EECF244321}">
                <p14:modId xmlns:p14="http://schemas.microsoft.com/office/powerpoint/2010/main" val="1784933586"/>
              </p:ext>
            </p:extLst>
          </p:nvPr>
        </p:nvGraphicFramePr>
        <p:xfrm>
          <a:off x="7464326" y="2314926"/>
          <a:ext cx="684000" cy="566858"/>
        </p:xfrm>
        <a:graphic>
          <a:graphicData uri="http://schemas.openxmlformats.org/drawingml/2006/table">
            <a:tbl>
              <a:tblPr/>
              <a:tblGrid>
                <a:gridCol w="684000"/>
              </a:tblGrid>
              <a:tr h="142606">
                <a:tc>
                  <a:txBody>
                    <a:bodyPr/>
                    <a:lstStyle/>
                    <a:p>
                      <a:pPr marL="0" marR="0" lvl="0" indent="0" algn="l"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主要业务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424252">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BHMC</a:t>
                      </a:r>
                    </a:p>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合资业务</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2,3</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工厂）</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4" name="Group 73"/>
          <p:cNvGraphicFramePr>
            <a:graphicFrameLocks noGrp="1"/>
          </p:cNvGraphicFramePr>
          <p:nvPr>
            <p:extLst>
              <p:ext uri="{D42A27DB-BD31-4B8C-83A1-F6EECF244321}">
                <p14:modId xmlns:p14="http://schemas.microsoft.com/office/powerpoint/2010/main" val="4084256606"/>
              </p:ext>
            </p:extLst>
          </p:nvPr>
        </p:nvGraphicFramePr>
        <p:xfrm>
          <a:off x="2348821" y="4739069"/>
          <a:ext cx="559851" cy="801359"/>
        </p:xfrm>
        <a:graphic>
          <a:graphicData uri="http://schemas.openxmlformats.org/drawingml/2006/table">
            <a:tbl>
              <a:tblPr/>
              <a:tblGrid>
                <a:gridCol w="559851"/>
              </a:tblGrid>
              <a:tr h="182159">
                <a:tc>
                  <a:txBody>
                    <a:bodyPr/>
                    <a:lstStyle/>
                    <a:p>
                      <a:pPr marL="0" marR="0" lvl="0" indent="0" algn="l"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主要业务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6192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上海</a:t>
                      </a:r>
                      <a:r>
                        <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江苏</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地区</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进出口物流</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5" name="Group 236"/>
          <p:cNvGraphicFramePr>
            <a:graphicFrameLocks noGrp="1"/>
          </p:cNvGraphicFramePr>
          <p:nvPr>
            <p:extLst>
              <p:ext uri="{D42A27DB-BD31-4B8C-83A1-F6EECF244321}">
                <p14:modId xmlns:p14="http://schemas.microsoft.com/office/powerpoint/2010/main" val="1826272794"/>
              </p:ext>
            </p:extLst>
          </p:nvPr>
        </p:nvGraphicFramePr>
        <p:xfrm>
          <a:off x="9083042" y="3435541"/>
          <a:ext cx="684000" cy="206628"/>
        </p:xfrm>
        <a:graphic>
          <a:graphicData uri="http://schemas.openxmlformats.org/drawingml/2006/table">
            <a:tbl>
              <a:tblPr/>
              <a:tblGrid>
                <a:gridCol w="684000"/>
              </a:tblGrid>
              <a:tr h="206628">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孙相文</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57" name="Group 236"/>
          <p:cNvGraphicFramePr>
            <a:graphicFrameLocks noGrp="1"/>
          </p:cNvGraphicFramePr>
          <p:nvPr>
            <p:extLst>
              <p:ext uri="{D42A27DB-BD31-4B8C-83A1-F6EECF244321}">
                <p14:modId xmlns:p14="http://schemas.microsoft.com/office/powerpoint/2010/main" val="1961317454"/>
              </p:ext>
            </p:extLst>
          </p:nvPr>
        </p:nvGraphicFramePr>
        <p:xfrm>
          <a:off x="7454432" y="3164492"/>
          <a:ext cx="684000" cy="206628"/>
        </p:xfrm>
        <a:graphic>
          <a:graphicData uri="http://schemas.openxmlformats.org/drawingml/2006/table">
            <a:tbl>
              <a:tblPr/>
              <a:tblGrid>
                <a:gridCol w="684000"/>
              </a:tblGrid>
              <a:tr h="206628">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文泰雄</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58" name="Group 236"/>
          <p:cNvGraphicFramePr>
            <a:graphicFrameLocks noGrp="1"/>
          </p:cNvGraphicFramePr>
          <p:nvPr>
            <p:extLst>
              <p:ext uri="{D42A27DB-BD31-4B8C-83A1-F6EECF244321}">
                <p14:modId xmlns:p14="http://schemas.microsoft.com/office/powerpoint/2010/main" val="3792712497"/>
              </p:ext>
            </p:extLst>
          </p:nvPr>
        </p:nvGraphicFramePr>
        <p:xfrm>
          <a:off x="7460322" y="2922700"/>
          <a:ext cx="684000" cy="206628"/>
        </p:xfrm>
        <a:graphic>
          <a:graphicData uri="http://schemas.openxmlformats.org/drawingml/2006/table">
            <a:tbl>
              <a:tblPr/>
              <a:tblGrid>
                <a:gridCol w="684000"/>
              </a:tblGrid>
              <a:tr h="206628">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具成谟</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59" name="Group 236"/>
          <p:cNvGraphicFramePr>
            <a:graphicFrameLocks noGrp="1"/>
          </p:cNvGraphicFramePr>
          <p:nvPr>
            <p:extLst>
              <p:ext uri="{D42A27DB-BD31-4B8C-83A1-F6EECF244321}">
                <p14:modId xmlns:p14="http://schemas.microsoft.com/office/powerpoint/2010/main" val="2713290728"/>
              </p:ext>
            </p:extLst>
          </p:nvPr>
        </p:nvGraphicFramePr>
        <p:xfrm>
          <a:off x="6239035" y="5516328"/>
          <a:ext cx="576000" cy="206628"/>
        </p:xfrm>
        <a:graphic>
          <a:graphicData uri="http://schemas.openxmlformats.org/drawingml/2006/table">
            <a:tbl>
              <a:tblPr/>
              <a:tblGrid>
                <a:gridCol w="576000"/>
              </a:tblGrid>
              <a:tr h="206628">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李成植</a:t>
                      </a:r>
                    </a:p>
                  </a:txBody>
                  <a:tcPr marL="0" marR="0" marT="0" marB="0" anchor="ctr" anchorCtr="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60" name="Group 236"/>
          <p:cNvGraphicFramePr>
            <a:graphicFrameLocks noGrp="1"/>
          </p:cNvGraphicFramePr>
          <p:nvPr>
            <p:extLst>
              <p:ext uri="{D42A27DB-BD31-4B8C-83A1-F6EECF244321}">
                <p14:modId xmlns:p14="http://schemas.microsoft.com/office/powerpoint/2010/main" val="1819176692"/>
              </p:ext>
            </p:extLst>
          </p:nvPr>
        </p:nvGraphicFramePr>
        <p:xfrm>
          <a:off x="7460322" y="3450244"/>
          <a:ext cx="684000" cy="206628"/>
        </p:xfrm>
        <a:graphic>
          <a:graphicData uri="http://schemas.openxmlformats.org/drawingml/2006/table">
            <a:tbl>
              <a:tblPr/>
              <a:tblGrid>
                <a:gridCol w="684000"/>
              </a:tblGrid>
              <a:tr h="206628">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李庭吉</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61" name="Group 73"/>
          <p:cNvGraphicFramePr>
            <a:graphicFrameLocks noGrp="1"/>
          </p:cNvGraphicFramePr>
          <p:nvPr>
            <p:extLst>
              <p:ext uri="{D42A27DB-BD31-4B8C-83A1-F6EECF244321}">
                <p14:modId xmlns:p14="http://schemas.microsoft.com/office/powerpoint/2010/main" val="2995775721"/>
              </p:ext>
            </p:extLst>
          </p:nvPr>
        </p:nvGraphicFramePr>
        <p:xfrm>
          <a:off x="8218432" y="2909523"/>
          <a:ext cx="684000" cy="455534"/>
        </p:xfrm>
        <a:graphic>
          <a:graphicData uri="http://schemas.openxmlformats.org/drawingml/2006/table">
            <a:tbl>
              <a:tblPr/>
              <a:tblGrid>
                <a:gridCol w="684000"/>
              </a:tblGrid>
              <a:tr h="118805">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主要业务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333614">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CHMC</a:t>
                      </a:r>
                    </a:p>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合资业务</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2" name="Group 236"/>
          <p:cNvGraphicFramePr>
            <a:graphicFrameLocks noGrp="1"/>
          </p:cNvGraphicFramePr>
          <p:nvPr>
            <p:extLst>
              <p:ext uri="{D42A27DB-BD31-4B8C-83A1-F6EECF244321}">
                <p14:modId xmlns:p14="http://schemas.microsoft.com/office/powerpoint/2010/main" val="376286286"/>
              </p:ext>
            </p:extLst>
          </p:nvPr>
        </p:nvGraphicFramePr>
        <p:xfrm>
          <a:off x="8214714" y="3698699"/>
          <a:ext cx="684000" cy="205200"/>
        </p:xfrm>
        <a:graphic>
          <a:graphicData uri="http://schemas.openxmlformats.org/drawingml/2006/table">
            <a:tbl>
              <a:tblPr/>
              <a:tblGrid>
                <a:gridCol w="684000"/>
              </a:tblGrid>
              <a:tr h="2052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安承春</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63" name="Group 236"/>
          <p:cNvGraphicFramePr>
            <a:graphicFrameLocks noGrp="1"/>
          </p:cNvGraphicFramePr>
          <p:nvPr>
            <p:extLst>
              <p:ext uri="{D42A27DB-BD31-4B8C-83A1-F6EECF244321}">
                <p14:modId xmlns:p14="http://schemas.microsoft.com/office/powerpoint/2010/main" val="3201323207"/>
              </p:ext>
            </p:extLst>
          </p:nvPr>
        </p:nvGraphicFramePr>
        <p:xfrm>
          <a:off x="8221160" y="3439323"/>
          <a:ext cx="684000" cy="206628"/>
        </p:xfrm>
        <a:graphic>
          <a:graphicData uri="http://schemas.openxmlformats.org/drawingml/2006/table">
            <a:tbl>
              <a:tblPr/>
              <a:tblGrid>
                <a:gridCol w="684000"/>
              </a:tblGrid>
              <a:tr h="206628">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申中燮</a:t>
                      </a:r>
                    </a:p>
                  </a:txBody>
                  <a:tcPr marL="0" marR="0" marT="0" marB="0" anchor="ctr" anchorCtr="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64" name="Group 73"/>
          <p:cNvGraphicFramePr>
            <a:graphicFrameLocks noGrp="1"/>
          </p:cNvGraphicFramePr>
          <p:nvPr>
            <p:extLst>
              <p:ext uri="{D42A27DB-BD31-4B8C-83A1-F6EECF244321}">
                <p14:modId xmlns:p14="http://schemas.microsoft.com/office/powerpoint/2010/main" val="1522663571"/>
              </p:ext>
            </p:extLst>
          </p:nvPr>
        </p:nvGraphicFramePr>
        <p:xfrm>
          <a:off x="6236918" y="4693808"/>
          <a:ext cx="571504" cy="766800"/>
        </p:xfrm>
        <a:graphic>
          <a:graphicData uri="http://schemas.openxmlformats.org/drawingml/2006/table">
            <a:tbl>
              <a:tblPr/>
              <a:tblGrid>
                <a:gridCol w="571504"/>
              </a:tblGrid>
              <a:tr h="210402">
                <a:tc>
                  <a:txBody>
                    <a:bodyPr/>
                    <a:lstStyle/>
                    <a:p>
                      <a:pPr marL="0" marR="0" lvl="0" indent="0" algn="l"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主要业务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55639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微软雅黑" pitchFamily="34" charset="-122"/>
                          <a:ea typeface="微软雅黑" pitchFamily="34" charset="-122"/>
                        </a:rPr>
                        <a:t>BHMC</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合资业务</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a:t>
                      </a:r>
                      <a:r>
                        <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4</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工厂）</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1" name="Group 236"/>
          <p:cNvGraphicFramePr>
            <a:graphicFrameLocks noGrp="1"/>
          </p:cNvGraphicFramePr>
          <p:nvPr>
            <p:extLst>
              <p:ext uri="{D42A27DB-BD31-4B8C-83A1-F6EECF244321}">
                <p14:modId xmlns:p14="http://schemas.microsoft.com/office/powerpoint/2010/main" val="1777567269"/>
              </p:ext>
            </p:extLst>
          </p:nvPr>
        </p:nvGraphicFramePr>
        <p:xfrm>
          <a:off x="9083042" y="3702290"/>
          <a:ext cx="684000" cy="206628"/>
        </p:xfrm>
        <a:graphic>
          <a:graphicData uri="http://schemas.openxmlformats.org/drawingml/2006/table">
            <a:tbl>
              <a:tblPr/>
              <a:tblGrid>
                <a:gridCol w="684000"/>
              </a:tblGrid>
              <a:tr h="206628">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李振宇</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72" name="Group 73"/>
          <p:cNvGraphicFramePr>
            <a:graphicFrameLocks noGrp="1"/>
          </p:cNvGraphicFramePr>
          <p:nvPr>
            <p:extLst>
              <p:ext uri="{D42A27DB-BD31-4B8C-83A1-F6EECF244321}">
                <p14:modId xmlns:p14="http://schemas.microsoft.com/office/powerpoint/2010/main" val="267682269"/>
              </p:ext>
            </p:extLst>
          </p:nvPr>
        </p:nvGraphicFramePr>
        <p:xfrm>
          <a:off x="2976187" y="4739919"/>
          <a:ext cx="559851" cy="797505"/>
        </p:xfrm>
        <a:graphic>
          <a:graphicData uri="http://schemas.openxmlformats.org/drawingml/2006/table">
            <a:tbl>
              <a:tblPr/>
              <a:tblGrid>
                <a:gridCol w="559851"/>
              </a:tblGrid>
              <a:tr h="178761">
                <a:tc>
                  <a:txBody>
                    <a:bodyPr/>
                    <a:lstStyle/>
                    <a:p>
                      <a:pPr marL="0" marR="0" lvl="0" indent="0" algn="l"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主要业务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578612">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山东地区</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进出口物流</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配送</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700" b="0" i="0" u="none" strike="noStrike" kern="1200" cap="none" normalizeH="0" baseline="0" dirty="0" err="1" smtClean="0">
                          <a:ln>
                            <a:noFill/>
                          </a:ln>
                          <a:solidFill>
                            <a:schemeClr val="tx1"/>
                          </a:solidFill>
                          <a:effectLst/>
                          <a:latin typeface="微软雅黑" pitchFamily="34" charset="-122"/>
                          <a:ea typeface="微软雅黑" pitchFamily="34" charset="-122"/>
                          <a:cs typeface="+mn-cs"/>
                        </a:rPr>
                        <a:t>aT</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物流中心</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运营</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3" name="Group 73"/>
          <p:cNvGraphicFramePr>
            <a:graphicFrameLocks noGrp="1"/>
          </p:cNvGraphicFramePr>
          <p:nvPr>
            <p:extLst>
              <p:ext uri="{D42A27DB-BD31-4B8C-83A1-F6EECF244321}">
                <p14:modId xmlns:p14="http://schemas.microsoft.com/office/powerpoint/2010/main" val="806287071"/>
              </p:ext>
            </p:extLst>
          </p:nvPr>
        </p:nvGraphicFramePr>
        <p:xfrm>
          <a:off x="4244473" y="4731452"/>
          <a:ext cx="571500" cy="800509"/>
        </p:xfrm>
        <a:graphic>
          <a:graphicData uri="http://schemas.openxmlformats.org/drawingml/2006/table">
            <a:tbl>
              <a:tblPr/>
              <a:tblGrid>
                <a:gridCol w="571500"/>
              </a:tblGrid>
              <a:tr h="181309">
                <a:tc>
                  <a:txBody>
                    <a:bodyPr/>
                    <a:lstStyle/>
                    <a:p>
                      <a:pPr marL="0" marR="0" lvl="0" indent="0" algn="l"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主要业务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6192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Bulk</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业务</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7" name="Group 81"/>
          <p:cNvGraphicFramePr>
            <a:graphicFrameLocks noGrp="1"/>
          </p:cNvGraphicFramePr>
          <p:nvPr>
            <p:extLst>
              <p:ext uri="{D42A27DB-BD31-4B8C-83A1-F6EECF244321}">
                <p14:modId xmlns:p14="http://schemas.microsoft.com/office/powerpoint/2010/main" val="3142390599"/>
              </p:ext>
            </p:extLst>
          </p:nvPr>
        </p:nvGraphicFramePr>
        <p:xfrm>
          <a:off x="1604905" y="5611980"/>
          <a:ext cx="559344" cy="518188"/>
        </p:xfrm>
        <a:graphic>
          <a:graphicData uri="http://schemas.openxmlformats.org/drawingml/2006/table">
            <a:tbl>
              <a:tblPr/>
              <a:tblGrid>
                <a:gridCol w="559344"/>
              </a:tblGrid>
              <a:tr h="147239">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重庆</a:t>
                      </a:r>
                      <a:r>
                        <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天津</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分公司</a:t>
                      </a:r>
                      <a:endPar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283492">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配送</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进出口物流</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4" name="Group 81"/>
          <p:cNvGraphicFramePr>
            <a:graphicFrameLocks noGrp="1"/>
          </p:cNvGraphicFramePr>
          <p:nvPr>
            <p:extLst>
              <p:ext uri="{D42A27DB-BD31-4B8C-83A1-F6EECF244321}">
                <p14:modId xmlns:p14="http://schemas.microsoft.com/office/powerpoint/2010/main" val="1975323855"/>
              </p:ext>
            </p:extLst>
          </p:nvPr>
        </p:nvGraphicFramePr>
        <p:xfrm>
          <a:off x="2341210" y="5602086"/>
          <a:ext cx="559851" cy="528082"/>
        </p:xfrm>
        <a:graphic>
          <a:graphicData uri="http://schemas.openxmlformats.org/drawingml/2006/table">
            <a:tbl>
              <a:tblPr/>
              <a:tblGrid>
                <a:gridCol w="559851"/>
              </a:tblGrid>
              <a:tr h="14642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深圳</a:t>
                      </a:r>
                      <a:r>
                        <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无锡</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分公司</a:t>
                      </a:r>
                      <a:endParaRPr kumimoji="1" lang="en-US" altLang="ko-KR"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29338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进出口物流</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配送</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pic>
        <p:nvPicPr>
          <p:cNvPr id="86" name="图片 85" descr="200103083655_0001.jpg"/>
          <p:cNvPicPr>
            <a:picLocks noChangeAspect="1"/>
          </p:cNvPicPr>
          <p:nvPr/>
        </p:nvPicPr>
        <p:blipFill>
          <a:blip r:embed="rId11" cstate="print"/>
          <a:stretch>
            <a:fillRect/>
          </a:stretch>
        </p:blipFill>
        <p:spPr>
          <a:xfrm>
            <a:off x="321002" y="2267920"/>
            <a:ext cx="383172" cy="428628"/>
          </a:xfrm>
          <a:prstGeom prst="rect">
            <a:avLst/>
          </a:prstGeom>
        </p:spPr>
      </p:pic>
      <p:cxnSp>
        <p:nvCxnSpPr>
          <p:cNvPr id="116" name="肘形连接符 115"/>
          <p:cNvCxnSpPr>
            <a:stCxn id="81" idx="2"/>
            <a:endCxn id="95" idx="0"/>
          </p:cNvCxnSpPr>
          <p:nvPr/>
        </p:nvCxnSpPr>
        <p:spPr>
          <a:xfrm rot="5400000">
            <a:off x="3661675" y="914049"/>
            <a:ext cx="349085" cy="1796080"/>
          </a:xfrm>
          <a:prstGeom prst="bentConnector3">
            <a:avLst>
              <a:gd name="adj1" fmla="val 5331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95" name="Group 294"/>
          <p:cNvGraphicFramePr>
            <a:graphicFrameLocks noGrp="1"/>
          </p:cNvGraphicFramePr>
          <p:nvPr>
            <p:extLst>
              <p:ext uri="{D42A27DB-BD31-4B8C-83A1-F6EECF244321}">
                <p14:modId xmlns:p14="http://schemas.microsoft.com/office/powerpoint/2010/main" val="639052924"/>
              </p:ext>
            </p:extLst>
          </p:nvPr>
        </p:nvGraphicFramePr>
        <p:xfrm>
          <a:off x="2598442" y="1986632"/>
          <a:ext cx="679471" cy="882696"/>
        </p:xfrm>
        <a:graphic>
          <a:graphicData uri="http://schemas.openxmlformats.org/drawingml/2006/table">
            <a:tbl>
              <a:tblPr/>
              <a:tblGrid>
                <a:gridCol w="67947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 </a:t>
                      </a: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北京格罗唯视</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(110)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徐尚锡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1" name="Group 13"/>
          <p:cNvGraphicFramePr>
            <a:graphicFrameLocks noGrp="1"/>
          </p:cNvGraphicFramePr>
          <p:nvPr>
            <p:extLst>
              <p:ext uri="{D42A27DB-BD31-4B8C-83A1-F6EECF244321}">
                <p14:modId xmlns:p14="http://schemas.microsoft.com/office/powerpoint/2010/main" val="2119390210"/>
              </p:ext>
            </p:extLst>
          </p:nvPr>
        </p:nvGraphicFramePr>
        <p:xfrm>
          <a:off x="4285819" y="586911"/>
          <a:ext cx="896876" cy="1050636"/>
        </p:xfrm>
        <a:graphic>
          <a:graphicData uri="http://schemas.openxmlformats.org/drawingml/2006/table">
            <a:tbl>
              <a:tblPr/>
              <a:tblGrid>
                <a:gridCol w="896876"/>
              </a:tblGrid>
              <a:tr h="17072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1" i="0" u="none" strike="noStrike" cap="none" normalizeH="0" baseline="0" dirty="0" smtClean="0">
                          <a:ln>
                            <a:noFill/>
                          </a:ln>
                          <a:solidFill>
                            <a:schemeClr val="bg1"/>
                          </a:solidFill>
                          <a:effectLst/>
                          <a:latin typeface="微软雅黑" pitchFamily="34" charset="-122"/>
                          <a:ea typeface="微软雅黑" pitchFamily="34" charset="-122"/>
                          <a:cs typeface="HDharmony M"/>
                        </a:rPr>
                        <a:t>中国总裁</a:t>
                      </a:r>
                      <a:endParaRPr kumimoji="1" lang="en-US" altLang="ko-KR" sz="900" b="1" i="0" u="none" strike="noStrike" cap="none" normalizeH="0" baseline="0" dirty="0" smtClean="0">
                        <a:ln>
                          <a:noFill/>
                        </a:ln>
                        <a:solidFill>
                          <a:schemeClr val="bg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67628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en-US" sz="900" b="1" i="0" u="none" strike="noStrike"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362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1"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专务</a:t>
                      </a:r>
                      <a:r>
                        <a:rPr kumimoji="1" lang="ko-KR" altLang="en-US" sz="900" b="1" i="0" u="none" strike="noStrike" kern="1200" cap="none" normalizeH="0" baseline="0" dirty="0" smtClean="0">
                          <a:ln>
                            <a:noFill/>
                          </a:ln>
                          <a:solidFill>
                            <a:schemeClr val="tx1"/>
                          </a:solidFill>
                          <a:effectLst/>
                          <a:latin typeface="微软雅黑" pitchFamily="34" charset="-122"/>
                          <a:ea typeface="宋体" pitchFamily="2" charset="-122"/>
                          <a:cs typeface="HDharmony M"/>
                        </a:rPr>
                        <a:t> </a:t>
                      </a:r>
                      <a:r>
                        <a:rPr kumimoji="1" lang="zh-CN" altLang="en-US" sz="900" b="1" i="0" u="none" strike="noStrike" kern="1200" cap="none" normalizeH="0" baseline="0" dirty="0" smtClean="0">
                          <a:ln>
                            <a:noFill/>
                          </a:ln>
                          <a:solidFill>
                            <a:schemeClr val="tx1"/>
                          </a:solidFill>
                          <a:effectLst/>
                          <a:latin typeface="微软雅黑" pitchFamily="34" charset="-122"/>
                          <a:ea typeface="宋体" pitchFamily="2" charset="-122"/>
                          <a:cs typeface="HDharmony M"/>
                        </a:rPr>
                        <a:t>田金培</a:t>
                      </a:r>
                      <a:endParaRPr kumimoji="1" lang="ko-KR" altLang="en-US" sz="900" b="1" i="0" u="none" strike="noStrike" kern="1200" cap="none" normalizeH="0" baseline="0" dirty="0" smtClean="0">
                        <a:ln>
                          <a:noFill/>
                        </a:ln>
                        <a:solidFill>
                          <a:schemeClr val="tx1"/>
                        </a:solidFill>
                        <a:effectLst/>
                        <a:latin typeface="微软雅黑" pitchFamily="34" charset="-122"/>
                        <a:ea typeface="宋体" pitchFamily="2"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170" name="Group 73"/>
          <p:cNvGraphicFramePr>
            <a:graphicFrameLocks noGrp="1"/>
          </p:cNvGraphicFramePr>
          <p:nvPr>
            <p:extLst>
              <p:ext uri="{D42A27DB-BD31-4B8C-83A1-F6EECF244321}">
                <p14:modId xmlns:p14="http://schemas.microsoft.com/office/powerpoint/2010/main" val="2282386256"/>
              </p:ext>
            </p:extLst>
          </p:nvPr>
        </p:nvGraphicFramePr>
        <p:xfrm>
          <a:off x="3612148" y="4738419"/>
          <a:ext cx="559851" cy="850881"/>
        </p:xfrm>
        <a:graphic>
          <a:graphicData uri="http://schemas.openxmlformats.org/drawingml/2006/table">
            <a:tbl>
              <a:tblPr/>
              <a:tblGrid>
                <a:gridCol w="559851"/>
              </a:tblGrid>
              <a:tr h="178761">
                <a:tc>
                  <a:txBody>
                    <a:bodyPr/>
                    <a:lstStyle/>
                    <a:p>
                      <a:pPr marL="0" marR="0" lvl="0" indent="0" algn="l"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主要业务</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85000"/>
                      </a:schemeClr>
                    </a:solidFill>
                  </a:tcPr>
                </a:tc>
              </a:tr>
              <a:tr h="67212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KD</a:t>
                      </a: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流通</a:t>
                      </a:r>
                      <a:endParaRPr kumimoji="1" lang="en-US" altLang="zh-CN"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177" name="Group 252"/>
          <p:cNvGraphicFramePr>
            <a:graphicFrameLocks noGrp="1"/>
          </p:cNvGraphicFramePr>
          <p:nvPr>
            <p:extLst>
              <p:ext uri="{D42A27DB-BD31-4B8C-83A1-F6EECF244321}">
                <p14:modId xmlns:p14="http://schemas.microsoft.com/office/powerpoint/2010/main" val="3882460141"/>
              </p:ext>
            </p:extLst>
          </p:nvPr>
        </p:nvGraphicFramePr>
        <p:xfrm>
          <a:off x="7079252" y="641855"/>
          <a:ext cx="2690260" cy="718920"/>
        </p:xfrm>
        <a:graphic>
          <a:graphicData uri="http://schemas.openxmlformats.org/drawingml/2006/table">
            <a:tbl>
              <a:tblPr/>
              <a:tblGrid>
                <a:gridCol w="896753"/>
                <a:gridCol w="896754"/>
                <a:gridCol w="896753"/>
              </a:tblGrid>
              <a:tr h="204023">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100" b="1" i="0" u="none" strike="noStrike" kern="1200" cap="none" normalizeH="0" baseline="0" dirty="0" smtClean="0">
                          <a:ln>
                            <a:noFill/>
                          </a:ln>
                          <a:solidFill>
                            <a:schemeClr val="bg1"/>
                          </a:solidFill>
                          <a:effectLst/>
                          <a:latin typeface="微软雅黑" pitchFamily="34" charset="-122"/>
                          <a:ea typeface="微软雅黑" pitchFamily="34" charset="-122"/>
                          <a:cs typeface="HDharmony M"/>
                        </a:rPr>
                        <a:t>总人员现况</a:t>
                      </a:r>
                      <a:r>
                        <a:rPr kumimoji="1" lang="en-US" altLang="ko-KR" sz="1100" b="1" i="0" u="none" strike="noStrike" kern="1200" cap="none" normalizeH="0" baseline="0" dirty="0" smtClean="0">
                          <a:ln>
                            <a:noFill/>
                          </a:ln>
                          <a:solidFill>
                            <a:schemeClr val="bg1"/>
                          </a:solidFill>
                          <a:effectLst/>
                          <a:latin typeface="微软雅黑" pitchFamily="34" charset="-122"/>
                          <a:ea typeface="微软雅黑" pitchFamily="34" charset="-122"/>
                          <a:cs typeface="HDharmony M"/>
                        </a:rPr>
                        <a:t>(</a:t>
                      </a:r>
                      <a:r>
                        <a:rPr kumimoji="1" lang="zh-CN" altLang="en-US" sz="1100" b="1" i="0" u="none" strike="noStrike" kern="1200" cap="none" normalizeH="0" baseline="0" dirty="0" smtClean="0">
                          <a:ln>
                            <a:noFill/>
                          </a:ln>
                          <a:solidFill>
                            <a:schemeClr val="bg1"/>
                          </a:solidFill>
                          <a:effectLst/>
                          <a:latin typeface="微软雅黑" pitchFamily="34" charset="-122"/>
                          <a:ea typeface="微软雅黑" pitchFamily="34" charset="-122"/>
                          <a:cs typeface="HDharmony M"/>
                        </a:rPr>
                        <a:t>含合资公司</a:t>
                      </a:r>
                      <a:r>
                        <a:rPr kumimoji="1" lang="en-US" altLang="ko-KR" sz="1100" b="1" i="0" u="none" strike="noStrike" kern="1200" cap="none" normalizeH="0" baseline="0" dirty="0" smtClean="0">
                          <a:ln>
                            <a:noFill/>
                          </a:ln>
                          <a:solidFill>
                            <a:schemeClr val="bg1"/>
                          </a:solidFill>
                          <a:effectLst/>
                          <a:latin typeface="微软雅黑" pitchFamily="34" charset="-122"/>
                          <a:ea typeface="微软雅黑" pitchFamily="34" charset="-122"/>
                          <a:cs typeface="HDharmony M"/>
                        </a:rPr>
                        <a:t>)</a:t>
                      </a:r>
                      <a:endParaRPr kumimoji="1" lang="ko-KR" altLang="en-US" sz="1100" b="1" i="0" u="none" strike="noStrike" kern="1200" cap="none" normalizeH="0" baseline="0" dirty="0" smtClean="0">
                        <a:ln>
                          <a:noFill/>
                        </a:ln>
                        <a:solidFill>
                          <a:schemeClr val="bg1"/>
                        </a:solidFill>
                        <a:effectLst/>
                        <a:latin typeface="微软雅黑" pitchFamily="34" charset="-122"/>
                        <a:ea typeface="宋体" pitchFamily="2" charset="-122"/>
                        <a:cs typeface="HDharmony M"/>
                      </a:endParaRPr>
                    </a:p>
                  </a:txBody>
                  <a:tcPr marL="97500" marR="97500" marT="36000" marB="36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c hMerge="1">
                  <a:txBody>
                    <a:bodyPr/>
                    <a:lstStyle/>
                    <a:p>
                      <a:endParaRPr lang="zh-CN" altLang="en-US"/>
                    </a:p>
                  </a:txBody>
                  <a:tcPr/>
                </a:tc>
                <a:tc hMerge="1">
                  <a:txBody>
                    <a:bodyPr/>
                    <a:lstStyle/>
                    <a:p>
                      <a:endParaRPr lang="zh-CN" altLang="en-US"/>
                    </a:p>
                  </a:txBody>
                  <a:tcPr/>
                </a:tc>
              </a:tr>
              <a:tr h="20402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cap="none" normalizeH="0" baseline="0" dirty="0" smtClean="0">
                          <a:ln>
                            <a:noFill/>
                          </a:ln>
                          <a:solidFill>
                            <a:schemeClr val="tx1"/>
                          </a:solidFill>
                          <a:effectLst/>
                          <a:latin typeface="微软雅黑" pitchFamily="34" charset="-122"/>
                          <a:ea typeface="微软雅黑" pitchFamily="34" charset="-122"/>
                        </a:rPr>
                        <a:t>总人员</a:t>
                      </a:r>
                      <a:endParaRPr kumimoji="1" lang="ko-KR" altLang="en-US" sz="1100" b="0" i="0" u="none" strike="noStrike" cap="none" normalizeH="0" baseline="0" dirty="0" smtClean="0">
                        <a:ln>
                          <a:noFill/>
                        </a:ln>
                        <a:solidFill>
                          <a:schemeClr val="tx1"/>
                        </a:solidFill>
                        <a:effectLst/>
                        <a:latin typeface="微软雅黑" pitchFamily="34" charset="-122"/>
                        <a:ea typeface="현대하모니 L" pitchFamily="18" charset="-127"/>
                      </a:endParaRPr>
                    </a:p>
                  </a:txBody>
                  <a:tcPr marL="97500" marR="97500" marT="36000" marB="360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驻在员</a:t>
                      </a:r>
                      <a:endParaRPr kumimoji="1" lang="ko-KR" altLang="en-US" sz="1100" b="0" i="0" u="none" strike="noStrike" kern="1200" cap="none" normalizeH="0" baseline="0" dirty="0" smtClean="0">
                        <a:ln>
                          <a:noFill/>
                        </a:ln>
                        <a:solidFill>
                          <a:schemeClr val="tx1"/>
                        </a:solidFill>
                        <a:effectLst/>
                        <a:latin typeface="微软雅黑" pitchFamily="34" charset="-122"/>
                        <a:ea typeface="宋体" pitchFamily="2" charset="-122"/>
                        <a:cs typeface="+mn-cs"/>
                      </a:endParaRPr>
                    </a:p>
                  </a:txBody>
                  <a:tcPr marL="97500" marR="975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本地员工</a:t>
                      </a:r>
                      <a:endParaRPr kumimoji="1" lang="ko-KR" altLang="en-US" sz="1100" b="0" i="0" u="none" strike="noStrike" kern="1200" cap="none" normalizeH="0" baseline="0" dirty="0" smtClean="0">
                        <a:ln>
                          <a:noFill/>
                        </a:ln>
                        <a:solidFill>
                          <a:schemeClr val="tx1"/>
                        </a:solidFill>
                        <a:effectLst/>
                        <a:latin typeface="微软雅黑" pitchFamily="34" charset="-122"/>
                        <a:ea typeface="宋体" pitchFamily="2" charset="-122"/>
                        <a:cs typeface="+mn-cs"/>
                      </a:endParaRPr>
                    </a:p>
                  </a:txBody>
                  <a:tcPr marL="97500" marR="97500" marT="36000" marB="3600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402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639</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名</a:t>
                      </a:r>
                      <a:endParaRPr kumimoji="1" lang="ko-KR" altLang="en-US" sz="1100" b="0" i="0" u="none" strike="noStrike" kern="1200" cap="none" normalizeH="0" baseline="0" dirty="0" smtClean="0">
                        <a:ln>
                          <a:noFill/>
                        </a:ln>
                        <a:solidFill>
                          <a:schemeClr val="tx1"/>
                        </a:solidFill>
                        <a:effectLst/>
                        <a:latin typeface="微软雅黑" pitchFamily="34" charset="-122"/>
                        <a:ea typeface="宋体" pitchFamily="2" charset="-122"/>
                        <a:cs typeface="+mn-cs"/>
                      </a:endParaRPr>
                    </a:p>
                  </a:txBody>
                  <a:tcPr marL="90000" marR="90000" marT="36000" marB="360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28</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名</a:t>
                      </a:r>
                      <a:endParaRPr kumimoji="1" lang="ko-KR" altLang="en-US" sz="1100" b="0" i="0" u="none" strike="noStrike" kern="1200" cap="none" normalizeH="0" baseline="0" dirty="0" smtClean="0">
                        <a:ln>
                          <a:noFill/>
                        </a:ln>
                        <a:solidFill>
                          <a:schemeClr val="tx1"/>
                        </a:solidFill>
                        <a:effectLst/>
                        <a:latin typeface="微软雅黑" pitchFamily="34" charset="-122"/>
                        <a:ea typeface="宋体" pitchFamily="2" charset="-122"/>
                        <a:cs typeface="+mn-cs"/>
                      </a:endParaRPr>
                    </a:p>
                  </a:txBody>
                  <a:tcPr marL="90000" marR="90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611</a:t>
                      </a:r>
                      <a:r>
                        <a:rPr kumimoji="1" lang="zh-CN"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名</a:t>
                      </a:r>
                      <a:endParaRPr kumimoji="1" lang="ko-KR" altLang="en-US" sz="1100" b="0" i="0" u="none" strike="noStrike" kern="1200" cap="none" normalizeH="0" baseline="0" dirty="0" smtClean="0">
                        <a:ln>
                          <a:noFill/>
                        </a:ln>
                        <a:solidFill>
                          <a:schemeClr val="tx1"/>
                        </a:solidFill>
                        <a:effectLst/>
                        <a:latin typeface="微软雅黑" pitchFamily="34" charset="-122"/>
                        <a:ea typeface="宋体" pitchFamily="2" charset="-122"/>
                        <a:cs typeface="+mn-cs"/>
                      </a:endParaRPr>
                    </a:p>
                  </a:txBody>
                  <a:tcPr marL="90000" marR="90000" marT="36000" marB="3600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88" name="Rectangle 235"/>
          <p:cNvSpPr>
            <a:spLocks noChangeArrowheads="1"/>
          </p:cNvSpPr>
          <p:nvPr/>
        </p:nvSpPr>
        <p:spPr bwMode="auto">
          <a:xfrm>
            <a:off x="5006052" y="3478268"/>
            <a:ext cx="577584" cy="245322"/>
          </a:xfrm>
          <a:prstGeom prst="rect">
            <a:avLst/>
          </a:prstGeom>
          <a:solidFill>
            <a:schemeClr val="bg1">
              <a:lumMod val="75000"/>
            </a:schemeClr>
          </a:solidFill>
          <a:ln w="9525">
            <a:solidFill>
              <a:schemeClr val="tx1"/>
            </a:solidFill>
            <a:miter lim="800000"/>
            <a:headEnd/>
            <a:tailEnd/>
          </a:ln>
        </p:spPr>
        <p:txBody>
          <a:bodyPr wrap="none" anchor="ctr"/>
          <a:lstStyle/>
          <a:p>
            <a:pPr algn="ctr" fontAlgn="base" latinLnBrk="1">
              <a:lnSpc>
                <a:spcPct val="120000"/>
              </a:lnSpc>
              <a:spcBef>
                <a:spcPct val="0"/>
              </a:spcBef>
              <a:spcAft>
                <a:spcPct val="0"/>
              </a:spcAft>
            </a:pPr>
            <a:r>
              <a:rPr kumimoji="1" lang="zh-CN" altLang="en-US" sz="1100" b="1" dirty="0">
                <a:solidFill>
                  <a:sysClr val="windowText" lastClr="000000"/>
                </a:solidFill>
                <a:latin typeface="微软雅黑" pitchFamily="34" charset="-122"/>
                <a:ea typeface="微软雅黑" pitchFamily="34" charset="-122"/>
              </a:rPr>
              <a:t>子公司</a:t>
            </a:r>
            <a:endParaRPr kumimoji="1" lang="ko-KR" altLang="en-US" sz="1100" b="1" dirty="0">
              <a:solidFill>
                <a:sysClr val="windowText" lastClr="000000"/>
              </a:solidFill>
              <a:latin typeface="微软雅黑" pitchFamily="34" charset="-122"/>
              <a:ea typeface="현대하모니 L" pitchFamily="18" charset="-127"/>
            </a:endParaRPr>
          </a:p>
        </p:txBody>
      </p:sp>
      <p:cxnSp>
        <p:nvCxnSpPr>
          <p:cNvPr id="106" name="形状 105"/>
          <p:cNvCxnSpPr>
            <a:stCxn id="95" idx="2"/>
            <a:endCxn id="88" idx="0"/>
          </p:cNvCxnSpPr>
          <p:nvPr/>
        </p:nvCxnSpPr>
        <p:spPr>
          <a:xfrm rot="16200000" flipH="1">
            <a:off x="3812040" y="1995464"/>
            <a:ext cx="608940" cy="2356667"/>
          </a:xfrm>
          <a:prstGeom prst="bentConnector3">
            <a:avLst>
              <a:gd name="adj1" fmla="val 5000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8" name="Group 294"/>
          <p:cNvGraphicFramePr>
            <a:graphicFrameLocks noGrp="1"/>
          </p:cNvGraphicFramePr>
          <p:nvPr>
            <p:extLst>
              <p:ext uri="{D42A27DB-BD31-4B8C-83A1-F6EECF244321}">
                <p14:modId xmlns:p14="http://schemas.microsoft.com/office/powerpoint/2010/main" val="2307969038"/>
              </p:ext>
            </p:extLst>
          </p:nvPr>
        </p:nvGraphicFramePr>
        <p:xfrm>
          <a:off x="5742124" y="1991448"/>
          <a:ext cx="679471" cy="882696"/>
        </p:xfrm>
        <a:graphic>
          <a:graphicData uri="http://schemas.openxmlformats.org/drawingml/2006/table">
            <a:tbl>
              <a:tblPr/>
              <a:tblGrid>
                <a:gridCol w="67947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江苏格联物流</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(14)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严锺律</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4" name="图片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11411" y="2255579"/>
            <a:ext cx="438489" cy="468398"/>
          </a:xfrm>
          <a:prstGeom prst="rect">
            <a:avLst/>
          </a:prstGeom>
        </p:spPr>
      </p:pic>
      <p:graphicFrame>
        <p:nvGraphicFramePr>
          <p:cNvPr id="92" name="Group 294"/>
          <p:cNvGraphicFramePr>
            <a:graphicFrameLocks noGrp="1"/>
          </p:cNvGraphicFramePr>
          <p:nvPr>
            <p:extLst>
              <p:ext uri="{D42A27DB-BD31-4B8C-83A1-F6EECF244321}">
                <p14:modId xmlns:p14="http://schemas.microsoft.com/office/powerpoint/2010/main" val="720619720"/>
              </p:ext>
            </p:extLst>
          </p:nvPr>
        </p:nvGraphicFramePr>
        <p:xfrm>
          <a:off x="3790557" y="2001842"/>
          <a:ext cx="679471" cy="882696"/>
        </p:xfrm>
        <a:graphic>
          <a:graphicData uri="http://schemas.openxmlformats.org/drawingml/2006/table">
            <a:tbl>
              <a:tblPr/>
              <a:tblGrid>
                <a:gridCol w="67947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 </a:t>
                      </a: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广西格久二手车</a:t>
                      </a:r>
                      <a:endPar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(14)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smtClean="0">
                          <a:ln>
                            <a:noFill/>
                          </a:ln>
                          <a:solidFill>
                            <a:schemeClr val="tx1"/>
                          </a:solidFill>
                          <a:effectLst/>
                          <a:latin typeface="微软雅黑" pitchFamily="34" charset="-122"/>
                          <a:ea typeface="微软雅黑" pitchFamily="34" charset="-122"/>
                          <a:cs typeface="HDharmony M"/>
                        </a:rPr>
                        <a:t>李钟声</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93" name="Group 294"/>
          <p:cNvGraphicFramePr>
            <a:graphicFrameLocks noGrp="1"/>
          </p:cNvGraphicFramePr>
          <p:nvPr>
            <p:extLst>
              <p:ext uri="{D42A27DB-BD31-4B8C-83A1-F6EECF244321}">
                <p14:modId xmlns:p14="http://schemas.microsoft.com/office/powerpoint/2010/main" val="678983769"/>
              </p:ext>
            </p:extLst>
          </p:nvPr>
        </p:nvGraphicFramePr>
        <p:xfrm>
          <a:off x="4734022" y="1993050"/>
          <a:ext cx="679471" cy="882696"/>
        </p:xfrm>
        <a:graphic>
          <a:graphicData uri="http://schemas.openxmlformats.org/drawingml/2006/table">
            <a:tbl>
              <a:tblPr/>
              <a:tblGrid>
                <a:gridCol w="67947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久格海运</a:t>
                      </a:r>
                      <a:r>
                        <a:rPr kumimoji="1" lang="en-US" altLang="zh-CN"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 </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金永録</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96" name="图片 9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41439" y="2257649"/>
            <a:ext cx="375826" cy="431905"/>
          </a:xfrm>
          <a:prstGeom prst="rect">
            <a:avLst/>
          </a:prstGeom>
        </p:spPr>
      </p:pic>
      <p:cxnSp>
        <p:nvCxnSpPr>
          <p:cNvPr id="6" name="肘形连接符 5"/>
          <p:cNvCxnSpPr>
            <a:stCxn id="81" idx="2"/>
            <a:endCxn id="92" idx="0"/>
          </p:cNvCxnSpPr>
          <p:nvPr/>
        </p:nvCxnSpPr>
        <p:spPr>
          <a:xfrm rot="5400000">
            <a:off x="4250128" y="1517712"/>
            <a:ext cx="364295" cy="603965"/>
          </a:xfrm>
          <a:prstGeom prst="bentConnector3">
            <a:avLst>
              <a:gd name="adj1" fmla="val 5000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81" idx="2"/>
            <a:endCxn id="93" idx="0"/>
          </p:cNvCxnSpPr>
          <p:nvPr/>
        </p:nvCxnSpPr>
        <p:spPr>
          <a:xfrm rot="16200000" flipH="1">
            <a:off x="4726256" y="1645548"/>
            <a:ext cx="355503" cy="339500"/>
          </a:xfrm>
          <a:prstGeom prst="bentConnector3">
            <a:avLst>
              <a:gd name="adj1" fmla="val 53799"/>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53926" y="2252961"/>
            <a:ext cx="430839" cy="451181"/>
          </a:xfrm>
          <a:prstGeom prst="rect">
            <a:avLst/>
          </a:prstGeom>
        </p:spPr>
      </p:pic>
      <p:graphicFrame>
        <p:nvGraphicFramePr>
          <p:cNvPr id="94" name="Group 236"/>
          <p:cNvGraphicFramePr>
            <a:graphicFrameLocks noGrp="1"/>
          </p:cNvGraphicFramePr>
          <p:nvPr>
            <p:extLst>
              <p:ext uri="{D42A27DB-BD31-4B8C-83A1-F6EECF244321}">
                <p14:modId xmlns:p14="http://schemas.microsoft.com/office/powerpoint/2010/main" val="3613705558"/>
              </p:ext>
            </p:extLst>
          </p:nvPr>
        </p:nvGraphicFramePr>
        <p:xfrm>
          <a:off x="7110680" y="5517290"/>
          <a:ext cx="571504" cy="206628"/>
        </p:xfrm>
        <a:graphic>
          <a:graphicData uri="http://schemas.openxmlformats.org/drawingml/2006/table">
            <a:tbl>
              <a:tblPr/>
              <a:tblGrid>
                <a:gridCol w="571504"/>
              </a:tblGrid>
              <a:tr h="206628">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 赵承镐</a:t>
                      </a:r>
                      <a:endParaRPr kumimoji="1" lang="ko-KR" altLang="en-US" sz="7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0" marR="0" marT="0" marB="0" anchor="ctr" anchorCtr="1"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pic>
        <p:nvPicPr>
          <p:cNvPr id="97" name="图片 9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03120" y="812287"/>
            <a:ext cx="660606" cy="570077"/>
          </a:xfrm>
          <a:prstGeom prst="rect">
            <a:avLst/>
          </a:prstGeom>
        </p:spPr>
      </p:pic>
      <p:pic>
        <p:nvPicPr>
          <p:cNvPr id="98" name="Picture 2" descr="\\192.168.0.194\企划部\이한성.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76759" y="2280101"/>
            <a:ext cx="425180" cy="44276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C:\Users\GLOVIS\Desktop\프로필 사진.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80556" y="2234201"/>
            <a:ext cx="506386" cy="4788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85310" y="4024686"/>
            <a:ext cx="441581" cy="466592"/>
          </a:xfrm>
          <a:prstGeom prst="rect">
            <a:avLst/>
          </a:prstGeom>
        </p:spPr>
      </p:pic>
      <p:pic>
        <p:nvPicPr>
          <p:cNvPr id="85" name="图片 8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5524" y="4061886"/>
            <a:ext cx="397365" cy="420161"/>
          </a:xfrm>
          <a:prstGeom prst="rect">
            <a:avLst/>
          </a:prstGeom>
        </p:spPr>
      </p:pic>
      <p:pic>
        <p:nvPicPr>
          <p:cNvPr id="100" name="图片 9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14354" y="2252401"/>
            <a:ext cx="419296" cy="450870"/>
          </a:xfrm>
          <a:prstGeom prst="rect">
            <a:avLst/>
          </a:prstGeom>
        </p:spPr>
      </p:pic>
      <p:pic>
        <p:nvPicPr>
          <p:cNvPr id="102" name="图片 10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338052" y="4031368"/>
            <a:ext cx="385636" cy="463830"/>
          </a:xfrm>
          <a:prstGeom prst="rect">
            <a:avLst/>
          </a:prstGeom>
        </p:spPr>
      </p:pic>
      <p:graphicFrame>
        <p:nvGraphicFramePr>
          <p:cNvPr id="103" name="Group 294"/>
          <p:cNvGraphicFramePr>
            <a:graphicFrameLocks noGrp="1"/>
          </p:cNvGraphicFramePr>
          <p:nvPr>
            <p:extLst>
              <p:ext uri="{D42A27DB-BD31-4B8C-83A1-F6EECF244321}">
                <p14:modId xmlns:p14="http://schemas.microsoft.com/office/powerpoint/2010/main" val="3642192556"/>
              </p:ext>
            </p:extLst>
          </p:nvPr>
        </p:nvGraphicFramePr>
        <p:xfrm>
          <a:off x="863546" y="2009056"/>
          <a:ext cx="595921" cy="882696"/>
        </p:xfrm>
        <a:graphic>
          <a:graphicData uri="http://schemas.openxmlformats.org/drawingml/2006/table">
            <a:tbl>
              <a:tblPr/>
              <a:tblGrid>
                <a:gridCol w="595921"/>
              </a:tblGrid>
              <a:tr h="20955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中国区</a:t>
                      </a:r>
                      <a:r>
                        <a:rPr kumimoji="1" lang="ko-KR" altLang="en-US" sz="700" b="0" i="0" u="none" strike="noStrike" kern="1200" cap="none" normalizeH="0" baseline="0" dirty="0" smtClean="0">
                          <a:ln>
                            <a:noFill/>
                          </a:ln>
                          <a:solidFill>
                            <a:schemeClr val="bg1"/>
                          </a:solidFill>
                          <a:effectLst/>
                          <a:latin typeface="微软雅黑" pitchFamily="34" charset="-122"/>
                          <a:ea typeface="현대하모니 L" pitchFamily="18" charset="-127"/>
                          <a:cs typeface="Times New Roman" pitchFamily="18" charset="0"/>
                        </a:rPr>
                        <a:t> </a:t>
                      </a: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CFO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700" b="0" i="0" u="none" strike="noStrike" kern="1200" cap="none" normalizeH="0" baseline="0" dirty="0" smtClean="0">
                          <a:ln>
                            <a:noFill/>
                          </a:ln>
                          <a:solidFill>
                            <a:schemeClr val="bg1"/>
                          </a:solidFill>
                          <a:effectLst/>
                          <a:latin typeface="微软雅黑" pitchFamily="34" charset="-122"/>
                          <a:ea typeface="微软雅黑" pitchFamily="34" charset="-122"/>
                          <a:cs typeface="Times New Roman" pitchFamily="18" charset="0"/>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lumOff val="25000"/>
                      </a:schemeClr>
                    </a:solidFill>
                  </a:tcPr>
                </a:tc>
              </a:tr>
              <a:tr h="50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ko-KR" altLang="en-US" sz="900" b="0" i="0" u="none" strike="noStrike" kern="1200" cap="none" normalizeH="0" baseline="0" dirty="0" smtClean="0">
                        <a:ln>
                          <a:noFill/>
                        </a:ln>
                        <a:solidFill>
                          <a:schemeClr val="tx1"/>
                        </a:solidFill>
                        <a:effectLst/>
                        <a:latin typeface="微软雅黑" pitchFamily="34" charset="-122"/>
                        <a:ea typeface="현대하모니 L" pitchFamily="18" charset="-127"/>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000">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zh-CN"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rPr>
                        <a:t>金德基</a:t>
                      </a:r>
                      <a:endParaRPr kumimoji="1" lang="ko-KR" altLang="en-US" sz="800" b="0" i="0" u="none" strike="noStrike" kern="1200" cap="none" normalizeH="0" baseline="0" dirty="0" smtClean="0">
                        <a:ln>
                          <a:noFill/>
                        </a:ln>
                        <a:solidFill>
                          <a:schemeClr val="tx1"/>
                        </a:solidFill>
                        <a:effectLst/>
                        <a:latin typeface="微软雅黑" pitchFamily="34" charset="-122"/>
                        <a:ea typeface="微软雅黑" pitchFamily="34" charset="-122"/>
                        <a:cs typeface="HDharmony M"/>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cxnSp>
        <p:nvCxnSpPr>
          <p:cNvPr id="104" name="肘形连接符 103"/>
          <p:cNvCxnSpPr>
            <a:stCxn id="81" idx="2"/>
            <a:endCxn id="83" idx="0"/>
          </p:cNvCxnSpPr>
          <p:nvPr/>
        </p:nvCxnSpPr>
        <p:spPr>
          <a:xfrm rot="5400000">
            <a:off x="2426401" y="-295685"/>
            <a:ext cx="374625" cy="4241089"/>
          </a:xfrm>
          <a:prstGeom prst="bentConnector3">
            <a:avLst>
              <a:gd name="adj1" fmla="val 5000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5" name="肘形连接符 104"/>
          <p:cNvCxnSpPr>
            <a:stCxn id="81" idx="2"/>
            <a:endCxn id="103" idx="0"/>
          </p:cNvCxnSpPr>
          <p:nvPr/>
        </p:nvCxnSpPr>
        <p:spPr>
          <a:xfrm rot="5400000">
            <a:off x="2762128" y="36926"/>
            <a:ext cx="371509" cy="3572751"/>
          </a:xfrm>
          <a:prstGeom prst="bentConnector3">
            <a:avLst>
              <a:gd name="adj1" fmla="val 5000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1" name="图片 10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86694" y="2274862"/>
            <a:ext cx="360000" cy="437628"/>
          </a:xfrm>
          <a:prstGeom prst="rect">
            <a:avLst/>
          </a:prstGeom>
        </p:spPr>
      </p:pic>
      <p:cxnSp>
        <p:nvCxnSpPr>
          <p:cNvPr id="15" name="肘形连接符 14"/>
          <p:cNvCxnSpPr>
            <a:stCxn id="81" idx="2"/>
            <a:endCxn id="130" idx="0"/>
          </p:cNvCxnSpPr>
          <p:nvPr/>
        </p:nvCxnSpPr>
        <p:spPr>
          <a:xfrm rot="5400000">
            <a:off x="3096757" y="368445"/>
            <a:ext cx="368399" cy="2906602"/>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7" name="图片 10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90295" y="2252401"/>
            <a:ext cx="383130" cy="442475"/>
          </a:xfrm>
          <a:prstGeom prst="rect">
            <a:avLst/>
          </a:prstGeom>
        </p:spPr>
      </p:pic>
    </p:spTree>
    <p:extLst>
      <p:ext uri="{BB962C8B-B14F-4D97-AF65-F5344CB8AC3E}">
        <p14:creationId xmlns:p14="http://schemas.microsoft.com/office/powerpoint/2010/main" val="19963891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3"/>
          <p:cNvSpPr>
            <a:spLocks/>
          </p:cNvSpPr>
          <p:nvPr/>
        </p:nvSpPr>
        <p:spPr bwMode="auto">
          <a:xfrm>
            <a:off x="-1053667" y="1909074"/>
            <a:ext cx="10374980" cy="4325051"/>
          </a:xfrm>
          <a:custGeom>
            <a:avLst/>
            <a:gdLst>
              <a:gd name="T0" fmla="*/ 0 w 2836"/>
              <a:gd name="T1" fmla="*/ 932 h 1279"/>
              <a:gd name="T2" fmla="*/ 2555 w 2836"/>
              <a:gd name="T3" fmla="*/ 129 h 1279"/>
              <a:gd name="T4" fmla="*/ 2488 w 2836"/>
              <a:gd name="T5" fmla="*/ 68 h 1279"/>
              <a:gd name="T6" fmla="*/ 2836 w 2836"/>
              <a:gd name="T7" fmla="*/ 0 h 1279"/>
              <a:gd name="T8" fmla="*/ 2759 w 2836"/>
              <a:gd name="T9" fmla="*/ 385 h 1279"/>
              <a:gd name="T10" fmla="*/ 2702 w 2836"/>
              <a:gd name="T11" fmla="*/ 315 h 1279"/>
              <a:gd name="T12" fmla="*/ 0 w 2836"/>
              <a:gd name="T13" fmla="*/ 932 h 1279"/>
            </a:gdLst>
            <a:ahLst/>
            <a:cxnLst>
              <a:cxn ang="0">
                <a:pos x="T0" y="T1"/>
              </a:cxn>
              <a:cxn ang="0">
                <a:pos x="T2" y="T3"/>
              </a:cxn>
              <a:cxn ang="0">
                <a:pos x="T4" y="T5"/>
              </a:cxn>
              <a:cxn ang="0">
                <a:pos x="T6" y="T7"/>
              </a:cxn>
              <a:cxn ang="0">
                <a:pos x="T8" y="T9"/>
              </a:cxn>
              <a:cxn ang="0">
                <a:pos x="T10" y="T11"/>
              </a:cxn>
              <a:cxn ang="0">
                <a:pos x="T12" y="T13"/>
              </a:cxn>
            </a:cxnLst>
            <a:rect l="0" t="0" r="r" b="b"/>
            <a:pathLst>
              <a:path w="2836" h="1279">
                <a:moveTo>
                  <a:pt x="0" y="932"/>
                </a:moveTo>
                <a:cubicBezTo>
                  <a:pt x="0" y="932"/>
                  <a:pt x="1582" y="1240"/>
                  <a:pt x="2555" y="129"/>
                </a:cubicBezTo>
                <a:cubicBezTo>
                  <a:pt x="2488" y="68"/>
                  <a:pt x="2488" y="68"/>
                  <a:pt x="2488" y="68"/>
                </a:cubicBezTo>
                <a:cubicBezTo>
                  <a:pt x="2836" y="0"/>
                  <a:pt x="2836" y="0"/>
                  <a:pt x="2836" y="0"/>
                </a:cubicBezTo>
                <a:cubicBezTo>
                  <a:pt x="2759" y="385"/>
                  <a:pt x="2759" y="385"/>
                  <a:pt x="2759" y="385"/>
                </a:cubicBezTo>
                <a:cubicBezTo>
                  <a:pt x="2702" y="315"/>
                  <a:pt x="2702" y="315"/>
                  <a:pt x="2702" y="315"/>
                </a:cubicBezTo>
                <a:cubicBezTo>
                  <a:pt x="2675" y="333"/>
                  <a:pt x="1528" y="1279"/>
                  <a:pt x="0" y="932"/>
                </a:cubicBezTo>
                <a:close/>
              </a:path>
            </a:pathLst>
          </a:custGeom>
          <a:gradFill flip="none" rotWithShape="1">
            <a:gsLst>
              <a:gs pos="0">
                <a:schemeClr val="bg1"/>
              </a:gs>
              <a:gs pos="44000">
                <a:srgbClr val="C00000"/>
              </a:gs>
              <a:gs pos="89000">
                <a:schemeClr val="bg1">
                  <a:alpha val="0"/>
                  <a:lumMod val="0"/>
                  <a:lumOff val="100000"/>
                </a:schemeClr>
              </a:gs>
            </a:gsLst>
            <a:lin ang="108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000">
              <a:solidFill>
                <a:prstClr val="white"/>
              </a:solidFill>
              <a:latin typeface="微软雅黑" pitchFamily="34" charset="-122"/>
              <a:ea typeface="JBold" pitchFamily="18" charset="-127"/>
              <a:cs typeface="JBold" pitchFamily="18" charset="-127"/>
            </a:endParaRPr>
          </a:p>
        </p:txBody>
      </p:sp>
      <p:sp>
        <p:nvSpPr>
          <p:cNvPr id="10" name="TextBox 9"/>
          <p:cNvSpPr txBox="1"/>
          <p:nvPr/>
        </p:nvSpPr>
        <p:spPr>
          <a:xfrm>
            <a:off x="121868" y="4022020"/>
            <a:ext cx="3305244" cy="861774"/>
          </a:xfrm>
          <a:prstGeom prst="rect">
            <a:avLst/>
          </a:prstGeom>
          <a:noFill/>
        </p:spPr>
        <p:txBody>
          <a:bodyPr wrap="square">
            <a:spAutoFit/>
          </a:bodyPr>
          <a:lstStyle>
            <a:defPPr>
              <a:defRPr lang="ko-KR"/>
            </a:defPPr>
            <a:lvl1pPr marL="90488" indent="-90488" latinLnBrk="0">
              <a:lnSpc>
                <a:spcPts val="1300"/>
              </a:lnSpc>
              <a:buClr>
                <a:srgbClr val="D51F26"/>
              </a:buClr>
              <a:buFont typeface="Arial" pitchFamily="34" charset="0"/>
              <a:buChar char="•"/>
              <a:defRPr sz="900">
                <a:ln>
                  <a:solidFill>
                    <a:schemeClr val="accent1">
                      <a:alpha val="0"/>
                    </a:schemeClr>
                  </a:solidFill>
                </a:ln>
                <a:solidFill>
                  <a:schemeClr val="tx1">
                    <a:lumMod val="85000"/>
                    <a:lumOff val="15000"/>
                  </a:schemeClr>
                </a:solidFill>
                <a:latin typeface="CJ ONLYONE Medium" pitchFamily="18" charset="-127"/>
                <a:ea typeface="CJ ONLYONE Medium" pitchFamily="18" charset="-127"/>
              </a:defRPr>
            </a:lvl1pPr>
          </a:lstStyle>
          <a:p>
            <a:pPr marL="0" indent="0">
              <a:lnSpc>
                <a:spcPts val="1200"/>
              </a:lnSpc>
              <a:buFont typeface="Arial" pitchFamily="34" charset="0"/>
              <a:buNone/>
              <a:defRPr/>
            </a:pPr>
            <a:r>
              <a:rPr kumimoji="1"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 </a:t>
            </a:r>
            <a:r>
              <a:rPr kumimoji="1"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2005</a:t>
            </a:r>
            <a:r>
              <a:rPr kumimoji="1"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kumimoji="1" lang="en-US" altLang="zh-CN"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0</a:t>
            </a:r>
            <a:r>
              <a:rPr kumimoji="1"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7</a:t>
            </a:r>
            <a:r>
              <a:rPr kumimoji="1"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月</a:t>
            </a:r>
            <a:r>
              <a:rPr kumimoji="1" lang="ko-KR" altLang="en-US" sz="800" b="1" u="sng"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kumimoji="1"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北京格罗唯视储运有限公司成立</a:t>
            </a:r>
            <a:endParaRPr kumimoji="1"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marL="0" indent="0">
              <a:lnSpc>
                <a:spcPts val="1200"/>
              </a:lnSpc>
              <a:buFont typeface="Arial" pitchFamily="34" charset="0"/>
              <a:buNone/>
              <a:defRPr/>
            </a:pP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 2005</a:t>
            </a:r>
            <a:r>
              <a:rPr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lang="en-US" altLang="zh-CN"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0</a:t>
            </a:r>
            <a:r>
              <a:rPr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9</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月 北京现代相关配送</a:t>
            </a: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 C/C </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等物流业务开始</a:t>
            </a:r>
            <a:endPar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marL="0" indent="0">
              <a:lnSpc>
                <a:spcPts val="1200"/>
              </a:lnSpc>
              <a:buFont typeface="Arial" pitchFamily="34" charset="0"/>
              <a:buNone/>
              <a:defRPr/>
            </a:pP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 2006</a:t>
            </a:r>
            <a:r>
              <a:rPr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lang="en-US" altLang="zh-CN"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0</a:t>
            </a:r>
            <a:r>
              <a:rPr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8</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月 </a:t>
            </a: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BHMC</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铁路运输试运行</a:t>
            </a:r>
            <a:endPar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marL="0" indent="0">
              <a:lnSpc>
                <a:spcPts val="1200"/>
              </a:lnSpc>
              <a:buFont typeface="Arial" pitchFamily="34" charset="0"/>
              <a:buNone/>
              <a:defRPr/>
            </a:pP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          </a:t>
            </a:r>
            <a:r>
              <a:rPr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           (</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成都</a:t>
            </a: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广州路线试运输</a:t>
            </a:r>
            <a:r>
              <a:rPr lang="en-US" altLang="zh-CN" sz="800" dirty="0">
                <a:ln>
                  <a:solidFill>
                    <a:srgbClr val="4F81BD">
                      <a:alpha val="0"/>
                    </a:srgbClr>
                  </a:solidFill>
                </a:ln>
                <a:solidFill>
                  <a:prstClr val="black"/>
                </a:solidFill>
                <a:latin typeface="微软雅黑" pitchFamily="34" charset="-122"/>
                <a:ea typeface="微软雅黑" pitchFamily="34" charset="-122"/>
                <a:cs typeface="JBold" pitchFamily="18" charset="-127"/>
              </a:rPr>
              <a:t>1</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次</a:t>
            </a: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a:t>
            </a:r>
          </a:p>
          <a:p>
            <a:pPr marL="0" indent="0" fontAlgn="base">
              <a:lnSpc>
                <a:spcPts val="1200"/>
              </a:lnSpc>
              <a:spcBef>
                <a:spcPct val="0"/>
              </a:spcBef>
              <a:spcAft>
                <a:spcPct val="0"/>
              </a:spcAft>
              <a:buFont typeface="Arial" pitchFamily="34" charset="0"/>
              <a:buNone/>
              <a:defRPr/>
            </a:pP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 2006</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12</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月</a:t>
            </a:r>
            <a:r>
              <a:rPr lang="ko-KR" altLang="en-US" sz="800" dirty="0">
                <a:ln>
                  <a:solidFill>
                    <a:srgbClr val="4F81BD">
                      <a:alpha val="0"/>
                    </a:srgbClr>
                  </a:solidFill>
                </a:ln>
                <a:solidFill>
                  <a:prstClr val="black"/>
                </a:solidFill>
                <a:latin typeface="微软雅黑" pitchFamily="34" charset="-122"/>
                <a:ea typeface="宋体" pitchFamily="2" charset="-122"/>
                <a:cs typeface="JBold" pitchFamily="18" charset="-127"/>
              </a:rPr>
              <a:t> </a:t>
            </a: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BHMC</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整车运输开始</a:t>
            </a:r>
            <a:endParaRPr lang="ko-KR" altLang="en-US" sz="800" dirty="0">
              <a:ln>
                <a:solidFill>
                  <a:srgbClr val="4F81BD">
                    <a:alpha val="0"/>
                  </a:srgbClr>
                </a:solidFill>
              </a:ln>
              <a:solidFill>
                <a:prstClr val="black"/>
              </a:solidFill>
              <a:latin typeface="微软雅黑" pitchFamily="34" charset="-122"/>
              <a:ea typeface="宋体" pitchFamily="2" charset="-122"/>
              <a:cs typeface="JBold" pitchFamily="18" charset="-127"/>
            </a:endParaRPr>
          </a:p>
        </p:txBody>
      </p:sp>
      <p:sp>
        <p:nvSpPr>
          <p:cNvPr id="11" name="TextBox 10"/>
          <p:cNvSpPr txBox="1"/>
          <p:nvPr/>
        </p:nvSpPr>
        <p:spPr>
          <a:xfrm>
            <a:off x="4701771" y="5055056"/>
            <a:ext cx="5009758" cy="1546577"/>
          </a:xfrm>
          <a:prstGeom prst="rect">
            <a:avLst/>
          </a:prstGeom>
          <a:noFill/>
        </p:spPr>
        <p:txBody>
          <a:bodyPr wrap="square">
            <a:spAutoFit/>
          </a:bodyPr>
          <a:lstStyle>
            <a:defPPr>
              <a:defRPr lang="ko-KR"/>
            </a:defPPr>
            <a:lvl1pPr marL="90488" indent="-90488" latinLnBrk="0">
              <a:lnSpc>
                <a:spcPts val="1300"/>
              </a:lnSpc>
              <a:buClr>
                <a:srgbClr val="D51F26"/>
              </a:buClr>
              <a:buFont typeface="Arial" pitchFamily="34" charset="0"/>
              <a:buChar char="•"/>
              <a:defRPr sz="900">
                <a:ln>
                  <a:solidFill>
                    <a:schemeClr val="accent1">
                      <a:alpha val="0"/>
                    </a:schemeClr>
                  </a:solidFill>
                </a:ln>
                <a:solidFill>
                  <a:schemeClr val="tx1">
                    <a:lumMod val="85000"/>
                    <a:lumOff val="15000"/>
                  </a:schemeClr>
                </a:solidFill>
                <a:latin typeface="CJ ONLYONE Medium" pitchFamily="18" charset="-127"/>
                <a:ea typeface="CJ ONLYONE Medium" pitchFamily="18" charset="-127"/>
              </a:defRPr>
            </a:lvl1pPr>
          </a:lstStyle>
          <a:p>
            <a:pPr marL="0" indent="0">
              <a:lnSpc>
                <a:spcPct val="150000"/>
              </a:lnSpc>
              <a:buFont typeface="Arial" pitchFamily="34" charset="0"/>
              <a:buNone/>
              <a:defRPr/>
            </a:pPr>
            <a:r>
              <a:rPr lang="en-US" altLang="ko-KR" sz="105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2011</a:t>
            </a:r>
            <a:r>
              <a:rPr lang="zh-CN" altLang="en-US" sz="105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lang="ko-KR" altLang="en-US" sz="1050"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lang="en-US" altLang="ko-KR" sz="105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05</a:t>
            </a:r>
            <a:r>
              <a:rPr lang="zh-CN" altLang="en-US" sz="105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月</a:t>
            </a:r>
            <a:r>
              <a:rPr lang="ko-KR" altLang="en-US" sz="1050"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lang="zh-CN" altLang="en-US" sz="105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与北京现代物流合资公司中都格罗唯视签订合作协议书</a:t>
            </a:r>
            <a:endParaRPr lang="en-US" altLang="ko-KR" sz="1050" dirty="0" smtClean="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marL="0" indent="0">
              <a:lnSpc>
                <a:spcPct val="150000"/>
              </a:lnSpc>
              <a:buFont typeface="Arial" pitchFamily="34" charset="0"/>
              <a:buNone/>
              <a:defRPr/>
            </a:pPr>
            <a:r>
              <a:rPr lang="en-US" altLang="ko-KR" sz="105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2012</a:t>
            </a:r>
            <a:r>
              <a:rPr lang="zh-CN" altLang="en-US" sz="105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lang="ko-KR" altLang="en-US" sz="1050"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lang="en-US" altLang="ko-KR" sz="105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09</a:t>
            </a:r>
            <a:r>
              <a:rPr lang="zh-CN" altLang="en-US" sz="105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月  北京现代物流合资公司中都格罗唯视成立并开始业务</a:t>
            </a:r>
            <a:endParaRPr lang="en-US" altLang="ko-KR" sz="1050" dirty="0" smtClean="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marL="0" indent="0">
              <a:lnSpc>
                <a:spcPct val="150000"/>
              </a:lnSpc>
              <a:buFont typeface="Arial" pitchFamily="34" charset="0"/>
              <a:buNone/>
              <a:defRPr/>
            </a:pPr>
            <a:r>
              <a:rPr kumimoji="1" lang="en-US" altLang="ko-KR"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2012</a:t>
            </a:r>
            <a:r>
              <a:rPr kumimoji="1" lang="zh-CN" altLang="en-US"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kumimoji="1" lang="ko-KR" altLang="en-US" sz="1050" b="1" u="sng"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kumimoji="1" lang="en-US" altLang="ko-KR"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12</a:t>
            </a:r>
            <a:r>
              <a:rPr kumimoji="1" lang="zh-CN" altLang="en-US"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月</a:t>
            </a:r>
            <a:r>
              <a:rPr kumimoji="1" lang="ko-KR" altLang="en-US" sz="1050" b="1" u="sng"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kumimoji="1" lang="zh-CN" altLang="en-US"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年收入达到</a:t>
            </a:r>
            <a:r>
              <a:rPr kumimoji="1" lang="en-US" altLang="zh-CN"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14</a:t>
            </a:r>
            <a:r>
              <a:rPr kumimoji="1" lang="zh-CN" altLang="en-US"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亿元</a:t>
            </a:r>
            <a:r>
              <a:rPr kumimoji="1" lang="en-US" altLang="zh-CN"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a:t>
            </a:r>
            <a:r>
              <a:rPr kumimoji="1" lang="zh-CN" altLang="en-US"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并取得</a:t>
            </a:r>
            <a:r>
              <a:rPr kumimoji="1" lang="en-US" altLang="ko-KR"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12</a:t>
            </a:r>
            <a:r>
              <a:rPr kumimoji="1" lang="zh-CN" altLang="en-US"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年度国际货代物流企业第</a:t>
            </a:r>
            <a:r>
              <a:rPr kumimoji="1" lang="en-US" altLang="zh-CN"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42</a:t>
            </a:r>
            <a:r>
              <a:rPr kumimoji="1" lang="zh-CN" altLang="en-US"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位排名</a:t>
            </a:r>
            <a:endParaRPr kumimoji="1" lang="en-US" altLang="zh-CN"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marL="0" indent="0">
              <a:lnSpc>
                <a:spcPct val="150000"/>
              </a:lnSpc>
              <a:buFont typeface="Arial" pitchFamily="34" charset="0"/>
              <a:buNone/>
              <a:defRPr/>
            </a:pPr>
            <a:r>
              <a:rPr lang="en-US" altLang="ko-KR" sz="1050" dirty="0" smtClean="0">
                <a:ln>
                  <a:solidFill>
                    <a:srgbClr val="00CC99">
                      <a:alpha val="0"/>
                    </a:srgbClr>
                  </a:solidFill>
                </a:ln>
                <a:solidFill>
                  <a:srgbClr val="000000"/>
                </a:solidFill>
                <a:latin typeface="微软雅黑" pitchFamily="34" charset="-122"/>
                <a:ea typeface="微软雅黑" pitchFamily="34" charset="-122"/>
                <a:cs typeface="JBold" pitchFamily="18" charset="-127"/>
              </a:rPr>
              <a:t>2013</a:t>
            </a:r>
            <a:r>
              <a:rPr lang="zh-CN" altLang="en-US" sz="1050" dirty="0" smtClean="0">
                <a:ln>
                  <a:solidFill>
                    <a:srgbClr val="00CC99">
                      <a:alpha val="0"/>
                    </a:srgbClr>
                  </a:solidFill>
                </a:ln>
                <a:solidFill>
                  <a:srgbClr val="000000"/>
                </a:solidFill>
                <a:latin typeface="微软雅黑" pitchFamily="34" charset="-122"/>
                <a:ea typeface="微软雅黑" pitchFamily="34" charset="-122"/>
                <a:cs typeface="JBold" pitchFamily="18" charset="-127"/>
              </a:rPr>
              <a:t>年 </a:t>
            </a:r>
            <a:r>
              <a:rPr lang="en-US" altLang="zh-CN" sz="1050" dirty="0" smtClean="0">
                <a:ln>
                  <a:solidFill>
                    <a:srgbClr val="00CC99">
                      <a:alpha val="0"/>
                    </a:srgbClr>
                  </a:solidFill>
                </a:ln>
                <a:solidFill>
                  <a:srgbClr val="000000"/>
                </a:solidFill>
                <a:latin typeface="微软雅黑" pitchFamily="34" charset="-122"/>
                <a:ea typeface="微软雅黑" pitchFamily="34" charset="-122"/>
                <a:cs typeface="JBold" pitchFamily="18" charset="-127"/>
              </a:rPr>
              <a:t>04</a:t>
            </a:r>
            <a:r>
              <a:rPr lang="zh-CN" altLang="en-US" sz="1050" dirty="0" smtClean="0">
                <a:ln>
                  <a:solidFill>
                    <a:srgbClr val="00CC99">
                      <a:alpha val="0"/>
                    </a:srgbClr>
                  </a:solidFill>
                </a:ln>
                <a:solidFill>
                  <a:srgbClr val="000000"/>
                </a:solidFill>
                <a:latin typeface="微软雅黑" pitchFamily="34" charset="-122"/>
                <a:ea typeface="微软雅黑" pitchFamily="34" charset="-122"/>
                <a:cs typeface="JBold" pitchFamily="18" charset="-127"/>
              </a:rPr>
              <a:t>月  中都格罗唯视正式营业</a:t>
            </a:r>
            <a:endParaRPr lang="en-US" altLang="ko-KR" sz="1050" dirty="0">
              <a:ln>
                <a:solidFill>
                  <a:srgbClr val="00CC99">
                    <a:alpha val="0"/>
                  </a:srgbClr>
                </a:solidFill>
              </a:ln>
              <a:solidFill>
                <a:srgbClr val="000000"/>
              </a:solidFill>
              <a:latin typeface="微软雅黑" pitchFamily="34" charset="-122"/>
              <a:ea typeface="微软雅黑" pitchFamily="34" charset="-122"/>
              <a:cs typeface="JBold" pitchFamily="18" charset="-127"/>
            </a:endParaRPr>
          </a:p>
          <a:p>
            <a:pPr marL="0" indent="0">
              <a:lnSpc>
                <a:spcPct val="150000"/>
              </a:lnSpc>
              <a:buFont typeface="Arial" pitchFamily="34" charset="0"/>
              <a:buNone/>
              <a:defRPr/>
            </a:pPr>
            <a:r>
              <a:rPr lang="en-US" altLang="ko-KR" sz="1050" b="1" u="sng" dirty="0" smtClean="0">
                <a:ln>
                  <a:solidFill>
                    <a:srgbClr val="00CC99">
                      <a:alpha val="0"/>
                    </a:srgbClr>
                  </a:solidFill>
                </a:ln>
                <a:solidFill>
                  <a:srgbClr val="000000"/>
                </a:solidFill>
                <a:latin typeface="微软雅黑" pitchFamily="34" charset="-122"/>
                <a:ea typeface="微软雅黑" pitchFamily="34" charset="-122"/>
                <a:cs typeface="JBold" pitchFamily="18" charset="-127"/>
              </a:rPr>
              <a:t>2013</a:t>
            </a:r>
            <a:r>
              <a:rPr lang="zh-CN" altLang="en-US" sz="1050" b="1" u="sng" dirty="0" smtClean="0">
                <a:ln>
                  <a:solidFill>
                    <a:srgbClr val="00CC99">
                      <a:alpha val="0"/>
                    </a:srgbClr>
                  </a:solidFill>
                </a:ln>
                <a:solidFill>
                  <a:srgbClr val="000000"/>
                </a:solidFill>
                <a:latin typeface="微软雅黑" pitchFamily="34" charset="-122"/>
                <a:ea typeface="微软雅黑" pitchFamily="34" charset="-122"/>
                <a:cs typeface="JBold" pitchFamily="18" charset="-127"/>
              </a:rPr>
              <a:t>年</a:t>
            </a:r>
            <a:r>
              <a:rPr lang="en-US" altLang="zh-CN" sz="1050" b="1" u="sng" dirty="0">
                <a:ln>
                  <a:solidFill>
                    <a:srgbClr val="00CC99">
                      <a:alpha val="0"/>
                    </a:srgbClr>
                  </a:solidFill>
                </a:ln>
                <a:solidFill>
                  <a:srgbClr val="000000"/>
                </a:solidFill>
                <a:latin typeface="微软雅黑" pitchFamily="34" charset="-122"/>
                <a:ea typeface="微软雅黑" pitchFamily="34" charset="-122"/>
                <a:cs typeface="JBold" pitchFamily="18" charset="-127"/>
              </a:rPr>
              <a:t> </a:t>
            </a:r>
            <a:r>
              <a:rPr lang="en-US" altLang="zh-CN" sz="1050" b="1" u="sng" dirty="0" smtClean="0">
                <a:ln>
                  <a:solidFill>
                    <a:srgbClr val="00CC99">
                      <a:alpha val="0"/>
                    </a:srgbClr>
                  </a:solidFill>
                </a:ln>
                <a:solidFill>
                  <a:srgbClr val="000000"/>
                </a:solidFill>
                <a:latin typeface="微软雅黑" pitchFamily="34" charset="-122"/>
                <a:ea typeface="微软雅黑" pitchFamily="34" charset="-122"/>
                <a:cs typeface="JBold" pitchFamily="18" charset="-127"/>
              </a:rPr>
              <a:t>10</a:t>
            </a:r>
            <a:r>
              <a:rPr lang="zh-CN" altLang="en-US" sz="1050" b="1" u="sng" dirty="0" smtClean="0">
                <a:ln>
                  <a:solidFill>
                    <a:srgbClr val="00CC99">
                      <a:alpha val="0"/>
                    </a:srgbClr>
                  </a:solidFill>
                </a:ln>
                <a:solidFill>
                  <a:srgbClr val="000000"/>
                </a:solidFill>
                <a:latin typeface="微软雅黑" pitchFamily="34" charset="-122"/>
                <a:ea typeface="微软雅黑" pitchFamily="34" charset="-122"/>
                <a:cs typeface="JBold" pitchFamily="18" charset="-127"/>
              </a:rPr>
              <a:t>月  四川现代物流合资公司四川格罗唯视成立及</a:t>
            </a:r>
            <a:r>
              <a:rPr lang="zh-CN" altLang="en-US" sz="1050" b="1" u="sng" dirty="0">
                <a:ln>
                  <a:solidFill>
                    <a:srgbClr val="00CC99">
                      <a:alpha val="0"/>
                    </a:srgbClr>
                  </a:solidFill>
                </a:ln>
                <a:solidFill>
                  <a:srgbClr val="000000"/>
                </a:solidFill>
                <a:latin typeface="微软雅黑" pitchFamily="34" charset="-122"/>
                <a:ea typeface="微软雅黑" pitchFamily="34" charset="-122"/>
                <a:cs typeface="JBold" pitchFamily="18" charset="-127"/>
              </a:rPr>
              <a:t>开展</a:t>
            </a:r>
            <a:r>
              <a:rPr lang="zh-CN" altLang="en-US" sz="1050" b="1" u="sng" dirty="0" smtClean="0">
                <a:ln>
                  <a:solidFill>
                    <a:srgbClr val="00CC99">
                      <a:alpha val="0"/>
                    </a:srgbClr>
                  </a:solidFill>
                </a:ln>
                <a:solidFill>
                  <a:srgbClr val="000000"/>
                </a:solidFill>
                <a:latin typeface="微软雅黑" pitchFamily="34" charset="-122"/>
                <a:ea typeface="微软雅黑" pitchFamily="34" charset="-122"/>
                <a:cs typeface="JBold" pitchFamily="18" charset="-127"/>
              </a:rPr>
              <a:t>业务</a:t>
            </a:r>
            <a:endParaRPr lang="en-US" altLang="ko-KR" sz="1050" b="1" u="sng" dirty="0">
              <a:ln>
                <a:solidFill>
                  <a:srgbClr val="00CC99">
                    <a:alpha val="0"/>
                  </a:srgbClr>
                </a:solidFill>
              </a:ln>
              <a:solidFill>
                <a:srgbClr val="000000"/>
              </a:solidFill>
              <a:latin typeface="微软雅黑" pitchFamily="34" charset="-122"/>
              <a:ea typeface="微软雅黑" pitchFamily="34" charset="-122"/>
              <a:cs typeface="JBold" pitchFamily="18" charset="-127"/>
            </a:endParaRPr>
          </a:p>
          <a:p>
            <a:pPr marL="0" indent="0">
              <a:lnSpc>
                <a:spcPct val="150000"/>
              </a:lnSpc>
              <a:buFont typeface="Arial" pitchFamily="34" charset="0"/>
              <a:buNone/>
              <a:defRPr/>
            </a:pPr>
            <a:endParaRPr kumimoji="1" lang="en-US" altLang="ko-KR" sz="105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endParaRPr>
          </a:p>
        </p:txBody>
      </p:sp>
      <p:sp>
        <p:nvSpPr>
          <p:cNvPr id="28" name="TextBox 27"/>
          <p:cNvSpPr txBox="1"/>
          <p:nvPr/>
        </p:nvSpPr>
        <p:spPr>
          <a:xfrm>
            <a:off x="1625232" y="5500702"/>
            <a:ext cx="3471831" cy="861774"/>
          </a:xfrm>
          <a:prstGeom prst="rect">
            <a:avLst/>
          </a:prstGeom>
          <a:noFill/>
        </p:spPr>
        <p:txBody>
          <a:bodyPr wrap="square" anchor="b">
            <a:spAutoFit/>
          </a:bodyPr>
          <a:lstStyle>
            <a:defPPr>
              <a:defRPr lang="ko-KR"/>
            </a:defPPr>
            <a:lvl1pPr marL="90488" indent="-90488" latinLnBrk="0">
              <a:lnSpc>
                <a:spcPts val="1300"/>
              </a:lnSpc>
              <a:buClr>
                <a:srgbClr val="D51F26"/>
              </a:buClr>
              <a:buFont typeface="Arial" pitchFamily="34" charset="0"/>
              <a:buChar char="•"/>
              <a:defRPr sz="900">
                <a:ln>
                  <a:solidFill>
                    <a:schemeClr val="accent1">
                      <a:alpha val="0"/>
                    </a:schemeClr>
                  </a:solidFill>
                </a:ln>
                <a:solidFill>
                  <a:schemeClr val="tx1">
                    <a:lumMod val="85000"/>
                    <a:lumOff val="15000"/>
                  </a:schemeClr>
                </a:solidFill>
                <a:latin typeface="CJ ONLYONE Medium" pitchFamily="18" charset="-127"/>
                <a:ea typeface="CJ ONLYONE Medium" pitchFamily="18" charset="-127"/>
              </a:defRPr>
            </a:lvl1pPr>
          </a:lstStyle>
          <a:p>
            <a:pPr marL="0" indent="0">
              <a:lnSpc>
                <a:spcPts val="1200"/>
              </a:lnSpc>
              <a:buFont typeface="Arial" pitchFamily="34" charset="0"/>
              <a:buNone/>
              <a:defRPr/>
            </a:pPr>
            <a:r>
              <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2007</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lang="en-US" altLang="zh-CN"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0</a:t>
            </a:r>
            <a:r>
              <a:rPr kumimoji="1"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3</a:t>
            </a:r>
            <a:r>
              <a:rPr kumimoji="1"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月 </a:t>
            </a:r>
            <a:r>
              <a:rPr kumimoji="1" lang="zh-CN" altLang="en-US" sz="800" b="1" u="sng" dirty="0">
                <a:ln>
                  <a:solidFill>
                    <a:srgbClr val="4F81BD">
                      <a:alpha val="0"/>
                    </a:srgbClr>
                  </a:solidFill>
                </a:ln>
                <a:solidFill>
                  <a:prstClr val="black"/>
                </a:solidFill>
                <a:latin typeface="微软雅黑" pitchFamily="34" charset="-122"/>
                <a:ea typeface="微软雅黑" pitchFamily="34" charset="-122"/>
                <a:cs typeface="JBold" pitchFamily="18" charset="-127"/>
              </a:rPr>
              <a:t> </a:t>
            </a:r>
            <a:r>
              <a:rPr kumimoji="1"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现代</a:t>
            </a:r>
            <a:r>
              <a:rPr kumimoji="1"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a:t>
            </a:r>
            <a:r>
              <a:rPr kumimoji="1"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起亚进口整车国内总包物流</a:t>
            </a:r>
            <a:endParaRPr kumimoji="1"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marL="0" indent="0">
              <a:lnSpc>
                <a:spcPts val="1200"/>
              </a:lnSpc>
              <a:buFont typeface="Arial" pitchFamily="34" charset="0"/>
              <a:buNone/>
              <a:defRPr/>
            </a:pPr>
            <a:r>
              <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2007</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11</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月</a:t>
            </a:r>
            <a:r>
              <a:rPr lang="ko-KR" altLang="en-US" sz="800" b="1" u="sng"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全球购买业务开始</a:t>
            </a:r>
            <a:r>
              <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(HMMA.KMS.HAOS</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等</a:t>
            </a:r>
            <a:r>
              <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a:t>
            </a:r>
          </a:p>
          <a:p>
            <a:pPr marL="0" indent="0">
              <a:lnSpc>
                <a:spcPts val="1200"/>
              </a:lnSpc>
              <a:buFont typeface="Arial" pitchFamily="34" charset="0"/>
              <a:buNone/>
              <a:defRPr/>
            </a:pPr>
            <a:r>
              <a:rPr kumimoji="1"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                     </a:t>
            </a:r>
            <a:r>
              <a:rPr kumimoji="1"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现代摩比斯</a:t>
            </a:r>
            <a:r>
              <a:rPr kumimoji="1" lang="ko-KR" altLang="en-US" sz="800"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kumimoji="1"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BMP A/S </a:t>
            </a:r>
            <a:r>
              <a:rPr kumimoji="1"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零部件运输开始</a:t>
            </a:r>
            <a:endParaRPr kumimoji="1"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marL="0" indent="0">
              <a:lnSpc>
                <a:spcPts val="1200"/>
              </a:lnSpc>
              <a:buFont typeface="Arial" pitchFamily="34" charset="0"/>
              <a:buNone/>
              <a:defRPr/>
            </a:pPr>
            <a:r>
              <a:rPr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2008</a:t>
            </a:r>
            <a:r>
              <a:rPr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lang="en-US" altLang="zh-CN"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0</a:t>
            </a:r>
            <a:r>
              <a:rPr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7</a:t>
            </a:r>
            <a:r>
              <a:rPr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月</a:t>
            </a:r>
            <a:r>
              <a:rPr lang="ko-KR" altLang="en-US" sz="800"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天津</a:t>
            </a:r>
            <a:r>
              <a:rPr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a:t>
            </a:r>
            <a:r>
              <a:rPr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上海</a:t>
            </a:r>
            <a:r>
              <a:rPr kumimoji="1" lang="ko-KR" altLang="en-US" sz="800"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kumimoji="1"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CKD</a:t>
            </a:r>
            <a:r>
              <a:rPr kumimoji="1"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物流中心开始运营</a:t>
            </a:r>
            <a:endParaRPr kumimoji="1"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marL="0" indent="0">
              <a:lnSpc>
                <a:spcPts val="1200"/>
              </a:lnSpc>
              <a:buFont typeface="Arial" pitchFamily="34" charset="0"/>
              <a:buNone/>
              <a:defRPr/>
            </a:pPr>
            <a:r>
              <a:rPr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2008</a:t>
            </a:r>
            <a:r>
              <a:rPr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12</a:t>
            </a:r>
            <a:r>
              <a:rPr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月</a:t>
            </a:r>
            <a:r>
              <a:rPr lang="ko-KR" altLang="en-US" sz="800"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与中都物流签订合作协议书</a:t>
            </a:r>
            <a:endParaRPr lang="ko-KR" altLang="en-US" sz="800" dirty="0" smtClean="0">
              <a:ln>
                <a:solidFill>
                  <a:srgbClr val="4F81BD">
                    <a:alpha val="0"/>
                  </a:srgbClr>
                </a:solidFill>
              </a:ln>
              <a:solidFill>
                <a:prstClr val="black">
                  <a:lumMod val="75000"/>
                  <a:lumOff val="25000"/>
                </a:prstClr>
              </a:solidFill>
              <a:latin typeface="微软雅黑" pitchFamily="34" charset="-122"/>
              <a:ea typeface="현대하모니 L" pitchFamily="18" charset="-127"/>
              <a:cs typeface="JBold" pitchFamily="18" charset="-127"/>
            </a:endParaRPr>
          </a:p>
        </p:txBody>
      </p:sp>
      <p:sp>
        <p:nvSpPr>
          <p:cNvPr id="29" name="TextBox 28"/>
          <p:cNvSpPr txBox="1"/>
          <p:nvPr/>
        </p:nvSpPr>
        <p:spPr>
          <a:xfrm>
            <a:off x="2482357" y="3534530"/>
            <a:ext cx="2735044" cy="553998"/>
          </a:xfrm>
          <a:prstGeom prst="rect">
            <a:avLst/>
          </a:prstGeom>
          <a:noFill/>
        </p:spPr>
        <p:txBody>
          <a:bodyPr wrap="none">
            <a:spAutoFit/>
          </a:bodyPr>
          <a:lstStyle>
            <a:defPPr>
              <a:defRPr lang="ko-KR"/>
            </a:defPPr>
            <a:lvl1pPr marL="90488" indent="-90488" latinLnBrk="0">
              <a:lnSpc>
                <a:spcPts val="1300"/>
              </a:lnSpc>
              <a:buClr>
                <a:srgbClr val="D51F26"/>
              </a:buClr>
              <a:buFont typeface="Arial" pitchFamily="34" charset="0"/>
              <a:buChar char="•"/>
              <a:defRPr sz="900">
                <a:ln>
                  <a:solidFill>
                    <a:schemeClr val="accent1">
                      <a:alpha val="0"/>
                    </a:schemeClr>
                  </a:solidFill>
                </a:ln>
                <a:solidFill>
                  <a:schemeClr val="tx1">
                    <a:lumMod val="85000"/>
                    <a:lumOff val="15000"/>
                  </a:schemeClr>
                </a:solidFill>
                <a:latin typeface="CJ ONLYONE Medium" pitchFamily="18" charset="-127"/>
                <a:ea typeface="CJ ONLYONE Medium" pitchFamily="18" charset="-127"/>
              </a:defRPr>
            </a:lvl1pPr>
          </a:lstStyle>
          <a:p>
            <a:pPr marL="0" indent="0">
              <a:lnSpc>
                <a:spcPts val="1200"/>
              </a:lnSpc>
              <a:buFont typeface="Arial" pitchFamily="34" charset="0"/>
              <a:buNone/>
              <a:defRPr/>
            </a:pPr>
            <a:r>
              <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2009</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月</a:t>
            </a:r>
            <a:r>
              <a:rPr lang="ko-KR" altLang="en-US" sz="800" b="1" u="sng" dirty="0" smtClean="0">
                <a:ln>
                  <a:solidFill>
                    <a:srgbClr val="4F81BD">
                      <a:alpha val="0"/>
                    </a:srgbClr>
                  </a:solidFill>
                </a:ln>
                <a:solidFill>
                  <a:prstClr val="black"/>
                </a:solidFill>
                <a:latin typeface="微软雅黑" pitchFamily="34" charset="-122"/>
                <a:ea typeface="현대하모니 L" pitchFamily="18" charset="-127"/>
                <a:cs typeface="JBold" pitchFamily="18" charset="-127"/>
              </a:rPr>
              <a:t> </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盐城分公司运营及</a:t>
            </a:r>
            <a:r>
              <a:rPr kumimoji="1"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DYK</a:t>
            </a:r>
            <a:r>
              <a:rPr kumimoji="1"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相关业务开始</a:t>
            </a:r>
            <a:endParaRPr kumimoji="1"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marL="0" indent="0">
              <a:lnSpc>
                <a:spcPts val="1200"/>
              </a:lnSpc>
              <a:buFont typeface="Arial" pitchFamily="34" charset="0"/>
              <a:buNone/>
              <a:defRPr/>
            </a:pPr>
            <a:r>
              <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2010</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3</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月 天津子公司</a:t>
            </a:r>
            <a:r>
              <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法人</a:t>
            </a:r>
            <a:r>
              <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a:t>
            </a:r>
            <a:r>
              <a:rPr lang="zh-CN" altLang="en-US"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成立及全球购买业务转移</a:t>
            </a:r>
            <a:endParaRPr lang="en-US" altLang="ko-KR" sz="800" b="1" u="sng" dirty="0" smtClean="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marL="0" indent="0">
              <a:lnSpc>
                <a:spcPts val="1200"/>
              </a:lnSpc>
              <a:buFont typeface="Arial" pitchFamily="34" charset="0"/>
              <a:buNone/>
              <a:defRPr/>
            </a:pPr>
            <a:r>
              <a:rPr kumimoji="1"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2010</a:t>
            </a:r>
            <a:r>
              <a:rPr kumimoji="1"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年</a:t>
            </a:r>
            <a:r>
              <a:rPr kumimoji="1" lang="en-US" altLang="ko-KR"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10</a:t>
            </a:r>
            <a:r>
              <a:rPr kumimoji="1" lang="zh-CN" altLang="en-US" sz="800" dirty="0" smtClean="0">
                <a:ln>
                  <a:solidFill>
                    <a:srgbClr val="4F81BD">
                      <a:alpha val="0"/>
                    </a:srgbClr>
                  </a:solidFill>
                </a:ln>
                <a:solidFill>
                  <a:prstClr val="black"/>
                </a:solidFill>
                <a:latin typeface="微软雅黑" pitchFamily="34" charset="-122"/>
                <a:ea typeface="微软雅黑" pitchFamily="34" charset="-122"/>
                <a:cs typeface="JBold" pitchFamily="18" charset="-127"/>
              </a:rPr>
              <a:t>月 东风悦达起亚关联悦达集团签订合作协议书</a:t>
            </a:r>
            <a:endParaRPr lang="ko-KR" altLang="en-US" sz="800" dirty="0">
              <a:ln>
                <a:solidFill>
                  <a:srgbClr val="4F81BD">
                    <a:alpha val="0"/>
                  </a:srgbClr>
                </a:solidFill>
              </a:ln>
              <a:solidFill>
                <a:prstClr val="black">
                  <a:lumMod val="75000"/>
                  <a:lumOff val="25000"/>
                </a:prstClr>
              </a:solidFill>
              <a:latin typeface="微软雅黑" pitchFamily="34" charset="-122"/>
              <a:ea typeface="현대하모니 L" pitchFamily="18" charset="-127"/>
              <a:cs typeface="JBold" pitchFamily="18" charset="-127"/>
            </a:endParaRPr>
          </a:p>
        </p:txBody>
      </p:sp>
      <p:sp>
        <p:nvSpPr>
          <p:cNvPr id="34" name="Freeform 13"/>
          <p:cNvSpPr>
            <a:spLocks/>
          </p:cNvSpPr>
          <p:nvPr/>
        </p:nvSpPr>
        <p:spPr bwMode="auto">
          <a:xfrm>
            <a:off x="-663624" y="1911497"/>
            <a:ext cx="10375153" cy="4325816"/>
          </a:xfrm>
          <a:custGeom>
            <a:avLst/>
            <a:gdLst>
              <a:gd name="T0" fmla="*/ 0 w 2836"/>
              <a:gd name="T1" fmla="*/ 932 h 1279"/>
              <a:gd name="T2" fmla="*/ 2555 w 2836"/>
              <a:gd name="T3" fmla="*/ 129 h 1279"/>
              <a:gd name="T4" fmla="*/ 2488 w 2836"/>
              <a:gd name="T5" fmla="*/ 68 h 1279"/>
              <a:gd name="T6" fmla="*/ 2836 w 2836"/>
              <a:gd name="T7" fmla="*/ 0 h 1279"/>
              <a:gd name="T8" fmla="*/ 2759 w 2836"/>
              <a:gd name="T9" fmla="*/ 385 h 1279"/>
              <a:gd name="T10" fmla="*/ 2702 w 2836"/>
              <a:gd name="T11" fmla="*/ 315 h 1279"/>
              <a:gd name="T12" fmla="*/ 0 w 2836"/>
              <a:gd name="T13" fmla="*/ 932 h 1279"/>
            </a:gdLst>
            <a:ahLst/>
            <a:cxnLst>
              <a:cxn ang="0">
                <a:pos x="T0" y="T1"/>
              </a:cxn>
              <a:cxn ang="0">
                <a:pos x="T2" y="T3"/>
              </a:cxn>
              <a:cxn ang="0">
                <a:pos x="T4" y="T5"/>
              </a:cxn>
              <a:cxn ang="0">
                <a:pos x="T6" y="T7"/>
              </a:cxn>
              <a:cxn ang="0">
                <a:pos x="T8" y="T9"/>
              </a:cxn>
              <a:cxn ang="0">
                <a:pos x="T10" y="T11"/>
              </a:cxn>
              <a:cxn ang="0">
                <a:pos x="T12" y="T13"/>
              </a:cxn>
            </a:cxnLst>
            <a:rect l="0" t="0" r="r" b="b"/>
            <a:pathLst>
              <a:path w="2836" h="1279">
                <a:moveTo>
                  <a:pt x="0" y="932"/>
                </a:moveTo>
                <a:cubicBezTo>
                  <a:pt x="0" y="932"/>
                  <a:pt x="1582" y="1240"/>
                  <a:pt x="2555" y="129"/>
                </a:cubicBezTo>
                <a:cubicBezTo>
                  <a:pt x="2488" y="68"/>
                  <a:pt x="2488" y="68"/>
                  <a:pt x="2488" y="68"/>
                </a:cubicBezTo>
                <a:cubicBezTo>
                  <a:pt x="2836" y="0"/>
                  <a:pt x="2836" y="0"/>
                  <a:pt x="2836" y="0"/>
                </a:cubicBezTo>
                <a:cubicBezTo>
                  <a:pt x="2759" y="385"/>
                  <a:pt x="2759" y="385"/>
                  <a:pt x="2759" y="385"/>
                </a:cubicBezTo>
                <a:cubicBezTo>
                  <a:pt x="2702" y="315"/>
                  <a:pt x="2702" y="315"/>
                  <a:pt x="2702" y="315"/>
                </a:cubicBezTo>
                <a:cubicBezTo>
                  <a:pt x="2675" y="333"/>
                  <a:pt x="1528" y="1279"/>
                  <a:pt x="0" y="932"/>
                </a:cubicBezTo>
                <a:close/>
              </a:path>
            </a:pathLst>
          </a:custGeom>
          <a:gradFill flip="none" rotWithShape="1">
            <a:gsLst>
              <a:gs pos="0">
                <a:srgbClr val="1676B6">
                  <a:alpha val="20000"/>
                </a:srgbClr>
              </a:gs>
              <a:gs pos="44000">
                <a:srgbClr val="1676B6"/>
              </a:gs>
              <a:gs pos="89000">
                <a:schemeClr val="bg1">
                  <a:alpha val="0"/>
                  <a:lumMod val="0"/>
                  <a:lumOff val="100000"/>
                </a:schemeClr>
              </a:gs>
            </a:gsLst>
            <a:lin ang="108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000" dirty="0">
              <a:solidFill>
                <a:prstClr val="white"/>
              </a:solidFill>
              <a:latin typeface="微软雅黑" pitchFamily="34" charset="-122"/>
              <a:ea typeface="JBold" pitchFamily="18" charset="-127"/>
              <a:cs typeface="JBold" pitchFamily="18" charset="-127"/>
            </a:endParaRPr>
          </a:p>
        </p:txBody>
      </p:sp>
      <p:grpSp>
        <p:nvGrpSpPr>
          <p:cNvPr id="2" name="그룹 80"/>
          <p:cNvGrpSpPr>
            <a:grpSpLocks/>
          </p:cNvGrpSpPr>
          <p:nvPr/>
        </p:nvGrpSpPr>
        <p:grpSpPr bwMode="auto">
          <a:xfrm>
            <a:off x="746787" y="4897090"/>
            <a:ext cx="749829" cy="692150"/>
            <a:chOff x="5568825" y="3176972"/>
            <a:chExt cx="692108" cy="692108"/>
          </a:xfrm>
        </p:grpSpPr>
        <p:sp>
          <p:nvSpPr>
            <p:cNvPr id="26" name="타원 53"/>
            <p:cNvSpPr/>
            <p:nvPr/>
          </p:nvSpPr>
          <p:spPr>
            <a:xfrm>
              <a:off x="5568825" y="3176972"/>
              <a:ext cx="692108" cy="692108"/>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000">
                <a:solidFill>
                  <a:prstClr val="black"/>
                </a:solidFill>
                <a:latin typeface="微软雅黑" pitchFamily="34" charset="-122"/>
                <a:ea typeface="JBold" pitchFamily="18" charset="-127"/>
                <a:cs typeface="JBold" pitchFamily="18" charset="-127"/>
              </a:endParaRPr>
            </a:p>
          </p:txBody>
        </p:sp>
        <p:sp>
          <p:nvSpPr>
            <p:cNvPr id="27" name="TextBox 26"/>
            <p:cNvSpPr txBox="1"/>
            <p:nvPr/>
          </p:nvSpPr>
          <p:spPr>
            <a:xfrm>
              <a:off x="5660243" y="3355330"/>
              <a:ext cx="518158" cy="338533"/>
            </a:xfrm>
            <a:prstGeom prst="rect">
              <a:avLst/>
            </a:prstGeom>
            <a:noFill/>
            <a:ln w="19050">
              <a:noFill/>
            </a:ln>
          </p:spPr>
          <p:txBody>
            <a:bodyPr wrap="none">
              <a:spAutoFit/>
            </a:bodyPr>
            <a:lstStyle/>
            <a:p>
              <a:pPr algn="ctr" latinLnBrk="1">
                <a:defRPr/>
              </a:pP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2005~</a:t>
              </a:r>
            </a:p>
            <a:p>
              <a:pPr algn="ctr" latinLnBrk="1">
                <a:defRPr/>
              </a:pP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 2007</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年</a:t>
              </a:r>
              <a:endParaRPr lang="ko-KR" altLang="en-US" sz="800" dirty="0">
                <a:ln>
                  <a:solidFill>
                    <a:srgbClr val="4F81BD">
                      <a:alpha val="0"/>
                    </a:srgbClr>
                  </a:solidFill>
                </a:ln>
                <a:solidFill>
                  <a:prstClr val="black"/>
                </a:solidFill>
                <a:latin typeface="微软雅黑" pitchFamily="34" charset="-122"/>
                <a:ea typeface="현대하모니 L" pitchFamily="18" charset="-127"/>
                <a:cs typeface="JBold" pitchFamily="18" charset="-127"/>
              </a:endParaRPr>
            </a:p>
          </p:txBody>
        </p:sp>
      </p:grpSp>
      <p:grpSp>
        <p:nvGrpSpPr>
          <p:cNvPr id="3" name="그룹 77"/>
          <p:cNvGrpSpPr>
            <a:grpSpLocks/>
          </p:cNvGrpSpPr>
          <p:nvPr/>
        </p:nvGrpSpPr>
        <p:grpSpPr bwMode="auto">
          <a:xfrm>
            <a:off x="1797442" y="4825082"/>
            <a:ext cx="851302" cy="692150"/>
            <a:chOff x="5529629" y="3176972"/>
            <a:chExt cx="787573" cy="692108"/>
          </a:xfrm>
        </p:grpSpPr>
        <p:sp>
          <p:nvSpPr>
            <p:cNvPr id="23" name="타원 55"/>
            <p:cNvSpPr/>
            <p:nvPr/>
          </p:nvSpPr>
          <p:spPr>
            <a:xfrm>
              <a:off x="5568825" y="3176972"/>
              <a:ext cx="692108" cy="692108"/>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000">
                <a:solidFill>
                  <a:prstClr val="black"/>
                </a:solidFill>
                <a:latin typeface="微软雅黑" pitchFamily="34" charset="-122"/>
                <a:ea typeface="JBold" pitchFamily="18" charset="-127"/>
                <a:cs typeface="JBold" pitchFamily="18" charset="-127"/>
              </a:endParaRPr>
            </a:p>
          </p:txBody>
        </p:sp>
        <p:sp>
          <p:nvSpPr>
            <p:cNvPr id="24" name="TextBox 23"/>
            <p:cNvSpPr txBox="1"/>
            <p:nvPr/>
          </p:nvSpPr>
          <p:spPr>
            <a:xfrm>
              <a:off x="5529629" y="3349142"/>
              <a:ext cx="787573" cy="338533"/>
            </a:xfrm>
            <a:prstGeom prst="rect">
              <a:avLst/>
            </a:prstGeom>
            <a:noFill/>
            <a:ln w="19050">
              <a:noFill/>
            </a:ln>
          </p:spPr>
          <p:txBody>
            <a:bodyPr wrap="square">
              <a:spAutoFit/>
            </a:bodyPr>
            <a:lstStyle/>
            <a:p>
              <a:pPr algn="ctr" latinLnBrk="1">
                <a:defRPr/>
              </a:pP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2008~</a:t>
              </a:r>
            </a:p>
            <a:p>
              <a:pPr algn="ctr" latinLnBrk="1">
                <a:defRPr/>
              </a:pP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 2010</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年</a:t>
              </a:r>
              <a:endParaRPr lang="ko-KR" altLang="en-US" sz="800" dirty="0">
                <a:ln>
                  <a:solidFill>
                    <a:srgbClr val="4F81BD">
                      <a:alpha val="0"/>
                    </a:srgbClr>
                  </a:solidFill>
                </a:ln>
                <a:solidFill>
                  <a:prstClr val="black"/>
                </a:solidFill>
                <a:latin typeface="微软雅黑" pitchFamily="34" charset="-122"/>
                <a:ea typeface="현대하모니 L" pitchFamily="18" charset="-127"/>
                <a:cs typeface="JBold" pitchFamily="18" charset="-127"/>
              </a:endParaRPr>
            </a:p>
          </p:txBody>
        </p:sp>
      </p:grpSp>
      <p:grpSp>
        <p:nvGrpSpPr>
          <p:cNvPr id="5" name="그룹 74"/>
          <p:cNvGrpSpPr>
            <a:grpSpLocks/>
          </p:cNvGrpSpPr>
          <p:nvPr/>
        </p:nvGrpSpPr>
        <p:grpSpPr bwMode="auto">
          <a:xfrm>
            <a:off x="2929044" y="4579212"/>
            <a:ext cx="871828" cy="794004"/>
            <a:chOff x="5364439" y="3246793"/>
            <a:chExt cx="692108" cy="692108"/>
          </a:xfrm>
        </p:grpSpPr>
        <p:sp>
          <p:nvSpPr>
            <p:cNvPr id="20" name="타원 58"/>
            <p:cNvSpPr/>
            <p:nvPr/>
          </p:nvSpPr>
          <p:spPr>
            <a:xfrm>
              <a:off x="5364439" y="3246793"/>
              <a:ext cx="692108" cy="692108"/>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000">
                <a:solidFill>
                  <a:prstClr val="black"/>
                </a:solidFill>
                <a:latin typeface="微软雅黑" pitchFamily="34" charset="-122"/>
                <a:ea typeface="JBold" pitchFamily="18" charset="-127"/>
                <a:cs typeface="JBold" pitchFamily="18" charset="-127"/>
              </a:endParaRPr>
            </a:p>
          </p:txBody>
        </p:sp>
        <p:sp>
          <p:nvSpPr>
            <p:cNvPr id="21" name="TextBox 20"/>
            <p:cNvSpPr txBox="1"/>
            <p:nvPr/>
          </p:nvSpPr>
          <p:spPr>
            <a:xfrm>
              <a:off x="5491351" y="3438868"/>
              <a:ext cx="445650" cy="295107"/>
            </a:xfrm>
            <a:prstGeom prst="rect">
              <a:avLst/>
            </a:prstGeom>
            <a:noFill/>
            <a:ln w="19050">
              <a:noFill/>
            </a:ln>
          </p:spPr>
          <p:txBody>
            <a:bodyPr wrap="none">
              <a:spAutoFit/>
            </a:bodyPr>
            <a:lstStyle/>
            <a:p>
              <a:pPr algn="ctr" latinLnBrk="1">
                <a:defRPr/>
              </a:pP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2011~</a:t>
              </a:r>
            </a:p>
            <a:p>
              <a:pPr algn="ctr" latinLnBrk="1">
                <a:defRPr/>
              </a:pPr>
              <a:r>
                <a:rPr lang="en-US" altLang="ko-KR" sz="800" dirty="0">
                  <a:ln>
                    <a:solidFill>
                      <a:srgbClr val="4F81BD">
                        <a:alpha val="0"/>
                      </a:srgbClr>
                    </a:solidFill>
                  </a:ln>
                  <a:solidFill>
                    <a:prstClr val="black"/>
                  </a:solidFill>
                  <a:latin typeface="微软雅黑" pitchFamily="34" charset="-122"/>
                  <a:ea typeface="微软雅黑" pitchFamily="34" charset="-122"/>
                  <a:cs typeface="JBold" pitchFamily="18" charset="-127"/>
                </a:rPr>
                <a:t> 2013</a:t>
              </a:r>
              <a:r>
                <a:rPr lang="zh-CN" altLang="en-US" sz="800" dirty="0">
                  <a:ln>
                    <a:solidFill>
                      <a:srgbClr val="4F81BD">
                        <a:alpha val="0"/>
                      </a:srgbClr>
                    </a:solidFill>
                  </a:ln>
                  <a:solidFill>
                    <a:prstClr val="black"/>
                  </a:solidFill>
                  <a:latin typeface="微软雅黑" pitchFamily="34" charset="-122"/>
                  <a:ea typeface="微软雅黑" pitchFamily="34" charset="-122"/>
                  <a:cs typeface="JBold" pitchFamily="18" charset="-127"/>
                </a:rPr>
                <a:t>年</a:t>
              </a:r>
              <a:endParaRPr lang="ko-KR" altLang="en-US" sz="800" dirty="0">
                <a:ln>
                  <a:solidFill>
                    <a:srgbClr val="4F81BD">
                      <a:alpha val="0"/>
                    </a:srgbClr>
                  </a:solidFill>
                </a:ln>
                <a:solidFill>
                  <a:prstClr val="black"/>
                </a:solidFill>
                <a:latin typeface="微软雅黑" pitchFamily="34" charset="-122"/>
                <a:ea typeface="현대하모니 L" pitchFamily="18" charset="-127"/>
                <a:cs typeface="JBold" pitchFamily="18" charset="-127"/>
              </a:endParaRPr>
            </a:p>
          </p:txBody>
        </p:sp>
      </p:grpSp>
      <p:grpSp>
        <p:nvGrpSpPr>
          <p:cNvPr id="7" name="그룹 18"/>
          <p:cNvGrpSpPr>
            <a:grpSpLocks/>
          </p:cNvGrpSpPr>
          <p:nvPr/>
        </p:nvGrpSpPr>
        <p:grpSpPr bwMode="auto">
          <a:xfrm>
            <a:off x="4142532" y="4221088"/>
            <a:ext cx="954484" cy="881062"/>
            <a:chOff x="5568824" y="2987735"/>
            <a:chExt cx="881345" cy="881345"/>
          </a:xfrm>
        </p:grpSpPr>
        <p:sp>
          <p:nvSpPr>
            <p:cNvPr id="17" name="타원 62"/>
            <p:cNvSpPr/>
            <p:nvPr/>
          </p:nvSpPr>
          <p:spPr>
            <a:xfrm>
              <a:off x="5568824" y="2987735"/>
              <a:ext cx="881345" cy="881345"/>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000">
                <a:solidFill>
                  <a:prstClr val="black"/>
                </a:solidFill>
                <a:latin typeface="微软雅黑" pitchFamily="34" charset="-122"/>
                <a:ea typeface="JBold" pitchFamily="18" charset="-127"/>
                <a:cs typeface="JBold" pitchFamily="18" charset="-127"/>
              </a:endParaRPr>
            </a:p>
          </p:txBody>
        </p:sp>
        <p:sp>
          <p:nvSpPr>
            <p:cNvPr id="18" name="TextBox 17"/>
            <p:cNvSpPr txBox="1"/>
            <p:nvPr/>
          </p:nvSpPr>
          <p:spPr>
            <a:xfrm>
              <a:off x="5661606" y="3218883"/>
              <a:ext cx="658973" cy="415631"/>
            </a:xfrm>
            <a:prstGeom prst="rect">
              <a:avLst/>
            </a:prstGeom>
            <a:noFill/>
            <a:ln w="19050">
              <a:noFill/>
            </a:ln>
          </p:spPr>
          <p:txBody>
            <a:bodyPr wrap="none">
              <a:spAutoFit/>
            </a:bodyPr>
            <a:lstStyle/>
            <a:p>
              <a:pPr algn="ctr" latinLnBrk="1">
                <a:defRPr/>
              </a:pPr>
              <a:r>
                <a:rPr lang="en-US" altLang="ko-KR" sz="1050" dirty="0">
                  <a:ln>
                    <a:solidFill>
                      <a:srgbClr val="4F81BD">
                        <a:alpha val="0"/>
                      </a:srgbClr>
                    </a:solidFill>
                  </a:ln>
                  <a:solidFill>
                    <a:prstClr val="black"/>
                  </a:solidFill>
                  <a:latin typeface="微软雅黑" pitchFamily="34" charset="-122"/>
                  <a:ea typeface="微软雅黑" pitchFamily="34" charset="-122"/>
                  <a:cs typeface="JBold" pitchFamily="18" charset="-127"/>
                </a:rPr>
                <a:t>2014~</a:t>
              </a:r>
            </a:p>
            <a:p>
              <a:pPr algn="ctr" latinLnBrk="1">
                <a:defRPr/>
              </a:pPr>
              <a:r>
                <a:rPr lang="en-US" altLang="ko-KR" sz="1050" dirty="0">
                  <a:ln>
                    <a:solidFill>
                      <a:srgbClr val="4F81BD">
                        <a:alpha val="0"/>
                      </a:srgbClr>
                    </a:solidFill>
                  </a:ln>
                  <a:solidFill>
                    <a:prstClr val="black"/>
                  </a:solidFill>
                  <a:latin typeface="微软雅黑" pitchFamily="34" charset="-122"/>
                  <a:ea typeface="微软雅黑" pitchFamily="34" charset="-122"/>
                  <a:cs typeface="JBold" pitchFamily="18" charset="-127"/>
                </a:rPr>
                <a:t>  2016</a:t>
              </a:r>
              <a:r>
                <a:rPr lang="zh-CN" altLang="en-US" sz="1050" dirty="0">
                  <a:ln>
                    <a:solidFill>
                      <a:srgbClr val="4F81BD">
                        <a:alpha val="0"/>
                      </a:srgbClr>
                    </a:solidFill>
                  </a:ln>
                  <a:solidFill>
                    <a:prstClr val="black"/>
                  </a:solidFill>
                  <a:latin typeface="微软雅黑" pitchFamily="34" charset="-122"/>
                  <a:ea typeface="微软雅黑" pitchFamily="34" charset="-122"/>
                  <a:cs typeface="JBold" pitchFamily="18" charset="-127"/>
                </a:rPr>
                <a:t>年</a:t>
              </a:r>
              <a:endParaRPr lang="en-US" altLang="ko-KR" sz="1050" dirty="0">
                <a:ln>
                  <a:solidFill>
                    <a:srgbClr val="4F81BD">
                      <a:alpha val="0"/>
                    </a:srgbClr>
                  </a:solidFill>
                </a:ln>
                <a:solidFill>
                  <a:prstClr val="black"/>
                </a:solidFill>
                <a:latin typeface="微软雅黑" pitchFamily="34" charset="-122"/>
                <a:ea typeface="微软雅黑" pitchFamily="34" charset="-122"/>
                <a:cs typeface="JBold" pitchFamily="18" charset="-127"/>
              </a:endParaRPr>
            </a:p>
          </p:txBody>
        </p:sp>
      </p:grpSp>
      <p:grpSp>
        <p:nvGrpSpPr>
          <p:cNvPr id="8" name="그룹 5"/>
          <p:cNvGrpSpPr>
            <a:grpSpLocks/>
          </p:cNvGrpSpPr>
          <p:nvPr/>
        </p:nvGrpSpPr>
        <p:grpSpPr bwMode="auto">
          <a:xfrm>
            <a:off x="5544407" y="3789040"/>
            <a:ext cx="1064777" cy="976404"/>
            <a:chOff x="6743319" y="1924745"/>
            <a:chExt cx="1076223" cy="1105277"/>
          </a:xfrm>
        </p:grpSpPr>
        <p:sp>
          <p:nvSpPr>
            <p:cNvPr id="14" name="타원 64"/>
            <p:cNvSpPr/>
            <p:nvPr/>
          </p:nvSpPr>
          <p:spPr>
            <a:xfrm>
              <a:off x="6743319" y="1924745"/>
              <a:ext cx="1076223" cy="1076223"/>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000" dirty="0">
                <a:solidFill>
                  <a:prstClr val="black"/>
                </a:solidFill>
                <a:latin typeface="微软雅黑" pitchFamily="34" charset="-122"/>
                <a:ea typeface="JBold" pitchFamily="18" charset="-127"/>
                <a:cs typeface="JBold" pitchFamily="18" charset="-127"/>
              </a:endParaRPr>
            </a:p>
          </p:txBody>
        </p:sp>
        <p:sp>
          <p:nvSpPr>
            <p:cNvPr id="15" name="TextBox 14"/>
            <p:cNvSpPr txBox="1"/>
            <p:nvPr/>
          </p:nvSpPr>
          <p:spPr>
            <a:xfrm>
              <a:off x="6828145" y="2193864"/>
              <a:ext cx="902796" cy="836158"/>
            </a:xfrm>
            <a:prstGeom prst="rect">
              <a:avLst/>
            </a:prstGeom>
            <a:noFill/>
            <a:ln w="19050">
              <a:noFill/>
            </a:ln>
          </p:spPr>
          <p:txBody>
            <a:bodyPr wrap="none">
              <a:spAutoFit/>
            </a:bodyPr>
            <a:lstStyle/>
            <a:p>
              <a:pPr algn="ctr" latinLnBrk="1">
                <a:defRPr/>
              </a:pPr>
              <a:r>
                <a:rPr lang="en-US" altLang="ko-KR" sz="1400" dirty="0">
                  <a:ln>
                    <a:solidFill>
                      <a:srgbClr val="4F81BD">
                        <a:alpha val="0"/>
                      </a:srgbClr>
                    </a:solidFill>
                  </a:ln>
                  <a:solidFill>
                    <a:prstClr val="black"/>
                  </a:solidFill>
                  <a:latin typeface="微软雅黑" pitchFamily="34" charset="-122"/>
                  <a:ea typeface="微软雅黑" pitchFamily="34" charset="-122"/>
                  <a:cs typeface="JBold" pitchFamily="18" charset="-127"/>
                </a:rPr>
                <a:t>2017~</a:t>
              </a:r>
            </a:p>
            <a:p>
              <a:pPr algn="ctr" latinLnBrk="1">
                <a:defRPr/>
              </a:pPr>
              <a:r>
                <a:rPr kumimoji="1" lang="en-US" altLang="ko-KR" sz="1400" dirty="0">
                  <a:ln>
                    <a:solidFill>
                      <a:srgbClr val="4F81BD">
                        <a:alpha val="0"/>
                      </a:srgbClr>
                    </a:solidFill>
                  </a:ln>
                  <a:solidFill>
                    <a:prstClr val="black"/>
                  </a:solidFill>
                  <a:latin typeface="微软雅黑" pitchFamily="34" charset="-122"/>
                  <a:ea typeface="微软雅黑" pitchFamily="34" charset="-122"/>
                  <a:cs typeface="JBold" pitchFamily="18" charset="-127"/>
                </a:rPr>
                <a:t>  2019</a:t>
              </a:r>
              <a:r>
                <a:rPr kumimoji="1" lang="zh-CN" altLang="en-US" sz="1400" dirty="0">
                  <a:ln>
                    <a:solidFill>
                      <a:srgbClr val="4F81BD">
                        <a:alpha val="0"/>
                      </a:srgbClr>
                    </a:solidFill>
                  </a:ln>
                  <a:solidFill>
                    <a:prstClr val="black"/>
                  </a:solidFill>
                  <a:latin typeface="微软雅黑" pitchFamily="34" charset="-122"/>
                  <a:ea typeface="微软雅黑" pitchFamily="34" charset="-122"/>
                  <a:cs typeface="JBold" pitchFamily="18" charset="-127"/>
                </a:rPr>
                <a:t>年</a:t>
              </a:r>
              <a:endParaRPr lang="en-US" altLang="ko-KR" sz="1400" dirty="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algn="ctr" latinLnBrk="1">
                <a:defRPr/>
              </a:pPr>
              <a:endParaRPr lang="en-US" altLang="ko-KR" sz="1400" dirty="0">
                <a:ln>
                  <a:solidFill>
                    <a:srgbClr val="4F81BD">
                      <a:alpha val="0"/>
                    </a:srgbClr>
                  </a:solidFill>
                </a:ln>
                <a:solidFill>
                  <a:prstClr val="black"/>
                </a:solidFill>
                <a:latin typeface="微软雅黑" pitchFamily="34" charset="-122"/>
                <a:ea typeface="微软雅黑" pitchFamily="34" charset="-122"/>
                <a:cs typeface="JBold" pitchFamily="18" charset="-127"/>
              </a:endParaRPr>
            </a:p>
          </p:txBody>
        </p:sp>
      </p:grpSp>
      <p:sp>
        <p:nvSpPr>
          <p:cNvPr id="35" name="矩形 34"/>
          <p:cNvSpPr/>
          <p:nvPr/>
        </p:nvSpPr>
        <p:spPr>
          <a:xfrm>
            <a:off x="4942806" y="518607"/>
            <a:ext cx="4930426" cy="2516073"/>
          </a:xfrm>
          <a:prstGeom prst="rect">
            <a:avLst/>
          </a:prstGeom>
        </p:spPr>
        <p:txBody>
          <a:bodyPr wrap="square">
            <a:spAutoFit/>
          </a:bodyPr>
          <a:lstStyle/>
          <a:p>
            <a:pPr fontAlgn="base" latinLnBrk="1">
              <a:lnSpc>
                <a:spcPct val="150000"/>
              </a:lnSpc>
              <a:spcBef>
                <a:spcPct val="0"/>
              </a:spcBef>
              <a:spcAft>
                <a:spcPct val="0"/>
              </a:spcAft>
              <a:defRPr/>
            </a:pPr>
            <a:endParaRPr kumimoji="1" lang="en-US" altLang="ko-KR" sz="1050" b="1" u="sng" dirty="0">
              <a:solidFill>
                <a:prstClr val="black"/>
              </a:solidFill>
              <a:latin typeface="微软雅黑" pitchFamily="34" charset="-122"/>
              <a:ea typeface="微软雅黑" pitchFamily="34" charset="-122"/>
              <a:cs typeface="JBold" pitchFamily="18" charset="-127"/>
            </a:endParaRPr>
          </a:p>
          <a:p>
            <a:pPr fontAlgn="base" latinLnBrk="1">
              <a:lnSpc>
                <a:spcPct val="150000"/>
              </a:lnSpc>
              <a:spcBef>
                <a:spcPct val="0"/>
              </a:spcBef>
              <a:spcAft>
                <a:spcPct val="0"/>
              </a:spcAft>
              <a:defRPr/>
            </a:pPr>
            <a:r>
              <a:rPr kumimoji="1" lang="en-US" altLang="ko-KR" sz="1050" dirty="0">
                <a:solidFill>
                  <a:prstClr val="black"/>
                </a:solidFill>
                <a:latin typeface="微软雅黑" pitchFamily="34" charset="-122"/>
                <a:ea typeface="微软雅黑" pitchFamily="34" charset="-122"/>
                <a:cs typeface="JBold" pitchFamily="18" charset="-127"/>
              </a:rPr>
              <a:t>2014</a:t>
            </a:r>
            <a:r>
              <a:rPr kumimoji="1" lang="zh-CN" altLang="en-US" sz="1050" dirty="0">
                <a:solidFill>
                  <a:prstClr val="black"/>
                </a:solidFill>
                <a:latin typeface="微软雅黑" pitchFamily="34" charset="-122"/>
                <a:ea typeface="微软雅黑" pitchFamily="34" charset="-122"/>
                <a:cs typeface="JBold" pitchFamily="18" charset="-127"/>
              </a:rPr>
              <a:t>年 </a:t>
            </a:r>
            <a:r>
              <a:rPr kumimoji="1" lang="en-US" altLang="zh-CN" sz="1050" dirty="0">
                <a:solidFill>
                  <a:prstClr val="black"/>
                </a:solidFill>
                <a:latin typeface="微软雅黑" pitchFamily="34" charset="-122"/>
                <a:ea typeface="微软雅黑" pitchFamily="34" charset="-122"/>
                <a:cs typeface="JBold" pitchFamily="18" charset="-127"/>
              </a:rPr>
              <a:t>08</a:t>
            </a:r>
            <a:r>
              <a:rPr kumimoji="1" lang="zh-CN" altLang="en-US" sz="1050" dirty="0">
                <a:solidFill>
                  <a:prstClr val="black"/>
                </a:solidFill>
                <a:latin typeface="微软雅黑" pitchFamily="34" charset="-122"/>
                <a:ea typeface="微软雅黑" pitchFamily="34" charset="-122"/>
                <a:cs typeface="JBold" pitchFamily="18" charset="-127"/>
              </a:rPr>
              <a:t>月  四川格罗唯视新工厂破土动工 </a:t>
            </a:r>
            <a:endParaRPr kumimoji="1" lang="en-US" altLang="zh-CN" sz="1050" dirty="0">
              <a:solidFill>
                <a:prstClr val="black"/>
              </a:solidFill>
              <a:latin typeface="微软雅黑" pitchFamily="34" charset="-122"/>
              <a:ea typeface="微软雅黑" pitchFamily="34" charset="-122"/>
              <a:cs typeface="JBold" pitchFamily="18" charset="-127"/>
            </a:endParaRPr>
          </a:p>
          <a:p>
            <a:pPr fontAlgn="base" latinLnBrk="1">
              <a:lnSpc>
                <a:spcPct val="150000"/>
              </a:lnSpc>
              <a:spcBef>
                <a:spcPct val="0"/>
              </a:spcBef>
              <a:spcAft>
                <a:spcPct val="0"/>
              </a:spcAft>
              <a:defRPr/>
            </a:pPr>
            <a:r>
              <a:rPr kumimoji="1" lang="en-US" altLang="ko-KR" sz="1050" dirty="0">
                <a:solidFill>
                  <a:prstClr val="black"/>
                </a:solidFill>
                <a:latin typeface="微软雅黑" pitchFamily="34" charset="-122"/>
                <a:ea typeface="微软雅黑" pitchFamily="34" charset="-122"/>
                <a:cs typeface="JBold" pitchFamily="18" charset="-127"/>
              </a:rPr>
              <a:t>2015</a:t>
            </a:r>
            <a:r>
              <a:rPr kumimoji="1" lang="zh-CN" altLang="en-US" sz="1050" dirty="0">
                <a:solidFill>
                  <a:prstClr val="black"/>
                </a:solidFill>
                <a:latin typeface="微软雅黑" pitchFamily="34" charset="-122"/>
                <a:ea typeface="微软雅黑" pitchFamily="34" charset="-122"/>
                <a:cs typeface="JBold" pitchFamily="18" charset="-127"/>
              </a:rPr>
              <a:t>年</a:t>
            </a:r>
            <a:r>
              <a:rPr kumimoji="1" lang="ko-KR" altLang="en-US" sz="1050" dirty="0">
                <a:solidFill>
                  <a:prstClr val="black"/>
                </a:solidFill>
                <a:latin typeface="微软雅黑" pitchFamily="34" charset="-122"/>
                <a:ea typeface="微软雅黑" pitchFamily="34" charset="-122"/>
                <a:cs typeface="JBold" pitchFamily="18" charset="-127"/>
              </a:rPr>
              <a:t> </a:t>
            </a:r>
            <a:r>
              <a:rPr kumimoji="1" lang="en-US" altLang="ko-KR" sz="1050" dirty="0">
                <a:solidFill>
                  <a:prstClr val="black"/>
                </a:solidFill>
                <a:latin typeface="微软雅黑" pitchFamily="34" charset="-122"/>
                <a:ea typeface="微软雅黑" pitchFamily="34" charset="-122"/>
                <a:cs typeface="JBold" pitchFamily="18" charset="-127"/>
              </a:rPr>
              <a:t>03</a:t>
            </a:r>
            <a:r>
              <a:rPr kumimoji="1" lang="zh-CN" altLang="en-US" sz="1050" dirty="0">
                <a:solidFill>
                  <a:prstClr val="black"/>
                </a:solidFill>
                <a:latin typeface="微软雅黑" pitchFamily="34" charset="-122"/>
                <a:ea typeface="微软雅黑" pitchFamily="34" charset="-122"/>
                <a:cs typeface="JBold" pitchFamily="18" charset="-127"/>
              </a:rPr>
              <a:t>月  加入中国物流与采购联合会汽车物流分会常务理事会员</a:t>
            </a:r>
            <a:endParaRPr kumimoji="1" lang="en-US" altLang="zh-CN" sz="1050" dirty="0">
              <a:solidFill>
                <a:prstClr val="black"/>
              </a:solidFill>
              <a:latin typeface="微软雅黑" pitchFamily="34" charset="-122"/>
              <a:ea typeface="微软雅黑" pitchFamily="34" charset="-122"/>
              <a:cs typeface="JBold" pitchFamily="18" charset="-127"/>
            </a:endParaRPr>
          </a:p>
          <a:p>
            <a:pPr fontAlgn="base" latinLnBrk="1">
              <a:lnSpc>
                <a:spcPct val="150000"/>
              </a:lnSpc>
              <a:spcBef>
                <a:spcPct val="0"/>
              </a:spcBef>
              <a:spcAft>
                <a:spcPct val="0"/>
              </a:spcAft>
              <a:defRPr/>
            </a:pPr>
            <a:r>
              <a:rPr kumimoji="1" lang="en-US" altLang="zh-CN" sz="1050" b="1" u="sng" dirty="0">
                <a:solidFill>
                  <a:prstClr val="black"/>
                </a:solidFill>
                <a:latin typeface="微软雅黑" pitchFamily="34" charset="-122"/>
                <a:ea typeface="微软雅黑" pitchFamily="34" charset="-122"/>
                <a:cs typeface="JBold" pitchFamily="18" charset="-127"/>
              </a:rPr>
              <a:t>2015</a:t>
            </a:r>
            <a:r>
              <a:rPr kumimoji="1" lang="zh-CN" altLang="en-US" sz="1050" b="1" u="sng" dirty="0">
                <a:solidFill>
                  <a:prstClr val="black"/>
                </a:solidFill>
                <a:latin typeface="微软雅黑" pitchFamily="34" charset="-122"/>
                <a:ea typeface="微软雅黑" pitchFamily="34" charset="-122"/>
                <a:cs typeface="JBold" pitchFamily="18" charset="-127"/>
              </a:rPr>
              <a:t>年 </a:t>
            </a:r>
            <a:r>
              <a:rPr kumimoji="1" lang="en-US" altLang="zh-CN" sz="1050" b="1" u="sng" dirty="0">
                <a:solidFill>
                  <a:prstClr val="black"/>
                </a:solidFill>
                <a:latin typeface="微软雅黑" pitchFamily="34" charset="-122"/>
                <a:ea typeface="微软雅黑" pitchFamily="34" charset="-122"/>
                <a:cs typeface="JBold" pitchFamily="18" charset="-127"/>
              </a:rPr>
              <a:t>10</a:t>
            </a:r>
            <a:r>
              <a:rPr kumimoji="1" lang="zh-CN" altLang="en-US" sz="1050" b="1" u="sng" dirty="0">
                <a:solidFill>
                  <a:prstClr val="black"/>
                </a:solidFill>
                <a:latin typeface="微软雅黑" pitchFamily="34" charset="-122"/>
                <a:ea typeface="微软雅黑" pitchFamily="34" charset="-122"/>
                <a:cs typeface="JBold" pitchFamily="18" charset="-127"/>
              </a:rPr>
              <a:t>月  四川格罗维视新工厂竣工并投入运营</a:t>
            </a:r>
            <a:endParaRPr kumimoji="1" lang="en-US" altLang="zh-CN" sz="1050" b="1" u="sng" dirty="0">
              <a:solidFill>
                <a:prstClr val="black"/>
              </a:solidFill>
              <a:latin typeface="微软雅黑" pitchFamily="34" charset="-122"/>
              <a:ea typeface="微软雅黑" pitchFamily="34" charset="-122"/>
              <a:cs typeface="JBold" pitchFamily="18" charset="-127"/>
            </a:endParaRPr>
          </a:p>
          <a:p>
            <a:pPr fontAlgn="base" latinLnBrk="1">
              <a:lnSpc>
                <a:spcPct val="150000"/>
              </a:lnSpc>
              <a:spcBef>
                <a:spcPct val="0"/>
              </a:spcBef>
              <a:spcAft>
                <a:spcPct val="0"/>
              </a:spcAft>
              <a:defRPr/>
            </a:pPr>
            <a:r>
              <a:rPr kumimoji="1" lang="en-US" altLang="zh-CN" sz="1050" b="1" u="sng" dirty="0">
                <a:solidFill>
                  <a:prstClr val="black"/>
                </a:solidFill>
                <a:latin typeface="微软雅黑" pitchFamily="34" charset="-122"/>
                <a:ea typeface="微软雅黑" pitchFamily="34" charset="-122"/>
                <a:cs typeface="JBold" pitchFamily="18" charset="-127"/>
              </a:rPr>
              <a:t>2016</a:t>
            </a:r>
            <a:r>
              <a:rPr kumimoji="1" lang="zh-CN" altLang="en-US" sz="1050" b="1" u="sng" dirty="0">
                <a:solidFill>
                  <a:prstClr val="black"/>
                </a:solidFill>
                <a:latin typeface="微软雅黑" pitchFamily="34" charset="-122"/>
                <a:ea typeface="微软雅黑" pitchFamily="34" charset="-122"/>
                <a:cs typeface="JBold" pitchFamily="18" charset="-127"/>
              </a:rPr>
              <a:t>年 </a:t>
            </a:r>
            <a:r>
              <a:rPr kumimoji="1" lang="en-US" altLang="zh-CN" sz="1050" b="1" u="sng" dirty="0">
                <a:solidFill>
                  <a:prstClr val="black"/>
                </a:solidFill>
                <a:latin typeface="微软雅黑" pitchFamily="34" charset="-122"/>
                <a:ea typeface="微软雅黑" pitchFamily="34" charset="-122"/>
                <a:cs typeface="JBold" pitchFamily="18" charset="-127"/>
              </a:rPr>
              <a:t>03</a:t>
            </a:r>
            <a:r>
              <a:rPr kumimoji="1" lang="zh-CN" altLang="en-US" sz="1050" b="1" u="sng" dirty="0">
                <a:solidFill>
                  <a:prstClr val="black"/>
                </a:solidFill>
                <a:latin typeface="微软雅黑" pitchFamily="34" charset="-122"/>
                <a:ea typeface="微软雅黑" pitchFamily="34" charset="-122"/>
                <a:cs typeface="JBold" pitchFamily="18" charset="-127"/>
              </a:rPr>
              <a:t>月  沧州格罗维视成立并开始业务</a:t>
            </a:r>
            <a:endParaRPr kumimoji="1" lang="en-US" altLang="zh-CN" sz="1050" b="1" u="sng" dirty="0">
              <a:solidFill>
                <a:prstClr val="black"/>
              </a:solidFill>
              <a:latin typeface="微软雅黑" pitchFamily="34" charset="-122"/>
              <a:ea typeface="微软雅黑" pitchFamily="34" charset="-122"/>
              <a:cs typeface="JBold" pitchFamily="18" charset="-127"/>
            </a:endParaRPr>
          </a:p>
          <a:p>
            <a:pPr fontAlgn="base" latinLnBrk="1">
              <a:lnSpc>
                <a:spcPct val="150000"/>
              </a:lnSpc>
              <a:spcBef>
                <a:spcPct val="0"/>
              </a:spcBef>
              <a:spcAft>
                <a:spcPct val="0"/>
              </a:spcAft>
              <a:defRPr/>
            </a:pPr>
            <a:r>
              <a:rPr kumimoji="1" lang="en-US" altLang="zh-CN" sz="1050" b="1" u="sng" dirty="0">
                <a:solidFill>
                  <a:prstClr val="black"/>
                </a:solidFill>
                <a:latin typeface="微软雅黑" pitchFamily="34" charset="-122"/>
                <a:ea typeface="微软雅黑" pitchFamily="34" charset="-122"/>
                <a:cs typeface="JBold" pitchFamily="18" charset="-127"/>
              </a:rPr>
              <a:t>2017</a:t>
            </a:r>
            <a:r>
              <a:rPr kumimoji="1" lang="zh-CN" altLang="en-US" sz="1050" b="1" u="sng" dirty="0">
                <a:solidFill>
                  <a:prstClr val="black"/>
                </a:solidFill>
                <a:latin typeface="微软雅黑" pitchFamily="34" charset="-122"/>
                <a:ea typeface="微软雅黑" pitchFamily="34" charset="-122"/>
                <a:cs typeface="JBold" pitchFamily="18" charset="-127"/>
              </a:rPr>
              <a:t>年 </a:t>
            </a:r>
            <a:r>
              <a:rPr kumimoji="1" lang="en-US" altLang="zh-CN" sz="1050" b="1" u="sng" dirty="0">
                <a:solidFill>
                  <a:prstClr val="black"/>
                </a:solidFill>
                <a:latin typeface="微软雅黑" pitchFamily="34" charset="-122"/>
                <a:ea typeface="微软雅黑" pitchFamily="34" charset="-122"/>
                <a:cs typeface="JBold" pitchFamily="18" charset="-127"/>
              </a:rPr>
              <a:t>01</a:t>
            </a:r>
            <a:r>
              <a:rPr kumimoji="1" lang="zh-CN" altLang="en-US" sz="1050" b="1" u="sng" dirty="0">
                <a:solidFill>
                  <a:prstClr val="black"/>
                </a:solidFill>
                <a:latin typeface="微软雅黑" pitchFamily="34" charset="-122"/>
                <a:ea typeface="微软雅黑" pitchFamily="34" charset="-122"/>
                <a:cs typeface="JBold" pitchFamily="18" charset="-127"/>
              </a:rPr>
              <a:t>月  设立重庆格罗唯视法人</a:t>
            </a:r>
            <a:endParaRPr kumimoji="1" lang="en-US" altLang="zh-CN" sz="1050" b="1" u="sng" dirty="0">
              <a:solidFill>
                <a:prstClr val="black"/>
              </a:solidFill>
              <a:latin typeface="微软雅黑" pitchFamily="34" charset="-122"/>
              <a:ea typeface="微软雅黑" pitchFamily="34" charset="-122"/>
              <a:cs typeface="JBold" pitchFamily="18" charset="-127"/>
            </a:endParaRPr>
          </a:p>
          <a:p>
            <a:pPr fontAlgn="base" latinLnBrk="1">
              <a:lnSpc>
                <a:spcPct val="150000"/>
              </a:lnSpc>
              <a:spcBef>
                <a:spcPct val="0"/>
              </a:spcBef>
              <a:spcAft>
                <a:spcPct val="0"/>
              </a:spcAft>
              <a:defRPr/>
            </a:pPr>
            <a:r>
              <a:rPr kumimoji="1" lang="en-US" altLang="zh-CN" sz="1050" b="1" u="sng" dirty="0">
                <a:solidFill>
                  <a:prstClr val="black"/>
                </a:solidFill>
                <a:latin typeface="微软雅黑" pitchFamily="34" charset="-122"/>
                <a:ea typeface="微软雅黑" pitchFamily="34" charset="-122"/>
                <a:cs typeface="JBold" pitchFamily="18" charset="-127"/>
              </a:rPr>
              <a:t>2017</a:t>
            </a:r>
            <a:r>
              <a:rPr kumimoji="1" lang="zh-CN" altLang="en-US" sz="1050" b="1" u="sng" dirty="0">
                <a:solidFill>
                  <a:prstClr val="black"/>
                </a:solidFill>
                <a:latin typeface="微软雅黑" pitchFamily="34" charset="-122"/>
                <a:ea typeface="微软雅黑" pitchFamily="34" charset="-122"/>
                <a:cs typeface="JBold" pitchFamily="18" charset="-127"/>
              </a:rPr>
              <a:t>年 </a:t>
            </a:r>
            <a:r>
              <a:rPr kumimoji="1" lang="en-US" altLang="zh-CN" sz="1050" b="1" u="sng" dirty="0">
                <a:solidFill>
                  <a:prstClr val="black"/>
                </a:solidFill>
                <a:latin typeface="微软雅黑" pitchFamily="34" charset="-122"/>
                <a:ea typeface="微软雅黑" pitchFamily="34" charset="-122"/>
                <a:cs typeface="JBold" pitchFamily="18" charset="-127"/>
              </a:rPr>
              <a:t>11</a:t>
            </a:r>
            <a:r>
              <a:rPr kumimoji="1" lang="zh-CN" altLang="en-US" sz="1050" b="1" u="sng" dirty="0">
                <a:solidFill>
                  <a:prstClr val="black"/>
                </a:solidFill>
                <a:latin typeface="微软雅黑" pitchFamily="34" charset="-122"/>
                <a:ea typeface="微软雅黑" pitchFamily="34" charset="-122"/>
                <a:cs typeface="JBold" pitchFamily="18" charset="-127"/>
              </a:rPr>
              <a:t>月  设立悦达格罗唯视法人</a:t>
            </a:r>
            <a:endParaRPr kumimoji="1" lang="en-US" altLang="zh-CN" sz="1050" b="1" u="sng" dirty="0">
              <a:solidFill>
                <a:prstClr val="black"/>
              </a:solidFill>
              <a:latin typeface="微软雅黑" pitchFamily="34" charset="-122"/>
              <a:ea typeface="微软雅黑" pitchFamily="34" charset="-122"/>
              <a:cs typeface="JBold" pitchFamily="18" charset="-127"/>
            </a:endParaRPr>
          </a:p>
          <a:p>
            <a:pPr fontAlgn="base" latinLnBrk="1">
              <a:lnSpc>
                <a:spcPct val="150000"/>
              </a:lnSpc>
              <a:spcBef>
                <a:spcPct val="0"/>
              </a:spcBef>
              <a:spcAft>
                <a:spcPct val="0"/>
              </a:spcAft>
              <a:defRPr/>
            </a:pPr>
            <a:r>
              <a:rPr kumimoji="1" lang="en-US" altLang="zh-CN" sz="1050" b="1" u="sng" dirty="0">
                <a:solidFill>
                  <a:prstClr val="black"/>
                </a:solidFill>
                <a:latin typeface="微软雅黑" pitchFamily="34" charset="-122"/>
                <a:ea typeface="微软雅黑" pitchFamily="34" charset="-122"/>
                <a:cs typeface="JBold" pitchFamily="18" charset="-127"/>
              </a:rPr>
              <a:t>2020</a:t>
            </a:r>
            <a:r>
              <a:rPr kumimoji="1" lang="zh-CN" altLang="en-US" sz="1050" b="1" u="sng" dirty="0">
                <a:solidFill>
                  <a:prstClr val="black"/>
                </a:solidFill>
                <a:latin typeface="微软雅黑" pitchFamily="34" charset="-122"/>
                <a:ea typeface="微软雅黑" pitchFamily="34" charset="-122"/>
                <a:cs typeface="JBold" pitchFamily="18" charset="-127"/>
              </a:rPr>
              <a:t>年 </a:t>
            </a:r>
            <a:r>
              <a:rPr kumimoji="1" lang="en-US" altLang="zh-CN" sz="1050" b="1" u="sng" dirty="0">
                <a:solidFill>
                  <a:prstClr val="black"/>
                </a:solidFill>
                <a:latin typeface="微软雅黑" pitchFamily="34" charset="-122"/>
                <a:ea typeface="微软雅黑" pitchFamily="34" charset="-122"/>
                <a:cs typeface="JBold" pitchFamily="18" charset="-127"/>
              </a:rPr>
              <a:t>02</a:t>
            </a:r>
            <a:r>
              <a:rPr kumimoji="1" lang="zh-CN" altLang="en-US" sz="1050" b="1" u="sng" dirty="0">
                <a:solidFill>
                  <a:prstClr val="black"/>
                </a:solidFill>
                <a:latin typeface="微软雅黑" pitchFamily="34" charset="-122"/>
                <a:ea typeface="微软雅黑" pitchFamily="34" charset="-122"/>
                <a:cs typeface="JBold" pitchFamily="18" charset="-127"/>
              </a:rPr>
              <a:t>月 江苏格联物流合资公司成立</a:t>
            </a:r>
            <a:endParaRPr kumimoji="1" lang="en-US" altLang="zh-CN" sz="1050" b="1" u="sng" dirty="0">
              <a:solidFill>
                <a:prstClr val="black"/>
              </a:solidFill>
              <a:latin typeface="微软雅黑" pitchFamily="34" charset="-122"/>
              <a:ea typeface="微软雅黑" pitchFamily="34" charset="-122"/>
              <a:cs typeface="JBold" pitchFamily="18" charset="-127"/>
            </a:endParaRPr>
          </a:p>
          <a:p>
            <a:pPr fontAlgn="base" latinLnBrk="1">
              <a:lnSpc>
                <a:spcPct val="150000"/>
              </a:lnSpc>
              <a:spcBef>
                <a:spcPct val="0"/>
              </a:spcBef>
              <a:spcAft>
                <a:spcPct val="0"/>
              </a:spcAft>
              <a:defRPr/>
            </a:pPr>
            <a:r>
              <a:rPr kumimoji="1" lang="en-US" altLang="zh-CN" sz="1050" b="1" u="sng" dirty="0">
                <a:solidFill>
                  <a:prstClr val="black"/>
                </a:solidFill>
                <a:latin typeface="微软雅黑" pitchFamily="34" charset="-122"/>
                <a:ea typeface="微软雅黑" pitchFamily="34" charset="-122"/>
                <a:cs typeface="JBold" pitchFamily="18" charset="-127"/>
              </a:rPr>
              <a:t>2020</a:t>
            </a:r>
            <a:r>
              <a:rPr kumimoji="1" lang="zh-CN" altLang="en-US" sz="1050" b="1" u="sng" dirty="0">
                <a:solidFill>
                  <a:prstClr val="black"/>
                </a:solidFill>
                <a:latin typeface="微软雅黑" pitchFamily="34" charset="-122"/>
                <a:ea typeface="微软雅黑" pitchFamily="34" charset="-122"/>
                <a:cs typeface="JBold" pitchFamily="18" charset="-127"/>
              </a:rPr>
              <a:t>年 </a:t>
            </a:r>
            <a:r>
              <a:rPr kumimoji="1" lang="en-US" altLang="zh-CN" sz="1050" b="1" u="sng" dirty="0">
                <a:solidFill>
                  <a:prstClr val="black"/>
                </a:solidFill>
                <a:latin typeface="微软雅黑" pitchFamily="34" charset="-122"/>
                <a:ea typeface="微软雅黑" pitchFamily="34" charset="-122"/>
                <a:cs typeface="JBold" pitchFamily="18" charset="-127"/>
              </a:rPr>
              <a:t>03</a:t>
            </a:r>
            <a:r>
              <a:rPr kumimoji="1" lang="zh-CN" altLang="en-US" sz="1050" b="1" u="sng" dirty="0">
                <a:solidFill>
                  <a:prstClr val="black"/>
                </a:solidFill>
                <a:latin typeface="微软雅黑" pitchFamily="34" charset="-122"/>
                <a:ea typeface="微软雅黑" pitchFamily="34" charset="-122"/>
                <a:cs typeface="JBold" pitchFamily="18" charset="-127"/>
              </a:rPr>
              <a:t>月 广西格罗唯视长久二手车合资公司成立</a:t>
            </a:r>
            <a:endParaRPr kumimoji="1" lang="en-US" altLang="zh-CN" sz="1050" b="1" u="sng" dirty="0">
              <a:solidFill>
                <a:prstClr val="black"/>
              </a:solidFill>
              <a:latin typeface="微软雅黑" pitchFamily="34" charset="-122"/>
              <a:ea typeface="微软雅黑" pitchFamily="34" charset="-122"/>
              <a:cs typeface="JBold" pitchFamily="18" charset="-127"/>
            </a:endParaRPr>
          </a:p>
          <a:p>
            <a:pPr fontAlgn="base" latinLnBrk="1">
              <a:lnSpc>
                <a:spcPct val="150000"/>
              </a:lnSpc>
              <a:spcBef>
                <a:spcPct val="0"/>
              </a:spcBef>
              <a:spcAft>
                <a:spcPct val="0"/>
              </a:spcAft>
              <a:defRPr/>
            </a:pPr>
            <a:r>
              <a:rPr kumimoji="1" lang="en-US" altLang="zh-CN" sz="1050" b="1" u="sng" dirty="0">
                <a:solidFill>
                  <a:prstClr val="black"/>
                </a:solidFill>
                <a:latin typeface="微软雅黑" pitchFamily="34" charset="-122"/>
                <a:ea typeface="微软雅黑" pitchFamily="34" charset="-122"/>
                <a:cs typeface="JBold" pitchFamily="18" charset="-127"/>
              </a:rPr>
              <a:t>2020</a:t>
            </a:r>
            <a:r>
              <a:rPr kumimoji="1" lang="zh-CN" altLang="en-US" sz="1050" b="1" u="sng" dirty="0">
                <a:solidFill>
                  <a:prstClr val="black"/>
                </a:solidFill>
                <a:latin typeface="微软雅黑" pitchFamily="34" charset="-122"/>
                <a:ea typeface="微软雅黑" pitchFamily="34" charset="-122"/>
                <a:cs typeface="JBold" pitchFamily="18" charset="-127"/>
              </a:rPr>
              <a:t>年 </a:t>
            </a:r>
            <a:r>
              <a:rPr kumimoji="1" lang="en-US" altLang="zh-CN" sz="1050" b="1" u="sng" dirty="0">
                <a:solidFill>
                  <a:prstClr val="black"/>
                </a:solidFill>
                <a:latin typeface="微软雅黑" pitchFamily="34" charset="-122"/>
                <a:ea typeface="微软雅黑" pitchFamily="34" charset="-122"/>
                <a:cs typeface="JBold" pitchFamily="18" charset="-127"/>
              </a:rPr>
              <a:t>04</a:t>
            </a:r>
            <a:r>
              <a:rPr kumimoji="1" lang="zh-CN" altLang="en-US" sz="1050" b="1" u="sng" dirty="0">
                <a:solidFill>
                  <a:prstClr val="black"/>
                </a:solidFill>
                <a:latin typeface="微软雅黑" pitchFamily="34" charset="-122"/>
                <a:ea typeface="微软雅黑" pitchFamily="34" charset="-122"/>
                <a:cs typeface="JBold" pitchFamily="18" charset="-127"/>
              </a:rPr>
              <a:t>月 长久格罗唯视海运合资公司成立</a:t>
            </a:r>
            <a:endParaRPr kumimoji="1" lang="en-US" altLang="zh-CN" sz="1050" b="1" u="sng" dirty="0">
              <a:solidFill>
                <a:prstClr val="black"/>
              </a:solidFill>
              <a:latin typeface="微软雅黑" pitchFamily="34" charset="-122"/>
              <a:ea typeface="微软雅黑" pitchFamily="34" charset="-122"/>
              <a:cs typeface="JBold" pitchFamily="18" charset="-127"/>
            </a:endParaRPr>
          </a:p>
        </p:txBody>
      </p:sp>
      <p:grpSp>
        <p:nvGrpSpPr>
          <p:cNvPr id="9" name="Group 11"/>
          <p:cNvGrpSpPr>
            <a:grpSpLocks/>
          </p:cNvGrpSpPr>
          <p:nvPr/>
        </p:nvGrpSpPr>
        <p:grpSpPr bwMode="auto">
          <a:xfrm>
            <a:off x="607087" y="685802"/>
            <a:ext cx="3762904" cy="2747962"/>
            <a:chOff x="1192" y="822"/>
            <a:chExt cx="3740" cy="3146"/>
          </a:xfrm>
          <a:solidFill>
            <a:schemeClr val="bg1">
              <a:lumMod val="95000"/>
            </a:schemeClr>
          </a:solidFill>
        </p:grpSpPr>
        <p:sp>
          <p:nvSpPr>
            <p:cNvPr id="39" name="Freeform 12"/>
            <p:cNvSpPr>
              <a:spLocks/>
            </p:cNvSpPr>
            <p:nvPr/>
          </p:nvSpPr>
          <p:spPr bwMode="gray">
            <a:xfrm>
              <a:off x="1192" y="1279"/>
              <a:ext cx="1495" cy="1136"/>
            </a:xfrm>
            <a:custGeom>
              <a:avLst/>
              <a:gdLst>
                <a:gd name="T0" fmla="*/ 1 w 2990"/>
                <a:gd name="T1" fmla="*/ 0 h 2273"/>
                <a:gd name="T2" fmla="*/ 1 w 2990"/>
                <a:gd name="T3" fmla="*/ 0 h 2273"/>
                <a:gd name="T4" fmla="*/ 1 w 2990"/>
                <a:gd name="T5" fmla="*/ 0 h 2273"/>
                <a:gd name="T6" fmla="*/ 1 w 2990"/>
                <a:gd name="T7" fmla="*/ 0 h 2273"/>
                <a:gd name="T8" fmla="*/ 1 w 2990"/>
                <a:gd name="T9" fmla="*/ 0 h 2273"/>
                <a:gd name="T10" fmla="*/ 0 w 2990"/>
                <a:gd name="T11" fmla="*/ 0 h 2273"/>
                <a:gd name="T12" fmla="*/ 1 w 2990"/>
                <a:gd name="T13" fmla="*/ 0 h 2273"/>
                <a:gd name="T14" fmla="*/ 1 w 2990"/>
                <a:gd name="T15" fmla="*/ 0 h 2273"/>
                <a:gd name="T16" fmla="*/ 1 w 2990"/>
                <a:gd name="T17" fmla="*/ 0 h 2273"/>
                <a:gd name="T18" fmla="*/ 1 w 2990"/>
                <a:gd name="T19" fmla="*/ 0 h 2273"/>
                <a:gd name="T20" fmla="*/ 1 w 2990"/>
                <a:gd name="T21" fmla="*/ 0 h 2273"/>
                <a:gd name="T22" fmla="*/ 1 w 2990"/>
                <a:gd name="T23" fmla="*/ 0 h 2273"/>
                <a:gd name="T24" fmla="*/ 1 w 2990"/>
                <a:gd name="T25" fmla="*/ 0 h 2273"/>
                <a:gd name="T26" fmla="*/ 1 w 2990"/>
                <a:gd name="T27" fmla="*/ 0 h 2273"/>
                <a:gd name="T28" fmla="*/ 1 w 2990"/>
                <a:gd name="T29" fmla="*/ 0 h 2273"/>
                <a:gd name="T30" fmla="*/ 1 w 2990"/>
                <a:gd name="T31" fmla="*/ 0 h 2273"/>
                <a:gd name="T32" fmla="*/ 1 w 2990"/>
                <a:gd name="T33" fmla="*/ 0 h 2273"/>
                <a:gd name="T34" fmla="*/ 1 w 2990"/>
                <a:gd name="T35" fmla="*/ 0 h 2273"/>
                <a:gd name="T36" fmla="*/ 1 w 2990"/>
                <a:gd name="T37" fmla="*/ 0 h 2273"/>
                <a:gd name="T38" fmla="*/ 1 w 2990"/>
                <a:gd name="T39" fmla="*/ 0 h 2273"/>
                <a:gd name="T40" fmla="*/ 1 w 2990"/>
                <a:gd name="T41" fmla="*/ 0 h 2273"/>
                <a:gd name="T42" fmla="*/ 1 w 2990"/>
                <a:gd name="T43" fmla="*/ 0 h 2273"/>
                <a:gd name="T44" fmla="*/ 1 w 2990"/>
                <a:gd name="T45" fmla="*/ 0 h 2273"/>
                <a:gd name="T46" fmla="*/ 1 w 2990"/>
                <a:gd name="T47" fmla="*/ 0 h 2273"/>
                <a:gd name="T48" fmla="*/ 1 w 2990"/>
                <a:gd name="T49" fmla="*/ 0 h 2273"/>
                <a:gd name="T50" fmla="*/ 1 w 2990"/>
                <a:gd name="T51" fmla="*/ 0 h 2273"/>
                <a:gd name="T52" fmla="*/ 1 w 2990"/>
                <a:gd name="T53" fmla="*/ 0 h 2273"/>
                <a:gd name="T54" fmla="*/ 1 w 2990"/>
                <a:gd name="T55" fmla="*/ 0 h 2273"/>
                <a:gd name="T56" fmla="*/ 1 w 2990"/>
                <a:gd name="T57" fmla="*/ 0 h 2273"/>
                <a:gd name="T58" fmla="*/ 1 w 2990"/>
                <a:gd name="T59" fmla="*/ 0 h 2273"/>
                <a:gd name="T60" fmla="*/ 1 w 2990"/>
                <a:gd name="T61" fmla="*/ 0 h 2273"/>
                <a:gd name="T62" fmla="*/ 1 w 2990"/>
                <a:gd name="T63" fmla="*/ 0 h 2273"/>
                <a:gd name="T64" fmla="*/ 1 w 2990"/>
                <a:gd name="T65" fmla="*/ 0 h 2273"/>
                <a:gd name="T66" fmla="*/ 1 w 2990"/>
                <a:gd name="T67" fmla="*/ 0 h 2273"/>
                <a:gd name="T68" fmla="*/ 1 w 2990"/>
                <a:gd name="T69" fmla="*/ 0 h 2273"/>
                <a:gd name="T70" fmla="*/ 1 w 2990"/>
                <a:gd name="T71" fmla="*/ 0 h 2273"/>
                <a:gd name="T72" fmla="*/ 1 w 2990"/>
                <a:gd name="T73" fmla="*/ 0 h 2273"/>
                <a:gd name="T74" fmla="*/ 1 w 2990"/>
                <a:gd name="T75" fmla="*/ 0 h 2273"/>
                <a:gd name="T76" fmla="*/ 1 w 2990"/>
                <a:gd name="T77" fmla="*/ 0 h 2273"/>
                <a:gd name="T78" fmla="*/ 1 w 2990"/>
                <a:gd name="T79" fmla="*/ 0 h 2273"/>
                <a:gd name="T80" fmla="*/ 1 w 2990"/>
                <a:gd name="T81" fmla="*/ 0 h 2273"/>
                <a:gd name="T82" fmla="*/ 1 w 2990"/>
                <a:gd name="T83" fmla="*/ 0 h 2273"/>
                <a:gd name="T84" fmla="*/ 1 w 2990"/>
                <a:gd name="T85" fmla="*/ 0 h 2273"/>
                <a:gd name="T86" fmla="*/ 1 w 2990"/>
                <a:gd name="T87" fmla="*/ 0 h 2273"/>
                <a:gd name="T88" fmla="*/ 1 w 2990"/>
                <a:gd name="T89" fmla="*/ 0 h 2273"/>
                <a:gd name="T90" fmla="*/ 1 w 2990"/>
                <a:gd name="T91" fmla="*/ 0 h 2273"/>
                <a:gd name="T92" fmla="*/ 1 w 2990"/>
                <a:gd name="T93" fmla="*/ 0 h 2273"/>
                <a:gd name="T94" fmla="*/ 1 w 2990"/>
                <a:gd name="T95" fmla="*/ 0 h 2273"/>
                <a:gd name="T96" fmla="*/ 1 w 2990"/>
                <a:gd name="T97" fmla="*/ 0 h 2273"/>
                <a:gd name="T98" fmla="*/ 1 w 2990"/>
                <a:gd name="T99" fmla="*/ 0 h 2273"/>
                <a:gd name="T100" fmla="*/ 1 w 2990"/>
                <a:gd name="T101" fmla="*/ 0 h 2273"/>
                <a:gd name="T102" fmla="*/ 1 w 2990"/>
                <a:gd name="T103" fmla="*/ 0 h 2273"/>
                <a:gd name="T104" fmla="*/ 1 w 2990"/>
                <a:gd name="T105" fmla="*/ 0 h 2273"/>
                <a:gd name="T106" fmla="*/ 1 w 2990"/>
                <a:gd name="T107" fmla="*/ 0 h 2273"/>
                <a:gd name="T108" fmla="*/ 1 w 2990"/>
                <a:gd name="T109" fmla="*/ 0 h 2273"/>
                <a:gd name="T110" fmla="*/ 1 w 2990"/>
                <a:gd name="T111" fmla="*/ 0 h 2273"/>
                <a:gd name="T112" fmla="*/ 1 w 2990"/>
                <a:gd name="T113" fmla="*/ 0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40" name="Freeform 13"/>
            <p:cNvSpPr>
              <a:spLocks/>
            </p:cNvSpPr>
            <p:nvPr/>
          </p:nvSpPr>
          <p:spPr bwMode="gray">
            <a:xfrm>
              <a:off x="1192" y="1279"/>
              <a:ext cx="1495" cy="1136"/>
            </a:xfrm>
            <a:custGeom>
              <a:avLst/>
              <a:gdLst>
                <a:gd name="T0" fmla="*/ 1 w 2990"/>
                <a:gd name="T1" fmla="*/ 0 h 2273"/>
                <a:gd name="T2" fmla="*/ 1 w 2990"/>
                <a:gd name="T3" fmla="*/ 0 h 2273"/>
                <a:gd name="T4" fmla="*/ 1 w 2990"/>
                <a:gd name="T5" fmla="*/ 0 h 2273"/>
                <a:gd name="T6" fmla="*/ 1 w 2990"/>
                <a:gd name="T7" fmla="*/ 0 h 2273"/>
                <a:gd name="T8" fmla="*/ 1 w 2990"/>
                <a:gd name="T9" fmla="*/ 0 h 2273"/>
                <a:gd name="T10" fmla="*/ 0 w 2990"/>
                <a:gd name="T11" fmla="*/ 0 h 2273"/>
                <a:gd name="T12" fmla="*/ 1 w 2990"/>
                <a:gd name="T13" fmla="*/ 0 h 2273"/>
                <a:gd name="T14" fmla="*/ 1 w 2990"/>
                <a:gd name="T15" fmla="*/ 0 h 2273"/>
                <a:gd name="T16" fmla="*/ 1 w 2990"/>
                <a:gd name="T17" fmla="*/ 0 h 2273"/>
                <a:gd name="T18" fmla="*/ 1 w 2990"/>
                <a:gd name="T19" fmla="*/ 0 h 2273"/>
                <a:gd name="T20" fmla="*/ 1 w 2990"/>
                <a:gd name="T21" fmla="*/ 0 h 2273"/>
                <a:gd name="T22" fmla="*/ 1 w 2990"/>
                <a:gd name="T23" fmla="*/ 0 h 2273"/>
                <a:gd name="T24" fmla="*/ 1 w 2990"/>
                <a:gd name="T25" fmla="*/ 0 h 2273"/>
                <a:gd name="T26" fmla="*/ 1 w 2990"/>
                <a:gd name="T27" fmla="*/ 0 h 2273"/>
                <a:gd name="T28" fmla="*/ 1 w 2990"/>
                <a:gd name="T29" fmla="*/ 0 h 2273"/>
                <a:gd name="T30" fmla="*/ 1 w 2990"/>
                <a:gd name="T31" fmla="*/ 0 h 2273"/>
                <a:gd name="T32" fmla="*/ 1 w 2990"/>
                <a:gd name="T33" fmla="*/ 0 h 2273"/>
                <a:gd name="T34" fmla="*/ 1 w 2990"/>
                <a:gd name="T35" fmla="*/ 0 h 2273"/>
                <a:gd name="T36" fmla="*/ 1 w 2990"/>
                <a:gd name="T37" fmla="*/ 0 h 2273"/>
                <a:gd name="T38" fmla="*/ 1 w 2990"/>
                <a:gd name="T39" fmla="*/ 0 h 2273"/>
                <a:gd name="T40" fmla="*/ 1 w 2990"/>
                <a:gd name="T41" fmla="*/ 0 h 2273"/>
                <a:gd name="T42" fmla="*/ 1 w 2990"/>
                <a:gd name="T43" fmla="*/ 0 h 2273"/>
                <a:gd name="T44" fmla="*/ 1 w 2990"/>
                <a:gd name="T45" fmla="*/ 0 h 2273"/>
                <a:gd name="T46" fmla="*/ 1 w 2990"/>
                <a:gd name="T47" fmla="*/ 0 h 2273"/>
                <a:gd name="T48" fmla="*/ 1 w 2990"/>
                <a:gd name="T49" fmla="*/ 0 h 2273"/>
                <a:gd name="T50" fmla="*/ 1 w 2990"/>
                <a:gd name="T51" fmla="*/ 0 h 2273"/>
                <a:gd name="T52" fmla="*/ 1 w 2990"/>
                <a:gd name="T53" fmla="*/ 0 h 2273"/>
                <a:gd name="T54" fmla="*/ 1 w 2990"/>
                <a:gd name="T55" fmla="*/ 0 h 2273"/>
                <a:gd name="T56" fmla="*/ 1 w 2990"/>
                <a:gd name="T57" fmla="*/ 0 h 2273"/>
                <a:gd name="T58" fmla="*/ 1 w 2990"/>
                <a:gd name="T59" fmla="*/ 0 h 2273"/>
                <a:gd name="T60" fmla="*/ 1 w 2990"/>
                <a:gd name="T61" fmla="*/ 0 h 2273"/>
                <a:gd name="T62" fmla="*/ 1 w 2990"/>
                <a:gd name="T63" fmla="*/ 0 h 2273"/>
                <a:gd name="T64" fmla="*/ 1 w 2990"/>
                <a:gd name="T65" fmla="*/ 0 h 2273"/>
                <a:gd name="T66" fmla="*/ 1 w 2990"/>
                <a:gd name="T67" fmla="*/ 0 h 2273"/>
                <a:gd name="T68" fmla="*/ 1 w 2990"/>
                <a:gd name="T69" fmla="*/ 0 h 2273"/>
                <a:gd name="T70" fmla="*/ 1 w 2990"/>
                <a:gd name="T71" fmla="*/ 0 h 2273"/>
                <a:gd name="T72" fmla="*/ 1 w 2990"/>
                <a:gd name="T73" fmla="*/ 0 h 2273"/>
                <a:gd name="T74" fmla="*/ 1 w 2990"/>
                <a:gd name="T75" fmla="*/ 0 h 2273"/>
                <a:gd name="T76" fmla="*/ 1 w 2990"/>
                <a:gd name="T77" fmla="*/ 0 h 2273"/>
                <a:gd name="T78" fmla="*/ 1 w 2990"/>
                <a:gd name="T79" fmla="*/ 0 h 2273"/>
                <a:gd name="T80" fmla="*/ 1 w 2990"/>
                <a:gd name="T81" fmla="*/ 0 h 2273"/>
                <a:gd name="T82" fmla="*/ 1 w 2990"/>
                <a:gd name="T83" fmla="*/ 0 h 2273"/>
                <a:gd name="T84" fmla="*/ 1 w 2990"/>
                <a:gd name="T85" fmla="*/ 0 h 2273"/>
                <a:gd name="T86" fmla="*/ 1 w 2990"/>
                <a:gd name="T87" fmla="*/ 0 h 2273"/>
                <a:gd name="T88" fmla="*/ 1 w 2990"/>
                <a:gd name="T89" fmla="*/ 0 h 2273"/>
                <a:gd name="T90" fmla="*/ 1 w 2990"/>
                <a:gd name="T91" fmla="*/ 0 h 2273"/>
                <a:gd name="T92" fmla="*/ 1 w 2990"/>
                <a:gd name="T93" fmla="*/ 0 h 2273"/>
                <a:gd name="T94" fmla="*/ 1 w 2990"/>
                <a:gd name="T95" fmla="*/ 0 h 2273"/>
                <a:gd name="T96" fmla="*/ 1 w 2990"/>
                <a:gd name="T97" fmla="*/ 0 h 2273"/>
                <a:gd name="T98" fmla="*/ 1 w 2990"/>
                <a:gd name="T99" fmla="*/ 0 h 2273"/>
                <a:gd name="T100" fmla="*/ 1 w 2990"/>
                <a:gd name="T101" fmla="*/ 0 h 2273"/>
                <a:gd name="T102" fmla="*/ 1 w 2990"/>
                <a:gd name="T103" fmla="*/ 0 h 2273"/>
                <a:gd name="T104" fmla="*/ 1 w 2990"/>
                <a:gd name="T105" fmla="*/ 0 h 2273"/>
                <a:gd name="T106" fmla="*/ 1 w 2990"/>
                <a:gd name="T107" fmla="*/ 0 h 2273"/>
                <a:gd name="T108" fmla="*/ 1 w 2990"/>
                <a:gd name="T109" fmla="*/ 0 h 2273"/>
                <a:gd name="T110" fmla="*/ 1 w 2990"/>
                <a:gd name="T111" fmla="*/ 0 h 2273"/>
                <a:gd name="T112" fmla="*/ 1 w 2990"/>
                <a:gd name="T113" fmla="*/ 0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41" name="Freeform 14"/>
            <p:cNvSpPr>
              <a:spLocks/>
            </p:cNvSpPr>
            <p:nvPr/>
          </p:nvSpPr>
          <p:spPr bwMode="gray">
            <a:xfrm>
              <a:off x="1372" y="2356"/>
              <a:ext cx="1448" cy="781"/>
            </a:xfrm>
            <a:custGeom>
              <a:avLst/>
              <a:gdLst>
                <a:gd name="T0" fmla="*/ 1 w 2896"/>
                <a:gd name="T1" fmla="*/ 0 h 1563"/>
                <a:gd name="T2" fmla="*/ 1 w 2896"/>
                <a:gd name="T3" fmla="*/ 0 h 1563"/>
                <a:gd name="T4" fmla="*/ 1 w 2896"/>
                <a:gd name="T5" fmla="*/ 0 h 1563"/>
                <a:gd name="T6" fmla="*/ 1 w 2896"/>
                <a:gd name="T7" fmla="*/ 0 h 1563"/>
                <a:gd name="T8" fmla="*/ 1 w 2896"/>
                <a:gd name="T9" fmla="*/ 0 h 1563"/>
                <a:gd name="T10" fmla="*/ 1 w 2896"/>
                <a:gd name="T11" fmla="*/ 0 h 1563"/>
                <a:gd name="T12" fmla="*/ 1 w 2896"/>
                <a:gd name="T13" fmla="*/ 0 h 1563"/>
                <a:gd name="T14" fmla="*/ 1 w 2896"/>
                <a:gd name="T15" fmla="*/ 0 h 1563"/>
                <a:gd name="T16" fmla="*/ 1 w 2896"/>
                <a:gd name="T17" fmla="*/ 0 h 1563"/>
                <a:gd name="T18" fmla="*/ 1 w 2896"/>
                <a:gd name="T19" fmla="*/ 0 h 1563"/>
                <a:gd name="T20" fmla="*/ 1 w 2896"/>
                <a:gd name="T21" fmla="*/ 0 h 1563"/>
                <a:gd name="T22" fmla="*/ 1 w 2896"/>
                <a:gd name="T23" fmla="*/ 0 h 1563"/>
                <a:gd name="T24" fmla="*/ 1 w 2896"/>
                <a:gd name="T25" fmla="*/ 0 h 1563"/>
                <a:gd name="T26" fmla="*/ 1 w 2896"/>
                <a:gd name="T27" fmla="*/ 0 h 1563"/>
                <a:gd name="T28" fmla="*/ 1 w 2896"/>
                <a:gd name="T29" fmla="*/ 0 h 1563"/>
                <a:gd name="T30" fmla="*/ 1 w 2896"/>
                <a:gd name="T31" fmla="*/ 0 h 1563"/>
                <a:gd name="T32" fmla="*/ 1 w 2896"/>
                <a:gd name="T33" fmla="*/ 0 h 1563"/>
                <a:gd name="T34" fmla="*/ 1 w 2896"/>
                <a:gd name="T35" fmla="*/ 0 h 1563"/>
                <a:gd name="T36" fmla="*/ 1 w 2896"/>
                <a:gd name="T37" fmla="*/ 0 h 1563"/>
                <a:gd name="T38" fmla="*/ 1 w 2896"/>
                <a:gd name="T39" fmla="*/ 0 h 1563"/>
                <a:gd name="T40" fmla="*/ 1 w 2896"/>
                <a:gd name="T41" fmla="*/ 0 h 1563"/>
                <a:gd name="T42" fmla="*/ 1 w 2896"/>
                <a:gd name="T43" fmla="*/ 0 h 1563"/>
                <a:gd name="T44" fmla="*/ 1 w 2896"/>
                <a:gd name="T45" fmla="*/ 0 h 1563"/>
                <a:gd name="T46" fmla="*/ 1 w 2896"/>
                <a:gd name="T47" fmla="*/ 0 h 1563"/>
                <a:gd name="T48" fmla="*/ 1 w 2896"/>
                <a:gd name="T49" fmla="*/ 0 h 1563"/>
                <a:gd name="T50" fmla="*/ 1 w 2896"/>
                <a:gd name="T51" fmla="*/ 0 h 1563"/>
                <a:gd name="T52" fmla="*/ 1 w 2896"/>
                <a:gd name="T53" fmla="*/ 0 h 1563"/>
                <a:gd name="T54" fmla="*/ 1 w 2896"/>
                <a:gd name="T55" fmla="*/ 0 h 1563"/>
                <a:gd name="T56" fmla="*/ 1 w 2896"/>
                <a:gd name="T57" fmla="*/ 0 h 1563"/>
                <a:gd name="T58" fmla="*/ 1 w 2896"/>
                <a:gd name="T59" fmla="*/ 0 h 1563"/>
                <a:gd name="T60" fmla="*/ 1 w 2896"/>
                <a:gd name="T61" fmla="*/ 0 h 1563"/>
                <a:gd name="T62" fmla="*/ 1 w 2896"/>
                <a:gd name="T63" fmla="*/ 0 h 1563"/>
                <a:gd name="T64" fmla="*/ 1 w 2896"/>
                <a:gd name="T65" fmla="*/ 0 h 1563"/>
                <a:gd name="T66" fmla="*/ 1 w 2896"/>
                <a:gd name="T67" fmla="*/ 0 h 1563"/>
                <a:gd name="T68" fmla="*/ 1 w 2896"/>
                <a:gd name="T69" fmla="*/ 0 h 1563"/>
                <a:gd name="T70" fmla="*/ 1 w 2896"/>
                <a:gd name="T71" fmla="*/ 0 h 1563"/>
                <a:gd name="T72" fmla="*/ 1 w 2896"/>
                <a:gd name="T73" fmla="*/ 0 h 1563"/>
                <a:gd name="T74" fmla="*/ 1 w 2896"/>
                <a:gd name="T75" fmla="*/ 0 h 1563"/>
                <a:gd name="T76" fmla="*/ 1 w 2896"/>
                <a:gd name="T77" fmla="*/ 0 h 1563"/>
                <a:gd name="T78" fmla="*/ 1 w 2896"/>
                <a:gd name="T79" fmla="*/ 0 h 1563"/>
                <a:gd name="T80" fmla="*/ 0 w 2896"/>
                <a:gd name="T81" fmla="*/ 0 h 1563"/>
                <a:gd name="T82" fmla="*/ 1 w 2896"/>
                <a:gd name="T83" fmla="*/ 0 h 1563"/>
                <a:gd name="T84" fmla="*/ 1 w 2896"/>
                <a:gd name="T85" fmla="*/ 0 h 1563"/>
                <a:gd name="T86" fmla="*/ 1 w 2896"/>
                <a:gd name="T87" fmla="*/ 0 h 1563"/>
                <a:gd name="T88" fmla="*/ 1 w 2896"/>
                <a:gd name="T89" fmla="*/ 0 h 1563"/>
                <a:gd name="T90" fmla="*/ 1 w 2896"/>
                <a:gd name="T91" fmla="*/ 0 h 1563"/>
                <a:gd name="T92" fmla="*/ 1 w 2896"/>
                <a:gd name="T93" fmla="*/ 0 h 1563"/>
                <a:gd name="T94" fmla="*/ 1 w 2896"/>
                <a:gd name="T95" fmla="*/ 0 h 1563"/>
                <a:gd name="T96" fmla="*/ 1 w 2896"/>
                <a:gd name="T97" fmla="*/ 0 h 1563"/>
                <a:gd name="T98" fmla="*/ 1 w 2896"/>
                <a:gd name="T99" fmla="*/ 0 h 1563"/>
                <a:gd name="T100" fmla="*/ 1 w 2896"/>
                <a:gd name="T101" fmla="*/ 0 h 1563"/>
                <a:gd name="T102" fmla="*/ 1 w 2896"/>
                <a:gd name="T103" fmla="*/ 0 h 1563"/>
                <a:gd name="T104" fmla="*/ 1 w 2896"/>
                <a:gd name="T105" fmla="*/ 0 h 1563"/>
                <a:gd name="T106" fmla="*/ 1 w 2896"/>
                <a:gd name="T107" fmla="*/ 0 h 1563"/>
                <a:gd name="T108" fmla="*/ 1 w 2896"/>
                <a:gd name="T109" fmla="*/ 0 h 1563"/>
                <a:gd name="T110" fmla="*/ 1 w 2896"/>
                <a:gd name="T111" fmla="*/ 0 h 1563"/>
                <a:gd name="T112" fmla="*/ 1 w 2896"/>
                <a:gd name="T113" fmla="*/ 0 h 1563"/>
                <a:gd name="T114" fmla="*/ 1 w 2896"/>
                <a:gd name="T115" fmla="*/ 0 h 1563"/>
                <a:gd name="T116" fmla="*/ 1 w 2896"/>
                <a:gd name="T117" fmla="*/ 0 h 1563"/>
                <a:gd name="T118" fmla="*/ 1 w 2896"/>
                <a:gd name="T119" fmla="*/ 0 h 1563"/>
                <a:gd name="T120" fmla="*/ 1 w 2896"/>
                <a:gd name="T121" fmla="*/ 0 h 1563"/>
                <a:gd name="T122" fmla="*/ 1 w 2896"/>
                <a:gd name="T123" fmla="*/ 0 h 1563"/>
                <a:gd name="T124" fmla="*/ 1 w 2896"/>
                <a:gd name="T125" fmla="*/ 0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42" name="Freeform 15"/>
            <p:cNvSpPr>
              <a:spLocks/>
            </p:cNvSpPr>
            <p:nvPr/>
          </p:nvSpPr>
          <p:spPr bwMode="gray">
            <a:xfrm>
              <a:off x="1372" y="2356"/>
              <a:ext cx="1448" cy="781"/>
            </a:xfrm>
            <a:custGeom>
              <a:avLst/>
              <a:gdLst>
                <a:gd name="T0" fmla="*/ 1 w 2896"/>
                <a:gd name="T1" fmla="*/ 0 h 1563"/>
                <a:gd name="T2" fmla="*/ 1 w 2896"/>
                <a:gd name="T3" fmla="*/ 0 h 1563"/>
                <a:gd name="T4" fmla="*/ 1 w 2896"/>
                <a:gd name="T5" fmla="*/ 0 h 1563"/>
                <a:gd name="T6" fmla="*/ 1 w 2896"/>
                <a:gd name="T7" fmla="*/ 0 h 1563"/>
                <a:gd name="T8" fmla="*/ 1 w 2896"/>
                <a:gd name="T9" fmla="*/ 0 h 1563"/>
                <a:gd name="T10" fmla="*/ 1 w 2896"/>
                <a:gd name="T11" fmla="*/ 0 h 1563"/>
                <a:gd name="T12" fmla="*/ 1 w 2896"/>
                <a:gd name="T13" fmla="*/ 0 h 1563"/>
                <a:gd name="T14" fmla="*/ 1 w 2896"/>
                <a:gd name="T15" fmla="*/ 0 h 1563"/>
                <a:gd name="T16" fmla="*/ 1 w 2896"/>
                <a:gd name="T17" fmla="*/ 0 h 1563"/>
                <a:gd name="T18" fmla="*/ 1 w 2896"/>
                <a:gd name="T19" fmla="*/ 0 h 1563"/>
                <a:gd name="T20" fmla="*/ 1 w 2896"/>
                <a:gd name="T21" fmla="*/ 0 h 1563"/>
                <a:gd name="T22" fmla="*/ 1 w 2896"/>
                <a:gd name="T23" fmla="*/ 0 h 1563"/>
                <a:gd name="T24" fmla="*/ 1 w 2896"/>
                <a:gd name="T25" fmla="*/ 0 h 1563"/>
                <a:gd name="T26" fmla="*/ 1 w 2896"/>
                <a:gd name="T27" fmla="*/ 0 h 1563"/>
                <a:gd name="T28" fmla="*/ 1 w 2896"/>
                <a:gd name="T29" fmla="*/ 0 h 1563"/>
                <a:gd name="T30" fmla="*/ 1 w 2896"/>
                <a:gd name="T31" fmla="*/ 0 h 1563"/>
                <a:gd name="T32" fmla="*/ 1 w 2896"/>
                <a:gd name="T33" fmla="*/ 0 h 1563"/>
                <a:gd name="T34" fmla="*/ 1 w 2896"/>
                <a:gd name="T35" fmla="*/ 0 h 1563"/>
                <a:gd name="T36" fmla="*/ 1 w 2896"/>
                <a:gd name="T37" fmla="*/ 0 h 1563"/>
                <a:gd name="T38" fmla="*/ 1 w 2896"/>
                <a:gd name="T39" fmla="*/ 0 h 1563"/>
                <a:gd name="T40" fmla="*/ 1 w 2896"/>
                <a:gd name="T41" fmla="*/ 0 h 1563"/>
                <a:gd name="T42" fmla="*/ 1 w 2896"/>
                <a:gd name="T43" fmla="*/ 0 h 1563"/>
                <a:gd name="T44" fmla="*/ 1 w 2896"/>
                <a:gd name="T45" fmla="*/ 0 h 1563"/>
                <a:gd name="T46" fmla="*/ 1 w 2896"/>
                <a:gd name="T47" fmla="*/ 0 h 1563"/>
                <a:gd name="T48" fmla="*/ 1 w 2896"/>
                <a:gd name="T49" fmla="*/ 0 h 1563"/>
                <a:gd name="T50" fmla="*/ 1 w 2896"/>
                <a:gd name="T51" fmla="*/ 0 h 1563"/>
                <a:gd name="T52" fmla="*/ 1 w 2896"/>
                <a:gd name="T53" fmla="*/ 0 h 1563"/>
                <a:gd name="T54" fmla="*/ 1 w 2896"/>
                <a:gd name="T55" fmla="*/ 0 h 1563"/>
                <a:gd name="T56" fmla="*/ 1 w 2896"/>
                <a:gd name="T57" fmla="*/ 0 h 1563"/>
                <a:gd name="T58" fmla="*/ 1 w 2896"/>
                <a:gd name="T59" fmla="*/ 0 h 1563"/>
                <a:gd name="T60" fmla="*/ 1 w 2896"/>
                <a:gd name="T61" fmla="*/ 0 h 1563"/>
                <a:gd name="T62" fmla="*/ 1 w 2896"/>
                <a:gd name="T63" fmla="*/ 0 h 1563"/>
                <a:gd name="T64" fmla="*/ 1 w 2896"/>
                <a:gd name="T65" fmla="*/ 0 h 1563"/>
                <a:gd name="T66" fmla="*/ 1 w 2896"/>
                <a:gd name="T67" fmla="*/ 0 h 1563"/>
                <a:gd name="T68" fmla="*/ 1 w 2896"/>
                <a:gd name="T69" fmla="*/ 0 h 1563"/>
                <a:gd name="T70" fmla="*/ 1 w 2896"/>
                <a:gd name="T71" fmla="*/ 0 h 1563"/>
                <a:gd name="T72" fmla="*/ 1 w 2896"/>
                <a:gd name="T73" fmla="*/ 0 h 1563"/>
                <a:gd name="T74" fmla="*/ 1 w 2896"/>
                <a:gd name="T75" fmla="*/ 0 h 1563"/>
                <a:gd name="T76" fmla="*/ 1 w 2896"/>
                <a:gd name="T77" fmla="*/ 0 h 1563"/>
                <a:gd name="T78" fmla="*/ 1 w 2896"/>
                <a:gd name="T79" fmla="*/ 0 h 1563"/>
                <a:gd name="T80" fmla="*/ 0 w 2896"/>
                <a:gd name="T81" fmla="*/ 0 h 1563"/>
                <a:gd name="T82" fmla="*/ 1 w 2896"/>
                <a:gd name="T83" fmla="*/ 0 h 1563"/>
                <a:gd name="T84" fmla="*/ 1 w 2896"/>
                <a:gd name="T85" fmla="*/ 0 h 1563"/>
                <a:gd name="T86" fmla="*/ 1 w 2896"/>
                <a:gd name="T87" fmla="*/ 0 h 1563"/>
                <a:gd name="T88" fmla="*/ 1 w 2896"/>
                <a:gd name="T89" fmla="*/ 0 h 1563"/>
                <a:gd name="T90" fmla="*/ 1 w 2896"/>
                <a:gd name="T91" fmla="*/ 0 h 1563"/>
                <a:gd name="T92" fmla="*/ 1 w 2896"/>
                <a:gd name="T93" fmla="*/ 0 h 1563"/>
                <a:gd name="T94" fmla="*/ 1 w 2896"/>
                <a:gd name="T95" fmla="*/ 0 h 1563"/>
                <a:gd name="T96" fmla="*/ 1 w 2896"/>
                <a:gd name="T97" fmla="*/ 0 h 1563"/>
                <a:gd name="T98" fmla="*/ 1 w 2896"/>
                <a:gd name="T99" fmla="*/ 0 h 1563"/>
                <a:gd name="T100" fmla="*/ 1 w 2896"/>
                <a:gd name="T101" fmla="*/ 0 h 1563"/>
                <a:gd name="T102" fmla="*/ 1 w 2896"/>
                <a:gd name="T103" fmla="*/ 0 h 1563"/>
                <a:gd name="T104" fmla="*/ 1 w 2896"/>
                <a:gd name="T105" fmla="*/ 0 h 1563"/>
                <a:gd name="T106" fmla="*/ 1 w 2896"/>
                <a:gd name="T107" fmla="*/ 0 h 1563"/>
                <a:gd name="T108" fmla="*/ 1 w 2896"/>
                <a:gd name="T109" fmla="*/ 0 h 1563"/>
                <a:gd name="T110" fmla="*/ 1 w 2896"/>
                <a:gd name="T111" fmla="*/ 0 h 1563"/>
                <a:gd name="T112" fmla="*/ 1 w 2896"/>
                <a:gd name="T113" fmla="*/ 0 h 1563"/>
                <a:gd name="T114" fmla="*/ 1 w 2896"/>
                <a:gd name="T115" fmla="*/ 0 h 1563"/>
                <a:gd name="T116" fmla="*/ 1 w 2896"/>
                <a:gd name="T117" fmla="*/ 0 h 1563"/>
                <a:gd name="T118" fmla="*/ 1 w 2896"/>
                <a:gd name="T119" fmla="*/ 0 h 1563"/>
                <a:gd name="T120" fmla="*/ 1 w 2896"/>
                <a:gd name="T121" fmla="*/ 0 h 1563"/>
                <a:gd name="T122" fmla="*/ 1 w 2896"/>
                <a:gd name="T123" fmla="*/ 0 h 1563"/>
                <a:gd name="T124" fmla="*/ 1 w 2896"/>
                <a:gd name="T125" fmla="*/ 0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43" name="Freeform 16"/>
            <p:cNvSpPr>
              <a:spLocks/>
            </p:cNvSpPr>
            <p:nvPr/>
          </p:nvSpPr>
          <p:spPr bwMode="gray">
            <a:xfrm>
              <a:off x="2687" y="3035"/>
              <a:ext cx="676" cy="694"/>
            </a:xfrm>
            <a:custGeom>
              <a:avLst/>
              <a:gdLst>
                <a:gd name="T0" fmla="*/ 1 w 1352"/>
                <a:gd name="T1" fmla="*/ 1 h 1388"/>
                <a:gd name="T2" fmla="*/ 1 w 1352"/>
                <a:gd name="T3" fmla="*/ 1 h 1388"/>
                <a:gd name="T4" fmla="*/ 1 w 1352"/>
                <a:gd name="T5" fmla="*/ 1 h 1388"/>
                <a:gd name="T6" fmla="*/ 1 w 1352"/>
                <a:gd name="T7" fmla="*/ 1 h 1388"/>
                <a:gd name="T8" fmla="*/ 1 w 1352"/>
                <a:gd name="T9" fmla="*/ 1 h 1388"/>
                <a:gd name="T10" fmla="*/ 1 w 1352"/>
                <a:gd name="T11" fmla="*/ 1 h 1388"/>
                <a:gd name="T12" fmla="*/ 1 w 1352"/>
                <a:gd name="T13" fmla="*/ 1 h 1388"/>
                <a:gd name="T14" fmla="*/ 1 w 1352"/>
                <a:gd name="T15" fmla="*/ 1 h 1388"/>
                <a:gd name="T16" fmla="*/ 1 w 1352"/>
                <a:gd name="T17" fmla="*/ 1 h 1388"/>
                <a:gd name="T18" fmla="*/ 1 w 1352"/>
                <a:gd name="T19" fmla="*/ 1 h 1388"/>
                <a:gd name="T20" fmla="*/ 1 w 1352"/>
                <a:gd name="T21" fmla="*/ 1 h 1388"/>
                <a:gd name="T22" fmla="*/ 1 w 1352"/>
                <a:gd name="T23" fmla="*/ 1 h 1388"/>
                <a:gd name="T24" fmla="*/ 1 w 1352"/>
                <a:gd name="T25" fmla="*/ 1 h 1388"/>
                <a:gd name="T26" fmla="*/ 1 w 1352"/>
                <a:gd name="T27" fmla="*/ 1 h 1388"/>
                <a:gd name="T28" fmla="*/ 1 w 1352"/>
                <a:gd name="T29" fmla="*/ 1 h 1388"/>
                <a:gd name="T30" fmla="*/ 1 w 1352"/>
                <a:gd name="T31" fmla="*/ 1 h 1388"/>
                <a:gd name="T32" fmla="*/ 1 w 1352"/>
                <a:gd name="T33" fmla="*/ 1 h 1388"/>
                <a:gd name="T34" fmla="*/ 1 w 1352"/>
                <a:gd name="T35" fmla="*/ 1 h 1388"/>
                <a:gd name="T36" fmla="*/ 1 w 1352"/>
                <a:gd name="T37" fmla="*/ 1 h 1388"/>
                <a:gd name="T38" fmla="*/ 1 w 1352"/>
                <a:gd name="T39" fmla="*/ 1 h 1388"/>
                <a:gd name="T40" fmla="*/ 1 w 1352"/>
                <a:gd name="T41" fmla="*/ 1 h 1388"/>
                <a:gd name="T42" fmla="*/ 1 w 1352"/>
                <a:gd name="T43" fmla="*/ 1 h 1388"/>
                <a:gd name="T44" fmla="*/ 1 w 1352"/>
                <a:gd name="T45" fmla="*/ 1 h 1388"/>
                <a:gd name="T46" fmla="*/ 1 w 1352"/>
                <a:gd name="T47" fmla="*/ 1 h 1388"/>
                <a:gd name="T48" fmla="*/ 1 w 1352"/>
                <a:gd name="T49" fmla="*/ 1 h 1388"/>
                <a:gd name="T50" fmla="*/ 1 w 1352"/>
                <a:gd name="T51" fmla="*/ 1 h 1388"/>
                <a:gd name="T52" fmla="*/ 1 w 1352"/>
                <a:gd name="T53" fmla="*/ 1 h 1388"/>
                <a:gd name="T54" fmla="*/ 1 w 1352"/>
                <a:gd name="T55" fmla="*/ 1 h 1388"/>
                <a:gd name="T56" fmla="*/ 1 w 1352"/>
                <a:gd name="T57" fmla="*/ 1 h 1388"/>
                <a:gd name="T58" fmla="*/ 1 w 1352"/>
                <a:gd name="T59" fmla="*/ 1 h 1388"/>
                <a:gd name="T60" fmla="*/ 1 w 1352"/>
                <a:gd name="T61" fmla="*/ 1 h 1388"/>
                <a:gd name="T62" fmla="*/ 1 w 1352"/>
                <a:gd name="T63" fmla="*/ 1 h 1388"/>
                <a:gd name="T64" fmla="*/ 1 w 1352"/>
                <a:gd name="T65" fmla="*/ 1 h 1388"/>
                <a:gd name="T66" fmla="*/ 1 w 1352"/>
                <a:gd name="T67" fmla="*/ 1 h 1388"/>
                <a:gd name="T68" fmla="*/ 1 w 1352"/>
                <a:gd name="T69" fmla="*/ 1 h 1388"/>
                <a:gd name="T70" fmla="*/ 1 w 1352"/>
                <a:gd name="T71" fmla="*/ 1 h 1388"/>
                <a:gd name="T72" fmla="*/ 1 w 1352"/>
                <a:gd name="T73" fmla="*/ 1 h 1388"/>
                <a:gd name="T74" fmla="*/ 1 w 1352"/>
                <a:gd name="T75" fmla="*/ 1 h 1388"/>
                <a:gd name="T76" fmla="*/ 1 w 1352"/>
                <a:gd name="T77" fmla="*/ 1 h 1388"/>
                <a:gd name="T78" fmla="*/ 1 w 1352"/>
                <a:gd name="T79" fmla="*/ 1 h 1388"/>
                <a:gd name="T80" fmla="*/ 1 w 1352"/>
                <a:gd name="T81" fmla="*/ 1 h 1388"/>
                <a:gd name="T82" fmla="*/ 1 w 1352"/>
                <a:gd name="T83" fmla="*/ 1 h 1388"/>
                <a:gd name="T84" fmla="*/ 1 w 1352"/>
                <a:gd name="T85" fmla="*/ 1 h 1388"/>
                <a:gd name="T86" fmla="*/ 1 w 1352"/>
                <a:gd name="T87" fmla="*/ 1 h 1388"/>
                <a:gd name="T88" fmla="*/ 1 w 1352"/>
                <a:gd name="T89" fmla="*/ 1 h 1388"/>
                <a:gd name="T90" fmla="*/ 1 w 1352"/>
                <a:gd name="T91" fmla="*/ 1 h 1388"/>
                <a:gd name="T92" fmla="*/ 1 w 1352"/>
                <a:gd name="T93" fmla="*/ 1 h 1388"/>
                <a:gd name="T94" fmla="*/ 1 w 1352"/>
                <a:gd name="T95" fmla="*/ 1 h 1388"/>
                <a:gd name="T96" fmla="*/ 1 w 1352"/>
                <a:gd name="T97" fmla="*/ 1 h 1388"/>
                <a:gd name="T98" fmla="*/ 1 w 1352"/>
                <a:gd name="T99" fmla="*/ 1 h 1388"/>
                <a:gd name="T100" fmla="*/ 1 w 1352"/>
                <a:gd name="T101" fmla="*/ 1 h 1388"/>
                <a:gd name="T102" fmla="*/ 1 w 1352"/>
                <a:gd name="T103" fmla="*/ 1 h 1388"/>
                <a:gd name="T104" fmla="*/ 1 w 1352"/>
                <a:gd name="T105" fmla="*/ 1 h 1388"/>
                <a:gd name="T106" fmla="*/ 1 w 1352"/>
                <a:gd name="T107" fmla="*/ 1 h 1388"/>
                <a:gd name="T108" fmla="*/ 1 w 1352"/>
                <a:gd name="T109" fmla="*/ 1 h 1388"/>
                <a:gd name="T110" fmla="*/ 1 w 1352"/>
                <a:gd name="T111" fmla="*/ 1 h 1388"/>
                <a:gd name="T112" fmla="*/ 1 w 1352"/>
                <a:gd name="T113" fmla="*/ 1 h 1388"/>
                <a:gd name="T114" fmla="*/ 1 w 1352"/>
                <a:gd name="T115" fmla="*/ 1 h 1388"/>
                <a:gd name="T116" fmla="*/ 1 w 1352"/>
                <a:gd name="T117" fmla="*/ 1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44" name="Freeform 17"/>
            <p:cNvSpPr>
              <a:spLocks/>
            </p:cNvSpPr>
            <p:nvPr/>
          </p:nvSpPr>
          <p:spPr bwMode="gray">
            <a:xfrm>
              <a:off x="2687" y="3035"/>
              <a:ext cx="676" cy="694"/>
            </a:xfrm>
            <a:custGeom>
              <a:avLst/>
              <a:gdLst>
                <a:gd name="T0" fmla="*/ 1 w 1352"/>
                <a:gd name="T1" fmla="*/ 1 h 1388"/>
                <a:gd name="T2" fmla="*/ 1 w 1352"/>
                <a:gd name="T3" fmla="*/ 1 h 1388"/>
                <a:gd name="T4" fmla="*/ 1 w 1352"/>
                <a:gd name="T5" fmla="*/ 1 h 1388"/>
                <a:gd name="T6" fmla="*/ 1 w 1352"/>
                <a:gd name="T7" fmla="*/ 1 h 1388"/>
                <a:gd name="T8" fmla="*/ 1 w 1352"/>
                <a:gd name="T9" fmla="*/ 1 h 1388"/>
                <a:gd name="T10" fmla="*/ 1 w 1352"/>
                <a:gd name="T11" fmla="*/ 1 h 1388"/>
                <a:gd name="T12" fmla="*/ 1 w 1352"/>
                <a:gd name="T13" fmla="*/ 1 h 1388"/>
                <a:gd name="T14" fmla="*/ 1 w 1352"/>
                <a:gd name="T15" fmla="*/ 1 h 1388"/>
                <a:gd name="T16" fmla="*/ 1 w 1352"/>
                <a:gd name="T17" fmla="*/ 1 h 1388"/>
                <a:gd name="T18" fmla="*/ 1 w 1352"/>
                <a:gd name="T19" fmla="*/ 1 h 1388"/>
                <a:gd name="T20" fmla="*/ 1 w 1352"/>
                <a:gd name="T21" fmla="*/ 1 h 1388"/>
                <a:gd name="T22" fmla="*/ 1 w 1352"/>
                <a:gd name="T23" fmla="*/ 1 h 1388"/>
                <a:gd name="T24" fmla="*/ 1 w 1352"/>
                <a:gd name="T25" fmla="*/ 1 h 1388"/>
                <a:gd name="T26" fmla="*/ 1 w 1352"/>
                <a:gd name="T27" fmla="*/ 1 h 1388"/>
                <a:gd name="T28" fmla="*/ 1 w 1352"/>
                <a:gd name="T29" fmla="*/ 1 h 1388"/>
                <a:gd name="T30" fmla="*/ 1 w 1352"/>
                <a:gd name="T31" fmla="*/ 1 h 1388"/>
                <a:gd name="T32" fmla="*/ 1 w 1352"/>
                <a:gd name="T33" fmla="*/ 1 h 1388"/>
                <a:gd name="T34" fmla="*/ 1 w 1352"/>
                <a:gd name="T35" fmla="*/ 1 h 1388"/>
                <a:gd name="T36" fmla="*/ 1 w 1352"/>
                <a:gd name="T37" fmla="*/ 1 h 1388"/>
                <a:gd name="T38" fmla="*/ 1 w 1352"/>
                <a:gd name="T39" fmla="*/ 1 h 1388"/>
                <a:gd name="T40" fmla="*/ 1 w 1352"/>
                <a:gd name="T41" fmla="*/ 1 h 1388"/>
                <a:gd name="T42" fmla="*/ 1 w 1352"/>
                <a:gd name="T43" fmla="*/ 1 h 1388"/>
                <a:gd name="T44" fmla="*/ 1 w 1352"/>
                <a:gd name="T45" fmla="*/ 1 h 1388"/>
                <a:gd name="T46" fmla="*/ 1 w 1352"/>
                <a:gd name="T47" fmla="*/ 1 h 1388"/>
                <a:gd name="T48" fmla="*/ 1 w 1352"/>
                <a:gd name="T49" fmla="*/ 1 h 1388"/>
                <a:gd name="T50" fmla="*/ 1 w 1352"/>
                <a:gd name="T51" fmla="*/ 1 h 1388"/>
                <a:gd name="T52" fmla="*/ 1 w 1352"/>
                <a:gd name="T53" fmla="*/ 1 h 1388"/>
                <a:gd name="T54" fmla="*/ 1 w 1352"/>
                <a:gd name="T55" fmla="*/ 1 h 1388"/>
                <a:gd name="T56" fmla="*/ 1 w 1352"/>
                <a:gd name="T57" fmla="*/ 1 h 1388"/>
                <a:gd name="T58" fmla="*/ 1 w 1352"/>
                <a:gd name="T59" fmla="*/ 1 h 1388"/>
                <a:gd name="T60" fmla="*/ 1 w 1352"/>
                <a:gd name="T61" fmla="*/ 1 h 1388"/>
                <a:gd name="T62" fmla="*/ 1 w 1352"/>
                <a:gd name="T63" fmla="*/ 1 h 1388"/>
                <a:gd name="T64" fmla="*/ 1 w 1352"/>
                <a:gd name="T65" fmla="*/ 1 h 1388"/>
                <a:gd name="T66" fmla="*/ 1 w 1352"/>
                <a:gd name="T67" fmla="*/ 1 h 1388"/>
                <a:gd name="T68" fmla="*/ 1 w 1352"/>
                <a:gd name="T69" fmla="*/ 1 h 1388"/>
                <a:gd name="T70" fmla="*/ 1 w 1352"/>
                <a:gd name="T71" fmla="*/ 1 h 1388"/>
                <a:gd name="T72" fmla="*/ 1 w 1352"/>
                <a:gd name="T73" fmla="*/ 1 h 1388"/>
                <a:gd name="T74" fmla="*/ 1 w 1352"/>
                <a:gd name="T75" fmla="*/ 1 h 1388"/>
                <a:gd name="T76" fmla="*/ 1 w 1352"/>
                <a:gd name="T77" fmla="*/ 1 h 1388"/>
                <a:gd name="T78" fmla="*/ 1 w 1352"/>
                <a:gd name="T79" fmla="*/ 1 h 1388"/>
                <a:gd name="T80" fmla="*/ 1 w 1352"/>
                <a:gd name="T81" fmla="*/ 1 h 1388"/>
                <a:gd name="T82" fmla="*/ 1 w 1352"/>
                <a:gd name="T83" fmla="*/ 1 h 1388"/>
                <a:gd name="T84" fmla="*/ 1 w 1352"/>
                <a:gd name="T85" fmla="*/ 1 h 1388"/>
                <a:gd name="T86" fmla="*/ 1 w 1352"/>
                <a:gd name="T87" fmla="*/ 1 h 1388"/>
                <a:gd name="T88" fmla="*/ 1 w 1352"/>
                <a:gd name="T89" fmla="*/ 1 h 1388"/>
                <a:gd name="T90" fmla="*/ 1 w 1352"/>
                <a:gd name="T91" fmla="*/ 1 h 1388"/>
                <a:gd name="T92" fmla="*/ 1 w 1352"/>
                <a:gd name="T93" fmla="*/ 1 h 1388"/>
                <a:gd name="T94" fmla="*/ 1 w 1352"/>
                <a:gd name="T95" fmla="*/ 1 h 1388"/>
                <a:gd name="T96" fmla="*/ 1 w 1352"/>
                <a:gd name="T97" fmla="*/ 1 h 1388"/>
                <a:gd name="T98" fmla="*/ 1 w 1352"/>
                <a:gd name="T99" fmla="*/ 1 h 1388"/>
                <a:gd name="T100" fmla="*/ 1 w 1352"/>
                <a:gd name="T101" fmla="*/ 1 h 1388"/>
                <a:gd name="T102" fmla="*/ 1 w 1352"/>
                <a:gd name="T103" fmla="*/ 1 h 1388"/>
                <a:gd name="T104" fmla="*/ 1 w 1352"/>
                <a:gd name="T105" fmla="*/ 1 h 1388"/>
                <a:gd name="T106" fmla="*/ 1 w 1352"/>
                <a:gd name="T107" fmla="*/ 1 h 1388"/>
                <a:gd name="T108" fmla="*/ 1 w 1352"/>
                <a:gd name="T109" fmla="*/ 1 h 1388"/>
                <a:gd name="T110" fmla="*/ 1 w 1352"/>
                <a:gd name="T111" fmla="*/ 1 h 1388"/>
                <a:gd name="T112" fmla="*/ 1 w 1352"/>
                <a:gd name="T113" fmla="*/ 1 h 1388"/>
                <a:gd name="T114" fmla="*/ 1 w 1352"/>
                <a:gd name="T115" fmla="*/ 1 h 1388"/>
                <a:gd name="T116" fmla="*/ 1 w 1352"/>
                <a:gd name="T117" fmla="*/ 1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45" name="Freeform 18"/>
            <p:cNvSpPr>
              <a:spLocks/>
            </p:cNvSpPr>
            <p:nvPr/>
          </p:nvSpPr>
          <p:spPr bwMode="gray">
            <a:xfrm>
              <a:off x="3227" y="3252"/>
              <a:ext cx="596" cy="432"/>
            </a:xfrm>
            <a:custGeom>
              <a:avLst/>
              <a:gdLst>
                <a:gd name="T0" fmla="*/ 1 w 1191"/>
                <a:gd name="T1" fmla="*/ 1 h 864"/>
                <a:gd name="T2" fmla="*/ 1 w 1191"/>
                <a:gd name="T3" fmla="*/ 1 h 864"/>
                <a:gd name="T4" fmla="*/ 1 w 1191"/>
                <a:gd name="T5" fmla="*/ 1 h 864"/>
                <a:gd name="T6" fmla="*/ 1 w 1191"/>
                <a:gd name="T7" fmla="*/ 1 h 864"/>
                <a:gd name="T8" fmla="*/ 1 w 1191"/>
                <a:gd name="T9" fmla="*/ 1 h 864"/>
                <a:gd name="T10" fmla="*/ 1 w 1191"/>
                <a:gd name="T11" fmla="*/ 1 h 864"/>
                <a:gd name="T12" fmla="*/ 1 w 1191"/>
                <a:gd name="T13" fmla="*/ 1 h 864"/>
                <a:gd name="T14" fmla="*/ 1 w 1191"/>
                <a:gd name="T15" fmla="*/ 1 h 864"/>
                <a:gd name="T16" fmla="*/ 1 w 1191"/>
                <a:gd name="T17" fmla="*/ 1 h 864"/>
                <a:gd name="T18" fmla="*/ 1 w 1191"/>
                <a:gd name="T19" fmla="*/ 1 h 864"/>
                <a:gd name="T20" fmla="*/ 1 w 1191"/>
                <a:gd name="T21" fmla="*/ 1 h 864"/>
                <a:gd name="T22" fmla="*/ 1 w 1191"/>
                <a:gd name="T23" fmla="*/ 1 h 864"/>
                <a:gd name="T24" fmla="*/ 1 w 1191"/>
                <a:gd name="T25" fmla="*/ 1 h 864"/>
                <a:gd name="T26" fmla="*/ 1 w 1191"/>
                <a:gd name="T27" fmla="*/ 1 h 864"/>
                <a:gd name="T28" fmla="*/ 1 w 1191"/>
                <a:gd name="T29" fmla="*/ 1 h 864"/>
                <a:gd name="T30" fmla="*/ 1 w 1191"/>
                <a:gd name="T31" fmla="*/ 1 h 864"/>
                <a:gd name="T32" fmla="*/ 1 w 1191"/>
                <a:gd name="T33" fmla="*/ 1 h 864"/>
                <a:gd name="T34" fmla="*/ 1 w 1191"/>
                <a:gd name="T35" fmla="*/ 1 h 864"/>
                <a:gd name="T36" fmla="*/ 1 w 1191"/>
                <a:gd name="T37" fmla="*/ 1 h 864"/>
                <a:gd name="T38" fmla="*/ 1 w 1191"/>
                <a:gd name="T39" fmla="*/ 1 h 864"/>
                <a:gd name="T40" fmla="*/ 1 w 1191"/>
                <a:gd name="T41" fmla="*/ 1 h 864"/>
                <a:gd name="T42" fmla="*/ 1 w 1191"/>
                <a:gd name="T43" fmla="*/ 1 h 864"/>
                <a:gd name="T44" fmla="*/ 1 w 1191"/>
                <a:gd name="T45" fmla="*/ 1 h 864"/>
                <a:gd name="T46" fmla="*/ 1 w 1191"/>
                <a:gd name="T47" fmla="*/ 1 h 864"/>
                <a:gd name="T48" fmla="*/ 1 w 1191"/>
                <a:gd name="T49" fmla="*/ 1 h 864"/>
                <a:gd name="T50" fmla="*/ 1 w 1191"/>
                <a:gd name="T51" fmla="*/ 1 h 864"/>
                <a:gd name="T52" fmla="*/ 1 w 1191"/>
                <a:gd name="T53" fmla="*/ 1 h 864"/>
                <a:gd name="T54" fmla="*/ 1 w 1191"/>
                <a:gd name="T55" fmla="*/ 1 h 864"/>
                <a:gd name="T56" fmla="*/ 1 w 1191"/>
                <a:gd name="T57" fmla="*/ 1 h 864"/>
                <a:gd name="T58" fmla="*/ 1 w 1191"/>
                <a:gd name="T59" fmla="*/ 1 h 864"/>
                <a:gd name="T60" fmla="*/ 1 w 1191"/>
                <a:gd name="T61" fmla="*/ 1 h 864"/>
                <a:gd name="T62" fmla="*/ 1 w 1191"/>
                <a:gd name="T63" fmla="*/ 1 h 864"/>
                <a:gd name="T64" fmla="*/ 1 w 1191"/>
                <a:gd name="T65" fmla="*/ 1 h 864"/>
                <a:gd name="T66" fmla="*/ 1 w 1191"/>
                <a:gd name="T67" fmla="*/ 1 h 864"/>
                <a:gd name="T68" fmla="*/ 1 w 1191"/>
                <a:gd name="T69" fmla="*/ 1 h 864"/>
                <a:gd name="T70" fmla="*/ 1 w 1191"/>
                <a:gd name="T71" fmla="*/ 1 h 864"/>
                <a:gd name="T72" fmla="*/ 1 w 1191"/>
                <a:gd name="T73" fmla="*/ 1 h 864"/>
                <a:gd name="T74" fmla="*/ 1 w 1191"/>
                <a:gd name="T75" fmla="*/ 1 h 864"/>
                <a:gd name="T76" fmla="*/ 1 w 1191"/>
                <a:gd name="T77" fmla="*/ 1 h 864"/>
                <a:gd name="T78" fmla="*/ 1 w 1191"/>
                <a:gd name="T79" fmla="*/ 1 h 864"/>
                <a:gd name="T80" fmla="*/ 1 w 1191"/>
                <a:gd name="T81" fmla="*/ 1 h 864"/>
                <a:gd name="T82" fmla="*/ 1 w 1191"/>
                <a:gd name="T83" fmla="*/ 1 h 864"/>
                <a:gd name="T84" fmla="*/ 1 w 1191"/>
                <a:gd name="T85" fmla="*/ 1 h 864"/>
                <a:gd name="T86" fmla="*/ 1 w 1191"/>
                <a:gd name="T87" fmla="*/ 1 h 864"/>
                <a:gd name="T88" fmla="*/ 1 w 1191"/>
                <a:gd name="T89" fmla="*/ 1 h 864"/>
                <a:gd name="T90" fmla="*/ 1 w 1191"/>
                <a:gd name="T91" fmla="*/ 1 h 864"/>
                <a:gd name="T92" fmla="*/ 1 w 1191"/>
                <a:gd name="T93" fmla="*/ 1 h 864"/>
                <a:gd name="T94" fmla="*/ 1 w 1191"/>
                <a:gd name="T95" fmla="*/ 1 h 864"/>
                <a:gd name="T96" fmla="*/ 1 w 1191"/>
                <a:gd name="T97" fmla="*/ 1 h 864"/>
                <a:gd name="T98" fmla="*/ 1 w 1191"/>
                <a:gd name="T99" fmla="*/ 1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46" name="Freeform 19"/>
            <p:cNvSpPr>
              <a:spLocks/>
            </p:cNvSpPr>
            <p:nvPr/>
          </p:nvSpPr>
          <p:spPr bwMode="gray">
            <a:xfrm>
              <a:off x="3227" y="3252"/>
              <a:ext cx="596" cy="432"/>
            </a:xfrm>
            <a:custGeom>
              <a:avLst/>
              <a:gdLst>
                <a:gd name="T0" fmla="*/ 1 w 1191"/>
                <a:gd name="T1" fmla="*/ 1 h 864"/>
                <a:gd name="T2" fmla="*/ 1 w 1191"/>
                <a:gd name="T3" fmla="*/ 1 h 864"/>
                <a:gd name="T4" fmla="*/ 1 w 1191"/>
                <a:gd name="T5" fmla="*/ 1 h 864"/>
                <a:gd name="T6" fmla="*/ 1 w 1191"/>
                <a:gd name="T7" fmla="*/ 1 h 864"/>
                <a:gd name="T8" fmla="*/ 1 w 1191"/>
                <a:gd name="T9" fmla="*/ 1 h 864"/>
                <a:gd name="T10" fmla="*/ 1 w 1191"/>
                <a:gd name="T11" fmla="*/ 1 h 864"/>
                <a:gd name="T12" fmla="*/ 1 w 1191"/>
                <a:gd name="T13" fmla="*/ 1 h 864"/>
                <a:gd name="T14" fmla="*/ 1 w 1191"/>
                <a:gd name="T15" fmla="*/ 1 h 864"/>
                <a:gd name="T16" fmla="*/ 1 w 1191"/>
                <a:gd name="T17" fmla="*/ 1 h 864"/>
                <a:gd name="T18" fmla="*/ 1 w 1191"/>
                <a:gd name="T19" fmla="*/ 1 h 864"/>
                <a:gd name="T20" fmla="*/ 1 w 1191"/>
                <a:gd name="T21" fmla="*/ 1 h 864"/>
                <a:gd name="T22" fmla="*/ 1 w 1191"/>
                <a:gd name="T23" fmla="*/ 1 h 864"/>
                <a:gd name="T24" fmla="*/ 1 w 1191"/>
                <a:gd name="T25" fmla="*/ 1 h 864"/>
                <a:gd name="T26" fmla="*/ 1 w 1191"/>
                <a:gd name="T27" fmla="*/ 1 h 864"/>
                <a:gd name="T28" fmla="*/ 1 w 1191"/>
                <a:gd name="T29" fmla="*/ 1 h 864"/>
                <a:gd name="T30" fmla="*/ 1 w 1191"/>
                <a:gd name="T31" fmla="*/ 1 h 864"/>
                <a:gd name="T32" fmla="*/ 1 w 1191"/>
                <a:gd name="T33" fmla="*/ 1 h 864"/>
                <a:gd name="T34" fmla="*/ 1 w 1191"/>
                <a:gd name="T35" fmla="*/ 1 h 864"/>
                <a:gd name="T36" fmla="*/ 1 w 1191"/>
                <a:gd name="T37" fmla="*/ 1 h 864"/>
                <a:gd name="T38" fmla="*/ 1 w 1191"/>
                <a:gd name="T39" fmla="*/ 1 h 864"/>
                <a:gd name="T40" fmla="*/ 1 w 1191"/>
                <a:gd name="T41" fmla="*/ 1 h 864"/>
                <a:gd name="T42" fmla="*/ 1 w 1191"/>
                <a:gd name="T43" fmla="*/ 1 h 864"/>
                <a:gd name="T44" fmla="*/ 1 w 1191"/>
                <a:gd name="T45" fmla="*/ 1 h 864"/>
                <a:gd name="T46" fmla="*/ 1 w 1191"/>
                <a:gd name="T47" fmla="*/ 1 h 864"/>
                <a:gd name="T48" fmla="*/ 1 w 1191"/>
                <a:gd name="T49" fmla="*/ 1 h 864"/>
                <a:gd name="T50" fmla="*/ 1 w 1191"/>
                <a:gd name="T51" fmla="*/ 1 h 864"/>
                <a:gd name="T52" fmla="*/ 1 w 1191"/>
                <a:gd name="T53" fmla="*/ 1 h 864"/>
                <a:gd name="T54" fmla="*/ 1 w 1191"/>
                <a:gd name="T55" fmla="*/ 1 h 864"/>
                <a:gd name="T56" fmla="*/ 1 w 1191"/>
                <a:gd name="T57" fmla="*/ 1 h 864"/>
                <a:gd name="T58" fmla="*/ 1 w 1191"/>
                <a:gd name="T59" fmla="*/ 1 h 864"/>
                <a:gd name="T60" fmla="*/ 1 w 1191"/>
                <a:gd name="T61" fmla="*/ 1 h 864"/>
                <a:gd name="T62" fmla="*/ 1 w 1191"/>
                <a:gd name="T63" fmla="*/ 1 h 864"/>
                <a:gd name="T64" fmla="*/ 1 w 1191"/>
                <a:gd name="T65" fmla="*/ 1 h 864"/>
                <a:gd name="T66" fmla="*/ 1 w 1191"/>
                <a:gd name="T67" fmla="*/ 1 h 864"/>
                <a:gd name="T68" fmla="*/ 1 w 1191"/>
                <a:gd name="T69" fmla="*/ 1 h 864"/>
                <a:gd name="T70" fmla="*/ 1 w 1191"/>
                <a:gd name="T71" fmla="*/ 1 h 864"/>
                <a:gd name="T72" fmla="*/ 1 w 1191"/>
                <a:gd name="T73" fmla="*/ 1 h 864"/>
                <a:gd name="T74" fmla="*/ 1 w 1191"/>
                <a:gd name="T75" fmla="*/ 1 h 864"/>
                <a:gd name="T76" fmla="*/ 1 w 1191"/>
                <a:gd name="T77" fmla="*/ 1 h 864"/>
                <a:gd name="T78" fmla="*/ 1 w 1191"/>
                <a:gd name="T79" fmla="*/ 1 h 864"/>
                <a:gd name="T80" fmla="*/ 1 w 1191"/>
                <a:gd name="T81" fmla="*/ 1 h 864"/>
                <a:gd name="T82" fmla="*/ 1 w 1191"/>
                <a:gd name="T83" fmla="*/ 1 h 864"/>
                <a:gd name="T84" fmla="*/ 1 w 1191"/>
                <a:gd name="T85" fmla="*/ 1 h 864"/>
                <a:gd name="T86" fmla="*/ 1 w 1191"/>
                <a:gd name="T87" fmla="*/ 1 h 864"/>
                <a:gd name="T88" fmla="*/ 1 w 1191"/>
                <a:gd name="T89" fmla="*/ 1 h 864"/>
                <a:gd name="T90" fmla="*/ 1 w 1191"/>
                <a:gd name="T91" fmla="*/ 1 h 864"/>
                <a:gd name="T92" fmla="*/ 1 w 1191"/>
                <a:gd name="T93" fmla="*/ 1 h 864"/>
                <a:gd name="T94" fmla="*/ 1 w 1191"/>
                <a:gd name="T95" fmla="*/ 1 h 864"/>
                <a:gd name="T96" fmla="*/ 1 w 1191"/>
                <a:gd name="T97" fmla="*/ 1 h 864"/>
                <a:gd name="T98" fmla="*/ 1 w 1191"/>
                <a:gd name="T99" fmla="*/ 1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47" name="Freeform 20"/>
            <p:cNvSpPr>
              <a:spLocks/>
            </p:cNvSpPr>
            <p:nvPr/>
          </p:nvSpPr>
          <p:spPr bwMode="gray">
            <a:xfrm>
              <a:off x="3588" y="3796"/>
              <a:ext cx="195" cy="172"/>
            </a:xfrm>
            <a:custGeom>
              <a:avLst/>
              <a:gdLst>
                <a:gd name="T0" fmla="*/ 0 w 392"/>
                <a:gd name="T1" fmla="*/ 1 h 344"/>
                <a:gd name="T2" fmla="*/ 0 w 392"/>
                <a:gd name="T3" fmla="*/ 1 h 344"/>
                <a:gd name="T4" fmla="*/ 0 w 392"/>
                <a:gd name="T5" fmla="*/ 1 h 344"/>
                <a:gd name="T6" fmla="*/ 0 w 392"/>
                <a:gd name="T7" fmla="*/ 1 h 344"/>
                <a:gd name="T8" fmla="*/ 0 w 392"/>
                <a:gd name="T9" fmla="*/ 1 h 344"/>
                <a:gd name="T10" fmla="*/ 0 w 392"/>
                <a:gd name="T11" fmla="*/ 1 h 344"/>
                <a:gd name="T12" fmla="*/ 0 w 392"/>
                <a:gd name="T13" fmla="*/ 1 h 344"/>
                <a:gd name="T14" fmla="*/ 0 w 392"/>
                <a:gd name="T15" fmla="*/ 1 h 344"/>
                <a:gd name="T16" fmla="*/ 0 w 392"/>
                <a:gd name="T17" fmla="*/ 1 h 344"/>
                <a:gd name="T18" fmla="*/ 0 w 392"/>
                <a:gd name="T19" fmla="*/ 1 h 344"/>
                <a:gd name="T20" fmla="*/ 0 w 392"/>
                <a:gd name="T21" fmla="*/ 1 h 344"/>
                <a:gd name="T22" fmla="*/ 0 w 392"/>
                <a:gd name="T23" fmla="*/ 1 h 344"/>
                <a:gd name="T24" fmla="*/ 0 w 392"/>
                <a:gd name="T25" fmla="*/ 1 h 344"/>
                <a:gd name="T26" fmla="*/ 0 w 392"/>
                <a:gd name="T27" fmla="*/ 1 h 344"/>
                <a:gd name="T28" fmla="*/ 0 w 392"/>
                <a:gd name="T29" fmla="*/ 1 h 344"/>
                <a:gd name="T30" fmla="*/ 0 w 392"/>
                <a:gd name="T31" fmla="*/ 1 h 344"/>
                <a:gd name="T32" fmla="*/ 0 w 392"/>
                <a:gd name="T33" fmla="*/ 1 h 344"/>
                <a:gd name="T34" fmla="*/ 0 w 392"/>
                <a:gd name="T35" fmla="*/ 1 h 344"/>
                <a:gd name="T36" fmla="*/ 0 w 392"/>
                <a:gd name="T37" fmla="*/ 1 h 344"/>
                <a:gd name="T38" fmla="*/ 0 w 392"/>
                <a:gd name="T39" fmla="*/ 1 h 344"/>
                <a:gd name="T40" fmla="*/ 0 w 392"/>
                <a:gd name="T41" fmla="*/ 1 h 344"/>
                <a:gd name="T42" fmla="*/ 0 w 392"/>
                <a:gd name="T43" fmla="*/ 1 h 344"/>
                <a:gd name="T44" fmla="*/ 0 w 392"/>
                <a:gd name="T45" fmla="*/ 1 h 344"/>
                <a:gd name="T46" fmla="*/ 0 w 392"/>
                <a:gd name="T47" fmla="*/ 1 h 344"/>
                <a:gd name="T48" fmla="*/ 0 w 392"/>
                <a:gd name="T49" fmla="*/ 1 h 344"/>
                <a:gd name="T50" fmla="*/ 0 w 392"/>
                <a:gd name="T51" fmla="*/ 1 h 344"/>
                <a:gd name="T52" fmla="*/ 0 w 392"/>
                <a:gd name="T53" fmla="*/ 1 h 344"/>
                <a:gd name="T54" fmla="*/ 0 w 392"/>
                <a:gd name="T55" fmla="*/ 1 h 344"/>
                <a:gd name="T56" fmla="*/ 0 w 392"/>
                <a:gd name="T57" fmla="*/ 1 h 344"/>
                <a:gd name="T58" fmla="*/ 0 w 392"/>
                <a:gd name="T59" fmla="*/ 1 h 344"/>
                <a:gd name="T60" fmla="*/ 0 w 392"/>
                <a:gd name="T61" fmla="*/ 1 h 344"/>
                <a:gd name="T62" fmla="*/ 0 w 392"/>
                <a:gd name="T63" fmla="*/ 1 h 344"/>
                <a:gd name="T64" fmla="*/ 0 w 392"/>
                <a:gd name="T65" fmla="*/ 1 h 344"/>
                <a:gd name="T66" fmla="*/ 0 w 392"/>
                <a:gd name="T67" fmla="*/ 1 h 344"/>
                <a:gd name="T68" fmla="*/ 0 w 392"/>
                <a:gd name="T69" fmla="*/ 1 h 344"/>
                <a:gd name="T70" fmla="*/ 0 w 392"/>
                <a:gd name="T71" fmla="*/ 1 h 344"/>
                <a:gd name="T72" fmla="*/ 0 w 392"/>
                <a:gd name="T73" fmla="*/ 1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48" name="Freeform 21"/>
            <p:cNvSpPr>
              <a:spLocks/>
            </p:cNvSpPr>
            <p:nvPr/>
          </p:nvSpPr>
          <p:spPr bwMode="gray">
            <a:xfrm>
              <a:off x="3588" y="3796"/>
              <a:ext cx="195" cy="172"/>
            </a:xfrm>
            <a:custGeom>
              <a:avLst/>
              <a:gdLst>
                <a:gd name="T0" fmla="*/ 0 w 392"/>
                <a:gd name="T1" fmla="*/ 1 h 344"/>
                <a:gd name="T2" fmla="*/ 0 w 392"/>
                <a:gd name="T3" fmla="*/ 1 h 344"/>
                <a:gd name="T4" fmla="*/ 0 w 392"/>
                <a:gd name="T5" fmla="*/ 1 h 344"/>
                <a:gd name="T6" fmla="*/ 0 w 392"/>
                <a:gd name="T7" fmla="*/ 1 h 344"/>
                <a:gd name="T8" fmla="*/ 0 w 392"/>
                <a:gd name="T9" fmla="*/ 1 h 344"/>
                <a:gd name="T10" fmla="*/ 0 w 392"/>
                <a:gd name="T11" fmla="*/ 1 h 344"/>
                <a:gd name="T12" fmla="*/ 0 w 392"/>
                <a:gd name="T13" fmla="*/ 1 h 344"/>
                <a:gd name="T14" fmla="*/ 0 w 392"/>
                <a:gd name="T15" fmla="*/ 1 h 344"/>
                <a:gd name="T16" fmla="*/ 0 w 392"/>
                <a:gd name="T17" fmla="*/ 1 h 344"/>
                <a:gd name="T18" fmla="*/ 0 w 392"/>
                <a:gd name="T19" fmla="*/ 1 h 344"/>
                <a:gd name="T20" fmla="*/ 0 w 392"/>
                <a:gd name="T21" fmla="*/ 1 h 344"/>
                <a:gd name="T22" fmla="*/ 0 w 392"/>
                <a:gd name="T23" fmla="*/ 1 h 344"/>
                <a:gd name="T24" fmla="*/ 0 w 392"/>
                <a:gd name="T25" fmla="*/ 1 h 344"/>
                <a:gd name="T26" fmla="*/ 0 w 392"/>
                <a:gd name="T27" fmla="*/ 1 h 344"/>
                <a:gd name="T28" fmla="*/ 0 w 392"/>
                <a:gd name="T29" fmla="*/ 1 h 344"/>
                <a:gd name="T30" fmla="*/ 0 w 392"/>
                <a:gd name="T31" fmla="*/ 1 h 344"/>
                <a:gd name="T32" fmla="*/ 0 w 392"/>
                <a:gd name="T33" fmla="*/ 1 h 344"/>
                <a:gd name="T34" fmla="*/ 0 w 392"/>
                <a:gd name="T35" fmla="*/ 1 h 344"/>
                <a:gd name="T36" fmla="*/ 0 w 392"/>
                <a:gd name="T37" fmla="*/ 1 h 344"/>
                <a:gd name="T38" fmla="*/ 0 w 392"/>
                <a:gd name="T39" fmla="*/ 1 h 344"/>
                <a:gd name="T40" fmla="*/ 0 w 392"/>
                <a:gd name="T41" fmla="*/ 1 h 344"/>
                <a:gd name="T42" fmla="*/ 0 w 392"/>
                <a:gd name="T43" fmla="*/ 1 h 344"/>
                <a:gd name="T44" fmla="*/ 0 w 392"/>
                <a:gd name="T45" fmla="*/ 1 h 344"/>
                <a:gd name="T46" fmla="*/ 0 w 392"/>
                <a:gd name="T47" fmla="*/ 1 h 344"/>
                <a:gd name="T48" fmla="*/ 0 w 392"/>
                <a:gd name="T49" fmla="*/ 1 h 344"/>
                <a:gd name="T50" fmla="*/ 0 w 392"/>
                <a:gd name="T51" fmla="*/ 1 h 344"/>
                <a:gd name="T52" fmla="*/ 0 w 392"/>
                <a:gd name="T53" fmla="*/ 1 h 344"/>
                <a:gd name="T54" fmla="*/ 0 w 392"/>
                <a:gd name="T55" fmla="*/ 1 h 344"/>
                <a:gd name="T56" fmla="*/ 0 w 392"/>
                <a:gd name="T57" fmla="*/ 1 h 344"/>
                <a:gd name="T58" fmla="*/ 0 w 392"/>
                <a:gd name="T59" fmla="*/ 1 h 344"/>
                <a:gd name="T60" fmla="*/ 0 w 392"/>
                <a:gd name="T61" fmla="*/ 1 h 344"/>
                <a:gd name="T62" fmla="*/ 0 w 392"/>
                <a:gd name="T63" fmla="*/ 1 h 344"/>
                <a:gd name="T64" fmla="*/ 0 w 392"/>
                <a:gd name="T65" fmla="*/ 1 h 344"/>
                <a:gd name="T66" fmla="*/ 0 w 392"/>
                <a:gd name="T67" fmla="*/ 1 h 344"/>
                <a:gd name="T68" fmla="*/ 0 w 392"/>
                <a:gd name="T69" fmla="*/ 1 h 344"/>
                <a:gd name="T70" fmla="*/ 0 w 392"/>
                <a:gd name="T71" fmla="*/ 1 h 344"/>
                <a:gd name="T72" fmla="*/ 0 w 392"/>
                <a:gd name="T73" fmla="*/ 1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49" name="Freeform 22"/>
            <p:cNvSpPr>
              <a:spLocks/>
            </p:cNvSpPr>
            <p:nvPr/>
          </p:nvSpPr>
          <p:spPr bwMode="gray">
            <a:xfrm>
              <a:off x="3660" y="3302"/>
              <a:ext cx="564" cy="480"/>
            </a:xfrm>
            <a:custGeom>
              <a:avLst/>
              <a:gdLst>
                <a:gd name="T0" fmla="*/ 1 w 1128"/>
                <a:gd name="T1" fmla="*/ 1 h 960"/>
                <a:gd name="T2" fmla="*/ 1 w 1128"/>
                <a:gd name="T3" fmla="*/ 1 h 960"/>
                <a:gd name="T4" fmla="*/ 1 w 1128"/>
                <a:gd name="T5" fmla="*/ 1 h 960"/>
                <a:gd name="T6" fmla="*/ 1 w 1128"/>
                <a:gd name="T7" fmla="*/ 1 h 960"/>
                <a:gd name="T8" fmla="*/ 1 w 1128"/>
                <a:gd name="T9" fmla="*/ 1 h 960"/>
                <a:gd name="T10" fmla="*/ 1 w 1128"/>
                <a:gd name="T11" fmla="*/ 1 h 960"/>
                <a:gd name="T12" fmla="*/ 1 w 1128"/>
                <a:gd name="T13" fmla="*/ 1 h 960"/>
                <a:gd name="T14" fmla="*/ 1 w 1128"/>
                <a:gd name="T15" fmla="*/ 1 h 960"/>
                <a:gd name="T16" fmla="*/ 1 w 1128"/>
                <a:gd name="T17" fmla="*/ 1 h 960"/>
                <a:gd name="T18" fmla="*/ 1 w 1128"/>
                <a:gd name="T19" fmla="*/ 1 h 960"/>
                <a:gd name="T20" fmla="*/ 1 w 1128"/>
                <a:gd name="T21" fmla="*/ 1 h 960"/>
                <a:gd name="T22" fmla="*/ 1 w 1128"/>
                <a:gd name="T23" fmla="*/ 1 h 960"/>
                <a:gd name="T24" fmla="*/ 1 w 1128"/>
                <a:gd name="T25" fmla="*/ 1 h 960"/>
                <a:gd name="T26" fmla="*/ 1 w 1128"/>
                <a:gd name="T27" fmla="*/ 1 h 960"/>
                <a:gd name="T28" fmla="*/ 1 w 1128"/>
                <a:gd name="T29" fmla="*/ 1 h 960"/>
                <a:gd name="T30" fmla="*/ 1 w 1128"/>
                <a:gd name="T31" fmla="*/ 1 h 960"/>
                <a:gd name="T32" fmla="*/ 1 w 1128"/>
                <a:gd name="T33" fmla="*/ 1 h 960"/>
                <a:gd name="T34" fmla="*/ 1 w 1128"/>
                <a:gd name="T35" fmla="*/ 1 h 960"/>
                <a:gd name="T36" fmla="*/ 1 w 1128"/>
                <a:gd name="T37" fmla="*/ 1 h 960"/>
                <a:gd name="T38" fmla="*/ 1 w 1128"/>
                <a:gd name="T39" fmla="*/ 1 h 960"/>
                <a:gd name="T40" fmla="*/ 1 w 1128"/>
                <a:gd name="T41" fmla="*/ 1 h 960"/>
                <a:gd name="T42" fmla="*/ 1 w 1128"/>
                <a:gd name="T43" fmla="*/ 1 h 960"/>
                <a:gd name="T44" fmla="*/ 1 w 1128"/>
                <a:gd name="T45" fmla="*/ 1 h 960"/>
                <a:gd name="T46" fmla="*/ 1 w 1128"/>
                <a:gd name="T47" fmla="*/ 1 h 960"/>
                <a:gd name="T48" fmla="*/ 1 w 1128"/>
                <a:gd name="T49" fmla="*/ 1 h 960"/>
                <a:gd name="T50" fmla="*/ 1 w 1128"/>
                <a:gd name="T51" fmla="*/ 1 h 960"/>
                <a:gd name="T52" fmla="*/ 1 w 1128"/>
                <a:gd name="T53" fmla="*/ 1 h 960"/>
                <a:gd name="T54" fmla="*/ 1 w 1128"/>
                <a:gd name="T55" fmla="*/ 1 h 960"/>
                <a:gd name="T56" fmla="*/ 1 w 1128"/>
                <a:gd name="T57" fmla="*/ 1 h 960"/>
                <a:gd name="T58" fmla="*/ 1 w 1128"/>
                <a:gd name="T59" fmla="*/ 1 h 960"/>
                <a:gd name="T60" fmla="*/ 1 w 1128"/>
                <a:gd name="T61" fmla="*/ 1 h 960"/>
                <a:gd name="T62" fmla="*/ 1 w 1128"/>
                <a:gd name="T63" fmla="*/ 1 h 960"/>
                <a:gd name="T64" fmla="*/ 1 w 1128"/>
                <a:gd name="T65" fmla="*/ 1 h 960"/>
                <a:gd name="T66" fmla="*/ 1 w 1128"/>
                <a:gd name="T67" fmla="*/ 1 h 960"/>
                <a:gd name="T68" fmla="*/ 1 w 1128"/>
                <a:gd name="T69" fmla="*/ 1 h 960"/>
                <a:gd name="T70" fmla="*/ 1 w 1128"/>
                <a:gd name="T71" fmla="*/ 1 h 960"/>
                <a:gd name="T72" fmla="*/ 1 w 1128"/>
                <a:gd name="T73" fmla="*/ 1 h 960"/>
                <a:gd name="T74" fmla="*/ 1 w 1128"/>
                <a:gd name="T75" fmla="*/ 1 h 960"/>
                <a:gd name="T76" fmla="*/ 1 w 1128"/>
                <a:gd name="T77" fmla="*/ 1 h 960"/>
                <a:gd name="T78" fmla="*/ 1 w 1128"/>
                <a:gd name="T79" fmla="*/ 1 h 960"/>
                <a:gd name="T80" fmla="*/ 1 w 1128"/>
                <a:gd name="T81" fmla="*/ 1 h 960"/>
                <a:gd name="T82" fmla="*/ 1 w 1128"/>
                <a:gd name="T83" fmla="*/ 1 h 960"/>
                <a:gd name="T84" fmla="*/ 1 w 1128"/>
                <a:gd name="T85" fmla="*/ 1 h 960"/>
                <a:gd name="T86" fmla="*/ 1 w 1128"/>
                <a:gd name="T87" fmla="*/ 1 h 960"/>
                <a:gd name="T88" fmla="*/ 1 w 1128"/>
                <a:gd name="T89" fmla="*/ 1 h 960"/>
                <a:gd name="T90" fmla="*/ 1 w 1128"/>
                <a:gd name="T91" fmla="*/ 1 h 960"/>
                <a:gd name="T92" fmla="*/ 0 w 1128"/>
                <a:gd name="T93" fmla="*/ 1 h 960"/>
                <a:gd name="T94" fmla="*/ 1 w 1128"/>
                <a:gd name="T95" fmla="*/ 1 h 960"/>
                <a:gd name="T96" fmla="*/ 1 w 1128"/>
                <a:gd name="T97" fmla="*/ 1 h 960"/>
                <a:gd name="T98" fmla="*/ 1 w 1128"/>
                <a:gd name="T99" fmla="*/ 1 h 960"/>
                <a:gd name="T100" fmla="*/ 1 w 1128"/>
                <a:gd name="T101" fmla="*/ 1 h 960"/>
                <a:gd name="T102" fmla="*/ 1 w 1128"/>
                <a:gd name="T103" fmla="*/ 1 h 960"/>
                <a:gd name="T104" fmla="*/ 1 w 1128"/>
                <a:gd name="T105" fmla="*/ 1 h 960"/>
                <a:gd name="T106" fmla="*/ 1 w 1128"/>
                <a:gd name="T107" fmla="*/ 1 h 960"/>
                <a:gd name="T108" fmla="*/ 1 w 1128"/>
                <a:gd name="T109" fmla="*/ 1 h 960"/>
                <a:gd name="T110" fmla="*/ 1 w 1128"/>
                <a:gd name="T111" fmla="*/ 1 h 960"/>
                <a:gd name="T112" fmla="*/ 1 w 1128"/>
                <a:gd name="T113" fmla="*/ 1 h 960"/>
                <a:gd name="T114" fmla="*/ 1 w 1128"/>
                <a:gd name="T115" fmla="*/ 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50" name="Freeform 23"/>
            <p:cNvSpPr>
              <a:spLocks/>
            </p:cNvSpPr>
            <p:nvPr/>
          </p:nvSpPr>
          <p:spPr bwMode="gray">
            <a:xfrm>
              <a:off x="3660" y="3302"/>
              <a:ext cx="564" cy="480"/>
            </a:xfrm>
            <a:custGeom>
              <a:avLst/>
              <a:gdLst>
                <a:gd name="T0" fmla="*/ 1 w 1128"/>
                <a:gd name="T1" fmla="*/ 1 h 960"/>
                <a:gd name="T2" fmla="*/ 1 w 1128"/>
                <a:gd name="T3" fmla="*/ 1 h 960"/>
                <a:gd name="T4" fmla="*/ 1 w 1128"/>
                <a:gd name="T5" fmla="*/ 1 h 960"/>
                <a:gd name="T6" fmla="*/ 1 w 1128"/>
                <a:gd name="T7" fmla="*/ 1 h 960"/>
                <a:gd name="T8" fmla="*/ 1 w 1128"/>
                <a:gd name="T9" fmla="*/ 1 h 960"/>
                <a:gd name="T10" fmla="*/ 1 w 1128"/>
                <a:gd name="T11" fmla="*/ 1 h 960"/>
                <a:gd name="T12" fmla="*/ 1 w 1128"/>
                <a:gd name="T13" fmla="*/ 1 h 960"/>
                <a:gd name="T14" fmla="*/ 1 w 1128"/>
                <a:gd name="T15" fmla="*/ 1 h 960"/>
                <a:gd name="T16" fmla="*/ 1 w 1128"/>
                <a:gd name="T17" fmla="*/ 1 h 960"/>
                <a:gd name="T18" fmla="*/ 1 w 1128"/>
                <a:gd name="T19" fmla="*/ 1 h 960"/>
                <a:gd name="T20" fmla="*/ 1 w 1128"/>
                <a:gd name="T21" fmla="*/ 1 h 960"/>
                <a:gd name="T22" fmla="*/ 1 w 1128"/>
                <a:gd name="T23" fmla="*/ 1 h 960"/>
                <a:gd name="T24" fmla="*/ 1 w 1128"/>
                <a:gd name="T25" fmla="*/ 1 h 960"/>
                <a:gd name="T26" fmla="*/ 1 w 1128"/>
                <a:gd name="T27" fmla="*/ 1 h 960"/>
                <a:gd name="T28" fmla="*/ 1 w 1128"/>
                <a:gd name="T29" fmla="*/ 1 h 960"/>
                <a:gd name="T30" fmla="*/ 1 w 1128"/>
                <a:gd name="T31" fmla="*/ 1 h 960"/>
                <a:gd name="T32" fmla="*/ 1 w 1128"/>
                <a:gd name="T33" fmla="*/ 1 h 960"/>
                <a:gd name="T34" fmla="*/ 1 w 1128"/>
                <a:gd name="T35" fmla="*/ 1 h 960"/>
                <a:gd name="T36" fmla="*/ 1 w 1128"/>
                <a:gd name="T37" fmla="*/ 1 h 960"/>
                <a:gd name="T38" fmla="*/ 1 w 1128"/>
                <a:gd name="T39" fmla="*/ 1 h 960"/>
                <a:gd name="T40" fmla="*/ 1 w 1128"/>
                <a:gd name="T41" fmla="*/ 1 h 960"/>
                <a:gd name="T42" fmla="*/ 1 w 1128"/>
                <a:gd name="T43" fmla="*/ 1 h 960"/>
                <a:gd name="T44" fmla="*/ 1 w 1128"/>
                <a:gd name="T45" fmla="*/ 1 h 960"/>
                <a:gd name="T46" fmla="*/ 1 w 1128"/>
                <a:gd name="T47" fmla="*/ 1 h 960"/>
                <a:gd name="T48" fmla="*/ 1 w 1128"/>
                <a:gd name="T49" fmla="*/ 1 h 960"/>
                <a:gd name="T50" fmla="*/ 1 w 1128"/>
                <a:gd name="T51" fmla="*/ 1 h 960"/>
                <a:gd name="T52" fmla="*/ 1 w 1128"/>
                <a:gd name="T53" fmla="*/ 1 h 960"/>
                <a:gd name="T54" fmla="*/ 1 w 1128"/>
                <a:gd name="T55" fmla="*/ 1 h 960"/>
                <a:gd name="T56" fmla="*/ 1 w 1128"/>
                <a:gd name="T57" fmla="*/ 1 h 960"/>
                <a:gd name="T58" fmla="*/ 1 w 1128"/>
                <a:gd name="T59" fmla="*/ 1 h 960"/>
                <a:gd name="T60" fmla="*/ 1 w 1128"/>
                <a:gd name="T61" fmla="*/ 1 h 960"/>
                <a:gd name="T62" fmla="*/ 1 w 1128"/>
                <a:gd name="T63" fmla="*/ 1 h 960"/>
                <a:gd name="T64" fmla="*/ 1 w 1128"/>
                <a:gd name="T65" fmla="*/ 1 h 960"/>
                <a:gd name="T66" fmla="*/ 1 w 1128"/>
                <a:gd name="T67" fmla="*/ 1 h 960"/>
                <a:gd name="T68" fmla="*/ 1 w 1128"/>
                <a:gd name="T69" fmla="*/ 1 h 960"/>
                <a:gd name="T70" fmla="*/ 1 w 1128"/>
                <a:gd name="T71" fmla="*/ 1 h 960"/>
                <a:gd name="T72" fmla="*/ 1 w 1128"/>
                <a:gd name="T73" fmla="*/ 1 h 960"/>
                <a:gd name="T74" fmla="*/ 1 w 1128"/>
                <a:gd name="T75" fmla="*/ 1 h 960"/>
                <a:gd name="T76" fmla="*/ 1 w 1128"/>
                <a:gd name="T77" fmla="*/ 1 h 960"/>
                <a:gd name="T78" fmla="*/ 1 w 1128"/>
                <a:gd name="T79" fmla="*/ 1 h 960"/>
                <a:gd name="T80" fmla="*/ 1 w 1128"/>
                <a:gd name="T81" fmla="*/ 1 h 960"/>
                <a:gd name="T82" fmla="*/ 1 w 1128"/>
                <a:gd name="T83" fmla="*/ 1 h 960"/>
                <a:gd name="T84" fmla="*/ 1 w 1128"/>
                <a:gd name="T85" fmla="*/ 1 h 960"/>
                <a:gd name="T86" fmla="*/ 1 w 1128"/>
                <a:gd name="T87" fmla="*/ 1 h 960"/>
                <a:gd name="T88" fmla="*/ 1 w 1128"/>
                <a:gd name="T89" fmla="*/ 1 h 960"/>
                <a:gd name="T90" fmla="*/ 1 w 1128"/>
                <a:gd name="T91" fmla="*/ 1 h 960"/>
                <a:gd name="T92" fmla="*/ 0 w 1128"/>
                <a:gd name="T93" fmla="*/ 1 h 960"/>
                <a:gd name="T94" fmla="*/ 1 w 1128"/>
                <a:gd name="T95" fmla="*/ 1 h 960"/>
                <a:gd name="T96" fmla="*/ 1 w 1128"/>
                <a:gd name="T97" fmla="*/ 1 h 960"/>
                <a:gd name="T98" fmla="*/ 1 w 1128"/>
                <a:gd name="T99" fmla="*/ 1 h 960"/>
                <a:gd name="T100" fmla="*/ 1 w 1128"/>
                <a:gd name="T101" fmla="*/ 1 h 960"/>
                <a:gd name="T102" fmla="*/ 1 w 1128"/>
                <a:gd name="T103" fmla="*/ 1 h 960"/>
                <a:gd name="T104" fmla="*/ 1 w 1128"/>
                <a:gd name="T105" fmla="*/ 1 h 960"/>
                <a:gd name="T106" fmla="*/ 1 w 1128"/>
                <a:gd name="T107" fmla="*/ 1 h 960"/>
                <a:gd name="T108" fmla="*/ 1 w 1128"/>
                <a:gd name="T109" fmla="*/ 1 h 960"/>
                <a:gd name="T110" fmla="*/ 1 w 1128"/>
                <a:gd name="T111" fmla="*/ 1 h 960"/>
                <a:gd name="T112" fmla="*/ 1 w 1128"/>
                <a:gd name="T113" fmla="*/ 1 h 960"/>
                <a:gd name="T114" fmla="*/ 1 w 1128"/>
                <a:gd name="T115" fmla="*/ 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51" name="Freeform 24"/>
            <p:cNvSpPr>
              <a:spLocks/>
            </p:cNvSpPr>
            <p:nvPr/>
          </p:nvSpPr>
          <p:spPr bwMode="gray">
            <a:xfrm>
              <a:off x="4108" y="3012"/>
              <a:ext cx="313" cy="413"/>
            </a:xfrm>
            <a:custGeom>
              <a:avLst/>
              <a:gdLst>
                <a:gd name="T0" fmla="*/ 1 w 626"/>
                <a:gd name="T1" fmla="*/ 1 h 825"/>
                <a:gd name="T2" fmla="*/ 1 w 626"/>
                <a:gd name="T3" fmla="*/ 1 h 825"/>
                <a:gd name="T4" fmla="*/ 1 w 626"/>
                <a:gd name="T5" fmla="*/ 1 h 825"/>
                <a:gd name="T6" fmla="*/ 1 w 626"/>
                <a:gd name="T7" fmla="*/ 1 h 825"/>
                <a:gd name="T8" fmla="*/ 1 w 626"/>
                <a:gd name="T9" fmla="*/ 1 h 825"/>
                <a:gd name="T10" fmla="*/ 1 w 626"/>
                <a:gd name="T11" fmla="*/ 1 h 825"/>
                <a:gd name="T12" fmla="*/ 1 w 626"/>
                <a:gd name="T13" fmla="*/ 1 h 825"/>
                <a:gd name="T14" fmla="*/ 1 w 626"/>
                <a:gd name="T15" fmla="*/ 1 h 825"/>
                <a:gd name="T16" fmla="*/ 1 w 626"/>
                <a:gd name="T17" fmla="*/ 1 h 825"/>
                <a:gd name="T18" fmla="*/ 1 w 626"/>
                <a:gd name="T19" fmla="*/ 1 h 825"/>
                <a:gd name="T20" fmla="*/ 1 w 626"/>
                <a:gd name="T21" fmla="*/ 1 h 825"/>
                <a:gd name="T22" fmla="*/ 1 w 626"/>
                <a:gd name="T23" fmla="*/ 1 h 825"/>
                <a:gd name="T24" fmla="*/ 1 w 626"/>
                <a:gd name="T25" fmla="*/ 1 h 825"/>
                <a:gd name="T26" fmla="*/ 1 w 626"/>
                <a:gd name="T27" fmla="*/ 1 h 825"/>
                <a:gd name="T28" fmla="*/ 1 w 626"/>
                <a:gd name="T29" fmla="*/ 1 h 825"/>
                <a:gd name="T30" fmla="*/ 1 w 626"/>
                <a:gd name="T31" fmla="*/ 1 h 825"/>
                <a:gd name="T32" fmla="*/ 1 w 626"/>
                <a:gd name="T33" fmla="*/ 1 h 825"/>
                <a:gd name="T34" fmla="*/ 1 w 626"/>
                <a:gd name="T35" fmla="*/ 1 h 825"/>
                <a:gd name="T36" fmla="*/ 1 w 626"/>
                <a:gd name="T37" fmla="*/ 1 h 825"/>
                <a:gd name="T38" fmla="*/ 1 w 626"/>
                <a:gd name="T39" fmla="*/ 1 h 825"/>
                <a:gd name="T40" fmla="*/ 1 w 626"/>
                <a:gd name="T41" fmla="*/ 1 h 825"/>
                <a:gd name="T42" fmla="*/ 1 w 626"/>
                <a:gd name="T43" fmla="*/ 1 h 825"/>
                <a:gd name="T44" fmla="*/ 1 w 626"/>
                <a:gd name="T45" fmla="*/ 1 h 825"/>
                <a:gd name="T46" fmla="*/ 1 w 626"/>
                <a:gd name="T47" fmla="*/ 1 h 825"/>
                <a:gd name="T48" fmla="*/ 1 w 626"/>
                <a:gd name="T49" fmla="*/ 1 h 825"/>
                <a:gd name="T50" fmla="*/ 1 w 626"/>
                <a:gd name="T51" fmla="*/ 1 h 825"/>
                <a:gd name="T52" fmla="*/ 1 w 626"/>
                <a:gd name="T53" fmla="*/ 1 h 825"/>
                <a:gd name="T54" fmla="*/ 1 w 626"/>
                <a:gd name="T55" fmla="*/ 1 h 825"/>
                <a:gd name="T56" fmla="*/ 1 w 626"/>
                <a:gd name="T57" fmla="*/ 1 h 825"/>
                <a:gd name="T58" fmla="*/ 1 w 626"/>
                <a:gd name="T59" fmla="*/ 1 h 825"/>
                <a:gd name="T60" fmla="*/ 1 w 626"/>
                <a:gd name="T61" fmla="*/ 1 h 825"/>
                <a:gd name="T62" fmla="*/ 1 w 626"/>
                <a:gd name="T63" fmla="*/ 1 h 825"/>
                <a:gd name="T64" fmla="*/ 0 w 626"/>
                <a:gd name="T65" fmla="*/ 1 h 825"/>
                <a:gd name="T66" fmla="*/ 1 w 626"/>
                <a:gd name="T67" fmla="*/ 1 h 825"/>
                <a:gd name="T68" fmla="*/ 1 w 626"/>
                <a:gd name="T69" fmla="*/ 1 h 825"/>
                <a:gd name="T70" fmla="*/ 1 w 626"/>
                <a:gd name="T71" fmla="*/ 1 h 825"/>
                <a:gd name="T72" fmla="*/ 1 w 626"/>
                <a:gd name="T73" fmla="*/ 1 h 825"/>
                <a:gd name="T74" fmla="*/ 1 w 626"/>
                <a:gd name="T75" fmla="*/ 1 h 825"/>
                <a:gd name="T76" fmla="*/ 1 w 626"/>
                <a:gd name="T77" fmla="*/ 1 h 825"/>
                <a:gd name="T78" fmla="*/ 1 w 626"/>
                <a:gd name="T79" fmla="*/ 1 h 825"/>
                <a:gd name="T80" fmla="*/ 1 w 626"/>
                <a:gd name="T81" fmla="*/ 1 h 825"/>
                <a:gd name="T82" fmla="*/ 1 w 626"/>
                <a:gd name="T83" fmla="*/ 1 h 825"/>
                <a:gd name="T84" fmla="*/ 1 w 626"/>
                <a:gd name="T85" fmla="*/ 1 h 825"/>
                <a:gd name="T86" fmla="*/ 1 w 626"/>
                <a:gd name="T87" fmla="*/ 1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52" name="Freeform 25"/>
            <p:cNvSpPr>
              <a:spLocks/>
            </p:cNvSpPr>
            <p:nvPr/>
          </p:nvSpPr>
          <p:spPr bwMode="gray">
            <a:xfrm>
              <a:off x="4108" y="3012"/>
              <a:ext cx="313" cy="413"/>
            </a:xfrm>
            <a:custGeom>
              <a:avLst/>
              <a:gdLst>
                <a:gd name="T0" fmla="*/ 1 w 626"/>
                <a:gd name="T1" fmla="*/ 1 h 825"/>
                <a:gd name="T2" fmla="*/ 1 w 626"/>
                <a:gd name="T3" fmla="*/ 1 h 825"/>
                <a:gd name="T4" fmla="*/ 1 w 626"/>
                <a:gd name="T5" fmla="*/ 1 h 825"/>
                <a:gd name="T6" fmla="*/ 1 w 626"/>
                <a:gd name="T7" fmla="*/ 1 h 825"/>
                <a:gd name="T8" fmla="*/ 1 w 626"/>
                <a:gd name="T9" fmla="*/ 1 h 825"/>
                <a:gd name="T10" fmla="*/ 1 w 626"/>
                <a:gd name="T11" fmla="*/ 1 h 825"/>
                <a:gd name="T12" fmla="*/ 1 w 626"/>
                <a:gd name="T13" fmla="*/ 1 h 825"/>
                <a:gd name="T14" fmla="*/ 1 w 626"/>
                <a:gd name="T15" fmla="*/ 1 h 825"/>
                <a:gd name="T16" fmla="*/ 1 w 626"/>
                <a:gd name="T17" fmla="*/ 1 h 825"/>
                <a:gd name="T18" fmla="*/ 1 w 626"/>
                <a:gd name="T19" fmla="*/ 1 h 825"/>
                <a:gd name="T20" fmla="*/ 1 w 626"/>
                <a:gd name="T21" fmla="*/ 1 h 825"/>
                <a:gd name="T22" fmla="*/ 1 w 626"/>
                <a:gd name="T23" fmla="*/ 1 h 825"/>
                <a:gd name="T24" fmla="*/ 1 w 626"/>
                <a:gd name="T25" fmla="*/ 1 h 825"/>
                <a:gd name="T26" fmla="*/ 1 w 626"/>
                <a:gd name="T27" fmla="*/ 1 h 825"/>
                <a:gd name="T28" fmla="*/ 1 w 626"/>
                <a:gd name="T29" fmla="*/ 1 h 825"/>
                <a:gd name="T30" fmla="*/ 1 w 626"/>
                <a:gd name="T31" fmla="*/ 1 h 825"/>
                <a:gd name="T32" fmla="*/ 1 w 626"/>
                <a:gd name="T33" fmla="*/ 1 h 825"/>
                <a:gd name="T34" fmla="*/ 1 w 626"/>
                <a:gd name="T35" fmla="*/ 1 h 825"/>
                <a:gd name="T36" fmla="*/ 1 w 626"/>
                <a:gd name="T37" fmla="*/ 1 h 825"/>
                <a:gd name="T38" fmla="*/ 1 w 626"/>
                <a:gd name="T39" fmla="*/ 1 h 825"/>
                <a:gd name="T40" fmla="*/ 1 w 626"/>
                <a:gd name="T41" fmla="*/ 1 h 825"/>
                <a:gd name="T42" fmla="*/ 1 w 626"/>
                <a:gd name="T43" fmla="*/ 1 h 825"/>
                <a:gd name="T44" fmla="*/ 1 w 626"/>
                <a:gd name="T45" fmla="*/ 1 h 825"/>
                <a:gd name="T46" fmla="*/ 1 w 626"/>
                <a:gd name="T47" fmla="*/ 1 h 825"/>
                <a:gd name="T48" fmla="*/ 1 w 626"/>
                <a:gd name="T49" fmla="*/ 1 h 825"/>
                <a:gd name="T50" fmla="*/ 1 w 626"/>
                <a:gd name="T51" fmla="*/ 1 h 825"/>
                <a:gd name="T52" fmla="*/ 1 w 626"/>
                <a:gd name="T53" fmla="*/ 1 h 825"/>
                <a:gd name="T54" fmla="*/ 1 w 626"/>
                <a:gd name="T55" fmla="*/ 1 h 825"/>
                <a:gd name="T56" fmla="*/ 1 w 626"/>
                <a:gd name="T57" fmla="*/ 1 h 825"/>
                <a:gd name="T58" fmla="*/ 1 w 626"/>
                <a:gd name="T59" fmla="*/ 1 h 825"/>
                <a:gd name="T60" fmla="*/ 1 w 626"/>
                <a:gd name="T61" fmla="*/ 1 h 825"/>
                <a:gd name="T62" fmla="*/ 1 w 626"/>
                <a:gd name="T63" fmla="*/ 1 h 825"/>
                <a:gd name="T64" fmla="*/ 0 w 626"/>
                <a:gd name="T65" fmla="*/ 1 h 825"/>
                <a:gd name="T66" fmla="*/ 1 w 626"/>
                <a:gd name="T67" fmla="*/ 1 h 825"/>
                <a:gd name="T68" fmla="*/ 1 w 626"/>
                <a:gd name="T69" fmla="*/ 1 h 825"/>
                <a:gd name="T70" fmla="*/ 1 w 626"/>
                <a:gd name="T71" fmla="*/ 1 h 825"/>
                <a:gd name="T72" fmla="*/ 1 w 626"/>
                <a:gd name="T73" fmla="*/ 1 h 825"/>
                <a:gd name="T74" fmla="*/ 1 w 626"/>
                <a:gd name="T75" fmla="*/ 1 h 825"/>
                <a:gd name="T76" fmla="*/ 1 w 626"/>
                <a:gd name="T77" fmla="*/ 1 h 825"/>
                <a:gd name="T78" fmla="*/ 1 w 626"/>
                <a:gd name="T79" fmla="*/ 1 h 825"/>
                <a:gd name="T80" fmla="*/ 1 w 626"/>
                <a:gd name="T81" fmla="*/ 1 h 825"/>
                <a:gd name="T82" fmla="*/ 1 w 626"/>
                <a:gd name="T83" fmla="*/ 1 h 825"/>
                <a:gd name="T84" fmla="*/ 1 w 626"/>
                <a:gd name="T85" fmla="*/ 1 h 825"/>
                <a:gd name="T86" fmla="*/ 1 w 626"/>
                <a:gd name="T87" fmla="*/ 1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53" name="Freeform 26"/>
            <p:cNvSpPr>
              <a:spLocks/>
            </p:cNvSpPr>
            <p:nvPr/>
          </p:nvSpPr>
          <p:spPr bwMode="gray">
            <a:xfrm>
              <a:off x="4218" y="2757"/>
              <a:ext cx="283" cy="318"/>
            </a:xfrm>
            <a:custGeom>
              <a:avLst/>
              <a:gdLst>
                <a:gd name="T0" fmla="*/ 1 w 565"/>
                <a:gd name="T1" fmla="*/ 0 h 638"/>
                <a:gd name="T2" fmla="*/ 1 w 565"/>
                <a:gd name="T3" fmla="*/ 0 h 638"/>
                <a:gd name="T4" fmla="*/ 1 w 565"/>
                <a:gd name="T5" fmla="*/ 0 h 638"/>
                <a:gd name="T6" fmla="*/ 1 w 565"/>
                <a:gd name="T7" fmla="*/ 0 h 638"/>
                <a:gd name="T8" fmla="*/ 1 w 565"/>
                <a:gd name="T9" fmla="*/ 0 h 638"/>
                <a:gd name="T10" fmla="*/ 1 w 565"/>
                <a:gd name="T11" fmla="*/ 0 h 638"/>
                <a:gd name="T12" fmla="*/ 1 w 565"/>
                <a:gd name="T13" fmla="*/ 0 h 638"/>
                <a:gd name="T14" fmla="*/ 1 w 565"/>
                <a:gd name="T15" fmla="*/ 0 h 638"/>
                <a:gd name="T16" fmla="*/ 1 w 565"/>
                <a:gd name="T17" fmla="*/ 0 h 638"/>
                <a:gd name="T18" fmla="*/ 1 w 565"/>
                <a:gd name="T19" fmla="*/ 0 h 638"/>
                <a:gd name="T20" fmla="*/ 1 w 565"/>
                <a:gd name="T21" fmla="*/ 0 h 638"/>
                <a:gd name="T22" fmla="*/ 1 w 565"/>
                <a:gd name="T23" fmla="*/ 0 h 638"/>
                <a:gd name="T24" fmla="*/ 1 w 565"/>
                <a:gd name="T25" fmla="*/ 0 h 638"/>
                <a:gd name="T26" fmla="*/ 1 w 565"/>
                <a:gd name="T27" fmla="*/ 0 h 638"/>
                <a:gd name="T28" fmla="*/ 1 w 565"/>
                <a:gd name="T29" fmla="*/ 0 h 638"/>
                <a:gd name="T30" fmla="*/ 1 w 565"/>
                <a:gd name="T31" fmla="*/ 0 h 638"/>
                <a:gd name="T32" fmla="*/ 1 w 565"/>
                <a:gd name="T33" fmla="*/ 0 h 638"/>
                <a:gd name="T34" fmla="*/ 1 w 565"/>
                <a:gd name="T35" fmla="*/ 0 h 638"/>
                <a:gd name="T36" fmla="*/ 1 w 565"/>
                <a:gd name="T37" fmla="*/ 0 h 638"/>
                <a:gd name="T38" fmla="*/ 1 w 565"/>
                <a:gd name="T39" fmla="*/ 0 h 638"/>
                <a:gd name="T40" fmla="*/ 1 w 565"/>
                <a:gd name="T41" fmla="*/ 0 h 638"/>
                <a:gd name="T42" fmla="*/ 1 w 565"/>
                <a:gd name="T43" fmla="*/ 0 h 638"/>
                <a:gd name="T44" fmla="*/ 1 w 565"/>
                <a:gd name="T45" fmla="*/ 0 h 638"/>
                <a:gd name="T46" fmla="*/ 1 w 565"/>
                <a:gd name="T47" fmla="*/ 0 h 638"/>
                <a:gd name="T48" fmla="*/ 1 w 565"/>
                <a:gd name="T49" fmla="*/ 0 h 638"/>
                <a:gd name="T50" fmla="*/ 1 w 565"/>
                <a:gd name="T51" fmla="*/ 0 h 638"/>
                <a:gd name="T52" fmla="*/ 1 w 565"/>
                <a:gd name="T53" fmla="*/ 0 h 638"/>
                <a:gd name="T54" fmla="*/ 1 w 565"/>
                <a:gd name="T55" fmla="*/ 0 h 638"/>
                <a:gd name="T56" fmla="*/ 1 w 565"/>
                <a:gd name="T57" fmla="*/ 0 h 638"/>
                <a:gd name="T58" fmla="*/ 1 w 565"/>
                <a:gd name="T59" fmla="*/ 0 h 638"/>
                <a:gd name="T60" fmla="*/ 1 w 565"/>
                <a:gd name="T61" fmla="*/ 0 h 638"/>
                <a:gd name="T62" fmla="*/ 1 w 565"/>
                <a:gd name="T63" fmla="*/ 0 h 638"/>
                <a:gd name="T64" fmla="*/ 1 w 565"/>
                <a:gd name="T65" fmla="*/ 0 h 638"/>
                <a:gd name="T66" fmla="*/ 1 w 565"/>
                <a:gd name="T67" fmla="*/ 0 h 638"/>
                <a:gd name="T68" fmla="*/ 1 w 565"/>
                <a:gd name="T69" fmla="*/ 0 h 638"/>
                <a:gd name="T70" fmla="*/ 1 w 565"/>
                <a:gd name="T71" fmla="*/ 0 h 638"/>
                <a:gd name="T72" fmla="*/ 1 w 565"/>
                <a:gd name="T73" fmla="*/ 0 h 638"/>
                <a:gd name="T74" fmla="*/ 1 w 565"/>
                <a:gd name="T75" fmla="*/ 0 h 638"/>
                <a:gd name="T76" fmla="*/ 1 w 565"/>
                <a:gd name="T77" fmla="*/ 0 h 638"/>
                <a:gd name="T78" fmla="*/ 1 w 565"/>
                <a:gd name="T79" fmla="*/ 0 h 638"/>
                <a:gd name="T80" fmla="*/ 1 w 565"/>
                <a:gd name="T81" fmla="*/ 0 h 638"/>
                <a:gd name="T82" fmla="*/ 1 w 565"/>
                <a:gd name="T83" fmla="*/ 0 h 638"/>
                <a:gd name="T84" fmla="*/ 1 w 565"/>
                <a:gd name="T85" fmla="*/ 0 h 638"/>
                <a:gd name="T86" fmla="*/ 1 w 565"/>
                <a:gd name="T87" fmla="*/ 0 h 638"/>
                <a:gd name="T88" fmla="*/ 1 w 565"/>
                <a:gd name="T89" fmla="*/ 0 h 638"/>
                <a:gd name="T90" fmla="*/ 1 w 565"/>
                <a:gd name="T91" fmla="*/ 0 h 638"/>
                <a:gd name="T92" fmla="*/ 1 w 565"/>
                <a:gd name="T93" fmla="*/ 0 h 638"/>
                <a:gd name="T94" fmla="*/ 1 w 565"/>
                <a:gd name="T95" fmla="*/ 0 h 638"/>
                <a:gd name="T96" fmla="*/ 1 w 565"/>
                <a:gd name="T97" fmla="*/ 0 h 638"/>
                <a:gd name="T98" fmla="*/ 1 w 565"/>
                <a:gd name="T99" fmla="*/ 0 h 638"/>
                <a:gd name="T100" fmla="*/ 1 w 565"/>
                <a:gd name="T101" fmla="*/ 0 h 638"/>
                <a:gd name="T102" fmla="*/ 1 w 565"/>
                <a:gd name="T103" fmla="*/ 0 h 638"/>
                <a:gd name="T104" fmla="*/ 1 w 565"/>
                <a:gd name="T105" fmla="*/ 0 h 638"/>
                <a:gd name="T106" fmla="*/ 1 w 565"/>
                <a:gd name="T107" fmla="*/ 0 h 638"/>
                <a:gd name="T108" fmla="*/ 1 w 565"/>
                <a:gd name="T109" fmla="*/ 0 h 638"/>
                <a:gd name="T110" fmla="*/ 1 w 565"/>
                <a:gd name="T111" fmla="*/ 0 h 638"/>
                <a:gd name="T112" fmla="*/ 1 w 565"/>
                <a:gd name="T113" fmla="*/ 0 h 638"/>
                <a:gd name="T114" fmla="*/ 1 w 565"/>
                <a:gd name="T115" fmla="*/ 0 h 638"/>
                <a:gd name="T116" fmla="*/ 1 w 565"/>
                <a:gd name="T117" fmla="*/ 0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54" name="Freeform 27"/>
            <p:cNvSpPr>
              <a:spLocks/>
            </p:cNvSpPr>
            <p:nvPr/>
          </p:nvSpPr>
          <p:spPr bwMode="gray">
            <a:xfrm>
              <a:off x="4218" y="2757"/>
              <a:ext cx="283" cy="318"/>
            </a:xfrm>
            <a:custGeom>
              <a:avLst/>
              <a:gdLst>
                <a:gd name="T0" fmla="*/ 1 w 565"/>
                <a:gd name="T1" fmla="*/ 0 h 638"/>
                <a:gd name="T2" fmla="*/ 1 w 565"/>
                <a:gd name="T3" fmla="*/ 0 h 638"/>
                <a:gd name="T4" fmla="*/ 1 w 565"/>
                <a:gd name="T5" fmla="*/ 0 h 638"/>
                <a:gd name="T6" fmla="*/ 1 w 565"/>
                <a:gd name="T7" fmla="*/ 0 h 638"/>
                <a:gd name="T8" fmla="*/ 1 w 565"/>
                <a:gd name="T9" fmla="*/ 0 h 638"/>
                <a:gd name="T10" fmla="*/ 1 w 565"/>
                <a:gd name="T11" fmla="*/ 0 h 638"/>
                <a:gd name="T12" fmla="*/ 1 w 565"/>
                <a:gd name="T13" fmla="*/ 0 h 638"/>
                <a:gd name="T14" fmla="*/ 1 w 565"/>
                <a:gd name="T15" fmla="*/ 0 h 638"/>
                <a:gd name="T16" fmla="*/ 1 w 565"/>
                <a:gd name="T17" fmla="*/ 0 h 638"/>
                <a:gd name="T18" fmla="*/ 1 w 565"/>
                <a:gd name="T19" fmla="*/ 0 h 638"/>
                <a:gd name="T20" fmla="*/ 1 w 565"/>
                <a:gd name="T21" fmla="*/ 0 h 638"/>
                <a:gd name="T22" fmla="*/ 1 w 565"/>
                <a:gd name="T23" fmla="*/ 0 h 638"/>
                <a:gd name="T24" fmla="*/ 1 w 565"/>
                <a:gd name="T25" fmla="*/ 0 h 638"/>
                <a:gd name="T26" fmla="*/ 1 w 565"/>
                <a:gd name="T27" fmla="*/ 0 h 638"/>
                <a:gd name="T28" fmla="*/ 1 w 565"/>
                <a:gd name="T29" fmla="*/ 0 h 638"/>
                <a:gd name="T30" fmla="*/ 1 w 565"/>
                <a:gd name="T31" fmla="*/ 0 h 638"/>
                <a:gd name="T32" fmla="*/ 1 w 565"/>
                <a:gd name="T33" fmla="*/ 0 h 638"/>
                <a:gd name="T34" fmla="*/ 1 w 565"/>
                <a:gd name="T35" fmla="*/ 0 h 638"/>
                <a:gd name="T36" fmla="*/ 1 w 565"/>
                <a:gd name="T37" fmla="*/ 0 h 638"/>
                <a:gd name="T38" fmla="*/ 1 w 565"/>
                <a:gd name="T39" fmla="*/ 0 h 638"/>
                <a:gd name="T40" fmla="*/ 1 w 565"/>
                <a:gd name="T41" fmla="*/ 0 h 638"/>
                <a:gd name="T42" fmla="*/ 1 w 565"/>
                <a:gd name="T43" fmla="*/ 0 h 638"/>
                <a:gd name="T44" fmla="*/ 1 w 565"/>
                <a:gd name="T45" fmla="*/ 0 h 638"/>
                <a:gd name="T46" fmla="*/ 1 w 565"/>
                <a:gd name="T47" fmla="*/ 0 h 638"/>
                <a:gd name="T48" fmla="*/ 1 w 565"/>
                <a:gd name="T49" fmla="*/ 0 h 638"/>
                <a:gd name="T50" fmla="*/ 1 w 565"/>
                <a:gd name="T51" fmla="*/ 0 h 638"/>
                <a:gd name="T52" fmla="*/ 1 w 565"/>
                <a:gd name="T53" fmla="*/ 0 h 638"/>
                <a:gd name="T54" fmla="*/ 1 w 565"/>
                <a:gd name="T55" fmla="*/ 0 h 638"/>
                <a:gd name="T56" fmla="*/ 1 w 565"/>
                <a:gd name="T57" fmla="*/ 0 h 638"/>
                <a:gd name="T58" fmla="*/ 1 w 565"/>
                <a:gd name="T59" fmla="*/ 0 h 638"/>
                <a:gd name="T60" fmla="*/ 1 w 565"/>
                <a:gd name="T61" fmla="*/ 0 h 638"/>
                <a:gd name="T62" fmla="*/ 1 w 565"/>
                <a:gd name="T63" fmla="*/ 0 h 638"/>
                <a:gd name="T64" fmla="*/ 1 w 565"/>
                <a:gd name="T65" fmla="*/ 0 h 638"/>
                <a:gd name="T66" fmla="*/ 1 w 565"/>
                <a:gd name="T67" fmla="*/ 0 h 638"/>
                <a:gd name="T68" fmla="*/ 1 w 565"/>
                <a:gd name="T69" fmla="*/ 0 h 638"/>
                <a:gd name="T70" fmla="*/ 1 w 565"/>
                <a:gd name="T71" fmla="*/ 0 h 638"/>
                <a:gd name="T72" fmla="*/ 1 w 565"/>
                <a:gd name="T73" fmla="*/ 0 h 638"/>
                <a:gd name="T74" fmla="*/ 1 w 565"/>
                <a:gd name="T75" fmla="*/ 0 h 638"/>
                <a:gd name="T76" fmla="*/ 1 w 565"/>
                <a:gd name="T77" fmla="*/ 0 h 638"/>
                <a:gd name="T78" fmla="*/ 1 w 565"/>
                <a:gd name="T79" fmla="*/ 0 h 638"/>
                <a:gd name="T80" fmla="*/ 1 w 565"/>
                <a:gd name="T81" fmla="*/ 0 h 638"/>
                <a:gd name="T82" fmla="*/ 1 w 565"/>
                <a:gd name="T83" fmla="*/ 0 h 638"/>
                <a:gd name="T84" fmla="*/ 1 w 565"/>
                <a:gd name="T85" fmla="*/ 0 h 638"/>
                <a:gd name="T86" fmla="*/ 1 w 565"/>
                <a:gd name="T87" fmla="*/ 0 h 638"/>
                <a:gd name="T88" fmla="*/ 1 w 565"/>
                <a:gd name="T89" fmla="*/ 0 h 638"/>
                <a:gd name="T90" fmla="*/ 1 w 565"/>
                <a:gd name="T91" fmla="*/ 0 h 638"/>
                <a:gd name="T92" fmla="*/ 1 w 565"/>
                <a:gd name="T93" fmla="*/ 0 h 638"/>
                <a:gd name="T94" fmla="*/ 1 w 565"/>
                <a:gd name="T95" fmla="*/ 0 h 638"/>
                <a:gd name="T96" fmla="*/ 1 w 565"/>
                <a:gd name="T97" fmla="*/ 0 h 638"/>
                <a:gd name="T98" fmla="*/ 1 w 565"/>
                <a:gd name="T99" fmla="*/ 0 h 638"/>
                <a:gd name="T100" fmla="*/ 1 w 565"/>
                <a:gd name="T101" fmla="*/ 0 h 638"/>
                <a:gd name="T102" fmla="*/ 1 w 565"/>
                <a:gd name="T103" fmla="*/ 0 h 638"/>
                <a:gd name="T104" fmla="*/ 1 w 565"/>
                <a:gd name="T105" fmla="*/ 0 h 638"/>
                <a:gd name="T106" fmla="*/ 1 w 565"/>
                <a:gd name="T107" fmla="*/ 0 h 638"/>
                <a:gd name="T108" fmla="*/ 1 w 565"/>
                <a:gd name="T109" fmla="*/ 0 h 638"/>
                <a:gd name="T110" fmla="*/ 1 w 565"/>
                <a:gd name="T111" fmla="*/ 0 h 638"/>
                <a:gd name="T112" fmla="*/ 1 w 565"/>
                <a:gd name="T113" fmla="*/ 0 h 638"/>
                <a:gd name="T114" fmla="*/ 1 w 565"/>
                <a:gd name="T115" fmla="*/ 0 h 638"/>
                <a:gd name="T116" fmla="*/ 1 w 565"/>
                <a:gd name="T117" fmla="*/ 0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55" name="Freeform 28"/>
            <p:cNvSpPr>
              <a:spLocks/>
            </p:cNvSpPr>
            <p:nvPr/>
          </p:nvSpPr>
          <p:spPr bwMode="gray">
            <a:xfrm>
              <a:off x="4094" y="2438"/>
              <a:ext cx="383" cy="340"/>
            </a:xfrm>
            <a:custGeom>
              <a:avLst/>
              <a:gdLst>
                <a:gd name="T0" fmla="*/ 1 w 766"/>
                <a:gd name="T1" fmla="*/ 0 h 681"/>
                <a:gd name="T2" fmla="*/ 1 w 766"/>
                <a:gd name="T3" fmla="*/ 0 h 681"/>
                <a:gd name="T4" fmla="*/ 1 w 766"/>
                <a:gd name="T5" fmla="*/ 0 h 681"/>
                <a:gd name="T6" fmla="*/ 1 w 766"/>
                <a:gd name="T7" fmla="*/ 0 h 681"/>
                <a:gd name="T8" fmla="*/ 1 w 766"/>
                <a:gd name="T9" fmla="*/ 0 h 681"/>
                <a:gd name="T10" fmla="*/ 1 w 766"/>
                <a:gd name="T11" fmla="*/ 0 h 681"/>
                <a:gd name="T12" fmla="*/ 1 w 766"/>
                <a:gd name="T13" fmla="*/ 0 h 681"/>
                <a:gd name="T14" fmla="*/ 1 w 766"/>
                <a:gd name="T15" fmla="*/ 0 h 681"/>
                <a:gd name="T16" fmla="*/ 1 w 766"/>
                <a:gd name="T17" fmla="*/ 0 h 681"/>
                <a:gd name="T18" fmla="*/ 1 w 766"/>
                <a:gd name="T19" fmla="*/ 0 h 681"/>
                <a:gd name="T20" fmla="*/ 1 w 766"/>
                <a:gd name="T21" fmla="*/ 0 h 681"/>
                <a:gd name="T22" fmla="*/ 1 w 766"/>
                <a:gd name="T23" fmla="*/ 0 h 681"/>
                <a:gd name="T24" fmla="*/ 1 w 766"/>
                <a:gd name="T25" fmla="*/ 0 h 681"/>
                <a:gd name="T26" fmla="*/ 1 w 766"/>
                <a:gd name="T27" fmla="*/ 0 h 681"/>
                <a:gd name="T28" fmla="*/ 1 w 766"/>
                <a:gd name="T29" fmla="*/ 0 h 681"/>
                <a:gd name="T30" fmla="*/ 1 w 766"/>
                <a:gd name="T31" fmla="*/ 0 h 681"/>
                <a:gd name="T32" fmla="*/ 1 w 766"/>
                <a:gd name="T33" fmla="*/ 0 h 681"/>
                <a:gd name="T34" fmla="*/ 1 w 766"/>
                <a:gd name="T35" fmla="*/ 0 h 681"/>
                <a:gd name="T36" fmla="*/ 1 w 766"/>
                <a:gd name="T37" fmla="*/ 0 h 681"/>
                <a:gd name="T38" fmla="*/ 1 w 766"/>
                <a:gd name="T39" fmla="*/ 0 h 681"/>
                <a:gd name="T40" fmla="*/ 1 w 766"/>
                <a:gd name="T41" fmla="*/ 0 h 681"/>
                <a:gd name="T42" fmla="*/ 1 w 766"/>
                <a:gd name="T43" fmla="*/ 0 h 681"/>
                <a:gd name="T44" fmla="*/ 1 w 766"/>
                <a:gd name="T45" fmla="*/ 0 h 681"/>
                <a:gd name="T46" fmla="*/ 1 w 766"/>
                <a:gd name="T47" fmla="*/ 0 h 681"/>
                <a:gd name="T48" fmla="*/ 1 w 766"/>
                <a:gd name="T49" fmla="*/ 0 h 681"/>
                <a:gd name="T50" fmla="*/ 1 w 766"/>
                <a:gd name="T51" fmla="*/ 0 h 681"/>
                <a:gd name="T52" fmla="*/ 1 w 766"/>
                <a:gd name="T53" fmla="*/ 0 h 681"/>
                <a:gd name="T54" fmla="*/ 1 w 766"/>
                <a:gd name="T55" fmla="*/ 0 h 681"/>
                <a:gd name="T56" fmla="*/ 1 w 766"/>
                <a:gd name="T57" fmla="*/ 0 h 681"/>
                <a:gd name="T58" fmla="*/ 1 w 766"/>
                <a:gd name="T59" fmla="*/ 0 h 681"/>
                <a:gd name="T60" fmla="*/ 1 w 766"/>
                <a:gd name="T61" fmla="*/ 0 h 681"/>
                <a:gd name="T62" fmla="*/ 1 w 766"/>
                <a:gd name="T63" fmla="*/ 0 h 681"/>
                <a:gd name="T64" fmla="*/ 1 w 766"/>
                <a:gd name="T65" fmla="*/ 0 h 681"/>
                <a:gd name="T66" fmla="*/ 1 w 766"/>
                <a:gd name="T67" fmla="*/ 0 h 681"/>
                <a:gd name="T68" fmla="*/ 1 w 766"/>
                <a:gd name="T69" fmla="*/ 0 h 681"/>
                <a:gd name="T70" fmla="*/ 1 w 766"/>
                <a:gd name="T71" fmla="*/ 0 h 681"/>
                <a:gd name="T72" fmla="*/ 1 w 766"/>
                <a:gd name="T73" fmla="*/ 0 h 681"/>
                <a:gd name="T74" fmla="*/ 1 w 766"/>
                <a:gd name="T75" fmla="*/ 0 h 681"/>
                <a:gd name="T76" fmla="*/ 1 w 766"/>
                <a:gd name="T77" fmla="*/ 0 h 681"/>
                <a:gd name="T78" fmla="*/ 1 w 766"/>
                <a:gd name="T79" fmla="*/ 0 h 681"/>
                <a:gd name="T80" fmla="*/ 1 w 766"/>
                <a:gd name="T81" fmla="*/ 0 h 681"/>
                <a:gd name="T82" fmla="*/ 1 w 766"/>
                <a:gd name="T83" fmla="*/ 0 h 681"/>
                <a:gd name="T84" fmla="*/ 1 w 766"/>
                <a:gd name="T85" fmla="*/ 0 h 681"/>
                <a:gd name="T86" fmla="*/ 1 w 766"/>
                <a:gd name="T87" fmla="*/ 0 h 681"/>
                <a:gd name="T88" fmla="*/ 1 w 766"/>
                <a:gd name="T89" fmla="*/ 0 h 681"/>
                <a:gd name="T90" fmla="*/ 1 w 766"/>
                <a:gd name="T91" fmla="*/ 0 h 681"/>
                <a:gd name="T92" fmla="*/ 1 w 766"/>
                <a:gd name="T93" fmla="*/ 0 h 681"/>
                <a:gd name="T94" fmla="*/ 1 w 766"/>
                <a:gd name="T95" fmla="*/ 0 h 681"/>
                <a:gd name="T96" fmla="*/ 0 w 766"/>
                <a:gd name="T97" fmla="*/ 0 h 681"/>
                <a:gd name="T98" fmla="*/ 1 w 766"/>
                <a:gd name="T99" fmla="*/ 0 h 681"/>
                <a:gd name="T100" fmla="*/ 1 w 766"/>
                <a:gd name="T101" fmla="*/ 0 h 681"/>
                <a:gd name="T102" fmla="*/ 1 w 766"/>
                <a:gd name="T103" fmla="*/ 0 h 681"/>
                <a:gd name="T104" fmla="*/ 1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56" name="Freeform 29"/>
            <p:cNvSpPr>
              <a:spLocks/>
            </p:cNvSpPr>
            <p:nvPr/>
          </p:nvSpPr>
          <p:spPr bwMode="gray">
            <a:xfrm>
              <a:off x="4094" y="2438"/>
              <a:ext cx="383" cy="340"/>
            </a:xfrm>
            <a:custGeom>
              <a:avLst/>
              <a:gdLst>
                <a:gd name="T0" fmla="*/ 1 w 766"/>
                <a:gd name="T1" fmla="*/ 0 h 681"/>
                <a:gd name="T2" fmla="*/ 1 w 766"/>
                <a:gd name="T3" fmla="*/ 0 h 681"/>
                <a:gd name="T4" fmla="*/ 1 w 766"/>
                <a:gd name="T5" fmla="*/ 0 h 681"/>
                <a:gd name="T6" fmla="*/ 1 w 766"/>
                <a:gd name="T7" fmla="*/ 0 h 681"/>
                <a:gd name="T8" fmla="*/ 1 w 766"/>
                <a:gd name="T9" fmla="*/ 0 h 681"/>
                <a:gd name="T10" fmla="*/ 1 w 766"/>
                <a:gd name="T11" fmla="*/ 0 h 681"/>
                <a:gd name="T12" fmla="*/ 1 w 766"/>
                <a:gd name="T13" fmla="*/ 0 h 681"/>
                <a:gd name="T14" fmla="*/ 1 w 766"/>
                <a:gd name="T15" fmla="*/ 0 h 681"/>
                <a:gd name="T16" fmla="*/ 1 w 766"/>
                <a:gd name="T17" fmla="*/ 0 h 681"/>
                <a:gd name="T18" fmla="*/ 1 w 766"/>
                <a:gd name="T19" fmla="*/ 0 h 681"/>
                <a:gd name="T20" fmla="*/ 1 w 766"/>
                <a:gd name="T21" fmla="*/ 0 h 681"/>
                <a:gd name="T22" fmla="*/ 1 w 766"/>
                <a:gd name="T23" fmla="*/ 0 h 681"/>
                <a:gd name="T24" fmla="*/ 1 w 766"/>
                <a:gd name="T25" fmla="*/ 0 h 681"/>
                <a:gd name="T26" fmla="*/ 1 w 766"/>
                <a:gd name="T27" fmla="*/ 0 h 681"/>
                <a:gd name="T28" fmla="*/ 1 w 766"/>
                <a:gd name="T29" fmla="*/ 0 h 681"/>
                <a:gd name="T30" fmla="*/ 1 w 766"/>
                <a:gd name="T31" fmla="*/ 0 h 681"/>
                <a:gd name="T32" fmla="*/ 1 w 766"/>
                <a:gd name="T33" fmla="*/ 0 h 681"/>
                <a:gd name="T34" fmla="*/ 1 w 766"/>
                <a:gd name="T35" fmla="*/ 0 h 681"/>
                <a:gd name="T36" fmla="*/ 1 w 766"/>
                <a:gd name="T37" fmla="*/ 0 h 681"/>
                <a:gd name="T38" fmla="*/ 1 w 766"/>
                <a:gd name="T39" fmla="*/ 0 h 681"/>
                <a:gd name="T40" fmla="*/ 1 w 766"/>
                <a:gd name="T41" fmla="*/ 0 h 681"/>
                <a:gd name="T42" fmla="*/ 1 w 766"/>
                <a:gd name="T43" fmla="*/ 0 h 681"/>
                <a:gd name="T44" fmla="*/ 1 w 766"/>
                <a:gd name="T45" fmla="*/ 0 h 681"/>
                <a:gd name="T46" fmla="*/ 1 w 766"/>
                <a:gd name="T47" fmla="*/ 0 h 681"/>
                <a:gd name="T48" fmla="*/ 1 w 766"/>
                <a:gd name="T49" fmla="*/ 0 h 681"/>
                <a:gd name="T50" fmla="*/ 1 w 766"/>
                <a:gd name="T51" fmla="*/ 0 h 681"/>
                <a:gd name="T52" fmla="*/ 1 w 766"/>
                <a:gd name="T53" fmla="*/ 0 h 681"/>
                <a:gd name="T54" fmla="*/ 1 w 766"/>
                <a:gd name="T55" fmla="*/ 0 h 681"/>
                <a:gd name="T56" fmla="*/ 1 w 766"/>
                <a:gd name="T57" fmla="*/ 0 h 681"/>
                <a:gd name="T58" fmla="*/ 1 w 766"/>
                <a:gd name="T59" fmla="*/ 0 h 681"/>
                <a:gd name="T60" fmla="*/ 1 w 766"/>
                <a:gd name="T61" fmla="*/ 0 h 681"/>
                <a:gd name="T62" fmla="*/ 1 w 766"/>
                <a:gd name="T63" fmla="*/ 0 h 681"/>
                <a:gd name="T64" fmla="*/ 1 w 766"/>
                <a:gd name="T65" fmla="*/ 0 h 681"/>
                <a:gd name="T66" fmla="*/ 1 w 766"/>
                <a:gd name="T67" fmla="*/ 0 h 681"/>
                <a:gd name="T68" fmla="*/ 1 w 766"/>
                <a:gd name="T69" fmla="*/ 0 h 681"/>
                <a:gd name="T70" fmla="*/ 1 w 766"/>
                <a:gd name="T71" fmla="*/ 0 h 681"/>
                <a:gd name="T72" fmla="*/ 1 w 766"/>
                <a:gd name="T73" fmla="*/ 0 h 681"/>
                <a:gd name="T74" fmla="*/ 1 w 766"/>
                <a:gd name="T75" fmla="*/ 0 h 681"/>
                <a:gd name="T76" fmla="*/ 1 w 766"/>
                <a:gd name="T77" fmla="*/ 0 h 681"/>
                <a:gd name="T78" fmla="*/ 1 w 766"/>
                <a:gd name="T79" fmla="*/ 0 h 681"/>
                <a:gd name="T80" fmla="*/ 1 w 766"/>
                <a:gd name="T81" fmla="*/ 0 h 681"/>
                <a:gd name="T82" fmla="*/ 1 w 766"/>
                <a:gd name="T83" fmla="*/ 0 h 681"/>
                <a:gd name="T84" fmla="*/ 1 w 766"/>
                <a:gd name="T85" fmla="*/ 0 h 681"/>
                <a:gd name="T86" fmla="*/ 1 w 766"/>
                <a:gd name="T87" fmla="*/ 0 h 681"/>
                <a:gd name="T88" fmla="*/ 1 w 766"/>
                <a:gd name="T89" fmla="*/ 0 h 681"/>
                <a:gd name="T90" fmla="*/ 1 w 766"/>
                <a:gd name="T91" fmla="*/ 0 h 681"/>
                <a:gd name="T92" fmla="*/ 1 w 766"/>
                <a:gd name="T93" fmla="*/ 0 h 681"/>
                <a:gd name="T94" fmla="*/ 1 w 766"/>
                <a:gd name="T95" fmla="*/ 0 h 681"/>
                <a:gd name="T96" fmla="*/ 0 w 766"/>
                <a:gd name="T97" fmla="*/ 0 h 681"/>
                <a:gd name="T98" fmla="*/ 1 w 766"/>
                <a:gd name="T99" fmla="*/ 0 h 681"/>
                <a:gd name="T100" fmla="*/ 1 w 766"/>
                <a:gd name="T101" fmla="*/ 0 h 681"/>
                <a:gd name="T102" fmla="*/ 1 w 766"/>
                <a:gd name="T103" fmla="*/ 0 h 681"/>
                <a:gd name="T104" fmla="*/ 1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57" name="Freeform 30"/>
            <p:cNvSpPr>
              <a:spLocks/>
            </p:cNvSpPr>
            <p:nvPr/>
          </p:nvSpPr>
          <p:spPr bwMode="gray">
            <a:xfrm>
              <a:off x="4320" y="2688"/>
              <a:ext cx="58" cy="77"/>
            </a:xfrm>
            <a:custGeom>
              <a:avLst/>
              <a:gdLst>
                <a:gd name="T0" fmla="*/ 0 w 116"/>
                <a:gd name="T1" fmla="*/ 0 h 156"/>
                <a:gd name="T2" fmla="*/ 1 w 116"/>
                <a:gd name="T3" fmla="*/ 0 h 156"/>
                <a:gd name="T4" fmla="*/ 1 w 116"/>
                <a:gd name="T5" fmla="*/ 0 h 156"/>
                <a:gd name="T6" fmla="*/ 1 w 116"/>
                <a:gd name="T7" fmla="*/ 0 h 156"/>
                <a:gd name="T8" fmla="*/ 1 w 116"/>
                <a:gd name="T9" fmla="*/ 0 h 156"/>
                <a:gd name="T10" fmla="*/ 1 w 116"/>
                <a:gd name="T11" fmla="*/ 0 h 156"/>
                <a:gd name="T12" fmla="*/ 1 w 116"/>
                <a:gd name="T13" fmla="*/ 0 h 156"/>
                <a:gd name="T14" fmla="*/ 1 w 116"/>
                <a:gd name="T15" fmla="*/ 0 h 156"/>
                <a:gd name="T16" fmla="*/ 1 w 116"/>
                <a:gd name="T17" fmla="*/ 0 h 156"/>
                <a:gd name="T18" fmla="*/ 1 w 116"/>
                <a:gd name="T19" fmla="*/ 0 h 156"/>
                <a:gd name="T20" fmla="*/ 1 w 116"/>
                <a:gd name="T21" fmla="*/ 0 h 156"/>
                <a:gd name="T22" fmla="*/ 1 w 116"/>
                <a:gd name="T23" fmla="*/ 0 h 156"/>
                <a:gd name="T24" fmla="*/ 1 w 116"/>
                <a:gd name="T25" fmla="*/ 0 h 156"/>
                <a:gd name="T26" fmla="*/ 1 w 116"/>
                <a:gd name="T27" fmla="*/ 0 h 156"/>
                <a:gd name="T28" fmla="*/ 1 w 116"/>
                <a:gd name="T29" fmla="*/ 0 h 156"/>
                <a:gd name="T30" fmla="*/ 1 w 116"/>
                <a:gd name="T31" fmla="*/ 0 h 156"/>
                <a:gd name="T32" fmla="*/ 1 w 116"/>
                <a:gd name="T33" fmla="*/ 0 h 156"/>
                <a:gd name="T34" fmla="*/ 1 w 116"/>
                <a:gd name="T35" fmla="*/ 0 h 156"/>
                <a:gd name="T36" fmla="*/ 1 w 116"/>
                <a:gd name="T37" fmla="*/ 0 h 156"/>
                <a:gd name="T38" fmla="*/ 1 w 116"/>
                <a:gd name="T39" fmla="*/ 0 h 156"/>
                <a:gd name="T40" fmla="*/ 1 w 116"/>
                <a:gd name="T41" fmla="*/ 0 h 156"/>
                <a:gd name="T42" fmla="*/ 1 w 116"/>
                <a:gd name="T43" fmla="*/ 0 h 156"/>
                <a:gd name="T44" fmla="*/ 1 w 116"/>
                <a:gd name="T45" fmla="*/ 0 h 156"/>
                <a:gd name="T46" fmla="*/ 1 w 116"/>
                <a:gd name="T47" fmla="*/ 0 h 156"/>
                <a:gd name="T48" fmla="*/ 1 w 116"/>
                <a:gd name="T49" fmla="*/ 0 h 156"/>
                <a:gd name="T50" fmla="*/ 1 w 116"/>
                <a:gd name="T51" fmla="*/ 0 h 156"/>
                <a:gd name="T52" fmla="*/ 1 w 116"/>
                <a:gd name="T53" fmla="*/ 0 h 156"/>
                <a:gd name="T54" fmla="*/ 1 w 116"/>
                <a:gd name="T55" fmla="*/ 0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58" name="Freeform 31"/>
            <p:cNvSpPr>
              <a:spLocks/>
            </p:cNvSpPr>
            <p:nvPr/>
          </p:nvSpPr>
          <p:spPr bwMode="gray">
            <a:xfrm>
              <a:off x="4320" y="2688"/>
              <a:ext cx="58" cy="77"/>
            </a:xfrm>
            <a:custGeom>
              <a:avLst/>
              <a:gdLst>
                <a:gd name="T0" fmla="*/ 0 w 116"/>
                <a:gd name="T1" fmla="*/ 0 h 156"/>
                <a:gd name="T2" fmla="*/ 1 w 116"/>
                <a:gd name="T3" fmla="*/ 0 h 156"/>
                <a:gd name="T4" fmla="*/ 1 w 116"/>
                <a:gd name="T5" fmla="*/ 0 h 156"/>
                <a:gd name="T6" fmla="*/ 1 w 116"/>
                <a:gd name="T7" fmla="*/ 0 h 156"/>
                <a:gd name="T8" fmla="*/ 1 w 116"/>
                <a:gd name="T9" fmla="*/ 0 h 156"/>
                <a:gd name="T10" fmla="*/ 1 w 116"/>
                <a:gd name="T11" fmla="*/ 0 h 156"/>
                <a:gd name="T12" fmla="*/ 1 w 116"/>
                <a:gd name="T13" fmla="*/ 0 h 156"/>
                <a:gd name="T14" fmla="*/ 1 w 116"/>
                <a:gd name="T15" fmla="*/ 0 h 156"/>
                <a:gd name="T16" fmla="*/ 1 w 116"/>
                <a:gd name="T17" fmla="*/ 0 h 156"/>
                <a:gd name="T18" fmla="*/ 1 w 116"/>
                <a:gd name="T19" fmla="*/ 0 h 156"/>
                <a:gd name="T20" fmla="*/ 1 w 116"/>
                <a:gd name="T21" fmla="*/ 0 h 156"/>
                <a:gd name="T22" fmla="*/ 1 w 116"/>
                <a:gd name="T23" fmla="*/ 0 h 156"/>
                <a:gd name="T24" fmla="*/ 1 w 116"/>
                <a:gd name="T25" fmla="*/ 0 h 156"/>
                <a:gd name="T26" fmla="*/ 1 w 116"/>
                <a:gd name="T27" fmla="*/ 0 h 156"/>
                <a:gd name="T28" fmla="*/ 1 w 116"/>
                <a:gd name="T29" fmla="*/ 0 h 156"/>
                <a:gd name="T30" fmla="*/ 1 w 116"/>
                <a:gd name="T31" fmla="*/ 0 h 156"/>
                <a:gd name="T32" fmla="*/ 1 w 116"/>
                <a:gd name="T33" fmla="*/ 0 h 156"/>
                <a:gd name="T34" fmla="*/ 1 w 116"/>
                <a:gd name="T35" fmla="*/ 0 h 156"/>
                <a:gd name="T36" fmla="*/ 1 w 116"/>
                <a:gd name="T37" fmla="*/ 0 h 156"/>
                <a:gd name="T38" fmla="*/ 1 w 116"/>
                <a:gd name="T39" fmla="*/ 0 h 156"/>
                <a:gd name="T40" fmla="*/ 1 w 116"/>
                <a:gd name="T41" fmla="*/ 0 h 156"/>
                <a:gd name="T42" fmla="*/ 1 w 116"/>
                <a:gd name="T43" fmla="*/ 0 h 156"/>
                <a:gd name="T44" fmla="*/ 1 w 116"/>
                <a:gd name="T45" fmla="*/ 0 h 156"/>
                <a:gd name="T46" fmla="*/ 1 w 116"/>
                <a:gd name="T47" fmla="*/ 0 h 156"/>
                <a:gd name="T48" fmla="*/ 1 w 116"/>
                <a:gd name="T49" fmla="*/ 0 h 156"/>
                <a:gd name="T50" fmla="*/ 1 w 116"/>
                <a:gd name="T51" fmla="*/ 0 h 156"/>
                <a:gd name="T52" fmla="*/ 1 w 116"/>
                <a:gd name="T53" fmla="*/ 0 h 156"/>
                <a:gd name="T54" fmla="*/ 1 w 116"/>
                <a:gd name="T55" fmla="*/ 0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59" name="Freeform 32"/>
            <p:cNvSpPr>
              <a:spLocks/>
            </p:cNvSpPr>
            <p:nvPr/>
          </p:nvSpPr>
          <p:spPr bwMode="gray">
            <a:xfrm>
              <a:off x="4186" y="2580"/>
              <a:ext cx="37" cy="32"/>
            </a:xfrm>
            <a:custGeom>
              <a:avLst/>
              <a:gdLst>
                <a:gd name="T0" fmla="*/ 0 w 75"/>
                <a:gd name="T1" fmla="*/ 1 h 63"/>
                <a:gd name="T2" fmla="*/ 0 w 75"/>
                <a:gd name="T3" fmla="*/ 0 h 63"/>
                <a:gd name="T4" fmla="*/ 0 w 75"/>
                <a:gd name="T5" fmla="*/ 1 h 63"/>
                <a:gd name="T6" fmla="*/ 0 w 75"/>
                <a:gd name="T7" fmla="*/ 1 h 63"/>
                <a:gd name="T8" fmla="*/ 0 w 75"/>
                <a:gd name="T9" fmla="*/ 1 h 63"/>
                <a:gd name="T10" fmla="*/ 0 w 75"/>
                <a:gd name="T11" fmla="*/ 1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61" name="Freeform 34"/>
            <p:cNvSpPr>
              <a:spLocks/>
            </p:cNvSpPr>
            <p:nvPr/>
          </p:nvSpPr>
          <p:spPr bwMode="gray">
            <a:xfrm>
              <a:off x="4240" y="2597"/>
              <a:ext cx="37" cy="52"/>
            </a:xfrm>
            <a:custGeom>
              <a:avLst/>
              <a:gdLst>
                <a:gd name="T0" fmla="*/ 0 w 73"/>
                <a:gd name="T1" fmla="*/ 0 h 105"/>
                <a:gd name="T2" fmla="*/ 1 w 73"/>
                <a:gd name="T3" fmla="*/ 0 h 105"/>
                <a:gd name="T4" fmla="*/ 1 w 73"/>
                <a:gd name="T5" fmla="*/ 0 h 105"/>
                <a:gd name="T6" fmla="*/ 1 w 73"/>
                <a:gd name="T7" fmla="*/ 0 h 105"/>
                <a:gd name="T8" fmla="*/ 1 w 73"/>
                <a:gd name="T9" fmla="*/ 0 h 105"/>
                <a:gd name="T10" fmla="*/ 0 w 73"/>
                <a:gd name="T11" fmla="*/ 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62" name="Freeform 35"/>
            <p:cNvSpPr>
              <a:spLocks/>
            </p:cNvSpPr>
            <p:nvPr/>
          </p:nvSpPr>
          <p:spPr bwMode="gray">
            <a:xfrm>
              <a:off x="4240" y="2597"/>
              <a:ext cx="37" cy="52"/>
            </a:xfrm>
            <a:custGeom>
              <a:avLst/>
              <a:gdLst>
                <a:gd name="T0" fmla="*/ 0 w 73"/>
                <a:gd name="T1" fmla="*/ 0 h 105"/>
                <a:gd name="T2" fmla="*/ 1 w 73"/>
                <a:gd name="T3" fmla="*/ 0 h 105"/>
                <a:gd name="T4" fmla="*/ 1 w 73"/>
                <a:gd name="T5" fmla="*/ 0 h 105"/>
                <a:gd name="T6" fmla="*/ 1 w 73"/>
                <a:gd name="T7" fmla="*/ 0 h 105"/>
                <a:gd name="T8" fmla="*/ 1 w 73"/>
                <a:gd name="T9" fmla="*/ 0 h 105"/>
                <a:gd name="T10" fmla="*/ 0 w 73"/>
                <a:gd name="T11" fmla="*/ 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63" name="Freeform 36"/>
            <p:cNvSpPr>
              <a:spLocks/>
            </p:cNvSpPr>
            <p:nvPr/>
          </p:nvSpPr>
          <p:spPr bwMode="gray">
            <a:xfrm>
              <a:off x="3923" y="2190"/>
              <a:ext cx="493" cy="331"/>
            </a:xfrm>
            <a:custGeom>
              <a:avLst/>
              <a:gdLst>
                <a:gd name="T0" fmla="*/ 0 w 987"/>
                <a:gd name="T1" fmla="*/ 0 h 663"/>
                <a:gd name="T2" fmla="*/ 0 w 987"/>
                <a:gd name="T3" fmla="*/ 0 h 663"/>
                <a:gd name="T4" fmla="*/ 0 w 987"/>
                <a:gd name="T5" fmla="*/ 0 h 663"/>
                <a:gd name="T6" fmla="*/ 0 w 987"/>
                <a:gd name="T7" fmla="*/ 0 h 663"/>
                <a:gd name="T8" fmla="*/ 0 w 987"/>
                <a:gd name="T9" fmla="*/ 0 h 663"/>
                <a:gd name="T10" fmla="*/ 0 w 987"/>
                <a:gd name="T11" fmla="*/ 0 h 663"/>
                <a:gd name="T12" fmla="*/ 0 w 987"/>
                <a:gd name="T13" fmla="*/ 0 h 663"/>
                <a:gd name="T14" fmla="*/ 0 w 987"/>
                <a:gd name="T15" fmla="*/ 0 h 663"/>
                <a:gd name="T16" fmla="*/ 0 w 987"/>
                <a:gd name="T17" fmla="*/ 0 h 663"/>
                <a:gd name="T18" fmla="*/ 0 w 987"/>
                <a:gd name="T19" fmla="*/ 0 h 663"/>
                <a:gd name="T20" fmla="*/ 0 w 987"/>
                <a:gd name="T21" fmla="*/ 0 h 663"/>
                <a:gd name="T22" fmla="*/ 0 w 987"/>
                <a:gd name="T23" fmla="*/ 0 h 663"/>
                <a:gd name="T24" fmla="*/ 0 w 987"/>
                <a:gd name="T25" fmla="*/ 0 h 663"/>
                <a:gd name="T26" fmla="*/ 0 w 987"/>
                <a:gd name="T27" fmla="*/ 0 h 663"/>
                <a:gd name="T28" fmla="*/ 0 w 987"/>
                <a:gd name="T29" fmla="*/ 0 h 663"/>
                <a:gd name="T30" fmla="*/ 0 w 987"/>
                <a:gd name="T31" fmla="*/ 0 h 663"/>
                <a:gd name="T32" fmla="*/ 0 w 987"/>
                <a:gd name="T33" fmla="*/ 0 h 663"/>
                <a:gd name="T34" fmla="*/ 0 w 987"/>
                <a:gd name="T35" fmla="*/ 0 h 663"/>
                <a:gd name="T36" fmla="*/ 0 w 987"/>
                <a:gd name="T37" fmla="*/ 0 h 663"/>
                <a:gd name="T38" fmla="*/ 0 w 987"/>
                <a:gd name="T39" fmla="*/ 0 h 663"/>
                <a:gd name="T40" fmla="*/ 0 w 987"/>
                <a:gd name="T41" fmla="*/ 0 h 663"/>
                <a:gd name="T42" fmla="*/ 0 w 987"/>
                <a:gd name="T43" fmla="*/ 0 h 663"/>
                <a:gd name="T44" fmla="*/ 0 w 987"/>
                <a:gd name="T45" fmla="*/ 0 h 663"/>
                <a:gd name="T46" fmla="*/ 0 w 987"/>
                <a:gd name="T47" fmla="*/ 0 h 663"/>
                <a:gd name="T48" fmla="*/ 0 w 987"/>
                <a:gd name="T49" fmla="*/ 0 h 663"/>
                <a:gd name="T50" fmla="*/ 0 w 987"/>
                <a:gd name="T51" fmla="*/ 0 h 663"/>
                <a:gd name="T52" fmla="*/ 0 w 987"/>
                <a:gd name="T53" fmla="*/ 0 h 663"/>
                <a:gd name="T54" fmla="*/ 0 w 987"/>
                <a:gd name="T55" fmla="*/ 0 h 663"/>
                <a:gd name="T56" fmla="*/ 0 w 987"/>
                <a:gd name="T57" fmla="*/ 0 h 663"/>
                <a:gd name="T58" fmla="*/ 0 w 987"/>
                <a:gd name="T59" fmla="*/ 0 h 663"/>
                <a:gd name="T60" fmla="*/ 0 w 987"/>
                <a:gd name="T61" fmla="*/ 0 h 663"/>
                <a:gd name="T62" fmla="*/ 0 w 987"/>
                <a:gd name="T63" fmla="*/ 0 h 663"/>
                <a:gd name="T64" fmla="*/ 0 w 987"/>
                <a:gd name="T65" fmla="*/ 0 h 663"/>
                <a:gd name="T66" fmla="*/ 0 w 987"/>
                <a:gd name="T67" fmla="*/ 0 h 663"/>
                <a:gd name="T68" fmla="*/ 0 w 987"/>
                <a:gd name="T69" fmla="*/ 0 h 663"/>
                <a:gd name="T70" fmla="*/ 0 w 987"/>
                <a:gd name="T71" fmla="*/ 0 h 663"/>
                <a:gd name="T72" fmla="*/ 0 w 987"/>
                <a:gd name="T73" fmla="*/ 0 h 663"/>
                <a:gd name="T74" fmla="*/ 0 w 987"/>
                <a:gd name="T75" fmla="*/ 0 h 663"/>
                <a:gd name="T76" fmla="*/ 0 w 987"/>
                <a:gd name="T77" fmla="*/ 0 h 663"/>
                <a:gd name="T78" fmla="*/ 0 w 987"/>
                <a:gd name="T79" fmla="*/ 0 h 663"/>
                <a:gd name="T80" fmla="*/ 0 w 987"/>
                <a:gd name="T81" fmla="*/ 0 h 663"/>
                <a:gd name="T82" fmla="*/ 0 w 987"/>
                <a:gd name="T83" fmla="*/ 0 h 663"/>
                <a:gd name="T84" fmla="*/ 0 w 987"/>
                <a:gd name="T85" fmla="*/ 0 h 663"/>
                <a:gd name="T86" fmla="*/ 0 w 987"/>
                <a:gd name="T87" fmla="*/ 0 h 663"/>
                <a:gd name="T88" fmla="*/ 0 w 987"/>
                <a:gd name="T89" fmla="*/ 0 h 663"/>
                <a:gd name="T90" fmla="*/ 0 w 987"/>
                <a:gd name="T91" fmla="*/ 0 h 663"/>
                <a:gd name="T92" fmla="*/ 0 w 987"/>
                <a:gd name="T93" fmla="*/ 0 h 663"/>
                <a:gd name="T94" fmla="*/ 0 w 987"/>
                <a:gd name="T95" fmla="*/ 0 h 663"/>
                <a:gd name="T96" fmla="*/ 0 w 987"/>
                <a:gd name="T97" fmla="*/ 0 h 663"/>
                <a:gd name="T98" fmla="*/ 0 w 987"/>
                <a:gd name="T99" fmla="*/ 0 h 663"/>
                <a:gd name="T100" fmla="*/ 0 w 987"/>
                <a:gd name="T101" fmla="*/ 0 h 663"/>
                <a:gd name="T102" fmla="*/ 0 w 987"/>
                <a:gd name="T103" fmla="*/ 0 h 663"/>
                <a:gd name="T104" fmla="*/ 0 w 987"/>
                <a:gd name="T105" fmla="*/ 0 h 663"/>
                <a:gd name="T106" fmla="*/ 0 w 987"/>
                <a:gd name="T107" fmla="*/ 0 h 663"/>
                <a:gd name="T108" fmla="*/ 0 w 987"/>
                <a:gd name="T109" fmla="*/ 0 h 663"/>
                <a:gd name="T110" fmla="*/ 0 w 987"/>
                <a:gd name="T111" fmla="*/ 0 h 663"/>
                <a:gd name="T112" fmla="*/ 0 w 987"/>
                <a:gd name="T113" fmla="*/ 0 h 663"/>
                <a:gd name="T114" fmla="*/ 0 w 987"/>
                <a:gd name="T115" fmla="*/ 0 h 663"/>
                <a:gd name="T116" fmla="*/ 0 w 987"/>
                <a:gd name="T117" fmla="*/ 0 h 663"/>
                <a:gd name="T118" fmla="*/ 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64" name="Freeform 37"/>
            <p:cNvSpPr>
              <a:spLocks/>
            </p:cNvSpPr>
            <p:nvPr/>
          </p:nvSpPr>
          <p:spPr bwMode="gray">
            <a:xfrm>
              <a:off x="3923" y="2190"/>
              <a:ext cx="493" cy="331"/>
            </a:xfrm>
            <a:custGeom>
              <a:avLst/>
              <a:gdLst>
                <a:gd name="T0" fmla="*/ 0 w 987"/>
                <a:gd name="T1" fmla="*/ 0 h 663"/>
                <a:gd name="T2" fmla="*/ 0 w 987"/>
                <a:gd name="T3" fmla="*/ 0 h 663"/>
                <a:gd name="T4" fmla="*/ 0 w 987"/>
                <a:gd name="T5" fmla="*/ 0 h 663"/>
                <a:gd name="T6" fmla="*/ 0 w 987"/>
                <a:gd name="T7" fmla="*/ 0 h 663"/>
                <a:gd name="T8" fmla="*/ 0 w 987"/>
                <a:gd name="T9" fmla="*/ 0 h 663"/>
                <a:gd name="T10" fmla="*/ 0 w 987"/>
                <a:gd name="T11" fmla="*/ 0 h 663"/>
                <a:gd name="T12" fmla="*/ 0 w 987"/>
                <a:gd name="T13" fmla="*/ 0 h 663"/>
                <a:gd name="T14" fmla="*/ 0 w 987"/>
                <a:gd name="T15" fmla="*/ 0 h 663"/>
                <a:gd name="T16" fmla="*/ 0 w 987"/>
                <a:gd name="T17" fmla="*/ 0 h 663"/>
                <a:gd name="T18" fmla="*/ 0 w 987"/>
                <a:gd name="T19" fmla="*/ 0 h 663"/>
                <a:gd name="T20" fmla="*/ 0 w 987"/>
                <a:gd name="T21" fmla="*/ 0 h 663"/>
                <a:gd name="T22" fmla="*/ 0 w 987"/>
                <a:gd name="T23" fmla="*/ 0 h 663"/>
                <a:gd name="T24" fmla="*/ 0 w 987"/>
                <a:gd name="T25" fmla="*/ 0 h 663"/>
                <a:gd name="T26" fmla="*/ 0 w 987"/>
                <a:gd name="T27" fmla="*/ 0 h 663"/>
                <a:gd name="T28" fmla="*/ 0 w 987"/>
                <a:gd name="T29" fmla="*/ 0 h 663"/>
                <a:gd name="T30" fmla="*/ 0 w 987"/>
                <a:gd name="T31" fmla="*/ 0 h 663"/>
                <a:gd name="T32" fmla="*/ 0 w 987"/>
                <a:gd name="T33" fmla="*/ 0 h 663"/>
                <a:gd name="T34" fmla="*/ 0 w 987"/>
                <a:gd name="T35" fmla="*/ 0 h 663"/>
                <a:gd name="T36" fmla="*/ 0 w 987"/>
                <a:gd name="T37" fmla="*/ 0 h 663"/>
                <a:gd name="T38" fmla="*/ 0 w 987"/>
                <a:gd name="T39" fmla="*/ 0 h 663"/>
                <a:gd name="T40" fmla="*/ 0 w 987"/>
                <a:gd name="T41" fmla="*/ 0 h 663"/>
                <a:gd name="T42" fmla="*/ 0 w 987"/>
                <a:gd name="T43" fmla="*/ 0 h 663"/>
                <a:gd name="T44" fmla="*/ 0 w 987"/>
                <a:gd name="T45" fmla="*/ 0 h 663"/>
                <a:gd name="T46" fmla="*/ 0 w 987"/>
                <a:gd name="T47" fmla="*/ 0 h 663"/>
                <a:gd name="T48" fmla="*/ 0 w 987"/>
                <a:gd name="T49" fmla="*/ 0 h 663"/>
                <a:gd name="T50" fmla="*/ 0 w 987"/>
                <a:gd name="T51" fmla="*/ 0 h 663"/>
                <a:gd name="T52" fmla="*/ 0 w 987"/>
                <a:gd name="T53" fmla="*/ 0 h 663"/>
                <a:gd name="T54" fmla="*/ 0 w 987"/>
                <a:gd name="T55" fmla="*/ 0 h 663"/>
                <a:gd name="T56" fmla="*/ 0 w 987"/>
                <a:gd name="T57" fmla="*/ 0 h 663"/>
                <a:gd name="T58" fmla="*/ 0 w 987"/>
                <a:gd name="T59" fmla="*/ 0 h 663"/>
                <a:gd name="T60" fmla="*/ 0 w 987"/>
                <a:gd name="T61" fmla="*/ 0 h 663"/>
                <a:gd name="T62" fmla="*/ 0 w 987"/>
                <a:gd name="T63" fmla="*/ 0 h 663"/>
                <a:gd name="T64" fmla="*/ 0 w 987"/>
                <a:gd name="T65" fmla="*/ 0 h 663"/>
                <a:gd name="T66" fmla="*/ 0 w 987"/>
                <a:gd name="T67" fmla="*/ 0 h 663"/>
                <a:gd name="T68" fmla="*/ 0 w 987"/>
                <a:gd name="T69" fmla="*/ 0 h 663"/>
                <a:gd name="T70" fmla="*/ 0 w 987"/>
                <a:gd name="T71" fmla="*/ 0 h 663"/>
                <a:gd name="T72" fmla="*/ 0 w 987"/>
                <a:gd name="T73" fmla="*/ 0 h 663"/>
                <a:gd name="T74" fmla="*/ 0 w 987"/>
                <a:gd name="T75" fmla="*/ 0 h 663"/>
                <a:gd name="T76" fmla="*/ 0 w 987"/>
                <a:gd name="T77" fmla="*/ 0 h 663"/>
                <a:gd name="T78" fmla="*/ 0 w 987"/>
                <a:gd name="T79" fmla="*/ 0 h 663"/>
                <a:gd name="T80" fmla="*/ 0 w 987"/>
                <a:gd name="T81" fmla="*/ 0 h 663"/>
                <a:gd name="T82" fmla="*/ 0 w 987"/>
                <a:gd name="T83" fmla="*/ 0 h 663"/>
                <a:gd name="T84" fmla="*/ 0 w 987"/>
                <a:gd name="T85" fmla="*/ 0 h 663"/>
                <a:gd name="T86" fmla="*/ 0 w 987"/>
                <a:gd name="T87" fmla="*/ 0 h 663"/>
                <a:gd name="T88" fmla="*/ 0 w 987"/>
                <a:gd name="T89" fmla="*/ 0 h 663"/>
                <a:gd name="T90" fmla="*/ 0 w 987"/>
                <a:gd name="T91" fmla="*/ 0 h 663"/>
                <a:gd name="T92" fmla="*/ 0 w 987"/>
                <a:gd name="T93" fmla="*/ 0 h 663"/>
                <a:gd name="T94" fmla="*/ 0 w 987"/>
                <a:gd name="T95" fmla="*/ 0 h 663"/>
                <a:gd name="T96" fmla="*/ 0 w 987"/>
                <a:gd name="T97" fmla="*/ 0 h 663"/>
                <a:gd name="T98" fmla="*/ 0 w 987"/>
                <a:gd name="T99" fmla="*/ 0 h 663"/>
                <a:gd name="T100" fmla="*/ 0 w 987"/>
                <a:gd name="T101" fmla="*/ 0 h 663"/>
                <a:gd name="T102" fmla="*/ 0 w 987"/>
                <a:gd name="T103" fmla="*/ 0 h 663"/>
                <a:gd name="T104" fmla="*/ 0 w 987"/>
                <a:gd name="T105" fmla="*/ 0 h 663"/>
                <a:gd name="T106" fmla="*/ 0 w 987"/>
                <a:gd name="T107" fmla="*/ 0 h 663"/>
                <a:gd name="T108" fmla="*/ 0 w 987"/>
                <a:gd name="T109" fmla="*/ 0 h 663"/>
                <a:gd name="T110" fmla="*/ 0 w 987"/>
                <a:gd name="T111" fmla="*/ 0 h 663"/>
                <a:gd name="T112" fmla="*/ 0 w 987"/>
                <a:gd name="T113" fmla="*/ 0 h 663"/>
                <a:gd name="T114" fmla="*/ 0 w 987"/>
                <a:gd name="T115" fmla="*/ 0 h 663"/>
                <a:gd name="T116" fmla="*/ 0 w 987"/>
                <a:gd name="T117" fmla="*/ 0 h 663"/>
                <a:gd name="T118" fmla="*/ 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65" name="Freeform 38"/>
            <p:cNvSpPr>
              <a:spLocks/>
            </p:cNvSpPr>
            <p:nvPr/>
          </p:nvSpPr>
          <p:spPr bwMode="gray">
            <a:xfrm>
              <a:off x="3794" y="1821"/>
              <a:ext cx="400" cy="580"/>
            </a:xfrm>
            <a:custGeom>
              <a:avLst/>
              <a:gdLst>
                <a:gd name="T0" fmla="*/ 1 w 799"/>
                <a:gd name="T1" fmla="*/ 0 h 1161"/>
                <a:gd name="T2" fmla="*/ 1 w 799"/>
                <a:gd name="T3" fmla="*/ 0 h 1161"/>
                <a:gd name="T4" fmla="*/ 1 w 799"/>
                <a:gd name="T5" fmla="*/ 0 h 1161"/>
                <a:gd name="T6" fmla="*/ 1 w 799"/>
                <a:gd name="T7" fmla="*/ 0 h 1161"/>
                <a:gd name="T8" fmla="*/ 1 w 799"/>
                <a:gd name="T9" fmla="*/ 0 h 1161"/>
                <a:gd name="T10" fmla="*/ 1 w 799"/>
                <a:gd name="T11" fmla="*/ 0 h 1161"/>
                <a:gd name="T12" fmla="*/ 1 w 799"/>
                <a:gd name="T13" fmla="*/ 0 h 1161"/>
                <a:gd name="T14" fmla="*/ 1 w 799"/>
                <a:gd name="T15" fmla="*/ 0 h 1161"/>
                <a:gd name="T16" fmla="*/ 1 w 799"/>
                <a:gd name="T17" fmla="*/ 0 h 1161"/>
                <a:gd name="T18" fmla="*/ 1 w 799"/>
                <a:gd name="T19" fmla="*/ 0 h 1161"/>
                <a:gd name="T20" fmla="*/ 1 w 799"/>
                <a:gd name="T21" fmla="*/ 0 h 1161"/>
                <a:gd name="T22" fmla="*/ 1 w 799"/>
                <a:gd name="T23" fmla="*/ 0 h 1161"/>
                <a:gd name="T24" fmla="*/ 1 w 799"/>
                <a:gd name="T25" fmla="*/ 0 h 1161"/>
                <a:gd name="T26" fmla="*/ 1 w 799"/>
                <a:gd name="T27" fmla="*/ 0 h 1161"/>
                <a:gd name="T28" fmla="*/ 1 w 799"/>
                <a:gd name="T29" fmla="*/ 0 h 1161"/>
                <a:gd name="T30" fmla="*/ 1 w 799"/>
                <a:gd name="T31" fmla="*/ 0 h 1161"/>
                <a:gd name="T32" fmla="*/ 1 w 799"/>
                <a:gd name="T33" fmla="*/ 0 h 1161"/>
                <a:gd name="T34" fmla="*/ 1 w 799"/>
                <a:gd name="T35" fmla="*/ 0 h 1161"/>
                <a:gd name="T36" fmla="*/ 1 w 799"/>
                <a:gd name="T37" fmla="*/ 0 h 1161"/>
                <a:gd name="T38" fmla="*/ 1 w 799"/>
                <a:gd name="T39" fmla="*/ 0 h 1161"/>
                <a:gd name="T40" fmla="*/ 1 w 799"/>
                <a:gd name="T41" fmla="*/ 0 h 1161"/>
                <a:gd name="T42" fmla="*/ 1 w 799"/>
                <a:gd name="T43" fmla="*/ 0 h 1161"/>
                <a:gd name="T44" fmla="*/ 1 w 799"/>
                <a:gd name="T45" fmla="*/ 0 h 1161"/>
                <a:gd name="T46" fmla="*/ 1 w 799"/>
                <a:gd name="T47" fmla="*/ 0 h 1161"/>
                <a:gd name="T48" fmla="*/ 1 w 799"/>
                <a:gd name="T49" fmla="*/ 0 h 1161"/>
                <a:gd name="T50" fmla="*/ 1 w 799"/>
                <a:gd name="T51" fmla="*/ 0 h 1161"/>
                <a:gd name="T52" fmla="*/ 1 w 799"/>
                <a:gd name="T53" fmla="*/ 0 h 1161"/>
                <a:gd name="T54" fmla="*/ 0 w 799"/>
                <a:gd name="T55" fmla="*/ 0 h 1161"/>
                <a:gd name="T56" fmla="*/ 1 w 799"/>
                <a:gd name="T57" fmla="*/ 0 h 1161"/>
                <a:gd name="T58" fmla="*/ 1 w 799"/>
                <a:gd name="T59" fmla="*/ 0 h 1161"/>
                <a:gd name="T60" fmla="*/ 1 w 799"/>
                <a:gd name="T61" fmla="*/ 0 h 1161"/>
                <a:gd name="T62" fmla="*/ 1 w 799"/>
                <a:gd name="T63" fmla="*/ 0 h 1161"/>
                <a:gd name="T64" fmla="*/ 1 w 799"/>
                <a:gd name="T65" fmla="*/ 0 h 1161"/>
                <a:gd name="T66" fmla="*/ 1 w 799"/>
                <a:gd name="T67" fmla="*/ 0 h 1161"/>
                <a:gd name="T68" fmla="*/ 1 w 799"/>
                <a:gd name="T69" fmla="*/ 0 h 1161"/>
                <a:gd name="T70" fmla="*/ 1 w 799"/>
                <a:gd name="T71" fmla="*/ 0 h 1161"/>
                <a:gd name="T72" fmla="*/ 1 w 799"/>
                <a:gd name="T73" fmla="*/ 0 h 1161"/>
                <a:gd name="T74" fmla="*/ 1 w 799"/>
                <a:gd name="T75" fmla="*/ 0 h 1161"/>
                <a:gd name="T76" fmla="*/ 1 w 799"/>
                <a:gd name="T77" fmla="*/ 0 h 1161"/>
                <a:gd name="T78" fmla="*/ 1 w 799"/>
                <a:gd name="T79" fmla="*/ 0 h 1161"/>
                <a:gd name="T80" fmla="*/ 1 w 799"/>
                <a:gd name="T81" fmla="*/ 0 h 1161"/>
                <a:gd name="T82" fmla="*/ 1 w 799"/>
                <a:gd name="T83" fmla="*/ 0 h 1161"/>
                <a:gd name="T84" fmla="*/ 1 w 799"/>
                <a:gd name="T85" fmla="*/ 0 h 1161"/>
                <a:gd name="T86" fmla="*/ 1 w 799"/>
                <a:gd name="T87" fmla="*/ 0 h 1161"/>
                <a:gd name="T88" fmla="*/ 1 w 799"/>
                <a:gd name="T89" fmla="*/ 0 h 1161"/>
                <a:gd name="T90" fmla="*/ 1 w 799"/>
                <a:gd name="T91" fmla="*/ 0 h 1161"/>
                <a:gd name="T92" fmla="*/ 1 w 799"/>
                <a:gd name="T93" fmla="*/ 0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66" name="Freeform 39"/>
            <p:cNvSpPr>
              <a:spLocks/>
            </p:cNvSpPr>
            <p:nvPr/>
          </p:nvSpPr>
          <p:spPr bwMode="gray">
            <a:xfrm>
              <a:off x="3794" y="1821"/>
              <a:ext cx="400" cy="580"/>
            </a:xfrm>
            <a:custGeom>
              <a:avLst/>
              <a:gdLst>
                <a:gd name="T0" fmla="*/ 1 w 799"/>
                <a:gd name="T1" fmla="*/ 0 h 1161"/>
                <a:gd name="T2" fmla="*/ 1 w 799"/>
                <a:gd name="T3" fmla="*/ 0 h 1161"/>
                <a:gd name="T4" fmla="*/ 1 w 799"/>
                <a:gd name="T5" fmla="*/ 0 h 1161"/>
                <a:gd name="T6" fmla="*/ 1 w 799"/>
                <a:gd name="T7" fmla="*/ 0 h 1161"/>
                <a:gd name="T8" fmla="*/ 1 w 799"/>
                <a:gd name="T9" fmla="*/ 0 h 1161"/>
                <a:gd name="T10" fmla="*/ 1 w 799"/>
                <a:gd name="T11" fmla="*/ 0 h 1161"/>
                <a:gd name="T12" fmla="*/ 1 w 799"/>
                <a:gd name="T13" fmla="*/ 0 h 1161"/>
                <a:gd name="T14" fmla="*/ 1 w 799"/>
                <a:gd name="T15" fmla="*/ 0 h 1161"/>
                <a:gd name="T16" fmla="*/ 1 w 799"/>
                <a:gd name="T17" fmla="*/ 0 h 1161"/>
                <a:gd name="T18" fmla="*/ 1 w 799"/>
                <a:gd name="T19" fmla="*/ 0 h 1161"/>
                <a:gd name="T20" fmla="*/ 1 w 799"/>
                <a:gd name="T21" fmla="*/ 0 h 1161"/>
                <a:gd name="T22" fmla="*/ 1 w 799"/>
                <a:gd name="T23" fmla="*/ 0 h 1161"/>
                <a:gd name="T24" fmla="*/ 1 w 799"/>
                <a:gd name="T25" fmla="*/ 0 h 1161"/>
                <a:gd name="T26" fmla="*/ 1 w 799"/>
                <a:gd name="T27" fmla="*/ 0 h 1161"/>
                <a:gd name="T28" fmla="*/ 1 w 799"/>
                <a:gd name="T29" fmla="*/ 0 h 1161"/>
                <a:gd name="T30" fmla="*/ 1 w 799"/>
                <a:gd name="T31" fmla="*/ 0 h 1161"/>
                <a:gd name="T32" fmla="*/ 1 w 799"/>
                <a:gd name="T33" fmla="*/ 0 h 1161"/>
                <a:gd name="T34" fmla="*/ 1 w 799"/>
                <a:gd name="T35" fmla="*/ 0 h 1161"/>
                <a:gd name="T36" fmla="*/ 1 w 799"/>
                <a:gd name="T37" fmla="*/ 0 h 1161"/>
                <a:gd name="T38" fmla="*/ 1 w 799"/>
                <a:gd name="T39" fmla="*/ 0 h 1161"/>
                <a:gd name="T40" fmla="*/ 1 w 799"/>
                <a:gd name="T41" fmla="*/ 0 h 1161"/>
                <a:gd name="T42" fmla="*/ 1 w 799"/>
                <a:gd name="T43" fmla="*/ 0 h 1161"/>
                <a:gd name="T44" fmla="*/ 1 w 799"/>
                <a:gd name="T45" fmla="*/ 0 h 1161"/>
                <a:gd name="T46" fmla="*/ 1 w 799"/>
                <a:gd name="T47" fmla="*/ 0 h 1161"/>
                <a:gd name="T48" fmla="*/ 1 w 799"/>
                <a:gd name="T49" fmla="*/ 0 h 1161"/>
                <a:gd name="T50" fmla="*/ 1 w 799"/>
                <a:gd name="T51" fmla="*/ 0 h 1161"/>
                <a:gd name="T52" fmla="*/ 1 w 799"/>
                <a:gd name="T53" fmla="*/ 0 h 1161"/>
                <a:gd name="T54" fmla="*/ 0 w 799"/>
                <a:gd name="T55" fmla="*/ 0 h 1161"/>
                <a:gd name="T56" fmla="*/ 1 w 799"/>
                <a:gd name="T57" fmla="*/ 0 h 1161"/>
                <a:gd name="T58" fmla="*/ 1 w 799"/>
                <a:gd name="T59" fmla="*/ 0 h 1161"/>
                <a:gd name="T60" fmla="*/ 1 w 799"/>
                <a:gd name="T61" fmla="*/ 0 h 1161"/>
                <a:gd name="T62" fmla="*/ 1 w 799"/>
                <a:gd name="T63" fmla="*/ 0 h 1161"/>
                <a:gd name="T64" fmla="*/ 1 w 799"/>
                <a:gd name="T65" fmla="*/ 0 h 1161"/>
                <a:gd name="T66" fmla="*/ 1 w 799"/>
                <a:gd name="T67" fmla="*/ 0 h 1161"/>
                <a:gd name="T68" fmla="*/ 1 w 799"/>
                <a:gd name="T69" fmla="*/ 0 h 1161"/>
                <a:gd name="T70" fmla="*/ 1 w 799"/>
                <a:gd name="T71" fmla="*/ 0 h 1161"/>
                <a:gd name="T72" fmla="*/ 1 w 799"/>
                <a:gd name="T73" fmla="*/ 0 h 1161"/>
                <a:gd name="T74" fmla="*/ 1 w 799"/>
                <a:gd name="T75" fmla="*/ 0 h 1161"/>
                <a:gd name="T76" fmla="*/ 1 w 799"/>
                <a:gd name="T77" fmla="*/ 0 h 1161"/>
                <a:gd name="T78" fmla="*/ 1 w 799"/>
                <a:gd name="T79" fmla="*/ 0 h 1161"/>
                <a:gd name="T80" fmla="*/ 1 w 799"/>
                <a:gd name="T81" fmla="*/ 0 h 1161"/>
                <a:gd name="T82" fmla="*/ 1 w 799"/>
                <a:gd name="T83" fmla="*/ 0 h 1161"/>
                <a:gd name="T84" fmla="*/ 1 w 799"/>
                <a:gd name="T85" fmla="*/ 0 h 1161"/>
                <a:gd name="T86" fmla="*/ 1 w 799"/>
                <a:gd name="T87" fmla="*/ 0 h 1161"/>
                <a:gd name="T88" fmla="*/ 1 w 799"/>
                <a:gd name="T89" fmla="*/ 0 h 1161"/>
                <a:gd name="T90" fmla="*/ 1 w 799"/>
                <a:gd name="T91" fmla="*/ 0 h 1161"/>
                <a:gd name="T92" fmla="*/ 1 w 799"/>
                <a:gd name="T93" fmla="*/ 0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67" name="Freeform 40"/>
            <p:cNvSpPr>
              <a:spLocks/>
            </p:cNvSpPr>
            <p:nvPr/>
          </p:nvSpPr>
          <p:spPr bwMode="gray">
            <a:xfrm>
              <a:off x="3912" y="1968"/>
              <a:ext cx="121" cy="140"/>
            </a:xfrm>
            <a:custGeom>
              <a:avLst/>
              <a:gdLst>
                <a:gd name="T0" fmla="*/ 1 w 242"/>
                <a:gd name="T1" fmla="*/ 1 h 279"/>
                <a:gd name="T2" fmla="*/ 1 w 242"/>
                <a:gd name="T3" fmla="*/ 1 h 279"/>
                <a:gd name="T4" fmla="*/ 1 w 242"/>
                <a:gd name="T5" fmla="*/ 1 h 279"/>
                <a:gd name="T6" fmla="*/ 1 w 242"/>
                <a:gd name="T7" fmla="*/ 1 h 279"/>
                <a:gd name="T8" fmla="*/ 1 w 242"/>
                <a:gd name="T9" fmla="*/ 1 h 279"/>
                <a:gd name="T10" fmla="*/ 0 w 242"/>
                <a:gd name="T11" fmla="*/ 1 h 279"/>
                <a:gd name="T12" fmla="*/ 1 w 242"/>
                <a:gd name="T13" fmla="*/ 1 h 279"/>
                <a:gd name="T14" fmla="*/ 1 w 242"/>
                <a:gd name="T15" fmla="*/ 1 h 279"/>
                <a:gd name="T16" fmla="*/ 1 w 242"/>
                <a:gd name="T17" fmla="*/ 1 h 279"/>
                <a:gd name="T18" fmla="*/ 1 w 242"/>
                <a:gd name="T19" fmla="*/ 1 h 279"/>
                <a:gd name="T20" fmla="*/ 1 w 242"/>
                <a:gd name="T21" fmla="*/ 1 h 279"/>
                <a:gd name="T22" fmla="*/ 1 w 242"/>
                <a:gd name="T23" fmla="*/ 1 h 279"/>
                <a:gd name="T24" fmla="*/ 1 w 242"/>
                <a:gd name="T25" fmla="*/ 1 h 279"/>
                <a:gd name="T26" fmla="*/ 1 w 242"/>
                <a:gd name="T27" fmla="*/ 0 h 279"/>
                <a:gd name="T28" fmla="*/ 1 w 242"/>
                <a:gd name="T29" fmla="*/ 1 h 279"/>
                <a:gd name="T30" fmla="*/ 1 w 242"/>
                <a:gd name="T31" fmla="*/ 1 h 279"/>
                <a:gd name="T32" fmla="*/ 1 w 242"/>
                <a:gd name="T33" fmla="*/ 1 h 279"/>
                <a:gd name="T34" fmla="*/ 1 w 242"/>
                <a:gd name="T35" fmla="*/ 1 h 279"/>
                <a:gd name="T36" fmla="*/ 1 w 242"/>
                <a:gd name="T37" fmla="*/ 1 h 279"/>
                <a:gd name="T38" fmla="*/ 1 w 242"/>
                <a:gd name="T39" fmla="*/ 1 h 279"/>
                <a:gd name="T40" fmla="*/ 1 w 242"/>
                <a:gd name="T41" fmla="*/ 1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68" name="Freeform 41"/>
            <p:cNvSpPr>
              <a:spLocks/>
            </p:cNvSpPr>
            <p:nvPr/>
          </p:nvSpPr>
          <p:spPr bwMode="gray">
            <a:xfrm>
              <a:off x="3912" y="1968"/>
              <a:ext cx="121" cy="140"/>
            </a:xfrm>
            <a:custGeom>
              <a:avLst/>
              <a:gdLst>
                <a:gd name="T0" fmla="*/ 1 w 242"/>
                <a:gd name="T1" fmla="*/ 1 h 279"/>
                <a:gd name="T2" fmla="*/ 1 w 242"/>
                <a:gd name="T3" fmla="*/ 1 h 279"/>
                <a:gd name="T4" fmla="*/ 1 w 242"/>
                <a:gd name="T5" fmla="*/ 1 h 279"/>
                <a:gd name="T6" fmla="*/ 1 w 242"/>
                <a:gd name="T7" fmla="*/ 1 h 279"/>
                <a:gd name="T8" fmla="*/ 1 w 242"/>
                <a:gd name="T9" fmla="*/ 1 h 279"/>
                <a:gd name="T10" fmla="*/ 0 w 242"/>
                <a:gd name="T11" fmla="*/ 1 h 279"/>
                <a:gd name="T12" fmla="*/ 1 w 242"/>
                <a:gd name="T13" fmla="*/ 1 h 279"/>
                <a:gd name="T14" fmla="*/ 1 w 242"/>
                <a:gd name="T15" fmla="*/ 1 h 279"/>
                <a:gd name="T16" fmla="*/ 1 w 242"/>
                <a:gd name="T17" fmla="*/ 1 h 279"/>
                <a:gd name="T18" fmla="*/ 1 w 242"/>
                <a:gd name="T19" fmla="*/ 1 h 279"/>
                <a:gd name="T20" fmla="*/ 1 w 242"/>
                <a:gd name="T21" fmla="*/ 1 h 279"/>
                <a:gd name="T22" fmla="*/ 1 w 242"/>
                <a:gd name="T23" fmla="*/ 1 h 279"/>
                <a:gd name="T24" fmla="*/ 1 w 242"/>
                <a:gd name="T25" fmla="*/ 1 h 279"/>
                <a:gd name="T26" fmla="*/ 1 w 242"/>
                <a:gd name="T27" fmla="*/ 0 h 279"/>
                <a:gd name="T28" fmla="*/ 1 w 242"/>
                <a:gd name="T29" fmla="*/ 1 h 279"/>
                <a:gd name="T30" fmla="*/ 1 w 242"/>
                <a:gd name="T31" fmla="*/ 1 h 279"/>
                <a:gd name="T32" fmla="*/ 1 w 242"/>
                <a:gd name="T33" fmla="*/ 1 h 279"/>
                <a:gd name="T34" fmla="*/ 1 w 242"/>
                <a:gd name="T35" fmla="*/ 1 h 279"/>
                <a:gd name="T36" fmla="*/ 1 w 242"/>
                <a:gd name="T37" fmla="*/ 1 h 279"/>
                <a:gd name="T38" fmla="*/ 1 w 242"/>
                <a:gd name="T39" fmla="*/ 1 h 279"/>
                <a:gd name="T40" fmla="*/ 1 w 242"/>
                <a:gd name="T41" fmla="*/ 1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69" name="Freeform 42"/>
            <p:cNvSpPr>
              <a:spLocks/>
            </p:cNvSpPr>
            <p:nvPr/>
          </p:nvSpPr>
          <p:spPr bwMode="gray">
            <a:xfrm>
              <a:off x="3999" y="2053"/>
              <a:ext cx="86" cy="115"/>
            </a:xfrm>
            <a:custGeom>
              <a:avLst/>
              <a:gdLst>
                <a:gd name="T0" fmla="*/ 1 w 171"/>
                <a:gd name="T1" fmla="*/ 1 h 230"/>
                <a:gd name="T2" fmla="*/ 1 w 171"/>
                <a:gd name="T3" fmla="*/ 1 h 230"/>
                <a:gd name="T4" fmla="*/ 1 w 171"/>
                <a:gd name="T5" fmla="*/ 1 h 230"/>
                <a:gd name="T6" fmla="*/ 1 w 171"/>
                <a:gd name="T7" fmla="*/ 1 h 230"/>
                <a:gd name="T8" fmla="*/ 1 w 171"/>
                <a:gd name="T9" fmla="*/ 1 h 230"/>
                <a:gd name="T10" fmla="*/ 1 w 171"/>
                <a:gd name="T11" fmla="*/ 1 h 230"/>
                <a:gd name="T12" fmla="*/ 1 w 171"/>
                <a:gd name="T13" fmla="*/ 1 h 230"/>
                <a:gd name="T14" fmla="*/ 1 w 171"/>
                <a:gd name="T15" fmla="*/ 1 h 230"/>
                <a:gd name="T16" fmla="*/ 1 w 171"/>
                <a:gd name="T17" fmla="*/ 1 h 230"/>
                <a:gd name="T18" fmla="*/ 1 w 171"/>
                <a:gd name="T19" fmla="*/ 1 h 230"/>
                <a:gd name="T20" fmla="*/ 1 w 171"/>
                <a:gd name="T21" fmla="*/ 1 h 230"/>
                <a:gd name="T22" fmla="*/ 1 w 171"/>
                <a:gd name="T23" fmla="*/ 0 h 230"/>
                <a:gd name="T24" fmla="*/ 1 w 171"/>
                <a:gd name="T25" fmla="*/ 1 h 230"/>
                <a:gd name="T26" fmla="*/ 0 w 171"/>
                <a:gd name="T27" fmla="*/ 1 h 230"/>
                <a:gd name="T28" fmla="*/ 1 w 171"/>
                <a:gd name="T29" fmla="*/ 1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70" name="Freeform 43"/>
            <p:cNvSpPr>
              <a:spLocks/>
            </p:cNvSpPr>
            <p:nvPr/>
          </p:nvSpPr>
          <p:spPr bwMode="gray">
            <a:xfrm>
              <a:off x="3999" y="2053"/>
              <a:ext cx="86" cy="115"/>
            </a:xfrm>
            <a:custGeom>
              <a:avLst/>
              <a:gdLst>
                <a:gd name="T0" fmla="*/ 1 w 171"/>
                <a:gd name="T1" fmla="*/ 1 h 230"/>
                <a:gd name="T2" fmla="*/ 1 w 171"/>
                <a:gd name="T3" fmla="*/ 1 h 230"/>
                <a:gd name="T4" fmla="*/ 1 w 171"/>
                <a:gd name="T5" fmla="*/ 1 h 230"/>
                <a:gd name="T6" fmla="*/ 1 w 171"/>
                <a:gd name="T7" fmla="*/ 1 h 230"/>
                <a:gd name="T8" fmla="*/ 1 w 171"/>
                <a:gd name="T9" fmla="*/ 1 h 230"/>
                <a:gd name="T10" fmla="*/ 1 w 171"/>
                <a:gd name="T11" fmla="*/ 1 h 230"/>
                <a:gd name="T12" fmla="*/ 1 w 171"/>
                <a:gd name="T13" fmla="*/ 1 h 230"/>
                <a:gd name="T14" fmla="*/ 1 w 171"/>
                <a:gd name="T15" fmla="*/ 1 h 230"/>
                <a:gd name="T16" fmla="*/ 1 w 171"/>
                <a:gd name="T17" fmla="*/ 1 h 230"/>
                <a:gd name="T18" fmla="*/ 1 w 171"/>
                <a:gd name="T19" fmla="*/ 1 h 230"/>
                <a:gd name="T20" fmla="*/ 1 w 171"/>
                <a:gd name="T21" fmla="*/ 1 h 230"/>
                <a:gd name="T22" fmla="*/ 1 w 171"/>
                <a:gd name="T23" fmla="*/ 0 h 230"/>
                <a:gd name="T24" fmla="*/ 1 w 171"/>
                <a:gd name="T25" fmla="*/ 1 h 230"/>
                <a:gd name="T26" fmla="*/ 0 w 171"/>
                <a:gd name="T27" fmla="*/ 1 h 230"/>
                <a:gd name="T28" fmla="*/ 1 w 171"/>
                <a:gd name="T29" fmla="*/ 1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71" name="Freeform 44"/>
            <p:cNvSpPr>
              <a:spLocks/>
            </p:cNvSpPr>
            <p:nvPr/>
          </p:nvSpPr>
          <p:spPr bwMode="gray">
            <a:xfrm>
              <a:off x="4115" y="1682"/>
              <a:ext cx="430" cy="429"/>
            </a:xfrm>
            <a:custGeom>
              <a:avLst/>
              <a:gdLst>
                <a:gd name="T0" fmla="*/ 1 w 860"/>
                <a:gd name="T1" fmla="*/ 1 h 858"/>
                <a:gd name="T2" fmla="*/ 1 w 860"/>
                <a:gd name="T3" fmla="*/ 1 h 858"/>
                <a:gd name="T4" fmla="*/ 1 w 860"/>
                <a:gd name="T5" fmla="*/ 1 h 858"/>
                <a:gd name="T6" fmla="*/ 1 w 860"/>
                <a:gd name="T7" fmla="*/ 1 h 858"/>
                <a:gd name="T8" fmla="*/ 1 w 860"/>
                <a:gd name="T9" fmla="*/ 1 h 858"/>
                <a:gd name="T10" fmla="*/ 1 w 860"/>
                <a:gd name="T11" fmla="*/ 1 h 858"/>
                <a:gd name="T12" fmla="*/ 1 w 860"/>
                <a:gd name="T13" fmla="*/ 1 h 858"/>
                <a:gd name="T14" fmla="*/ 1 w 860"/>
                <a:gd name="T15" fmla="*/ 1 h 858"/>
                <a:gd name="T16" fmla="*/ 1 w 860"/>
                <a:gd name="T17" fmla="*/ 1 h 858"/>
                <a:gd name="T18" fmla="*/ 1 w 860"/>
                <a:gd name="T19" fmla="*/ 1 h 858"/>
                <a:gd name="T20" fmla="*/ 1 w 860"/>
                <a:gd name="T21" fmla="*/ 1 h 858"/>
                <a:gd name="T22" fmla="*/ 1 w 860"/>
                <a:gd name="T23" fmla="*/ 1 h 858"/>
                <a:gd name="T24" fmla="*/ 1 w 860"/>
                <a:gd name="T25" fmla="*/ 1 h 858"/>
                <a:gd name="T26" fmla="*/ 1 w 860"/>
                <a:gd name="T27" fmla="*/ 1 h 858"/>
                <a:gd name="T28" fmla="*/ 1 w 860"/>
                <a:gd name="T29" fmla="*/ 1 h 858"/>
                <a:gd name="T30" fmla="*/ 1 w 860"/>
                <a:gd name="T31" fmla="*/ 1 h 858"/>
                <a:gd name="T32" fmla="*/ 1 w 860"/>
                <a:gd name="T33" fmla="*/ 1 h 858"/>
                <a:gd name="T34" fmla="*/ 1 w 860"/>
                <a:gd name="T35" fmla="*/ 1 h 858"/>
                <a:gd name="T36" fmla="*/ 1 w 860"/>
                <a:gd name="T37" fmla="*/ 1 h 858"/>
                <a:gd name="T38" fmla="*/ 1 w 860"/>
                <a:gd name="T39" fmla="*/ 1 h 858"/>
                <a:gd name="T40" fmla="*/ 1 w 860"/>
                <a:gd name="T41" fmla="*/ 1 h 858"/>
                <a:gd name="T42" fmla="*/ 1 w 860"/>
                <a:gd name="T43" fmla="*/ 1 h 858"/>
                <a:gd name="T44" fmla="*/ 1 w 860"/>
                <a:gd name="T45" fmla="*/ 1 h 858"/>
                <a:gd name="T46" fmla="*/ 1 w 860"/>
                <a:gd name="T47" fmla="*/ 1 h 858"/>
                <a:gd name="T48" fmla="*/ 1 w 860"/>
                <a:gd name="T49" fmla="*/ 1 h 858"/>
                <a:gd name="T50" fmla="*/ 1 w 860"/>
                <a:gd name="T51" fmla="*/ 1 h 858"/>
                <a:gd name="T52" fmla="*/ 1 w 860"/>
                <a:gd name="T53" fmla="*/ 1 h 858"/>
                <a:gd name="T54" fmla="*/ 1 w 860"/>
                <a:gd name="T55" fmla="*/ 1 h 858"/>
                <a:gd name="T56" fmla="*/ 1 w 860"/>
                <a:gd name="T57" fmla="*/ 1 h 858"/>
                <a:gd name="T58" fmla="*/ 1 w 860"/>
                <a:gd name="T59" fmla="*/ 1 h 858"/>
                <a:gd name="T60" fmla="*/ 1 w 860"/>
                <a:gd name="T61" fmla="*/ 1 h 858"/>
                <a:gd name="T62" fmla="*/ 1 w 860"/>
                <a:gd name="T63" fmla="*/ 1 h 858"/>
                <a:gd name="T64" fmla="*/ 1 w 860"/>
                <a:gd name="T65" fmla="*/ 1 h 858"/>
                <a:gd name="T66" fmla="*/ 1 w 860"/>
                <a:gd name="T67" fmla="*/ 1 h 858"/>
                <a:gd name="T68" fmla="*/ 1 w 860"/>
                <a:gd name="T69" fmla="*/ 1 h 858"/>
                <a:gd name="T70" fmla="*/ 1 w 860"/>
                <a:gd name="T71" fmla="*/ 1 h 858"/>
                <a:gd name="T72" fmla="*/ 1 w 860"/>
                <a:gd name="T73" fmla="*/ 1 h 858"/>
                <a:gd name="T74" fmla="*/ 1 w 860"/>
                <a:gd name="T75" fmla="*/ 1 h 858"/>
                <a:gd name="T76" fmla="*/ 1 w 860"/>
                <a:gd name="T77" fmla="*/ 1 h 858"/>
                <a:gd name="T78" fmla="*/ 1 w 860"/>
                <a:gd name="T79" fmla="*/ 1 h 858"/>
                <a:gd name="T80" fmla="*/ 1 w 860"/>
                <a:gd name="T81" fmla="*/ 1 h 858"/>
                <a:gd name="T82" fmla="*/ 1 w 860"/>
                <a:gd name="T83" fmla="*/ 1 h 858"/>
                <a:gd name="T84" fmla="*/ 1 w 860"/>
                <a:gd name="T85" fmla="*/ 1 h 858"/>
                <a:gd name="T86" fmla="*/ 1 w 860"/>
                <a:gd name="T87" fmla="*/ 1 h 858"/>
                <a:gd name="T88" fmla="*/ 1 w 860"/>
                <a:gd name="T89" fmla="*/ 1 h 858"/>
                <a:gd name="T90" fmla="*/ 1 w 860"/>
                <a:gd name="T91" fmla="*/ 1 h 858"/>
                <a:gd name="T92" fmla="*/ 1 w 860"/>
                <a:gd name="T93" fmla="*/ 1 h 858"/>
                <a:gd name="T94" fmla="*/ 1 w 860"/>
                <a:gd name="T95" fmla="*/ 1 h 858"/>
                <a:gd name="T96" fmla="*/ 1 w 860"/>
                <a:gd name="T97" fmla="*/ 1 h 858"/>
                <a:gd name="T98" fmla="*/ 1 w 860"/>
                <a:gd name="T99" fmla="*/ 1 h 858"/>
                <a:gd name="T100" fmla="*/ 1 w 860"/>
                <a:gd name="T101" fmla="*/ 1 h 858"/>
                <a:gd name="T102" fmla="*/ 1 w 860"/>
                <a:gd name="T103" fmla="*/ 1 h 858"/>
                <a:gd name="T104" fmla="*/ 1 w 860"/>
                <a:gd name="T105" fmla="*/ 1 h 858"/>
                <a:gd name="T106" fmla="*/ 1 w 860"/>
                <a:gd name="T107" fmla="*/ 1 h 858"/>
                <a:gd name="T108" fmla="*/ 1 w 860"/>
                <a:gd name="T109" fmla="*/ 1 h 858"/>
                <a:gd name="T110" fmla="*/ 1 w 860"/>
                <a:gd name="T111" fmla="*/ 1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72" name="Freeform 45"/>
            <p:cNvSpPr>
              <a:spLocks/>
            </p:cNvSpPr>
            <p:nvPr/>
          </p:nvSpPr>
          <p:spPr bwMode="gray">
            <a:xfrm>
              <a:off x="4115" y="1682"/>
              <a:ext cx="430" cy="429"/>
            </a:xfrm>
            <a:custGeom>
              <a:avLst/>
              <a:gdLst>
                <a:gd name="T0" fmla="*/ 1 w 860"/>
                <a:gd name="T1" fmla="*/ 1 h 858"/>
                <a:gd name="T2" fmla="*/ 1 w 860"/>
                <a:gd name="T3" fmla="*/ 1 h 858"/>
                <a:gd name="T4" fmla="*/ 1 w 860"/>
                <a:gd name="T5" fmla="*/ 1 h 858"/>
                <a:gd name="T6" fmla="*/ 1 w 860"/>
                <a:gd name="T7" fmla="*/ 1 h 858"/>
                <a:gd name="T8" fmla="*/ 1 w 860"/>
                <a:gd name="T9" fmla="*/ 1 h 858"/>
                <a:gd name="T10" fmla="*/ 1 w 860"/>
                <a:gd name="T11" fmla="*/ 1 h 858"/>
                <a:gd name="T12" fmla="*/ 1 w 860"/>
                <a:gd name="T13" fmla="*/ 1 h 858"/>
                <a:gd name="T14" fmla="*/ 1 w 860"/>
                <a:gd name="T15" fmla="*/ 1 h 858"/>
                <a:gd name="T16" fmla="*/ 1 w 860"/>
                <a:gd name="T17" fmla="*/ 1 h 858"/>
                <a:gd name="T18" fmla="*/ 1 w 860"/>
                <a:gd name="T19" fmla="*/ 1 h 858"/>
                <a:gd name="T20" fmla="*/ 1 w 860"/>
                <a:gd name="T21" fmla="*/ 1 h 858"/>
                <a:gd name="T22" fmla="*/ 1 w 860"/>
                <a:gd name="T23" fmla="*/ 1 h 858"/>
                <a:gd name="T24" fmla="*/ 1 w 860"/>
                <a:gd name="T25" fmla="*/ 1 h 858"/>
                <a:gd name="T26" fmla="*/ 1 w 860"/>
                <a:gd name="T27" fmla="*/ 1 h 858"/>
                <a:gd name="T28" fmla="*/ 1 w 860"/>
                <a:gd name="T29" fmla="*/ 1 h 858"/>
                <a:gd name="T30" fmla="*/ 1 w 860"/>
                <a:gd name="T31" fmla="*/ 1 h 858"/>
                <a:gd name="T32" fmla="*/ 1 w 860"/>
                <a:gd name="T33" fmla="*/ 1 h 858"/>
                <a:gd name="T34" fmla="*/ 1 w 860"/>
                <a:gd name="T35" fmla="*/ 1 h 858"/>
                <a:gd name="T36" fmla="*/ 1 w 860"/>
                <a:gd name="T37" fmla="*/ 1 h 858"/>
                <a:gd name="T38" fmla="*/ 1 w 860"/>
                <a:gd name="T39" fmla="*/ 1 h 858"/>
                <a:gd name="T40" fmla="*/ 1 w 860"/>
                <a:gd name="T41" fmla="*/ 1 h 858"/>
                <a:gd name="T42" fmla="*/ 1 w 860"/>
                <a:gd name="T43" fmla="*/ 1 h 858"/>
                <a:gd name="T44" fmla="*/ 1 w 860"/>
                <a:gd name="T45" fmla="*/ 1 h 858"/>
                <a:gd name="T46" fmla="*/ 1 w 860"/>
                <a:gd name="T47" fmla="*/ 1 h 858"/>
                <a:gd name="T48" fmla="*/ 1 w 860"/>
                <a:gd name="T49" fmla="*/ 1 h 858"/>
                <a:gd name="T50" fmla="*/ 1 w 860"/>
                <a:gd name="T51" fmla="*/ 1 h 858"/>
                <a:gd name="T52" fmla="*/ 1 w 860"/>
                <a:gd name="T53" fmla="*/ 1 h 858"/>
                <a:gd name="T54" fmla="*/ 1 w 860"/>
                <a:gd name="T55" fmla="*/ 1 h 858"/>
                <a:gd name="T56" fmla="*/ 1 w 860"/>
                <a:gd name="T57" fmla="*/ 1 h 858"/>
                <a:gd name="T58" fmla="*/ 1 w 860"/>
                <a:gd name="T59" fmla="*/ 1 h 858"/>
                <a:gd name="T60" fmla="*/ 1 w 860"/>
                <a:gd name="T61" fmla="*/ 1 h 858"/>
                <a:gd name="T62" fmla="*/ 1 w 860"/>
                <a:gd name="T63" fmla="*/ 1 h 858"/>
                <a:gd name="T64" fmla="*/ 1 w 860"/>
                <a:gd name="T65" fmla="*/ 1 h 858"/>
                <a:gd name="T66" fmla="*/ 1 w 860"/>
                <a:gd name="T67" fmla="*/ 1 h 858"/>
                <a:gd name="T68" fmla="*/ 1 w 860"/>
                <a:gd name="T69" fmla="*/ 1 h 858"/>
                <a:gd name="T70" fmla="*/ 1 w 860"/>
                <a:gd name="T71" fmla="*/ 1 h 858"/>
                <a:gd name="T72" fmla="*/ 1 w 860"/>
                <a:gd name="T73" fmla="*/ 1 h 858"/>
                <a:gd name="T74" fmla="*/ 1 w 860"/>
                <a:gd name="T75" fmla="*/ 1 h 858"/>
                <a:gd name="T76" fmla="*/ 1 w 860"/>
                <a:gd name="T77" fmla="*/ 1 h 858"/>
                <a:gd name="T78" fmla="*/ 1 w 860"/>
                <a:gd name="T79" fmla="*/ 1 h 858"/>
                <a:gd name="T80" fmla="*/ 1 w 860"/>
                <a:gd name="T81" fmla="*/ 1 h 858"/>
                <a:gd name="T82" fmla="*/ 1 w 860"/>
                <a:gd name="T83" fmla="*/ 1 h 858"/>
                <a:gd name="T84" fmla="*/ 1 w 860"/>
                <a:gd name="T85" fmla="*/ 1 h 858"/>
                <a:gd name="T86" fmla="*/ 1 w 860"/>
                <a:gd name="T87" fmla="*/ 1 h 858"/>
                <a:gd name="T88" fmla="*/ 1 w 860"/>
                <a:gd name="T89" fmla="*/ 1 h 858"/>
                <a:gd name="T90" fmla="*/ 1 w 860"/>
                <a:gd name="T91" fmla="*/ 1 h 858"/>
                <a:gd name="T92" fmla="*/ 1 w 860"/>
                <a:gd name="T93" fmla="*/ 1 h 858"/>
                <a:gd name="T94" fmla="*/ 1 w 860"/>
                <a:gd name="T95" fmla="*/ 1 h 858"/>
                <a:gd name="T96" fmla="*/ 1 w 860"/>
                <a:gd name="T97" fmla="*/ 1 h 858"/>
                <a:gd name="T98" fmla="*/ 1 w 860"/>
                <a:gd name="T99" fmla="*/ 1 h 858"/>
                <a:gd name="T100" fmla="*/ 1 w 860"/>
                <a:gd name="T101" fmla="*/ 1 h 858"/>
                <a:gd name="T102" fmla="*/ 1 w 860"/>
                <a:gd name="T103" fmla="*/ 1 h 858"/>
                <a:gd name="T104" fmla="*/ 1 w 860"/>
                <a:gd name="T105" fmla="*/ 1 h 858"/>
                <a:gd name="T106" fmla="*/ 1 w 860"/>
                <a:gd name="T107" fmla="*/ 1 h 858"/>
                <a:gd name="T108" fmla="*/ 1 w 860"/>
                <a:gd name="T109" fmla="*/ 1 h 858"/>
                <a:gd name="T110" fmla="*/ 1 w 860"/>
                <a:gd name="T111" fmla="*/ 1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73" name="Freeform 46"/>
            <p:cNvSpPr>
              <a:spLocks/>
            </p:cNvSpPr>
            <p:nvPr/>
          </p:nvSpPr>
          <p:spPr bwMode="gray">
            <a:xfrm>
              <a:off x="4210" y="1441"/>
              <a:ext cx="630" cy="431"/>
            </a:xfrm>
            <a:custGeom>
              <a:avLst/>
              <a:gdLst>
                <a:gd name="T0" fmla="*/ 1 w 1260"/>
                <a:gd name="T1" fmla="*/ 1 h 862"/>
                <a:gd name="T2" fmla="*/ 1 w 1260"/>
                <a:gd name="T3" fmla="*/ 1 h 862"/>
                <a:gd name="T4" fmla="*/ 1 w 1260"/>
                <a:gd name="T5" fmla="*/ 1 h 862"/>
                <a:gd name="T6" fmla="*/ 1 w 1260"/>
                <a:gd name="T7" fmla="*/ 1 h 862"/>
                <a:gd name="T8" fmla="*/ 1 w 1260"/>
                <a:gd name="T9" fmla="*/ 1 h 862"/>
                <a:gd name="T10" fmla="*/ 1 w 1260"/>
                <a:gd name="T11" fmla="*/ 1 h 862"/>
                <a:gd name="T12" fmla="*/ 1 w 1260"/>
                <a:gd name="T13" fmla="*/ 1 h 862"/>
                <a:gd name="T14" fmla="*/ 1 w 1260"/>
                <a:gd name="T15" fmla="*/ 1 h 862"/>
                <a:gd name="T16" fmla="*/ 1 w 1260"/>
                <a:gd name="T17" fmla="*/ 1 h 862"/>
                <a:gd name="T18" fmla="*/ 1 w 1260"/>
                <a:gd name="T19" fmla="*/ 1 h 862"/>
                <a:gd name="T20" fmla="*/ 1 w 1260"/>
                <a:gd name="T21" fmla="*/ 1 h 862"/>
                <a:gd name="T22" fmla="*/ 1 w 1260"/>
                <a:gd name="T23" fmla="*/ 1 h 862"/>
                <a:gd name="T24" fmla="*/ 1 w 1260"/>
                <a:gd name="T25" fmla="*/ 1 h 862"/>
                <a:gd name="T26" fmla="*/ 1 w 1260"/>
                <a:gd name="T27" fmla="*/ 1 h 862"/>
                <a:gd name="T28" fmla="*/ 1 w 1260"/>
                <a:gd name="T29" fmla="*/ 1 h 862"/>
                <a:gd name="T30" fmla="*/ 1 w 1260"/>
                <a:gd name="T31" fmla="*/ 1 h 862"/>
                <a:gd name="T32" fmla="*/ 1 w 1260"/>
                <a:gd name="T33" fmla="*/ 1 h 862"/>
                <a:gd name="T34" fmla="*/ 1 w 1260"/>
                <a:gd name="T35" fmla="*/ 1 h 862"/>
                <a:gd name="T36" fmla="*/ 1 w 1260"/>
                <a:gd name="T37" fmla="*/ 1 h 862"/>
                <a:gd name="T38" fmla="*/ 1 w 1260"/>
                <a:gd name="T39" fmla="*/ 1 h 862"/>
                <a:gd name="T40" fmla="*/ 1 w 1260"/>
                <a:gd name="T41" fmla="*/ 1 h 862"/>
                <a:gd name="T42" fmla="*/ 1 w 1260"/>
                <a:gd name="T43" fmla="*/ 1 h 862"/>
                <a:gd name="T44" fmla="*/ 1 w 1260"/>
                <a:gd name="T45" fmla="*/ 1 h 862"/>
                <a:gd name="T46" fmla="*/ 1 w 1260"/>
                <a:gd name="T47" fmla="*/ 1 h 862"/>
                <a:gd name="T48" fmla="*/ 1 w 1260"/>
                <a:gd name="T49" fmla="*/ 1 h 862"/>
                <a:gd name="T50" fmla="*/ 1 w 1260"/>
                <a:gd name="T51" fmla="*/ 1 h 862"/>
                <a:gd name="T52" fmla="*/ 1 w 1260"/>
                <a:gd name="T53" fmla="*/ 1 h 862"/>
                <a:gd name="T54" fmla="*/ 1 w 1260"/>
                <a:gd name="T55" fmla="*/ 1 h 862"/>
                <a:gd name="T56" fmla="*/ 1 w 1260"/>
                <a:gd name="T57" fmla="*/ 1 h 862"/>
                <a:gd name="T58" fmla="*/ 1 w 1260"/>
                <a:gd name="T59" fmla="*/ 1 h 862"/>
                <a:gd name="T60" fmla="*/ 1 w 1260"/>
                <a:gd name="T61" fmla="*/ 1 h 862"/>
                <a:gd name="T62" fmla="*/ 1 w 1260"/>
                <a:gd name="T63" fmla="*/ 1 h 862"/>
                <a:gd name="T64" fmla="*/ 1 w 1260"/>
                <a:gd name="T65" fmla="*/ 0 h 862"/>
                <a:gd name="T66" fmla="*/ 1 w 1260"/>
                <a:gd name="T67" fmla="*/ 1 h 862"/>
                <a:gd name="T68" fmla="*/ 1 w 1260"/>
                <a:gd name="T69" fmla="*/ 1 h 862"/>
                <a:gd name="T70" fmla="*/ 1 w 1260"/>
                <a:gd name="T71" fmla="*/ 1 h 862"/>
                <a:gd name="T72" fmla="*/ 1 w 1260"/>
                <a:gd name="T73" fmla="*/ 1 h 862"/>
                <a:gd name="T74" fmla="*/ 1 w 1260"/>
                <a:gd name="T75" fmla="*/ 1 h 862"/>
                <a:gd name="T76" fmla="*/ 1 w 1260"/>
                <a:gd name="T77" fmla="*/ 1 h 862"/>
                <a:gd name="T78" fmla="*/ 1 w 1260"/>
                <a:gd name="T79" fmla="*/ 1 h 862"/>
                <a:gd name="T80" fmla="*/ 1 w 1260"/>
                <a:gd name="T81" fmla="*/ 1 h 862"/>
                <a:gd name="T82" fmla="*/ 1 w 1260"/>
                <a:gd name="T83" fmla="*/ 1 h 862"/>
                <a:gd name="T84" fmla="*/ 1 w 1260"/>
                <a:gd name="T85" fmla="*/ 1 h 862"/>
                <a:gd name="T86" fmla="*/ 1 w 1260"/>
                <a:gd name="T87" fmla="*/ 1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74" name="Freeform 47"/>
            <p:cNvSpPr>
              <a:spLocks/>
            </p:cNvSpPr>
            <p:nvPr/>
          </p:nvSpPr>
          <p:spPr bwMode="gray">
            <a:xfrm>
              <a:off x="4210" y="1441"/>
              <a:ext cx="630" cy="431"/>
            </a:xfrm>
            <a:custGeom>
              <a:avLst/>
              <a:gdLst>
                <a:gd name="T0" fmla="*/ 1 w 1260"/>
                <a:gd name="T1" fmla="*/ 1 h 862"/>
                <a:gd name="T2" fmla="*/ 1 w 1260"/>
                <a:gd name="T3" fmla="*/ 1 h 862"/>
                <a:gd name="T4" fmla="*/ 1 w 1260"/>
                <a:gd name="T5" fmla="*/ 1 h 862"/>
                <a:gd name="T6" fmla="*/ 1 w 1260"/>
                <a:gd name="T7" fmla="*/ 1 h 862"/>
                <a:gd name="T8" fmla="*/ 1 w 1260"/>
                <a:gd name="T9" fmla="*/ 1 h 862"/>
                <a:gd name="T10" fmla="*/ 1 w 1260"/>
                <a:gd name="T11" fmla="*/ 1 h 862"/>
                <a:gd name="T12" fmla="*/ 1 w 1260"/>
                <a:gd name="T13" fmla="*/ 1 h 862"/>
                <a:gd name="T14" fmla="*/ 1 w 1260"/>
                <a:gd name="T15" fmla="*/ 1 h 862"/>
                <a:gd name="T16" fmla="*/ 1 w 1260"/>
                <a:gd name="T17" fmla="*/ 1 h 862"/>
                <a:gd name="T18" fmla="*/ 1 w 1260"/>
                <a:gd name="T19" fmla="*/ 1 h 862"/>
                <a:gd name="T20" fmla="*/ 1 w 1260"/>
                <a:gd name="T21" fmla="*/ 1 h 862"/>
                <a:gd name="T22" fmla="*/ 1 w 1260"/>
                <a:gd name="T23" fmla="*/ 1 h 862"/>
                <a:gd name="T24" fmla="*/ 1 w 1260"/>
                <a:gd name="T25" fmla="*/ 1 h 862"/>
                <a:gd name="T26" fmla="*/ 1 w 1260"/>
                <a:gd name="T27" fmla="*/ 1 h 862"/>
                <a:gd name="T28" fmla="*/ 1 w 1260"/>
                <a:gd name="T29" fmla="*/ 1 h 862"/>
                <a:gd name="T30" fmla="*/ 1 w 1260"/>
                <a:gd name="T31" fmla="*/ 1 h 862"/>
                <a:gd name="T32" fmla="*/ 1 w 1260"/>
                <a:gd name="T33" fmla="*/ 1 h 862"/>
                <a:gd name="T34" fmla="*/ 1 w 1260"/>
                <a:gd name="T35" fmla="*/ 1 h 862"/>
                <a:gd name="T36" fmla="*/ 1 w 1260"/>
                <a:gd name="T37" fmla="*/ 1 h 862"/>
                <a:gd name="T38" fmla="*/ 1 w 1260"/>
                <a:gd name="T39" fmla="*/ 1 h 862"/>
                <a:gd name="T40" fmla="*/ 1 w 1260"/>
                <a:gd name="T41" fmla="*/ 1 h 862"/>
                <a:gd name="T42" fmla="*/ 1 w 1260"/>
                <a:gd name="T43" fmla="*/ 1 h 862"/>
                <a:gd name="T44" fmla="*/ 1 w 1260"/>
                <a:gd name="T45" fmla="*/ 1 h 862"/>
                <a:gd name="T46" fmla="*/ 1 w 1260"/>
                <a:gd name="T47" fmla="*/ 1 h 862"/>
                <a:gd name="T48" fmla="*/ 1 w 1260"/>
                <a:gd name="T49" fmla="*/ 1 h 862"/>
                <a:gd name="T50" fmla="*/ 1 w 1260"/>
                <a:gd name="T51" fmla="*/ 1 h 862"/>
                <a:gd name="T52" fmla="*/ 1 w 1260"/>
                <a:gd name="T53" fmla="*/ 1 h 862"/>
                <a:gd name="T54" fmla="*/ 1 w 1260"/>
                <a:gd name="T55" fmla="*/ 1 h 862"/>
                <a:gd name="T56" fmla="*/ 1 w 1260"/>
                <a:gd name="T57" fmla="*/ 1 h 862"/>
                <a:gd name="T58" fmla="*/ 1 w 1260"/>
                <a:gd name="T59" fmla="*/ 1 h 862"/>
                <a:gd name="T60" fmla="*/ 1 w 1260"/>
                <a:gd name="T61" fmla="*/ 1 h 862"/>
                <a:gd name="T62" fmla="*/ 1 w 1260"/>
                <a:gd name="T63" fmla="*/ 1 h 862"/>
                <a:gd name="T64" fmla="*/ 1 w 1260"/>
                <a:gd name="T65" fmla="*/ 0 h 862"/>
                <a:gd name="T66" fmla="*/ 1 w 1260"/>
                <a:gd name="T67" fmla="*/ 1 h 862"/>
                <a:gd name="T68" fmla="*/ 1 w 1260"/>
                <a:gd name="T69" fmla="*/ 1 h 862"/>
                <a:gd name="T70" fmla="*/ 1 w 1260"/>
                <a:gd name="T71" fmla="*/ 1 h 862"/>
                <a:gd name="T72" fmla="*/ 1 w 1260"/>
                <a:gd name="T73" fmla="*/ 1 h 862"/>
                <a:gd name="T74" fmla="*/ 1 w 1260"/>
                <a:gd name="T75" fmla="*/ 1 h 862"/>
                <a:gd name="T76" fmla="*/ 1 w 1260"/>
                <a:gd name="T77" fmla="*/ 1 h 862"/>
                <a:gd name="T78" fmla="*/ 1 w 1260"/>
                <a:gd name="T79" fmla="*/ 1 h 862"/>
                <a:gd name="T80" fmla="*/ 1 w 1260"/>
                <a:gd name="T81" fmla="*/ 1 h 862"/>
                <a:gd name="T82" fmla="*/ 1 w 1260"/>
                <a:gd name="T83" fmla="*/ 1 h 862"/>
                <a:gd name="T84" fmla="*/ 1 w 1260"/>
                <a:gd name="T85" fmla="*/ 1 h 862"/>
                <a:gd name="T86" fmla="*/ 1 w 1260"/>
                <a:gd name="T87" fmla="*/ 1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75" name="Freeform 48"/>
            <p:cNvSpPr>
              <a:spLocks/>
            </p:cNvSpPr>
            <p:nvPr/>
          </p:nvSpPr>
          <p:spPr bwMode="gray">
            <a:xfrm>
              <a:off x="4071" y="822"/>
              <a:ext cx="861" cy="778"/>
            </a:xfrm>
            <a:custGeom>
              <a:avLst/>
              <a:gdLst>
                <a:gd name="T0" fmla="*/ 1 w 1722"/>
                <a:gd name="T1" fmla="*/ 0 h 1557"/>
                <a:gd name="T2" fmla="*/ 1 w 1722"/>
                <a:gd name="T3" fmla="*/ 0 h 1557"/>
                <a:gd name="T4" fmla="*/ 1 w 1722"/>
                <a:gd name="T5" fmla="*/ 0 h 1557"/>
                <a:gd name="T6" fmla="*/ 1 w 1722"/>
                <a:gd name="T7" fmla="*/ 0 h 1557"/>
                <a:gd name="T8" fmla="*/ 1 w 1722"/>
                <a:gd name="T9" fmla="*/ 0 h 1557"/>
                <a:gd name="T10" fmla="*/ 1 w 1722"/>
                <a:gd name="T11" fmla="*/ 0 h 1557"/>
                <a:gd name="T12" fmla="*/ 1 w 1722"/>
                <a:gd name="T13" fmla="*/ 0 h 1557"/>
                <a:gd name="T14" fmla="*/ 1 w 1722"/>
                <a:gd name="T15" fmla="*/ 0 h 1557"/>
                <a:gd name="T16" fmla="*/ 1 w 1722"/>
                <a:gd name="T17" fmla="*/ 0 h 1557"/>
                <a:gd name="T18" fmla="*/ 1 w 1722"/>
                <a:gd name="T19" fmla="*/ 0 h 1557"/>
                <a:gd name="T20" fmla="*/ 1 w 1722"/>
                <a:gd name="T21" fmla="*/ 0 h 1557"/>
                <a:gd name="T22" fmla="*/ 1 w 1722"/>
                <a:gd name="T23" fmla="*/ 0 h 1557"/>
                <a:gd name="T24" fmla="*/ 1 w 1722"/>
                <a:gd name="T25" fmla="*/ 0 h 1557"/>
                <a:gd name="T26" fmla="*/ 1 w 1722"/>
                <a:gd name="T27" fmla="*/ 0 h 1557"/>
                <a:gd name="T28" fmla="*/ 1 w 1722"/>
                <a:gd name="T29" fmla="*/ 0 h 1557"/>
                <a:gd name="T30" fmla="*/ 1 w 1722"/>
                <a:gd name="T31" fmla="*/ 0 h 1557"/>
                <a:gd name="T32" fmla="*/ 1 w 1722"/>
                <a:gd name="T33" fmla="*/ 0 h 1557"/>
                <a:gd name="T34" fmla="*/ 1 w 1722"/>
                <a:gd name="T35" fmla="*/ 0 h 1557"/>
                <a:gd name="T36" fmla="*/ 1 w 1722"/>
                <a:gd name="T37" fmla="*/ 0 h 1557"/>
                <a:gd name="T38" fmla="*/ 1 w 1722"/>
                <a:gd name="T39" fmla="*/ 0 h 1557"/>
                <a:gd name="T40" fmla="*/ 1 w 1722"/>
                <a:gd name="T41" fmla="*/ 0 h 1557"/>
                <a:gd name="T42" fmla="*/ 1 w 1722"/>
                <a:gd name="T43" fmla="*/ 0 h 1557"/>
                <a:gd name="T44" fmla="*/ 1 w 1722"/>
                <a:gd name="T45" fmla="*/ 0 h 1557"/>
                <a:gd name="T46" fmla="*/ 1 w 1722"/>
                <a:gd name="T47" fmla="*/ 0 h 1557"/>
                <a:gd name="T48" fmla="*/ 1 w 1722"/>
                <a:gd name="T49" fmla="*/ 0 h 1557"/>
                <a:gd name="T50" fmla="*/ 1 w 1722"/>
                <a:gd name="T51" fmla="*/ 0 h 1557"/>
                <a:gd name="T52" fmla="*/ 1 w 1722"/>
                <a:gd name="T53" fmla="*/ 0 h 1557"/>
                <a:gd name="T54" fmla="*/ 1 w 1722"/>
                <a:gd name="T55" fmla="*/ 0 h 1557"/>
                <a:gd name="T56" fmla="*/ 1 w 1722"/>
                <a:gd name="T57" fmla="*/ 0 h 1557"/>
                <a:gd name="T58" fmla="*/ 1 w 1722"/>
                <a:gd name="T59" fmla="*/ 0 h 1557"/>
                <a:gd name="T60" fmla="*/ 1 w 1722"/>
                <a:gd name="T61" fmla="*/ 0 h 1557"/>
                <a:gd name="T62" fmla="*/ 1 w 1722"/>
                <a:gd name="T63" fmla="*/ 0 h 1557"/>
                <a:gd name="T64" fmla="*/ 1 w 1722"/>
                <a:gd name="T65" fmla="*/ 0 h 1557"/>
                <a:gd name="T66" fmla="*/ 1 w 1722"/>
                <a:gd name="T67" fmla="*/ 0 h 1557"/>
                <a:gd name="T68" fmla="*/ 1 w 1722"/>
                <a:gd name="T69" fmla="*/ 0 h 1557"/>
                <a:gd name="T70" fmla="*/ 1 w 1722"/>
                <a:gd name="T71" fmla="*/ 0 h 1557"/>
                <a:gd name="T72" fmla="*/ 1 w 1722"/>
                <a:gd name="T73" fmla="*/ 0 h 1557"/>
                <a:gd name="T74" fmla="*/ 1 w 1722"/>
                <a:gd name="T75" fmla="*/ 0 h 1557"/>
                <a:gd name="T76" fmla="*/ 1 w 1722"/>
                <a:gd name="T77" fmla="*/ 0 h 1557"/>
                <a:gd name="T78" fmla="*/ 1 w 1722"/>
                <a:gd name="T79" fmla="*/ 0 h 1557"/>
                <a:gd name="T80" fmla="*/ 1 w 1722"/>
                <a:gd name="T81" fmla="*/ 0 h 1557"/>
                <a:gd name="T82" fmla="*/ 1 w 1722"/>
                <a:gd name="T83" fmla="*/ 0 h 1557"/>
                <a:gd name="T84" fmla="*/ 1 w 1722"/>
                <a:gd name="T85" fmla="*/ 0 h 1557"/>
                <a:gd name="T86" fmla="*/ 1 w 1722"/>
                <a:gd name="T87" fmla="*/ 0 h 1557"/>
                <a:gd name="T88" fmla="*/ 1 w 1722"/>
                <a:gd name="T89" fmla="*/ 0 h 1557"/>
                <a:gd name="T90" fmla="*/ 1 w 1722"/>
                <a:gd name="T91" fmla="*/ 0 h 1557"/>
                <a:gd name="T92" fmla="*/ 1 w 1722"/>
                <a:gd name="T93" fmla="*/ 0 h 1557"/>
                <a:gd name="T94" fmla="*/ 1 w 1722"/>
                <a:gd name="T95" fmla="*/ 0 h 1557"/>
                <a:gd name="T96" fmla="*/ 1 w 1722"/>
                <a:gd name="T97" fmla="*/ 0 h 1557"/>
                <a:gd name="T98" fmla="*/ 1 w 1722"/>
                <a:gd name="T99" fmla="*/ 0 h 1557"/>
                <a:gd name="T100" fmla="*/ 1 w 1722"/>
                <a:gd name="T101" fmla="*/ 0 h 1557"/>
                <a:gd name="T102" fmla="*/ 1 w 1722"/>
                <a:gd name="T103" fmla="*/ 0 h 1557"/>
                <a:gd name="T104" fmla="*/ 1 w 1722"/>
                <a:gd name="T105" fmla="*/ 0 h 1557"/>
                <a:gd name="T106" fmla="*/ 1 w 1722"/>
                <a:gd name="T107" fmla="*/ 0 h 1557"/>
                <a:gd name="T108" fmla="*/ 1 w 1722"/>
                <a:gd name="T109" fmla="*/ 0 h 1557"/>
                <a:gd name="T110" fmla="*/ 1 w 1722"/>
                <a:gd name="T111" fmla="*/ 0 h 1557"/>
                <a:gd name="T112" fmla="*/ 1 w 1722"/>
                <a:gd name="T113" fmla="*/ 0 h 1557"/>
                <a:gd name="T114" fmla="*/ 1 w 1722"/>
                <a:gd name="T115" fmla="*/ 0 h 1557"/>
                <a:gd name="T116" fmla="*/ 1 w 1722"/>
                <a:gd name="T117" fmla="*/ 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76" name="Freeform 49"/>
            <p:cNvSpPr>
              <a:spLocks/>
            </p:cNvSpPr>
            <p:nvPr/>
          </p:nvSpPr>
          <p:spPr bwMode="gray">
            <a:xfrm>
              <a:off x="4071" y="822"/>
              <a:ext cx="861" cy="778"/>
            </a:xfrm>
            <a:custGeom>
              <a:avLst/>
              <a:gdLst>
                <a:gd name="T0" fmla="*/ 1 w 1722"/>
                <a:gd name="T1" fmla="*/ 0 h 1557"/>
                <a:gd name="T2" fmla="*/ 1 w 1722"/>
                <a:gd name="T3" fmla="*/ 0 h 1557"/>
                <a:gd name="T4" fmla="*/ 1 w 1722"/>
                <a:gd name="T5" fmla="*/ 0 h 1557"/>
                <a:gd name="T6" fmla="*/ 1 w 1722"/>
                <a:gd name="T7" fmla="*/ 0 h 1557"/>
                <a:gd name="T8" fmla="*/ 1 w 1722"/>
                <a:gd name="T9" fmla="*/ 0 h 1557"/>
                <a:gd name="T10" fmla="*/ 1 w 1722"/>
                <a:gd name="T11" fmla="*/ 0 h 1557"/>
                <a:gd name="T12" fmla="*/ 1 w 1722"/>
                <a:gd name="T13" fmla="*/ 0 h 1557"/>
                <a:gd name="T14" fmla="*/ 1 w 1722"/>
                <a:gd name="T15" fmla="*/ 0 h 1557"/>
                <a:gd name="T16" fmla="*/ 1 w 1722"/>
                <a:gd name="T17" fmla="*/ 0 h 1557"/>
                <a:gd name="T18" fmla="*/ 1 w 1722"/>
                <a:gd name="T19" fmla="*/ 0 h 1557"/>
                <a:gd name="T20" fmla="*/ 1 w 1722"/>
                <a:gd name="T21" fmla="*/ 0 h 1557"/>
                <a:gd name="T22" fmla="*/ 1 w 1722"/>
                <a:gd name="T23" fmla="*/ 0 h 1557"/>
                <a:gd name="T24" fmla="*/ 1 w 1722"/>
                <a:gd name="T25" fmla="*/ 0 h 1557"/>
                <a:gd name="T26" fmla="*/ 1 w 1722"/>
                <a:gd name="T27" fmla="*/ 0 h 1557"/>
                <a:gd name="T28" fmla="*/ 1 w 1722"/>
                <a:gd name="T29" fmla="*/ 0 h 1557"/>
                <a:gd name="T30" fmla="*/ 1 w 1722"/>
                <a:gd name="T31" fmla="*/ 0 h 1557"/>
                <a:gd name="T32" fmla="*/ 1 w 1722"/>
                <a:gd name="T33" fmla="*/ 0 h 1557"/>
                <a:gd name="T34" fmla="*/ 1 w 1722"/>
                <a:gd name="T35" fmla="*/ 0 h 1557"/>
                <a:gd name="T36" fmla="*/ 1 w 1722"/>
                <a:gd name="T37" fmla="*/ 0 h 1557"/>
                <a:gd name="T38" fmla="*/ 1 w 1722"/>
                <a:gd name="T39" fmla="*/ 0 h 1557"/>
                <a:gd name="T40" fmla="*/ 1 w 1722"/>
                <a:gd name="T41" fmla="*/ 0 h 1557"/>
                <a:gd name="T42" fmla="*/ 1 w 1722"/>
                <a:gd name="T43" fmla="*/ 0 h 1557"/>
                <a:gd name="T44" fmla="*/ 1 w 1722"/>
                <a:gd name="T45" fmla="*/ 0 h 1557"/>
                <a:gd name="T46" fmla="*/ 1 w 1722"/>
                <a:gd name="T47" fmla="*/ 0 h 1557"/>
                <a:gd name="T48" fmla="*/ 1 w 1722"/>
                <a:gd name="T49" fmla="*/ 0 h 1557"/>
                <a:gd name="T50" fmla="*/ 1 w 1722"/>
                <a:gd name="T51" fmla="*/ 0 h 1557"/>
                <a:gd name="T52" fmla="*/ 1 w 1722"/>
                <a:gd name="T53" fmla="*/ 0 h 1557"/>
                <a:gd name="T54" fmla="*/ 1 w 1722"/>
                <a:gd name="T55" fmla="*/ 0 h 1557"/>
                <a:gd name="T56" fmla="*/ 1 w 1722"/>
                <a:gd name="T57" fmla="*/ 0 h 1557"/>
                <a:gd name="T58" fmla="*/ 1 w 1722"/>
                <a:gd name="T59" fmla="*/ 0 h 1557"/>
                <a:gd name="T60" fmla="*/ 1 w 1722"/>
                <a:gd name="T61" fmla="*/ 0 h 1557"/>
                <a:gd name="T62" fmla="*/ 1 w 1722"/>
                <a:gd name="T63" fmla="*/ 0 h 1557"/>
                <a:gd name="T64" fmla="*/ 1 w 1722"/>
                <a:gd name="T65" fmla="*/ 0 h 1557"/>
                <a:gd name="T66" fmla="*/ 1 w 1722"/>
                <a:gd name="T67" fmla="*/ 0 h 1557"/>
                <a:gd name="T68" fmla="*/ 1 w 1722"/>
                <a:gd name="T69" fmla="*/ 0 h 1557"/>
                <a:gd name="T70" fmla="*/ 1 w 1722"/>
                <a:gd name="T71" fmla="*/ 0 h 1557"/>
                <a:gd name="T72" fmla="*/ 1 w 1722"/>
                <a:gd name="T73" fmla="*/ 0 h 1557"/>
                <a:gd name="T74" fmla="*/ 1 w 1722"/>
                <a:gd name="T75" fmla="*/ 0 h 1557"/>
                <a:gd name="T76" fmla="*/ 1 w 1722"/>
                <a:gd name="T77" fmla="*/ 0 h 1557"/>
                <a:gd name="T78" fmla="*/ 1 w 1722"/>
                <a:gd name="T79" fmla="*/ 0 h 1557"/>
                <a:gd name="T80" fmla="*/ 1 w 1722"/>
                <a:gd name="T81" fmla="*/ 0 h 1557"/>
                <a:gd name="T82" fmla="*/ 1 w 1722"/>
                <a:gd name="T83" fmla="*/ 0 h 1557"/>
                <a:gd name="T84" fmla="*/ 1 w 1722"/>
                <a:gd name="T85" fmla="*/ 0 h 1557"/>
                <a:gd name="T86" fmla="*/ 1 w 1722"/>
                <a:gd name="T87" fmla="*/ 0 h 1557"/>
                <a:gd name="T88" fmla="*/ 1 w 1722"/>
                <a:gd name="T89" fmla="*/ 0 h 1557"/>
                <a:gd name="T90" fmla="*/ 1 w 1722"/>
                <a:gd name="T91" fmla="*/ 0 h 1557"/>
                <a:gd name="T92" fmla="*/ 1 w 1722"/>
                <a:gd name="T93" fmla="*/ 0 h 1557"/>
                <a:gd name="T94" fmla="*/ 1 w 1722"/>
                <a:gd name="T95" fmla="*/ 0 h 1557"/>
                <a:gd name="T96" fmla="*/ 1 w 1722"/>
                <a:gd name="T97" fmla="*/ 0 h 1557"/>
                <a:gd name="T98" fmla="*/ 1 w 1722"/>
                <a:gd name="T99" fmla="*/ 0 h 1557"/>
                <a:gd name="T100" fmla="*/ 1 w 1722"/>
                <a:gd name="T101" fmla="*/ 0 h 1557"/>
                <a:gd name="T102" fmla="*/ 1 w 1722"/>
                <a:gd name="T103" fmla="*/ 0 h 1557"/>
                <a:gd name="T104" fmla="*/ 1 w 1722"/>
                <a:gd name="T105" fmla="*/ 0 h 1557"/>
                <a:gd name="T106" fmla="*/ 1 w 1722"/>
                <a:gd name="T107" fmla="*/ 0 h 1557"/>
                <a:gd name="T108" fmla="*/ 1 w 1722"/>
                <a:gd name="T109" fmla="*/ 0 h 1557"/>
                <a:gd name="T110" fmla="*/ 1 w 1722"/>
                <a:gd name="T111" fmla="*/ 0 h 1557"/>
                <a:gd name="T112" fmla="*/ 1 w 1722"/>
                <a:gd name="T113" fmla="*/ 0 h 1557"/>
                <a:gd name="T114" fmla="*/ 1 w 1722"/>
                <a:gd name="T115" fmla="*/ 0 h 1557"/>
                <a:gd name="T116" fmla="*/ 1 w 1722"/>
                <a:gd name="T117" fmla="*/ 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77" name="Freeform 50"/>
            <p:cNvSpPr>
              <a:spLocks/>
            </p:cNvSpPr>
            <p:nvPr/>
          </p:nvSpPr>
          <p:spPr bwMode="gray">
            <a:xfrm>
              <a:off x="2736" y="867"/>
              <a:ext cx="1641" cy="1473"/>
            </a:xfrm>
            <a:custGeom>
              <a:avLst/>
              <a:gdLst>
                <a:gd name="T0" fmla="*/ 1 w 3282"/>
                <a:gd name="T1" fmla="*/ 0 h 2947"/>
                <a:gd name="T2" fmla="*/ 1 w 3282"/>
                <a:gd name="T3" fmla="*/ 0 h 2947"/>
                <a:gd name="T4" fmla="*/ 1 w 3282"/>
                <a:gd name="T5" fmla="*/ 0 h 2947"/>
                <a:gd name="T6" fmla="*/ 1 w 3282"/>
                <a:gd name="T7" fmla="*/ 0 h 2947"/>
                <a:gd name="T8" fmla="*/ 1 w 3282"/>
                <a:gd name="T9" fmla="*/ 0 h 2947"/>
                <a:gd name="T10" fmla="*/ 1 w 3282"/>
                <a:gd name="T11" fmla="*/ 0 h 2947"/>
                <a:gd name="T12" fmla="*/ 1 w 3282"/>
                <a:gd name="T13" fmla="*/ 0 h 2947"/>
                <a:gd name="T14" fmla="*/ 1 w 3282"/>
                <a:gd name="T15" fmla="*/ 0 h 2947"/>
                <a:gd name="T16" fmla="*/ 1 w 3282"/>
                <a:gd name="T17" fmla="*/ 0 h 2947"/>
                <a:gd name="T18" fmla="*/ 1 w 3282"/>
                <a:gd name="T19" fmla="*/ 0 h 2947"/>
                <a:gd name="T20" fmla="*/ 1 w 3282"/>
                <a:gd name="T21" fmla="*/ 0 h 2947"/>
                <a:gd name="T22" fmla="*/ 1 w 3282"/>
                <a:gd name="T23" fmla="*/ 0 h 2947"/>
                <a:gd name="T24" fmla="*/ 1 w 3282"/>
                <a:gd name="T25" fmla="*/ 0 h 2947"/>
                <a:gd name="T26" fmla="*/ 1 w 3282"/>
                <a:gd name="T27" fmla="*/ 0 h 2947"/>
                <a:gd name="T28" fmla="*/ 1 w 3282"/>
                <a:gd name="T29" fmla="*/ 0 h 2947"/>
                <a:gd name="T30" fmla="*/ 1 w 3282"/>
                <a:gd name="T31" fmla="*/ 0 h 2947"/>
                <a:gd name="T32" fmla="*/ 1 w 3282"/>
                <a:gd name="T33" fmla="*/ 0 h 2947"/>
                <a:gd name="T34" fmla="*/ 1 w 3282"/>
                <a:gd name="T35" fmla="*/ 0 h 2947"/>
                <a:gd name="T36" fmla="*/ 1 w 3282"/>
                <a:gd name="T37" fmla="*/ 0 h 2947"/>
                <a:gd name="T38" fmla="*/ 1 w 3282"/>
                <a:gd name="T39" fmla="*/ 0 h 2947"/>
                <a:gd name="T40" fmla="*/ 1 w 3282"/>
                <a:gd name="T41" fmla="*/ 0 h 2947"/>
                <a:gd name="T42" fmla="*/ 1 w 3282"/>
                <a:gd name="T43" fmla="*/ 0 h 2947"/>
                <a:gd name="T44" fmla="*/ 1 w 3282"/>
                <a:gd name="T45" fmla="*/ 0 h 2947"/>
                <a:gd name="T46" fmla="*/ 1 w 3282"/>
                <a:gd name="T47" fmla="*/ 0 h 2947"/>
                <a:gd name="T48" fmla="*/ 1 w 3282"/>
                <a:gd name="T49" fmla="*/ 0 h 2947"/>
                <a:gd name="T50" fmla="*/ 1 w 3282"/>
                <a:gd name="T51" fmla="*/ 0 h 2947"/>
                <a:gd name="T52" fmla="*/ 1 w 3282"/>
                <a:gd name="T53" fmla="*/ 0 h 2947"/>
                <a:gd name="T54" fmla="*/ 1 w 3282"/>
                <a:gd name="T55" fmla="*/ 0 h 2947"/>
                <a:gd name="T56" fmla="*/ 1 w 3282"/>
                <a:gd name="T57" fmla="*/ 0 h 2947"/>
                <a:gd name="T58" fmla="*/ 1 w 3282"/>
                <a:gd name="T59" fmla="*/ 0 h 2947"/>
                <a:gd name="T60" fmla="*/ 1 w 3282"/>
                <a:gd name="T61" fmla="*/ 0 h 2947"/>
                <a:gd name="T62" fmla="*/ 1 w 3282"/>
                <a:gd name="T63" fmla="*/ 0 h 2947"/>
                <a:gd name="T64" fmla="*/ 1 w 3282"/>
                <a:gd name="T65" fmla="*/ 0 h 2947"/>
                <a:gd name="T66" fmla="*/ 1 w 3282"/>
                <a:gd name="T67" fmla="*/ 0 h 2947"/>
                <a:gd name="T68" fmla="*/ 1 w 3282"/>
                <a:gd name="T69" fmla="*/ 0 h 2947"/>
                <a:gd name="T70" fmla="*/ 1 w 3282"/>
                <a:gd name="T71" fmla="*/ 0 h 2947"/>
                <a:gd name="T72" fmla="*/ 1 w 3282"/>
                <a:gd name="T73" fmla="*/ 0 h 2947"/>
                <a:gd name="T74" fmla="*/ 1 w 3282"/>
                <a:gd name="T75" fmla="*/ 0 h 2947"/>
                <a:gd name="T76" fmla="*/ 1 w 3282"/>
                <a:gd name="T77" fmla="*/ 0 h 2947"/>
                <a:gd name="T78" fmla="*/ 1 w 3282"/>
                <a:gd name="T79" fmla="*/ 0 h 2947"/>
                <a:gd name="T80" fmla="*/ 1 w 3282"/>
                <a:gd name="T81" fmla="*/ 0 h 2947"/>
                <a:gd name="T82" fmla="*/ 1 w 3282"/>
                <a:gd name="T83" fmla="*/ 0 h 2947"/>
                <a:gd name="T84" fmla="*/ 1 w 3282"/>
                <a:gd name="T85" fmla="*/ 0 h 2947"/>
                <a:gd name="T86" fmla="*/ 1 w 3282"/>
                <a:gd name="T87" fmla="*/ 0 h 2947"/>
                <a:gd name="T88" fmla="*/ 1 w 3282"/>
                <a:gd name="T89" fmla="*/ 0 h 2947"/>
                <a:gd name="T90" fmla="*/ 1 w 3282"/>
                <a:gd name="T91" fmla="*/ 0 h 2947"/>
                <a:gd name="T92" fmla="*/ 1 w 3282"/>
                <a:gd name="T93" fmla="*/ 0 h 2947"/>
                <a:gd name="T94" fmla="*/ 1 w 3282"/>
                <a:gd name="T95" fmla="*/ 0 h 2947"/>
                <a:gd name="T96" fmla="*/ 1 w 3282"/>
                <a:gd name="T97" fmla="*/ 0 h 2947"/>
                <a:gd name="T98" fmla="*/ 1 w 3282"/>
                <a:gd name="T99" fmla="*/ 0 h 2947"/>
                <a:gd name="T100" fmla="*/ 1 w 3282"/>
                <a:gd name="T101" fmla="*/ 0 h 2947"/>
                <a:gd name="T102" fmla="*/ 1 w 3282"/>
                <a:gd name="T103" fmla="*/ 0 h 2947"/>
                <a:gd name="T104" fmla="*/ 1 w 3282"/>
                <a:gd name="T105" fmla="*/ 0 h 2947"/>
                <a:gd name="T106" fmla="*/ 1 w 3282"/>
                <a:gd name="T107" fmla="*/ 0 h 2947"/>
                <a:gd name="T108" fmla="*/ 1 w 3282"/>
                <a:gd name="T109" fmla="*/ 0 h 2947"/>
                <a:gd name="T110" fmla="*/ 1 w 3282"/>
                <a:gd name="T111" fmla="*/ 0 h 2947"/>
                <a:gd name="T112" fmla="*/ 1 w 3282"/>
                <a:gd name="T113" fmla="*/ 0 h 2947"/>
                <a:gd name="T114" fmla="*/ 1 w 3282"/>
                <a:gd name="T115" fmla="*/ 0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78" name="Freeform 51"/>
            <p:cNvSpPr>
              <a:spLocks/>
            </p:cNvSpPr>
            <p:nvPr/>
          </p:nvSpPr>
          <p:spPr bwMode="gray">
            <a:xfrm>
              <a:off x="2736" y="867"/>
              <a:ext cx="1641" cy="1473"/>
            </a:xfrm>
            <a:custGeom>
              <a:avLst/>
              <a:gdLst>
                <a:gd name="T0" fmla="*/ 1 w 3282"/>
                <a:gd name="T1" fmla="*/ 0 h 2947"/>
                <a:gd name="T2" fmla="*/ 1 w 3282"/>
                <a:gd name="T3" fmla="*/ 0 h 2947"/>
                <a:gd name="T4" fmla="*/ 1 w 3282"/>
                <a:gd name="T5" fmla="*/ 0 h 2947"/>
                <a:gd name="T6" fmla="*/ 1 w 3282"/>
                <a:gd name="T7" fmla="*/ 0 h 2947"/>
                <a:gd name="T8" fmla="*/ 1 w 3282"/>
                <a:gd name="T9" fmla="*/ 0 h 2947"/>
                <a:gd name="T10" fmla="*/ 1 w 3282"/>
                <a:gd name="T11" fmla="*/ 0 h 2947"/>
                <a:gd name="T12" fmla="*/ 1 w 3282"/>
                <a:gd name="T13" fmla="*/ 0 h 2947"/>
                <a:gd name="T14" fmla="*/ 1 w 3282"/>
                <a:gd name="T15" fmla="*/ 0 h 2947"/>
                <a:gd name="T16" fmla="*/ 1 w 3282"/>
                <a:gd name="T17" fmla="*/ 0 h 2947"/>
                <a:gd name="T18" fmla="*/ 1 w 3282"/>
                <a:gd name="T19" fmla="*/ 0 h 2947"/>
                <a:gd name="T20" fmla="*/ 1 w 3282"/>
                <a:gd name="T21" fmla="*/ 0 h 2947"/>
                <a:gd name="T22" fmla="*/ 1 w 3282"/>
                <a:gd name="T23" fmla="*/ 0 h 2947"/>
                <a:gd name="T24" fmla="*/ 1 w 3282"/>
                <a:gd name="T25" fmla="*/ 0 h 2947"/>
                <a:gd name="T26" fmla="*/ 1 w 3282"/>
                <a:gd name="T27" fmla="*/ 0 h 2947"/>
                <a:gd name="T28" fmla="*/ 1 w 3282"/>
                <a:gd name="T29" fmla="*/ 0 h 2947"/>
                <a:gd name="T30" fmla="*/ 1 w 3282"/>
                <a:gd name="T31" fmla="*/ 0 h 2947"/>
                <a:gd name="T32" fmla="*/ 1 w 3282"/>
                <a:gd name="T33" fmla="*/ 0 h 2947"/>
                <a:gd name="T34" fmla="*/ 1 w 3282"/>
                <a:gd name="T35" fmla="*/ 0 h 2947"/>
                <a:gd name="T36" fmla="*/ 1 w 3282"/>
                <a:gd name="T37" fmla="*/ 0 h 2947"/>
                <a:gd name="T38" fmla="*/ 1 w 3282"/>
                <a:gd name="T39" fmla="*/ 0 h 2947"/>
                <a:gd name="T40" fmla="*/ 1 w 3282"/>
                <a:gd name="T41" fmla="*/ 0 h 2947"/>
                <a:gd name="T42" fmla="*/ 1 w 3282"/>
                <a:gd name="T43" fmla="*/ 0 h 2947"/>
                <a:gd name="T44" fmla="*/ 1 w 3282"/>
                <a:gd name="T45" fmla="*/ 0 h 2947"/>
                <a:gd name="T46" fmla="*/ 1 w 3282"/>
                <a:gd name="T47" fmla="*/ 0 h 2947"/>
                <a:gd name="T48" fmla="*/ 1 w 3282"/>
                <a:gd name="T49" fmla="*/ 0 h 2947"/>
                <a:gd name="T50" fmla="*/ 1 w 3282"/>
                <a:gd name="T51" fmla="*/ 0 h 2947"/>
                <a:gd name="T52" fmla="*/ 1 w 3282"/>
                <a:gd name="T53" fmla="*/ 0 h 2947"/>
                <a:gd name="T54" fmla="*/ 1 w 3282"/>
                <a:gd name="T55" fmla="*/ 0 h 2947"/>
                <a:gd name="T56" fmla="*/ 1 w 3282"/>
                <a:gd name="T57" fmla="*/ 0 h 2947"/>
                <a:gd name="T58" fmla="*/ 1 w 3282"/>
                <a:gd name="T59" fmla="*/ 0 h 2947"/>
                <a:gd name="T60" fmla="*/ 1 w 3282"/>
                <a:gd name="T61" fmla="*/ 0 h 2947"/>
                <a:gd name="T62" fmla="*/ 1 w 3282"/>
                <a:gd name="T63" fmla="*/ 0 h 2947"/>
                <a:gd name="T64" fmla="*/ 1 w 3282"/>
                <a:gd name="T65" fmla="*/ 0 h 2947"/>
                <a:gd name="T66" fmla="*/ 1 w 3282"/>
                <a:gd name="T67" fmla="*/ 0 h 2947"/>
                <a:gd name="T68" fmla="*/ 1 w 3282"/>
                <a:gd name="T69" fmla="*/ 0 h 2947"/>
                <a:gd name="T70" fmla="*/ 1 w 3282"/>
                <a:gd name="T71" fmla="*/ 0 h 2947"/>
                <a:gd name="T72" fmla="*/ 1 w 3282"/>
                <a:gd name="T73" fmla="*/ 0 h 2947"/>
                <a:gd name="T74" fmla="*/ 1 w 3282"/>
                <a:gd name="T75" fmla="*/ 0 h 2947"/>
                <a:gd name="T76" fmla="*/ 1 w 3282"/>
                <a:gd name="T77" fmla="*/ 0 h 2947"/>
                <a:gd name="T78" fmla="*/ 1 w 3282"/>
                <a:gd name="T79" fmla="*/ 0 h 2947"/>
                <a:gd name="T80" fmla="*/ 1 w 3282"/>
                <a:gd name="T81" fmla="*/ 0 h 2947"/>
                <a:gd name="T82" fmla="*/ 1 w 3282"/>
                <a:gd name="T83" fmla="*/ 0 h 2947"/>
                <a:gd name="T84" fmla="*/ 1 w 3282"/>
                <a:gd name="T85" fmla="*/ 0 h 2947"/>
                <a:gd name="T86" fmla="*/ 1 w 3282"/>
                <a:gd name="T87" fmla="*/ 0 h 2947"/>
                <a:gd name="T88" fmla="*/ 1 w 3282"/>
                <a:gd name="T89" fmla="*/ 0 h 2947"/>
                <a:gd name="T90" fmla="*/ 1 w 3282"/>
                <a:gd name="T91" fmla="*/ 0 h 2947"/>
                <a:gd name="T92" fmla="*/ 1 w 3282"/>
                <a:gd name="T93" fmla="*/ 0 h 2947"/>
                <a:gd name="T94" fmla="*/ 1 w 3282"/>
                <a:gd name="T95" fmla="*/ 0 h 2947"/>
                <a:gd name="T96" fmla="*/ 1 w 3282"/>
                <a:gd name="T97" fmla="*/ 0 h 2947"/>
                <a:gd name="T98" fmla="*/ 1 w 3282"/>
                <a:gd name="T99" fmla="*/ 0 h 2947"/>
                <a:gd name="T100" fmla="*/ 1 w 3282"/>
                <a:gd name="T101" fmla="*/ 0 h 2947"/>
                <a:gd name="T102" fmla="*/ 1 w 3282"/>
                <a:gd name="T103" fmla="*/ 0 h 2947"/>
                <a:gd name="T104" fmla="*/ 1 w 3282"/>
                <a:gd name="T105" fmla="*/ 0 h 2947"/>
                <a:gd name="T106" fmla="*/ 1 w 3282"/>
                <a:gd name="T107" fmla="*/ 0 h 2947"/>
                <a:gd name="T108" fmla="*/ 1 w 3282"/>
                <a:gd name="T109" fmla="*/ 0 h 2947"/>
                <a:gd name="T110" fmla="*/ 1 w 3282"/>
                <a:gd name="T111" fmla="*/ 0 h 2947"/>
                <a:gd name="T112" fmla="*/ 1 w 3282"/>
                <a:gd name="T113" fmla="*/ 0 h 2947"/>
                <a:gd name="T114" fmla="*/ 1 w 3282"/>
                <a:gd name="T115" fmla="*/ 0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79" name="Freeform 52"/>
            <p:cNvSpPr>
              <a:spLocks/>
            </p:cNvSpPr>
            <p:nvPr/>
          </p:nvSpPr>
          <p:spPr bwMode="gray">
            <a:xfrm>
              <a:off x="2488" y="1882"/>
              <a:ext cx="1007" cy="870"/>
            </a:xfrm>
            <a:custGeom>
              <a:avLst/>
              <a:gdLst>
                <a:gd name="T0" fmla="*/ 1 w 2014"/>
                <a:gd name="T1" fmla="*/ 1 h 1739"/>
                <a:gd name="T2" fmla="*/ 1 w 2014"/>
                <a:gd name="T3" fmla="*/ 1 h 1739"/>
                <a:gd name="T4" fmla="*/ 0 w 2014"/>
                <a:gd name="T5" fmla="*/ 1 h 1739"/>
                <a:gd name="T6" fmla="*/ 1 w 2014"/>
                <a:gd name="T7" fmla="*/ 1 h 1739"/>
                <a:gd name="T8" fmla="*/ 1 w 2014"/>
                <a:gd name="T9" fmla="*/ 1 h 1739"/>
                <a:gd name="T10" fmla="*/ 1 w 2014"/>
                <a:gd name="T11" fmla="*/ 1 h 1739"/>
                <a:gd name="T12" fmla="*/ 1 w 2014"/>
                <a:gd name="T13" fmla="*/ 1 h 1739"/>
                <a:gd name="T14" fmla="*/ 1 w 2014"/>
                <a:gd name="T15" fmla="*/ 1 h 1739"/>
                <a:gd name="T16" fmla="*/ 1 w 2014"/>
                <a:gd name="T17" fmla="*/ 1 h 1739"/>
                <a:gd name="T18" fmla="*/ 1 w 2014"/>
                <a:gd name="T19" fmla="*/ 1 h 1739"/>
                <a:gd name="T20" fmla="*/ 1 w 2014"/>
                <a:gd name="T21" fmla="*/ 1 h 1739"/>
                <a:gd name="T22" fmla="*/ 1 w 2014"/>
                <a:gd name="T23" fmla="*/ 1 h 1739"/>
                <a:gd name="T24" fmla="*/ 1 w 2014"/>
                <a:gd name="T25" fmla="*/ 1 h 1739"/>
                <a:gd name="T26" fmla="*/ 1 w 2014"/>
                <a:gd name="T27" fmla="*/ 1 h 1739"/>
                <a:gd name="T28" fmla="*/ 1 w 2014"/>
                <a:gd name="T29" fmla="*/ 1 h 1739"/>
                <a:gd name="T30" fmla="*/ 1 w 2014"/>
                <a:gd name="T31" fmla="*/ 1 h 1739"/>
                <a:gd name="T32" fmla="*/ 1 w 2014"/>
                <a:gd name="T33" fmla="*/ 1 h 1739"/>
                <a:gd name="T34" fmla="*/ 1 w 2014"/>
                <a:gd name="T35" fmla="*/ 1 h 1739"/>
                <a:gd name="T36" fmla="*/ 1 w 2014"/>
                <a:gd name="T37" fmla="*/ 1 h 1739"/>
                <a:gd name="T38" fmla="*/ 1 w 2014"/>
                <a:gd name="T39" fmla="*/ 1 h 1739"/>
                <a:gd name="T40" fmla="*/ 1 w 2014"/>
                <a:gd name="T41" fmla="*/ 1 h 1739"/>
                <a:gd name="T42" fmla="*/ 1 w 2014"/>
                <a:gd name="T43" fmla="*/ 1 h 1739"/>
                <a:gd name="T44" fmla="*/ 1 w 2014"/>
                <a:gd name="T45" fmla="*/ 1 h 1739"/>
                <a:gd name="T46" fmla="*/ 1 w 2014"/>
                <a:gd name="T47" fmla="*/ 1 h 1739"/>
                <a:gd name="T48" fmla="*/ 1 w 2014"/>
                <a:gd name="T49" fmla="*/ 1 h 1739"/>
                <a:gd name="T50" fmla="*/ 1 w 2014"/>
                <a:gd name="T51" fmla="*/ 1 h 1739"/>
                <a:gd name="T52" fmla="*/ 1 w 2014"/>
                <a:gd name="T53" fmla="*/ 1 h 1739"/>
                <a:gd name="T54" fmla="*/ 1 w 2014"/>
                <a:gd name="T55" fmla="*/ 1 h 1739"/>
                <a:gd name="T56" fmla="*/ 1 w 2014"/>
                <a:gd name="T57" fmla="*/ 1 h 1739"/>
                <a:gd name="T58" fmla="*/ 1 w 2014"/>
                <a:gd name="T59" fmla="*/ 1 h 1739"/>
                <a:gd name="T60" fmla="*/ 1 w 2014"/>
                <a:gd name="T61" fmla="*/ 1 h 1739"/>
                <a:gd name="T62" fmla="*/ 1 w 2014"/>
                <a:gd name="T63" fmla="*/ 1 h 1739"/>
                <a:gd name="T64" fmla="*/ 1 w 2014"/>
                <a:gd name="T65" fmla="*/ 1 h 1739"/>
                <a:gd name="T66" fmla="*/ 1 w 2014"/>
                <a:gd name="T67" fmla="*/ 1 h 1739"/>
                <a:gd name="T68" fmla="*/ 1 w 2014"/>
                <a:gd name="T69" fmla="*/ 1 h 1739"/>
                <a:gd name="T70" fmla="*/ 1 w 2014"/>
                <a:gd name="T71" fmla="*/ 1 h 1739"/>
                <a:gd name="T72" fmla="*/ 1 w 2014"/>
                <a:gd name="T73" fmla="*/ 1 h 1739"/>
                <a:gd name="T74" fmla="*/ 1 w 2014"/>
                <a:gd name="T75" fmla="*/ 1 h 1739"/>
                <a:gd name="T76" fmla="*/ 1 w 2014"/>
                <a:gd name="T77" fmla="*/ 1 h 1739"/>
                <a:gd name="T78" fmla="*/ 1 w 2014"/>
                <a:gd name="T79" fmla="*/ 1 h 1739"/>
                <a:gd name="T80" fmla="*/ 1 w 2014"/>
                <a:gd name="T81" fmla="*/ 1 h 1739"/>
                <a:gd name="T82" fmla="*/ 1 w 2014"/>
                <a:gd name="T83" fmla="*/ 1 h 1739"/>
                <a:gd name="T84" fmla="*/ 1 w 2014"/>
                <a:gd name="T85" fmla="*/ 1 h 1739"/>
                <a:gd name="T86" fmla="*/ 1 w 2014"/>
                <a:gd name="T87" fmla="*/ 1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80" name="Freeform 53"/>
            <p:cNvSpPr>
              <a:spLocks/>
            </p:cNvSpPr>
            <p:nvPr/>
          </p:nvSpPr>
          <p:spPr bwMode="gray">
            <a:xfrm>
              <a:off x="2488" y="1882"/>
              <a:ext cx="1007" cy="870"/>
            </a:xfrm>
            <a:custGeom>
              <a:avLst/>
              <a:gdLst>
                <a:gd name="T0" fmla="*/ 1 w 2014"/>
                <a:gd name="T1" fmla="*/ 1 h 1739"/>
                <a:gd name="T2" fmla="*/ 1 w 2014"/>
                <a:gd name="T3" fmla="*/ 1 h 1739"/>
                <a:gd name="T4" fmla="*/ 0 w 2014"/>
                <a:gd name="T5" fmla="*/ 1 h 1739"/>
                <a:gd name="T6" fmla="*/ 1 w 2014"/>
                <a:gd name="T7" fmla="*/ 1 h 1739"/>
                <a:gd name="T8" fmla="*/ 1 w 2014"/>
                <a:gd name="T9" fmla="*/ 1 h 1739"/>
                <a:gd name="T10" fmla="*/ 1 w 2014"/>
                <a:gd name="T11" fmla="*/ 1 h 1739"/>
                <a:gd name="T12" fmla="*/ 1 w 2014"/>
                <a:gd name="T13" fmla="*/ 1 h 1739"/>
                <a:gd name="T14" fmla="*/ 1 w 2014"/>
                <a:gd name="T15" fmla="*/ 1 h 1739"/>
                <a:gd name="T16" fmla="*/ 1 w 2014"/>
                <a:gd name="T17" fmla="*/ 1 h 1739"/>
                <a:gd name="T18" fmla="*/ 1 w 2014"/>
                <a:gd name="T19" fmla="*/ 1 h 1739"/>
                <a:gd name="T20" fmla="*/ 1 w 2014"/>
                <a:gd name="T21" fmla="*/ 1 h 1739"/>
                <a:gd name="T22" fmla="*/ 1 w 2014"/>
                <a:gd name="T23" fmla="*/ 1 h 1739"/>
                <a:gd name="T24" fmla="*/ 1 w 2014"/>
                <a:gd name="T25" fmla="*/ 1 h 1739"/>
                <a:gd name="T26" fmla="*/ 1 w 2014"/>
                <a:gd name="T27" fmla="*/ 1 h 1739"/>
                <a:gd name="T28" fmla="*/ 1 w 2014"/>
                <a:gd name="T29" fmla="*/ 1 h 1739"/>
                <a:gd name="T30" fmla="*/ 1 w 2014"/>
                <a:gd name="T31" fmla="*/ 1 h 1739"/>
                <a:gd name="T32" fmla="*/ 1 w 2014"/>
                <a:gd name="T33" fmla="*/ 1 h 1739"/>
                <a:gd name="T34" fmla="*/ 1 w 2014"/>
                <a:gd name="T35" fmla="*/ 1 h 1739"/>
                <a:gd name="T36" fmla="*/ 1 w 2014"/>
                <a:gd name="T37" fmla="*/ 1 h 1739"/>
                <a:gd name="T38" fmla="*/ 1 w 2014"/>
                <a:gd name="T39" fmla="*/ 1 h 1739"/>
                <a:gd name="T40" fmla="*/ 1 w 2014"/>
                <a:gd name="T41" fmla="*/ 1 h 1739"/>
                <a:gd name="T42" fmla="*/ 1 w 2014"/>
                <a:gd name="T43" fmla="*/ 1 h 1739"/>
                <a:gd name="T44" fmla="*/ 1 w 2014"/>
                <a:gd name="T45" fmla="*/ 1 h 1739"/>
                <a:gd name="T46" fmla="*/ 1 w 2014"/>
                <a:gd name="T47" fmla="*/ 1 h 1739"/>
                <a:gd name="T48" fmla="*/ 1 w 2014"/>
                <a:gd name="T49" fmla="*/ 1 h 1739"/>
                <a:gd name="T50" fmla="*/ 1 w 2014"/>
                <a:gd name="T51" fmla="*/ 1 h 1739"/>
                <a:gd name="T52" fmla="*/ 1 w 2014"/>
                <a:gd name="T53" fmla="*/ 1 h 1739"/>
                <a:gd name="T54" fmla="*/ 1 w 2014"/>
                <a:gd name="T55" fmla="*/ 1 h 1739"/>
                <a:gd name="T56" fmla="*/ 1 w 2014"/>
                <a:gd name="T57" fmla="*/ 1 h 1739"/>
                <a:gd name="T58" fmla="*/ 1 w 2014"/>
                <a:gd name="T59" fmla="*/ 1 h 1739"/>
                <a:gd name="T60" fmla="*/ 1 w 2014"/>
                <a:gd name="T61" fmla="*/ 1 h 1739"/>
                <a:gd name="T62" fmla="*/ 1 w 2014"/>
                <a:gd name="T63" fmla="*/ 1 h 1739"/>
                <a:gd name="T64" fmla="*/ 1 w 2014"/>
                <a:gd name="T65" fmla="*/ 1 h 1739"/>
                <a:gd name="T66" fmla="*/ 1 w 2014"/>
                <a:gd name="T67" fmla="*/ 1 h 1739"/>
                <a:gd name="T68" fmla="*/ 1 w 2014"/>
                <a:gd name="T69" fmla="*/ 1 h 1739"/>
                <a:gd name="T70" fmla="*/ 1 w 2014"/>
                <a:gd name="T71" fmla="*/ 1 h 1739"/>
                <a:gd name="T72" fmla="*/ 1 w 2014"/>
                <a:gd name="T73" fmla="*/ 1 h 1739"/>
                <a:gd name="T74" fmla="*/ 1 w 2014"/>
                <a:gd name="T75" fmla="*/ 1 h 1739"/>
                <a:gd name="T76" fmla="*/ 1 w 2014"/>
                <a:gd name="T77" fmla="*/ 1 h 1739"/>
                <a:gd name="T78" fmla="*/ 1 w 2014"/>
                <a:gd name="T79" fmla="*/ 1 h 1739"/>
                <a:gd name="T80" fmla="*/ 1 w 2014"/>
                <a:gd name="T81" fmla="*/ 1 h 1739"/>
                <a:gd name="T82" fmla="*/ 1 w 2014"/>
                <a:gd name="T83" fmla="*/ 1 h 1739"/>
                <a:gd name="T84" fmla="*/ 1 w 2014"/>
                <a:gd name="T85" fmla="*/ 1 h 1739"/>
                <a:gd name="T86" fmla="*/ 1 w 2014"/>
                <a:gd name="T87" fmla="*/ 1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81" name="Freeform 54"/>
            <p:cNvSpPr>
              <a:spLocks/>
            </p:cNvSpPr>
            <p:nvPr/>
          </p:nvSpPr>
          <p:spPr bwMode="gray">
            <a:xfrm>
              <a:off x="2166" y="2160"/>
              <a:ext cx="936" cy="666"/>
            </a:xfrm>
            <a:custGeom>
              <a:avLst/>
              <a:gdLst>
                <a:gd name="T0" fmla="*/ 1 w 1872"/>
                <a:gd name="T1" fmla="*/ 1 h 1330"/>
                <a:gd name="T2" fmla="*/ 1 w 1872"/>
                <a:gd name="T3" fmla="*/ 1 h 1330"/>
                <a:gd name="T4" fmla="*/ 1 w 1872"/>
                <a:gd name="T5" fmla="*/ 1 h 1330"/>
                <a:gd name="T6" fmla="*/ 1 w 1872"/>
                <a:gd name="T7" fmla="*/ 1 h 1330"/>
                <a:gd name="T8" fmla="*/ 1 w 1872"/>
                <a:gd name="T9" fmla="*/ 1 h 1330"/>
                <a:gd name="T10" fmla="*/ 1 w 1872"/>
                <a:gd name="T11" fmla="*/ 1 h 1330"/>
                <a:gd name="T12" fmla="*/ 1 w 1872"/>
                <a:gd name="T13" fmla="*/ 1 h 1330"/>
                <a:gd name="T14" fmla="*/ 1 w 1872"/>
                <a:gd name="T15" fmla="*/ 1 h 1330"/>
                <a:gd name="T16" fmla="*/ 1 w 1872"/>
                <a:gd name="T17" fmla="*/ 1 h 1330"/>
                <a:gd name="T18" fmla="*/ 1 w 1872"/>
                <a:gd name="T19" fmla="*/ 1 h 1330"/>
                <a:gd name="T20" fmla="*/ 1 w 1872"/>
                <a:gd name="T21" fmla="*/ 1 h 1330"/>
                <a:gd name="T22" fmla="*/ 1 w 1872"/>
                <a:gd name="T23" fmla="*/ 1 h 1330"/>
                <a:gd name="T24" fmla="*/ 1 w 1872"/>
                <a:gd name="T25" fmla="*/ 1 h 1330"/>
                <a:gd name="T26" fmla="*/ 1 w 1872"/>
                <a:gd name="T27" fmla="*/ 1 h 1330"/>
                <a:gd name="T28" fmla="*/ 1 w 1872"/>
                <a:gd name="T29" fmla="*/ 1 h 1330"/>
                <a:gd name="T30" fmla="*/ 1 w 1872"/>
                <a:gd name="T31" fmla="*/ 1 h 1330"/>
                <a:gd name="T32" fmla="*/ 1 w 1872"/>
                <a:gd name="T33" fmla="*/ 1 h 1330"/>
                <a:gd name="T34" fmla="*/ 1 w 1872"/>
                <a:gd name="T35" fmla="*/ 1 h 1330"/>
                <a:gd name="T36" fmla="*/ 1 w 1872"/>
                <a:gd name="T37" fmla="*/ 1 h 1330"/>
                <a:gd name="T38" fmla="*/ 1 w 1872"/>
                <a:gd name="T39" fmla="*/ 1 h 1330"/>
                <a:gd name="T40" fmla="*/ 1 w 1872"/>
                <a:gd name="T41" fmla="*/ 1 h 1330"/>
                <a:gd name="T42" fmla="*/ 1 w 1872"/>
                <a:gd name="T43" fmla="*/ 1 h 1330"/>
                <a:gd name="T44" fmla="*/ 1 w 1872"/>
                <a:gd name="T45" fmla="*/ 1 h 1330"/>
                <a:gd name="T46" fmla="*/ 1 w 1872"/>
                <a:gd name="T47" fmla="*/ 1 h 1330"/>
                <a:gd name="T48" fmla="*/ 1 w 1872"/>
                <a:gd name="T49" fmla="*/ 1 h 1330"/>
                <a:gd name="T50" fmla="*/ 1 w 1872"/>
                <a:gd name="T51" fmla="*/ 1 h 1330"/>
                <a:gd name="T52" fmla="*/ 1 w 1872"/>
                <a:gd name="T53" fmla="*/ 1 h 1330"/>
                <a:gd name="T54" fmla="*/ 1 w 1872"/>
                <a:gd name="T55" fmla="*/ 1 h 1330"/>
                <a:gd name="T56" fmla="*/ 1 w 1872"/>
                <a:gd name="T57" fmla="*/ 1 h 1330"/>
                <a:gd name="T58" fmla="*/ 1 w 1872"/>
                <a:gd name="T59" fmla="*/ 1 h 1330"/>
                <a:gd name="T60" fmla="*/ 1 w 1872"/>
                <a:gd name="T61" fmla="*/ 1 h 1330"/>
                <a:gd name="T62" fmla="*/ 1 w 1872"/>
                <a:gd name="T63" fmla="*/ 1 h 1330"/>
                <a:gd name="T64" fmla="*/ 1 w 1872"/>
                <a:gd name="T65" fmla="*/ 1 h 1330"/>
                <a:gd name="T66" fmla="*/ 1 w 1872"/>
                <a:gd name="T67" fmla="*/ 1 h 1330"/>
                <a:gd name="T68" fmla="*/ 1 w 1872"/>
                <a:gd name="T69" fmla="*/ 1 h 1330"/>
                <a:gd name="T70" fmla="*/ 1 w 1872"/>
                <a:gd name="T71" fmla="*/ 1 h 1330"/>
                <a:gd name="T72" fmla="*/ 1 w 1872"/>
                <a:gd name="T73" fmla="*/ 1 h 1330"/>
                <a:gd name="T74" fmla="*/ 1 w 1872"/>
                <a:gd name="T75" fmla="*/ 1 h 1330"/>
                <a:gd name="T76" fmla="*/ 1 w 1872"/>
                <a:gd name="T77" fmla="*/ 1 h 1330"/>
                <a:gd name="T78" fmla="*/ 1 w 1872"/>
                <a:gd name="T79" fmla="*/ 1 h 1330"/>
                <a:gd name="T80" fmla="*/ 1 w 1872"/>
                <a:gd name="T81" fmla="*/ 1 h 1330"/>
                <a:gd name="T82" fmla="*/ 1 w 1872"/>
                <a:gd name="T83" fmla="*/ 1 h 1330"/>
                <a:gd name="T84" fmla="*/ 1 w 1872"/>
                <a:gd name="T85" fmla="*/ 1 h 1330"/>
                <a:gd name="T86" fmla="*/ 1 w 1872"/>
                <a:gd name="T87" fmla="*/ 1 h 1330"/>
                <a:gd name="T88" fmla="*/ 1 w 1872"/>
                <a:gd name="T89" fmla="*/ 1 h 1330"/>
                <a:gd name="T90" fmla="*/ 1 w 1872"/>
                <a:gd name="T91" fmla="*/ 1 h 1330"/>
                <a:gd name="T92" fmla="*/ 1 w 1872"/>
                <a:gd name="T93" fmla="*/ 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82" name="Freeform 55"/>
            <p:cNvSpPr>
              <a:spLocks/>
            </p:cNvSpPr>
            <p:nvPr/>
          </p:nvSpPr>
          <p:spPr bwMode="gray">
            <a:xfrm>
              <a:off x="2166" y="2160"/>
              <a:ext cx="936" cy="666"/>
            </a:xfrm>
            <a:custGeom>
              <a:avLst/>
              <a:gdLst>
                <a:gd name="T0" fmla="*/ 1 w 1872"/>
                <a:gd name="T1" fmla="*/ 1 h 1330"/>
                <a:gd name="T2" fmla="*/ 1 w 1872"/>
                <a:gd name="T3" fmla="*/ 1 h 1330"/>
                <a:gd name="T4" fmla="*/ 1 w 1872"/>
                <a:gd name="T5" fmla="*/ 1 h 1330"/>
                <a:gd name="T6" fmla="*/ 1 w 1872"/>
                <a:gd name="T7" fmla="*/ 1 h 1330"/>
                <a:gd name="T8" fmla="*/ 1 w 1872"/>
                <a:gd name="T9" fmla="*/ 1 h 1330"/>
                <a:gd name="T10" fmla="*/ 1 w 1872"/>
                <a:gd name="T11" fmla="*/ 1 h 1330"/>
                <a:gd name="T12" fmla="*/ 1 w 1872"/>
                <a:gd name="T13" fmla="*/ 1 h 1330"/>
                <a:gd name="T14" fmla="*/ 1 w 1872"/>
                <a:gd name="T15" fmla="*/ 1 h 1330"/>
                <a:gd name="T16" fmla="*/ 1 w 1872"/>
                <a:gd name="T17" fmla="*/ 1 h 1330"/>
                <a:gd name="T18" fmla="*/ 1 w 1872"/>
                <a:gd name="T19" fmla="*/ 1 h 1330"/>
                <a:gd name="T20" fmla="*/ 1 w 1872"/>
                <a:gd name="T21" fmla="*/ 1 h 1330"/>
                <a:gd name="T22" fmla="*/ 1 w 1872"/>
                <a:gd name="T23" fmla="*/ 1 h 1330"/>
                <a:gd name="T24" fmla="*/ 1 w 1872"/>
                <a:gd name="T25" fmla="*/ 1 h 1330"/>
                <a:gd name="T26" fmla="*/ 1 w 1872"/>
                <a:gd name="T27" fmla="*/ 1 h 1330"/>
                <a:gd name="T28" fmla="*/ 1 w 1872"/>
                <a:gd name="T29" fmla="*/ 1 h 1330"/>
                <a:gd name="T30" fmla="*/ 1 w 1872"/>
                <a:gd name="T31" fmla="*/ 1 h 1330"/>
                <a:gd name="T32" fmla="*/ 1 w 1872"/>
                <a:gd name="T33" fmla="*/ 1 h 1330"/>
                <a:gd name="T34" fmla="*/ 1 w 1872"/>
                <a:gd name="T35" fmla="*/ 1 h 1330"/>
                <a:gd name="T36" fmla="*/ 1 w 1872"/>
                <a:gd name="T37" fmla="*/ 1 h 1330"/>
                <a:gd name="T38" fmla="*/ 1 w 1872"/>
                <a:gd name="T39" fmla="*/ 1 h 1330"/>
                <a:gd name="T40" fmla="*/ 1 w 1872"/>
                <a:gd name="T41" fmla="*/ 1 h 1330"/>
                <a:gd name="T42" fmla="*/ 1 w 1872"/>
                <a:gd name="T43" fmla="*/ 1 h 1330"/>
                <a:gd name="T44" fmla="*/ 1 w 1872"/>
                <a:gd name="T45" fmla="*/ 1 h 1330"/>
                <a:gd name="T46" fmla="*/ 1 w 1872"/>
                <a:gd name="T47" fmla="*/ 1 h 1330"/>
                <a:gd name="T48" fmla="*/ 1 w 1872"/>
                <a:gd name="T49" fmla="*/ 1 h 1330"/>
                <a:gd name="T50" fmla="*/ 1 w 1872"/>
                <a:gd name="T51" fmla="*/ 1 h 1330"/>
                <a:gd name="T52" fmla="*/ 1 w 1872"/>
                <a:gd name="T53" fmla="*/ 1 h 1330"/>
                <a:gd name="T54" fmla="*/ 1 w 1872"/>
                <a:gd name="T55" fmla="*/ 1 h 1330"/>
                <a:gd name="T56" fmla="*/ 1 w 1872"/>
                <a:gd name="T57" fmla="*/ 1 h 1330"/>
                <a:gd name="T58" fmla="*/ 1 w 1872"/>
                <a:gd name="T59" fmla="*/ 1 h 1330"/>
                <a:gd name="T60" fmla="*/ 1 w 1872"/>
                <a:gd name="T61" fmla="*/ 1 h 1330"/>
                <a:gd name="T62" fmla="*/ 1 w 1872"/>
                <a:gd name="T63" fmla="*/ 1 h 1330"/>
                <a:gd name="T64" fmla="*/ 1 w 1872"/>
                <a:gd name="T65" fmla="*/ 1 h 1330"/>
                <a:gd name="T66" fmla="*/ 1 w 1872"/>
                <a:gd name="T67" fmla="*/ 1 h 1330"/>
                <a:gd name="T68" fmla="*/ 1 w 1872"/>
                <a:gd name="T69" fmla="*/ 1 h 1330"/>
                <a:gd name="T70" fmla="*/ 1 w 1872"/>
                <a:gd name="T71" fmla="*/ 1 h 1330"/>
                <a:gd name="T72" fmla="*/ 1 w 1872"/>
                <a:gd name="T73" fmla="*/ 1 h 1330"/>
                <a:gd name="T74" fmla="*/ 1 w 1872"/>
                <a:gd name="T75" fmla="*/ 1 h 1330"/>
                <a:gd name="T76" fmla="*/ 1 w 1872"/>
                <a:gd name="T77" fmla="*/ 1 h 1330"/>
                <a:gd name="T78" fmla="*/ 1 w 1872"/>
                <a:gd name="T79" fmla="*/ 1 h 1330"/>
                <a:gd name="T80" fmla="*/ 1 w 1872"/>
                <a:gd name="T81" fmla="*/ 1 h 1330"/>
                <a:gd name="T82" fmla="*/ 1 w 1872"/>
                <a:gd name="T83" fmla="*/ 1 h 1330"/>
                <a:gd name="T84" fmla="*/ 1 w 1872"/>
                <a:gd name="T85" fmla="*/ 1 h 1330"/>
                <a:gd name="T86" fmla="*/ 1 w 1872"/>
                <a:gd name="T87" fmla="*/ 1 h 1330"/>
                <a:gd name="T88" fmla="*/ 1 w 1872"/>
                <a:gd name="T89" fmla="*/ 1 h 1330"/>
                <a:gd name="T90" fmla="*/ 1 w 1872"/>
                <a:gd name="T91" fmla="*/ 1 h 1330"/>
                <a:gd name="T92" fmla="*/ 1 w 1872"/>
                <a:gd name="T93" fmla="*/ 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83" name="Freeform 56"/>
            <p:cNvSpPr>
              <a:spLocks/>
            </p:cNvSpPr>
            <p:nvPr/>
          </p:nvSpPr>
          <p:spPr bwMode="gray">
            <a:xfrm>
              <a:off x="2713" y="2618"/>
              <a:ext cx="911" cy="693"/>
            </a:xfrm>
            <a:custGeom>
              <a:avLst/>
              <a:gdLst>
                <a:gd name="T0" fmla="*/ 0 w 1823"/>
                <a:gd name="T1" fmla="*/ 1 h 1385"/>
                <a:gd name="T2" fmla="*/ 0 w 1823"/>
                <a:gd name="T3" fmla="*/ 1 h 1385"/>
                <a:gd name="T4" fmla="*/ 0 w 1823"/>
                <a:gd name="T5" fmla="*/ 1 h 1385"/>
                <a:gd name="T6" fmla="*/ 0 w 1823"/>
                <a:gd name="T7" fmla="*/ 1 h 1385"/>
                <a:gd name="T8" fmla="*/ 0 w 1823"/>
                <a:gd name="T9" fmla="*/ 1 h 1385"/>
                <a:gd name="T10" fmla="*/ 0 w 1823"/>
                <a:gd name="T11" fmla="*/ 1 h 1385"/>
                <a:gd name="T12" fmla="*/ 0 w 1823"/>
                <a:gd name="T13" fmla="*/ 1 h 1385"/>
                <a:gd name="T14" fmla="*/ 0 w 1823"/>
                <a:gd name="T15" fmla="*/ 1 h 1385"/>
                <a:gd name="T16" fmla="*/ 0 w 1823"/>
                <a:gd name="T17" fmla="*/ 1 h 1385"/>
                <a:gd name="T18" fmla="*/ 0 w 1823"/>
                <a:gd name="T19" fmla="*/ 1 h 1385"/>
                <a:gd name="T20" fmla="*/ 0 w 1823"/>
                <a:gd name="T21" fmla="*/ 1 h 1385"/>
                <a:gd name="T22" fmla="*/ 0 w 1823"/>
                <a:gd name="T23" fmla="*/ 1 h 1385"/>
                <a:gd name="T24" fmla="*/ 0 w 1823"/>
                <a:gd name="T25" fmla="*/ 1 h 1385"/>
                <a:gd name="T26" fmla="*/ 0 w 1823"/>
                <a:gd name="T27" fmla="*/ 1 h 1385"/>
                <a:gd name="T28" fmla="*/ 0 w 1823"/>
                <a:gd name="T29" fmla="*/ 1 h 1385"/>
                <a:gd name="T30" fmla="*/ 0 w 1823"/>
                <a:gd name="T31" fmla="*/ 1 h 1385"/>
                <a:gd name="T32" fmla="*/ 0 w 1823"/>
                <a:gd name="T33" fmla="*/ 1 h 1385"/>
                <a:gd name="T34" fmla="*/ 0 w 1823"/>
                <a:gd name="T35" fmla="*/ 1 h 1385"/>
                <a:gd name="T36" fmla="*/ 0 w 1823"/>
                <a:gd name="T37" fmla="*/ 1 h 1385"/>
                <a:gd name="T38" fmla="*/ 0 w 1823"/>
                <a:gd name="T39" fmla="*/ 1 h 1385"/>
                <a:gd name="T40" fmla="*/ 0 w 1823"/>
                <a:gd name="T41" fmla="*/ 1 h 1385"/>
                <a:gd name="T42" fmla="*/ 0 w 1823"/>
                <a:gd name="T43" fmla="*/ 1 h 1385"/>
                <a:gd name="T44" fmla="*/ 0 w 1823"/>
                <a:gd name="T45" fmla="*/ 1 h 1385"/>
                <a:gd name="T46" fmla="*/ 0 w 1823"/>
                <a:gd name="T47" fmla="*/ 1 h 1385"/>
                <a:gd name="T48" fmla="*/ 0 w 1823"/>
                <a:gd name="T49" fmla="*/ 1 h 1385"/>
                <a:gd name="T50" fmla="*/ 0 w 1823"/>
                <a:gd name="T51" fmla="*/ 1 h 1385"/>
                <a:gd name="T52" fmla="*/ 0 w 1823"/>
                <a:gd name="T53" fmla="*/ 1 h 1385"/>
                <a:gd name="T54" fmla="*/ 0 w 1823"/>
                <a:gd name="T55" fmla="*/ 1 h 1385"/>
                <a:gd name="T56" fmla="*/ 0 w 1823"/>
                <a:gd name="T57" fmla="*/ 1 h 1385"/>
                <a:gd name="T58" fmla="*/ 0 w 1823"/>
                <a:gd name="T59" fmla="*/ 1 h 1385"/>
                <a:gd name="T60" fmla="*/ 0 w 1823"/>
                <a:gd name="T61" fmla="*/ 1 h 1385"/>
                <a:gd name="T62" fmla="*/ 0 w 1823"/>
                <a:gd name="T63" fmla="*/ 0 h 1385"/>
                <a:gd name="T64" fmla="*/ 0 w 1823"/>
                <a:gd name="T65" fmla="*/ 1 h 1385"/>
                <a:gd name="T66" fmla="*/ 0 w 1823"/>
                <a:gd name="T67" fmla="*/ 1 h 1385"/>
                <a:gd name="T68" fmla="*/ 0 w 1823"/>
                <a:gd name="T69" fmla="*/ 1 h 1385"/>
                <a:gd name="T70" fmla="*/ 0 w 1823"/>
                <a:gd name="T71" fmla="*/ 1 h 1385"/>
                <a:gd name="T72" fmla="*/ 0 w 1823"/>
                <a:gd name="T73" fmla="*/ 1 h 1385"/>
                <a:gd name="T74" fmla="*/ 0 w 1823"/>
                <a:gd name="T75" fmla="*/ 1 h 1385"/>
                <a:gd name="T76" fmla="*/ 0 w 1823"/>
                <a:gd name="T77" fmla="*/ 1 h 1385"/>
                <a:gd name="T78" fmla="*/ 0 w 1823"/>
                <a:gd name="T79" fmla="*/ 1 h 1385"/>
                <a:gd name="T80" fmla="*/ 0 w 1823"/>
                <a:gd name="T81" fmla="*/ 1 h 1385"/>
                <a:gd name="T82" fmla="*/ 0 w 1823"/>
                <a:gd name="T83" fmla="*/ 1 h 1385"/>
                <a:gd name="T84" fmla="*/ 0 w 1823"/>
                <a:gd name="T85" fmla="*/ 1 h 1385"/>
                <a:gd name="T86" fmla="*/ 0 w 1823"/>
                <a:gd name="T87" fmla="*/ 1 h 1385"/>
                <a:gd name="T88" fmla="*/ 0 w 1823"/>
                <a:gd name="T89" fmla="*/ 1 h 1385"/>
                <a:gd name="T90" fmla="*/ 0 w 1823"/>
                <a:gd name="T91" fmla="*/ 1 h 1385"/>
                <a:gd name="T92" fmla="*/ 0 w 1823"/>
                <a:gd name="T93" fmla="*/ 1 h 1385"/>
                <a:gd name="T94" fmla="*/ 0 w 1823"/>
                <a:gd name="T95" fmla="*/ 1 h 1385"/>
                <a:gd name="T96" fmla="*/ 0 w 1823"/>
                <a:gd name="T97" fmla="*/ 1 h 1385"/>
                <a:gd name="T98" fmla="*/ 0 w 1823"/>
                <a:gd name="T99" fmla="*/ 1 h 1385"/>
                <a:gd name="T100" fmla="*/ 0 w 1823"/>
                <a:gd name="T101" fmla="*/ 1 h 1385"/>
                <a:gd name="T102" fmla="*/ 0 w 1823"/>
                <a:gd name="T103" fmla="*/ 1 h 1385"/>
                <a:gd name="T104" fmla="*/ 0 w 1823"/>
                <a:gd name="T105" fmla="*/ 1 h 1385"/>
                <a:gd name="T106" fmla="*/ 0 w 1823"/>
                <a:gd name="T107" fmla="*/ 1 h 1385"/>
                <a:gd name="T108" fmla="*/ 0 w 1823"/>
                <a:gd name="T109" fmla="*/ 1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84" name="Freeform 57"/>
            <p:cNvSpPr>
              <a:spLocks/>
            </p:cNvSpPr>
            <p:nvPr/>
          </p:nvSpPr>
          <p:spPr bwMode="gray">
            <a:xfrm>
              <a:off x="2713" y="2618"/>
              <a:ext cx="911" cy="693"/>
            </a:xfrm>
            <a:custGeom>
              <a:avLst/>
              <a:gdLst>
                <a:gd name="T0" fmla="*/ 0 w 1823"/>
                <a:gd name="T1" fmla="*/ 1 h 1385"/>
                <a:gd name="T2" fmla="*/ 0 w 1823"/>
                <a:gd name="T3" fmla="*/ 1 h 1385"/>
                <a:gd name="T4" fmla="*/ 0 w 1823"/>
                <a:gd name="T5" fmla="*/ 1 h 1385"/>
                <a:gd name="T6" fmla="*/ 0 w 1823"/>
                <a:gd name="T7" fmla="*/ 1 h 1385"/>
                <a:gd name="T8" fmla="*/ 0 w 1823"/>
                <a:gd name="T9" fmla="*/ 1 h 1385"/>
                <a:gd name="T10" fmla="*/ 0 w 1823"/>
                <a:gd name="T11" fmla="*/ 1 h 1385"/>
                <a:gd name="T12" fmla="*/ 0 w 1823"/>
                <a:gd name="T13" fmla="*/ 1 h 1385"/>
                <a:gd name="T14" fmla="*/ 0 w 1823"/>
                <a:gd name="T15" fmla="*/ 1 h 1385"/>
                <a:gd name="T16" fmla="*/ 0 w 1823"/>
                <a:gd name="T17" fmla="*/ 1 h 1385"/>
                <a:gd name="T18" fmla="*/ 0 w 1823"/>
                <a:gd name="T19" fmla="*/ 1 h 1385"/>
                <a:gd name="T20" fmla="*/ 0 w 1823"/>
                <a:gd name="T21" fmla="*/ 1 h 1385"/>
                <a:gd name="T22" fmla="*/ 0 w 1823"/>
                <a:gd name="T23" fmla="*/ 1 h 1385"/>
                <a:gd name="T24" fmla="*/ 0 w 1823"/>
                <a:gd name="T25" fmla="*/ 1 h 1385"/>
                <a:gd name="T26" fmla="*/ 0 w 1823"/>
                <a:gd name="T27" fmla="*/ 1 h 1385"/>
                <a:gd name="T28" fmla="*/ 0 w 1823"/>
                <a:gd name="T29" fmla="*/ 1 h 1385"/>
                <a:gd name="T30" fmla="*/ 0 w 1823"/>
                <a:gd name="T31" fmla="*/ 1 h 1385"/>
                <a:gd name="T32" fmla="*/ 0 w 1823"/>
                <a:gd name="T33" fmla="*/ 1 h 1385"/>
                <a:gd name="T34" fmla="*/ 0 w 1823"/>
                <a:gd name="T35" fmla="*/ 1 h 1385"/>
                <a:gd name="T36" fmla="*/ 0 w 1823"/>
                <a:gd name="T37" fmla="*/ 1 h 1385"/>
                <a:gd name="T38" fmla="*/ 0 w 1823"/>
                <a:gd name="T39" fmla="*/ 1 h 1385"/>
                <a:gd name="T40" fmla="*/ 0 w 1823"/>
                <a:gd name="T41" fmla="*/ 1 h 1385"/>
                <a:gd name="T42" fmla="*/ 0 w 1823"/>
                <a:gd name="T43" fmla="*/ 1 h 1385"/>
                <a:gd name="T44" fmla="*/ 0 w 1823"/>
                <a:gd name="T45" fmla="*/ 1 h 1385"/>
                <a:gd name="T46" fmla="*/ 0 w 1823"/>
                <a:gd name="T47" fmla="*/ 1 h 1385"/>
                <a:gd name="T48" fmla="*/ 0 w 1823"/>
                <a:gd name="T49" fmla="*/ 1 h 1385"/>
                <a:gd name="T50" fmla="*/ 0 w 1823"/>
                <a:gd name="T51" fmla="*/ 1 h 1385"/>
                <a:gd name="T52" fmla="*/ 0 w 1823"/>
                <a:gd name="T53" fmla="*/ 1 h 1385"/>
                <a:gd name="T54" fmla="*/ 0 w 1823"/>
                <a:gd name="T55" fmla="*/ 1 h 1385"/>
                <a:gd name="T56" fmla="*/ 0 w 1823"/>
                <a:gd name="T57" fmla="*/ 1 h 1385"/>
                <a:gd name="T58" fmla="*/ 0 w 1823"/>
                <a:gd name="T59" fmla="*/ 1 h 1385"/>
                <a:gd name="T60" fmla="*/ 0 w 1823"/>
                <a:gd name="T61" fmla="*/ 1 h 1385"/>
                <a:gd name="T62" fmla="*/ 0 w 1823"/>
                <a:gd name="T63" fmla="*/ 0 h 1385"/>
                <a:gd name="T64" fmla="*/ 0 w 1823"/>
                <a:gd name="T65" fmla="*/ 1 h 1385"/>
                <a:gd name="T66" fmla="*/ 0 w 1823"/>
                <a:gd name="T67" fmla="*/ 1 h 1385"/>
                <a:gd name="T68" fmla="*/ 0 w 1823"/>
                <a:gd name="T69" fmla="*/ 1 h 1385"/>
                <a:gd name="T70" fmla="*/ 0 w 1823"/>
                <a:gd name="T71" fmla="*/ 1 h 1385"/>
                <a:gd name="T72" fmla="*/ 0 w 1823"/>
                <a:gd name="T73" fmla="*/ 1 h 1385"/>
                <a:gd name="T74" fmla="*/ 0 w 1823"/>
                <a:gd name="T75" fmla="*/ 1 h 1385"/>
                <a:gd name="T76" fmla="*/ 0 w 1823"/>
                <a:gd name="T77" fmla="*/ 1 h 1385"/>
                <a:gd name="T78" fmla="*/ 0 w 1823"/>
                <a:gd name="T79" fmla="*/ 1 h 1385"/>
                <a:gd name="T80" fmla="*/ 0 w 1823"/>
                <a:gd name="T81" fmla="*/ 1 h 1385"/>
                <a:gd name="T82" fmla="*/ 0 w 1823"/>
                <a:gd name="T83" fmla="*/ 1 h 1385"/>
                <a:gd name="T84" fmla="*/ 0 w 1823"/>
                <a:gd name="T85" fmla="*/ 1 h 1385"/>
                <a:gd name="T86" fmla="*/ 0 w 1823"/>
                <a:gd name="T87" fmla="*/ 1 h 1385"/>
                <a:gd name="T88" fmla="*/ 0 w 1823"/>
                <a:gd name="T89" fmla="*/ 1 h 1385"/>
                <a:gd name="T90" fmla="*/ 0 w 1823"/>
                <a:gd name="T91" fmla="*/ 1 h 1385"/>
                <a:gd name="T92" fmla="*/ 0 w 1823"/>
                <a:gd name="T93" fmla="*/ 1 h 1385"/>
                <a:gd name="T94" fmla="*/ 0 w 1823"/>
                <a:gd name="T95" fmla="*/ 1 h 1385"/>
                <a:gd name="T96" fmla="*/ 0 w 1823"/>
                <a:gd name="T97" fmla="*/ 1 h 1385"/>
                <a:gd name="T98" fmla="*/ 0 w 1823"/>
                <a:gd name="T99" fmla="*/ 1 h 1385"/>
                <a:gd name="T100" fmla="*/ 0 w 1823"/>
                <a:gd name="T101" fmla="*/ 1 h 1385"/>
                <a:gd name="T102" fmla="*/ 0 w 1823"/>
                <a:gd name="T103" fmla="*/ 1 h 1385"/>
                <a:gd name="T104" fmla="*/ 0 w 1823"/>
                <a:gd name="T105" fmla="*/ 1 h 1385"/>
                <a:gd name="T106" fmla="*/ 0 w 1823"/>
                <a:gd name="T107" fmla="*/ 1 h 1385"/>
                <a:gd name="T108" fmla="*/ 0 w 1823"/>
                <a:gd name="T109" fmla="*/ 1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85" name="Freeform 58"/>
            <p:cNvSpPr>
              <a:spLocks/>
            </p:cNvSpPr>
            <p:nvPr/>
          </p:nvSpPr>
          <p:spPr bwMode="gray">
            <a:xfrm>
              <a:off x="3157" y="3028"/>
              <a:ext cx="453" cy="398"/>
            </a:xfrm>
            <a:custGeom>
              <a:avLst/>
              <a:gdLst>
                <a:gd name="T0" fmla="*/ 0 w 907"/>
                <a:gd name="T1" fmla="*/ 1 h 796"/>
                <a:gd name="T2" fmla="*/ 0 w 907"/>
                <a:gd name="T3" fmla="*/ 1 h 796"/>
                <a:gd name="T4" fmla="*/ 0 w 907"/>
                <a:gd name="T5" fmla="*/ 1 h 796"/>
                <a:gd name="T6" fmla="*/ 0 w 907"/>
                <a:gd name="T7" fmla="*/ 1 h 796"/>
                <a:gd name="T8" fmla="*/ 0 w 907"/>
                <a:gd name="T9" fmla="*/ 1 h 796"/>
                <a:gd name="T10" fmla="*/ 0 w 907"/>
                <a:gd name="T11" fmla="*/ 1 h 796"/>
                <a:gd name="T12" fmla="*/ 0 w 907"/>
                <a:gd name="T13" fmla="*/ 1 h 796"/>
                <a:gd name="T14" fmla="*/ 0 w 907"/>
                <a:gd name="T15" fmla="*/ 1 h 796"/>
                <a:gd name="T16" fmla="*/ 0 w 907"/>
                <a:gd name="T17" fmla="*/ 1 h 796"/>
                <a:gd name="T18" fmla="*/ 0 w 907"/>
                <a:gd name="T19" fmla="*/ 1 h 796"/>
                <a:gd name="T20" fmla="*/ 0 w 907"/>
                <a:gd name="T21" fmla="*/ 1 h 796"/>
                <a:gd name="T22" fmla="*/ 0 w 907"/>
                <a:gd name="T23" fmla="*/ 1 h 796"/>
                <a:gd name="T24" fmla="*/ 0 w 907"/>
                <a:gd name="T25" fmla="*/ 1 h 796"/>
                <a:gd name="T26" fmla="*/ 0 w 907"/>
                <a:gd name="T27" fmla="*/ 1 h 796"/>
                <a:gd name="T28" fmla="*/ 0 w 907"/>
                <a:gd name="T29" fmla="*/ 1 h 796"/>
                <a:gd name="T30" fmla="*/ 0 w 907"/>
                <a:gd name="T31" fmla="*/ 1 h 796"/>
                <a:gd name="T32" fmla="*/ 0 w 907"/>
                <a:gd name="T33" fmla="*/ 1 h 796"/>
                <a:gd name="T34" fmla="*/ 0 w 907"/>
                <a:gd name="T35" fmla="*/ 1 h 796"/>
                <a:gd name="T36" fmla="*/ 0 w 907"/>
                <a:gd name="T37" fmla="*/ 1 h 796"/>
                <a:gd name="T38" fmla="*/ 0 w 907"/>
                <a:gd name="T39" fmla="*/ 1 h 796"/>
                <a:gd name="T40" fmla="*/ 0 w 907"/>
                <a:gd name="T41" fmla="*/ 1 h 796"/>
                <a:gd name="T42" fmla="*/ 0 w 907"/>
                <a:gd name="T43" fmla="*/ 1 h 796"/>
                <a:gd name="T44" fmla="*/ 0 w 907"/>
                <a:gd name="T45" fmla="*/ 1 h 796"/>
                <a:gd name="T46" fmla="*/ 0 w 907"/>
                <a:gd name="T47" fmla="*/ 1 h 796"/>
                <a:gd name="T48" fmla="*/ 0 w 907"/>
                <a:gd name="T49" fmla="*/ 1 h 796"/>
                <a:gd name="T50" fmla="*/ 0 w 907"/>
                <a:gd name="T51" fmla="*/ 1 h 796"/>
                <a:gd name="T52" fmla="*/ 0 w 907"/>
                <a:gd name="T53" fmla="*/ 1 h 796"/>
                <a:gd name="T54" fmla="*/ 0 w 907"/>
                <a:gd name="T55" fmla="*/ 1 h 796"/>
                <a:gd name="T56" fmla="*/ 0 w 907"/>
                <a:gd name="T57" fmla="*/ 1 h 796"/>
                <a:gd name="T58" fmla="*/ 0 w 907"/>
                <a:gd name="T59" fmla="*/ 1 h 796"/>
                <a:gd name="T60" fmla="*/ 0 w 907"/>
                <a:gd name="T61" fmla="*/ 1 h 796"/>
                <a:gd name="T62" fmla="*/ 0 w 907"/>
                <a:gd name="T63" fmla="*/ 1 h 796"/>
                <a:gd name="T64" fmla="*/ 0 w 907"/>
                <a:gd name="T65" fmla="*/ 1 h 796"/>
                <a:gd name="T66" fmla="*/ 0 w 907"/>
                <a:gd name="T67" fmla="*/ 1 h 796"/>
                <a:gd name="T68" fmla="*/ 0 w 907"/>
                <a:gd name="T69" fmla="*/ 1 h 796"/>
                <a:gd name="T70" fmla="*/ 0 w 907"/>
                <a:gd name="T71" fmla="*/ 1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86" name="Freeform 59"/>
            <p:cNvSpPr>
              <a:spLocks/>
            </p:cNvSpPr>
            <p:nvPr/>
          </p:nvSpPr>
          <p:spPr bwMode="gray">
            <a:xfrm>
              <a:off x="3157" y="3028"/>
              <a:ext cx="453" cy="398"/>
            </a:xfrm>
            <a:custGeom>
              <a:avLst/>
              <a:gdLst>
                <a:gd name="T0" fmla="*/ 0 w 907"/>
                <a:gd name="T1" fmla="*/ 1 h 796"/>
                <a:gd name="T2" fmla="*/ 0 w 907"/>
                <a:gd name="T3" fmla="*/ 1 h 796"/>
                <a:gd name="T4" fmla="*/ 0 w 907"/>
                <a:gd name="T5" fmla="*/ 1 h 796"/>
                <a:gd name="T6" fmla="*/ 0 w 907"/>
                <a:gd name="T7" fmla="*/ 1 h 796"/>
                <a:gd name="T8" fmla="*/ 0 w 907"/>
                <a:gd name="T9" fmla="*/ 1 h 796"/>
                <a:gd name="T10" fmla="*/ 0 w 907"/>
                <a:gd name="T11" fmla="*/ 1 h 796"/>
                <a:gd name="T12" fmla="*/ 0 w 907"/>
                <a:gd name="T13" fmla="*/ 1 h 796"/>
                <a:gd name="T14" fmla="*/ 0 w 907"/>
                <a:gd name="T15" fmla="*/ 1 h 796"/>
                <a:gd name="T16" fmla="*/ 0 w 907"/>
                <a:gd name="T17" fmla="*/ 1 h 796"/>
                <a:gd name="T18" fmla="*/ 0 w 907"/>
                <a:gd name="T19" fmla="*/ 1 h 796"/>
                <a:gd name="T20" fmla="*/ 0 w 907"/>
                <a:gd name="T21" fmla="*/ 1 h 796"/>
                <a:gd name="T22" fmla="*/ 0 w 907"/>
                <a:gd name="T23" fmla="*/ 1 h 796"/>
                <a:gd name="T24" fmla="*/ 0 w 907"/>
                <a:gd name="T25" fmla="*/ 1 h 796"/>
                <a:gd name="T26" fmla="*/ 0 w 907"/>
                <a:gd name="T27" fmla="*/ 1 h 796"/>
                <a:gd name="T28" fmla="*/ 0 w 907"/>
                <a:gd name="T29" fmla="*/ 1 h 796"/>
                <a:gd name="T30" fmla="*/ 0 w 907"/>
                <a:gd name="T31" fmla="*/ 1 h 796"/>
                <a:gd name="T32" fmla="*/ 0 w 907"/>
                <a:gd name="T33" fmla="*/ 1 h 796"/>
                <a:gd name="T34" fmla="*/ 0 w 907"/>
                <a:gd name="T35" fmla="*/ 1 h 796"/>
                <a:gd name="T36" fmla="*/ 0 w 907"/>
                <a:gd name="T37" fmla="*/ 1 h 796"/>
                <a:gd name="T38" fmla="*/ 0 w 907"/>
                <a:gd name="T39" fmla="*/ 1 h 796"/>
                <a:gd name="T40" fmla="*/ 0 w 907"/>
                <a:gd name="T41" fmla="*/ 1 h 796"/>
                <a:gd name="T42" fmla="*/ 0 w 907"/>
                <a:gd name="T43" fmla="*/ 1 h 796"/>
                <a:gd name="T44" fmla="*/ 0 w 907"/>
                <a:gd name="T45" fmla="*/ 1 h 796"/>
                <a:gd name="T46" fmla="*/ 0 w 907"/>
                <a:gd name="T47" fmla="*/ 1 h 796"/>
                <a:gd name="T48" fmla="*/ 0 w 907"/>
                <a:gd name="T49" fmla="*/ 1 h 796"/>
                <a:gd name="T50" fmla="*/ 0 w 907"/>
                <a:gd name="T51" fmla="*/ 1 h 796"/>
                <a:gd name="T52" fmla="*/ 0 w 907"/>
                <a:gd name="T53" fmla="*/ 1 h 796"/>
                <a:gd name="T54" fmla="*/ 0 w 907"/>
                <a:gd name="T55" fmla="*/ 1 h 796"/>
                <a:gd name="T56" fmla="*/ 0 w 907"/>
                <a:gd name="T57" fmla="*/ 1 h 796"/>
                <a:gd name="T58" fmla="*/ 0 w 907"/>
                <a:gd name="T59" fmla="*/ 1 h 796"/>
                <a:gd name="T60" fmla="*/ 0 w 907"/>
                <a:gd name="T61" fmla="*/ 1 h 796"/>
                <a:gd name="T62" fmla="*/ 0 w 907"/>
                <a:gd name="T63" fmla="*/ 1 h 796"/>
                <a:gd name="T64" fmla="*/ 0 w 907"/>
                <a:gd name="T65" fmla="*/ 1 h 796"/>
                <a:gd name="T66" fmla="*/ 0 w 907"/>
                <a:gd name="T67" fmla="*/ 1 h 796"/>
                <a:gd name="T68" fmla="*/ 0 w 907"/>
                <a:gd name="T69" fmla="*/ 1 h 796"/>
                <a:gd name="T70" fmla="*/ 0 w 907"/>
                <a:gd name="T71" fmla="*/ 1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87" name="Freeform 60"/>
            <p:cNvSpPr>
              <a:spLocks/>
            </p:cNvSpPr>
            <p:nvPr/>
          </p:nvSpPr>
          <p:spPr bwMode="gray">
            <a:xfrm>
              <a:off x="3566" y="2933"/>
              <a:ext cx="402" cy="458"/>
            </a:xfrm>
            <a:custGeom>
              <a:avLst/>
              <a:gdLst>
                <a:gd name="T0" fmla="*/ 0 w 805"/>
                <a:gd name="T1" fmla="*/ 0 h 917"/>
                <a:gd name="T2" fmla="*/ 0 w 805"/>
                <a:gd name="T3" fmla="*/ 0 h 917"/>
                <a:gd name="T4" fmla="*/ 0 w 805"/>
                <a:gd name="T5" fmla="*/ 0 h 917"/>
                <a:gd name="T6" fmla="*/ 0 w 805"/>
                <a:gd name="T7" fmla="*/ 0 h 917"/>
                <a:gd name="T8" fmla="*/ 0 w 805"/>
                <a:gd name="T9" fmla="*/ 0 h 917"/>
                <a:gd name="T10" fmla="*/ 0 w 805"/>
                <a:gd name="T11" fmla="*/ 0 h 917"/>
                <a:gd name="T12" fmla="*/ 0 w 805"/>
                <a:gd name="T13" fmla="*/ 0 h 917"/>
                <a:gd name="T14" fmla="*/ 0 w 805"/>
                <a:gd name="T15" fmla="*/ 0 h 917"/>
                <a:gd name="T16" fmla="*/ 0 w 805"/>
                <a:gd name="T17" fmla="*/ 0 h 917"/>
                <a:gd name="T18" fmla="*/ 0 w 805"/>
                <a:gd name="T19" fmla="*/ 0 h 917"/>
                <a:gd name="T20" fmla="*/ 0 w 805"/>
                <a:gd name="T21" fmla="*/ 0 h 917"/>
                <a:gd name="T22" fmla="*/ 0 w 805"/>
                <a:gd name="T23" fmla="*/ 0 h 917"/>
                <a:gd name="T24" fmla="*/ 0 w 805"/>
                <a:gd name="T25" fmla="*/ 0 h 917"/>
                <a:gd name="T26" fmla="*/ 0 w 805"/>
                <a:gd name="T27" fmla="*/ 0 h 917"/>
                <a:gd name="T28" fmla="*/ 0 w 805"/>
                <a:gd name="T29" fmla="*/ 0 h 917"/>
                <a:gd name="T30" fmla="*/ 0 w 805"/>
                <a:gd name="T31" fmla="*/ 0 h 917"/>
                <a:gd name="T32" fmla="*/ 0 w 805"/>
                <a:gd name="T33" fmla="*/ 0 h 917"/>
                <a:gd name="T34" fmla="*/ 0 w 805"/>
                <a:gd name="T35" fmla="*/ 0 h 917"/>
                <a:gd name="T36" fmla="*/ 0 w 805"/>
                <a:gd name="T37" fmla="*/ 0 h 917"/>
                <a:gd name="T38" fmla="*/ 0 w 805"/>
                <a:gd name="T39" fmla="*/ 0 h 917"/>
                <a:gd name="T40" fmla="*/ 0 w 805"/>
                <a:gd name="T41" fmla="*/ 0 h 917"/>
                <a:gd name="T42" fmla="*/ 0 w 805"/>
                <a:gd name="T43" fmla="*/ 0 h 917"/>
                <a:gd name="T44" fmla="*/ 0 w 805"/>
                <a:gd name="T45" fmla="*/ 0 h 917"/>
                <a:gd name="T46" fmla="*/ 0 w 805"/>
                <a:gd name="T47" fmla="*/ 0 h 917"/>
                <a:gd name="T48" fmla="*/ 0 w 805"/>
                <a:gd name="T49" fmla="*/ 0 h 917"/>
                <a:gd name="T50" fmla="*/ 0 w 805"/>
                <a:gd name="T51" fmla="*/ 0 h 917"/>
                <a:gd name="T52" fmla="*/ 0 w 805"/>
                <a:gd name="T53" fmla="*/ 0 h 917"/>
                <a:gd name="T54" fmla="*/ 0 w 805"/>
                <a:gd name="T55" fmla="*/ 0 h 917"/>
                <a:gd name="T56" fmla="*/ 0 w 805"/>
                <a:gd name="T57" fmla="*/ 0 h 917"/>
                <a:gd name="T58" fmla="*/ 0 w 805"/>
                <a:gd name="T59" fmla="*/ 0 h 917"/>
                <a:gd name="T60" fmla="*/ 0 w 805"/>
                <a:gd name="T61" fmla="*/ 0 h 917"/>
                <a:gd name="T62" fmla="*/ 0 w 805"/>
                <a:gd name="T63" fmla="*/ 0 h 917"/>
                <a:gd name="T64" fmla="*/ 0 w 805"/>
                <a:gd name="T65" fmla="*/ 0 h 917"/>
                <a:gd name="T66" fmla="*/ 0 w 805"/>
                <a:gd name="T67" fmla="*/ 0 h 917"/>
                <a:gd name="T68" fmla="*/ 0 w 805"/>
                <a:gd name="T69" fmla="*/ 0 h 917"/>
                <a:gd name="T70" fmla="*/ 0 w 805"/>
                <a:gd name="T71" fmla="*/ 0 h 917"/>
                <a:gd name="T72" fmla="*/ 0 w 805"/>
                <a:gd name="T73" fmla="*/ 0 h 917"/>
                <a:gd name="T74" fmla="*/ 0 w 805"/>
                <a:gd name="T75" fmla="*/ 0 h 917"/>
                <a:gd name="T76" fmla="*/ 0 w 805"/>
                <a:gd name="T77" fmla="*/ 0 h 917"/>
                <a:gd name="T78" fmla="*/ 0 w 805"/>
                <a:gd name="T79" fmla="*/ 0 h 917"/>
                <a:gd name="T80" fmla="*/ 0 w 805"/>
                <a:gd name="T81" fmla="*/ 0 h 917"/>
                <a:gd name="T82" fmla="*/ 0 w 805"/>
                <a:gd name="T83" fmla="*/ 0 h 917"/>
                <a:gd name="T84" fmla="*/ 0 w 805"/>
                <a:gd name="T85" fmla="*/ 0 h 917"/>
                <a:gd name="T86" fmla="*/ 0 w 805"/>
                <a:gd name="T87" fmla="*/ 0 h 917"/>
                <a:gd name="T88" fmla="*/ 0 w 805"/>
                <a:gd name="T89" fmla="*/ 0 h 917"/>
                <a:gd name="T90" fmla="*/ 0 w 805"/>
                <a:gd name="T91" fmla="*/ 0 h 917"/>
                <a:gd name="T92" fmla="*/ 0 w 805"/>
                <a:gd name="T93" fmla="*/ 0 h 917"/>
                <a:gd name="T94" fmla="*/ 0 w 805"/>
                <a:gd name="T95" fmla="*/ 0 h 917"/>
                <a:gd name="T96" fmla="*/ 0 w 805"/>
                <a:gd name="T97" fmla="*/ 0 h 917"/>
                <a:gd name="T98" fmla="*/ 0 w 805"/>
                <a:gd name="T99" fmla="*/ 0 h 917"/>
                <a:gd name="T100" fmla="*/ 0 w 805"/>
                <a:gd name="T101" fmla="*/ 0 h 917"/>
                <a:gd name="T102" fmla="*/ 0 w 805"/>
                <a:gd name="T103" fmla="*/ 0 h 917"/>
                <a:gd name="T104" fmla="*/ 0 w 805"/>
                <a:gd name="T105" fmla="*/ 0 h 917"/>
                <a:gd name="T106" fmla="*/ 0 w 805"/>
                <a:gd name="T107" fmla="*/ 0 h 917"/>
                <a:gd name="T108" fmla="*/ 0 w 805"/>
                <a:gd name="T109" fmla="*/ 0 h 917"/>
                <a:gd name="T110" fmla="*/ 0 w 805"/>
                <a:gd name="T111" fmla="*/ 0 h 917"/>
                <a:gd name="T112" fmla="*/ 0 w 805"/>
                <a:gd name="T113" fmla="*/ 0 h 917"/>
                <a:gd name="T114" fmla="*/ 0 w 805"/>
                <a:gd name="T115" fmla="*/ 0 h 917"/>
                <a:gd name="T116" fmla="*/ 0 w 805"/>
                <a:gd name="T117" fmla="*/ 0 h 917"/>
                <a:gd name="T118" fmla="*/ 0 w 805"/>
                <a:gd name="T119" fmla="*/ 0 h 917"/>
                <a:gd name="T120" fmla="*/ 0 w 805"/>
                <a:gd name="T121" fmla="*/ 0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88" name="Freeform 61"/>
            <p:cNvSpPr>
              <a:spLocks/>
            </p:cNvSpPr>
            <p:nvPr/>
          </p:nvSpPr>
          <p:spPr bwMode="gray">
            <a:xfrm>
              <a:off x="3566" y="2933"/>
              <a:ext cx="402" cy="458"/>
            </a:xfrm>
            <a:custGeom>
              <a:avLst/>
              <a:gdLst>
                <a:gd name="T0" fmla="*/ 0 w 805"/>
                <a:gd name="T1" fmla="*/ 0 h 917"/>
                <a:gd name="T2" fmla="*/ 0 w 805"/>
                <a:gd name="T3" fmla="*/ 0 h 917"/>
                <a:gd name="T4" fmla="*/ 0 w 805"/>
                <a:gd name="T5" fmla="*/ 0 h 917"/>
                <a:gd name="T6" fmla="*/ 0 w 805"/>
                <a:gd name="T7" fmla="*/ 0 h 917"/>
                <a:gd name="T8" fmla="*/ 0 w 805"/>
                <a:gd name="T9" fmla="*/ 0 h 917"/>
                <a:gd name="T10" fmla="*/ 0 w 805"/>
                <a:gd name="T11" fmla="*/ 0 h 917"/>
                <a:gd name="T12" fmla="*/ 0 w 805"/>
                <a:gd name="T13" fmla="*/ 0 h 917"/>
                <a:gd name="T14" fmla="*/ 0 w 805"/>
                <a:gd name="T15" fmla="*/ 0 h 917"/>
                <a:gd name="T16" fmla="*/ 0 w 805"/>
                <a:gd name="T17" fmla="*/ 0 h 917"/>
                <a:gd name="T18" fmla="*/ 0 w 805"/>
                <a:gd name="T19" fmla="*/ 0 h 917"/>
                <a:gd name="T20" fmla="*/ 0 w 805"/>
                <a:gd name="T21" fmla="*/ 0 h 917"/>
                <a:gd name="T22" fmla="*/ 0 w 805"/>
                <a:gd name="T23" fmla="*/ 0 h 917"/>
                <a:gd name="T24" fmla="*/ 0 w 805"/>
                <a:gd name="T25" fmla="*/ 0 h 917"/>
                <a:gd name="T26" fmla="*/ 0 w 805"/>
                <a:gd name="T27" fmla="*/ 0 h 917"/>
                <a:gd name="T28" fmla="*/ 0 w 805"/>
                <a:gd name="T29" fmla="*/ 0 h 917"/>
                <a:gd name="T30" fmla="*/ 0 w 805"/>
                <a:gd name="T31" fmla="*/ 0 h 917"/>
                <a:gd name="T32" fmla="*/ 0 w 805"/>
                <a:gd name="T33" fmla="*/ 0 h 917"/>
                <a:gd name="T34" fmla="*/ 0 w 805"/>
                <a:gd name="T35" fmla="*/ 0 h 917"/>
                <a:gd name="T36" fmla="*/ 0 w 805"/>
                <a:gd name="T37" fmla="*/ 0 h 917"/>
                <a:gd name="T38" fmla="*/ 0 w 805"/>
                <a:gd name="T39" fmla="*/ 0 h 917"/>
                <a:gd name="T40" fmla="*/ 0 w 805"/>
                <a:gd name="T41" fmla="*/ 0 h 917"/>
                <a:gd name="T42" fmla="*/ 0 w 805"/>
                <a:gd name="T43" fmla="*/ 0 h 917"/>
                <a:gd name="T44" fmla="*/ 0 w 805"/>
                <a:gd name="T45" fmla="*/ 0 h 917"/>
                <a:gd name="T46" fmla="*/ 0 w 805"/>
                <a:gd name="T47" fmla="*/ 0 h 917"/>
                <a:gd name="T48" fmla="*/ 0 w 805"/>
                <a:gd name="T49" fmla="*/ 0 h 917"/>
                <a:gd name="T50" fmla="*/ 0 w 805"/>
                <a:gd name="T51" fmla="*/ 0 h 917"/>
                <a:gd name="T52" fmla="*/ 0 w 805"/>
                <a:gd name="T53" fmla="*/ 0 h 917"/>
                <a:gd name="T54" fmla="*/ 0 w 805"/>
                <a:gd name="T55" fmla="*/ 0 h 917"/>
                <a:gd name="T56" fmla="*/ 0 w 805"/>
                <a:gd name="T57" fmla="*/ 0 h 917"/>
                <a:gd name="T58" fmla="*/ 0 w 805"/>
                <a:gd name="T59" fmla="*/ 0 h 917"/>
                <a:gd name="T60" fmla="*/ 0 w 805"/>
                <a:gd name="T61" fmla="*/ 0 h 917"/>
                <a:gd name="T62" fmla="*/ 0 w 805"/>
                <a:gd name="T63" fmla="*/ 0 h 917"/>
                <a:gd name="T64" fmla="*/ 0 w 805"/>
                <a:gd name="T65" fmla="*/ 0 h 917"/>
                <a:gd name="T66" fmla="*/ 0 w 805"/>
                <a:gd name="T67" fmla="*/ 0 h 917"/>
                <a:gd name="T68" fmla="*/ 0 w 805"/>
                <a:gd name="T69" fmla="*/ 0 h 917"/>
                <a:gd name="T70" fmla="*/ 0 w 805"/>
                <a:gd name="T71" fmla="*/ 0 h 917"/>
                <a:gd name="T72" fmla="*/ 0 w 805"/>
                <a:gd name="T73" fmla="*/ 0 h 917"/>
                <a:gd name="T74" fmla="*/ 0 w 805"/>
                <a:gd name="T75" fmla="*/ 0 h 917"/>
                <a:gd name="T76" fmla="*/ 0 w 805"/>
                <a:gd name="T77" fmla="*/ 0 h 917"/>
                <a:gd name="T78" fmla="*/ 0 w 805"/>
                <a:gd name="T79" fmla="*/ 0 h 917"/>
                <a:gd name="T80" fmla="*/ 0 w 805"/>
                <a:gd name="T81" fmla="*/ 0 h 917"/>
                <a:gd name="T82" fmla="*/ 0 w 805"/>
                <a:gd name="T83" fmla="*/ 0 h 917"/>
                <a:gd name="T84" fmla="*/ 0 w 805"/>
                <a:gd name="T85" fmla="*/ 0 h 917"/>
                <a:gd name="T86" fmla="*/ 0 w 805"/>
                <a:gd name="T87" fmla="*/ 0 h 917"/>
                <a:gd name="T88" fmla="*/ 0 w 805"/>
                <a:gd name="T89" fmla="*/ 0 h 917"/>
                <a:gd name="T90" fmla="*/ 0 w 805"/>
                <a:gd name="T91" fmla="*/ 0 h 917"/>
                <a:gd name="T92" fmla="*/ 0 w 805"/>
                <a:gd name="T93" fmla="*/ 0 h 917"/>
                <a:gd name="T94" fmla="*/ 0 w 805"/>
                <a:gd name="T95" fmla="*/ 0 h 917"/>
                <a:gd name="T96" fmla="*/ 0 w 805"/>
                <a:gd name="T97" fmla="*/ 0 h 917"/>
                <a:gd name="T98" fmla="*/ 0 w 805"/>
                <a:gd name="T99" fmla="*/ 0 h 917"/>
                <a:gd name="T100" fmla="*/ 0 w 805"/>
                <a:gd name="T101" fmla="*/ 0 h 917"/>
                <a:gd name="T102" fmla="*/ 0 w 805"/>
                <a:gd name="T103" fmla="*/ 0 h 917"/>
                <a:gd name="T104" fmla="*/ 0 w 805"/>
                <a:gd name="T105" fmla="*/ 0 h 917"/>
                <a:gd name="T106" fmla="*/ 0 w 805"/>
                <a:gd name="T107" fmla="*/ 0 h 917"/>
                <a:gd name="T108" fmla="*/ 0 w 805"/>
                <a:gd name="T109" fmla="*/ 0 h 917"/>
                <a:gd name="T110" fmla="*/ 0 w 805"/>
                <a:gd name="T111" fmla="*/ 0 h 917"/>
                <a:gd name="T112" fmla="*/ 0 w 805"/>
                <a:gd name="T113" fmla="*/ 0 h 917"/>
                <a:gd name="T114" fmla="*/ 0 w 805"/>
                <a:gd name="T115" fmla="*/ 0 h 917"/>
                <a:gd name="T116" fmla="*/ 0 w 805"/>
                <a:gd name="T117" fmla="*/ 0 h 917"/>
                <a:gd name="T118" fmla="*/ 0 w 805"/>
                <a:gd name="T119" fmla="*/ 0 h 917"/>
                <a:gd name="T120" fmla="*/ 0 w 805"/>
                <a:gd name="T121" fmla="*/ 0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89" name="Freeform 62"/>
            <p:cNvSpPr>
              <a:spLocks/>
            </p:cNvSpPr>
            <p:nvPr/>
          </p:nvSpPr>
          <p:spPr bwMode="gray">
            <a:xfrm>
              <a:off x="3908" y="2887"/>
              <a:ext cx="356" cy="491"/>
            </a:xfrm>
            <a:custGeom>
              <a:avLst/>
              <a:gdLst>
                <a:gd name="T0" fmla="*/ 1 w 711"/>
                <a:gd name="T1" fmla="*/ 1 h 982"/>
                <a:gd name="T2" fmla="*/ 1 w 711"/>
                <a:gd name="T3" fmla="*/ 1 h 982"/>
                <a:gd name="T4" fmla="*/ 1 w 711"/>
                <a:gd name="T5" fmla="*/ 1 h 982"/>
                <a:gd name="T6" fmla="*/ 1 w 711"/>
                <a:gd name="T7" fmla="*/ 1 h 982"/>
                <a:gd name="T8" fmla="*/ 1 w 711"/>
                <a:gd name="T9" fmla="*/ 1 h 982"/>
                <a:gd name="T10" fmla="*/ 1 w 711"/>
                <a:gd name="T11" fmla="*/ 1 h 982"/>
                <a:gd name="T12" fmla="*/ 0 w 711"/>
                <a:gd name="T13" fmla="*/ 1 h 982"/>
                <a:gd name="T14" fmla="*/ 1 w 711"/>
                <a:gd name="T15" fmla="*/ 1 h 982"/>
                <a:gd name="T16" fmla="*/ 1 w 711"/>
                <a:gd name="T17" fmla="*/ 1 h 982"/>
                <a:gd name="T18" fmla="*/ 1 w 711"/>
                <a:gd name="T19" fmla="*/ 1 h 982"/>
                <a:gd name="T20" fmla="*/ 1 w 711"/>
                <a:gd name="T21" fmla="*/ 1 h 982"/>
                <a:gd name="T22" fmla="*/ 1 w 711"/>
                <a:gd name="T23" fmla="*/ 1 h 982"/>
                <a:gd name="T24" fmla="*/ 1 w 711"/>
                <a:gd name="T25" fmla="*/ 1 h 982"/>
                <a:gd name="T26" fmla="*/ 1 w 711"/>
                <a:gd name="T27" fmla="*/ 1 h 982"/>
                <a:gd name="T28" fmla="*/ 1 w 711"/>
                <a:gd name="T29" fmla="*/ 1 h 982"/>
                <a:gd name="T30" fmla="*/ 1 w 711"/>
                <a:gd name="T31" fmla="*/ 1 h 982"/>
                <a:gd name="T32" fmla="*/ 1 w 711"/>
                <a:gd name="T33" fmla="*/ 1 h 982"/>
                <a:gd name="T34" fmla="*/ 1 w 711"/>
                <a:gd name="T35" fmla="*/ 1 h 982"/>
                <a:gd name="T36" fmla="*/ 1 w 711"/>
                <a:gd name="T37" fmla="*/ 1 h 982"/>
                <a:gd name="T38" fmla="*/ 1 w 711"/>
                <a:gd name="T39" fmla="*/ 1 h 982"/>
                <a:gd name="T40" fmla="*/ 1 w 711"/>
                <a:gd name="T41" fmla="*/ 1 h 982"/>
                <a:gd name="T42" fmla="*/ 1 w 711"/>
                <a:gd name="T43" fmla="*/ 1 h 982"/>
                <a:gd name="T44" fmla="*/ 1 w 711"/>
                <a:gd name="T45" fmla="*/ 1 h 982"/>
                <a:gd name="T46" fmla="*/ 1 w 711"/>
                <a:gd name="T47" fmla="*/ 1 h 982"/>
                <a:gd name="T48" fmla="*/ 1 w 711"/>
                <a:gd name="T49" fmla="*/ 1 h 982"/>
                <a:gd name="T50" fmla="*/ 1 w 711"/>
                <a:gd name="T51" fmla="*/ 1 h 982"/>
                <a:gd name="T52" fmla="*/ 1 w 711"/>
                <a:gd name="T53" fmla="*/ 1 h 982"/>
                <a:gd name="T54" fmla="*/ 1 w 711"/>
                <a:gd name="T55" fmla="*/ 1 h 982"/>
                <a:gd name="T56" fmla="*/ 1 w 711"/>
                <a:gd name="T57" fmla="*/ 1 h 982"/>
                <a:gd name="T58" fmla="*/ 1 w 711"/>
                <a:gd name="T59" fmla="*/ 1 h 982"/>
                <a:gd name="T60" fmla="*/ 1 w 711"/>
                <a:gd name="T61" fmla="*/ 1 h 982"/>
                <a:gd name="T62" fmla="*/ 1 w 711"/>
                <a:gd name="T63" fmla="*/ 1 h 982"/>
                <a:gd name="T64" fmla="*/ 1 w 711"/>
                <a:gd name="T65" fmla="*/ 1 h 982"/>
                <a:gd name="T66" fmla="*/ 1 w 711"/>
                <a:gd name="T67" fmla="*/ 1 h 982"/>
                <a:gd name="T68" fmla="*/ 1 w 711"/>
                <a:gd name="T69" fmla="*/ 1 h 982"/>
                <a:gd name="T70" fmla="*/ 1 w 711"/>
                <a:gd name="T71" fmla="*/ 1 h 982"/>
                <a:gd name="T72" fmla="*/ 1 w 711"/>
                <a:gd name="T73" fmla="*/ 1 h 982"/>
                <a:gd name="T74" fmla="*/ 1 w 711"/>
                <a:gd name="T75" fmla="*/ 1 h 982"/>
                <a:gd name="T76" fmla="*/ 1 w 711"/>
                <a:gd name="T77" fmla="*/ 1 h 982"/>
                <a:gd name="T78" fmla="*/ 1 w 711"/>
                <a:gd name="T79" fmla="*/ 1 h 982"/>
                <a:gd name="T80" fmla="*/ 1 w 711"/>
                <a:gd name="T81" fmla="*/ 1 h 982"/>
                <a:gd name="T82" fmla="*/ 1 w 711"/>
                <a:gd name="T83" fmla="*/ 1 h 982"/>
                <a:gd name="T84" fmla="*/ 1 w 711"/>
                <a:gd name="T85" fmla="*/ 1 h 982"/>
                <a:gd name="T86" fmla="*/ 1 w 711"/>
                <a:gd name="T87" fmla="*/ 1 h 982"/>
                <a:gd name="T88" fmla="*/ 1 w 711"/>
                <a:gd name="T89" fmla="*/ 1 h 982"/>
                <a:gd name="T90" fmla="*/ 1 w 711"/>
                <a:gd name="T91" fmla="*/ 1 h 982"/>
                <a:gd name="T92" fmla="*/ 1 w 711"/>
                <a:gd name="T93" fmla="*/ 1 h 982"/>
                <a:gd name="T94" fmla="*/ 1 w 711"/>
                <a:gd name="T95" fmla="*/ 0 h 982"/>
                <a:gd name="T96" fmla="*/ 1 w 711"/>
                <a:gd name="T97" fmla="*/ 1 h 982"/>
                <a:gd name="T98" fmla="*/ 1 w 711"/>
                <a:gd name="T99" fmla="*/ 1 h 982"/>
                <a:gd name="T100" fmla="*/ 1 w 711"/>
                <a:gd name="T101" fmla="*/ 1 h 982"/>
                <a:gd name="T102" fmla="*/ 1 w 711"/>
                <a:gd name="T103" fmla="*/ 1 h 982"/>
                <a:gd name="T104" fmla="*/ 1 w 711"/>
                <a:gd name="T105" fmla="*/ 1 h 982"/>
                <a:gd name="T106" fmla="*/ 1 w 711"/>
                <a:gd name="T107" fmla="*/ 1 h 982"/>
                <a:gd name="T108" fmla="*/ 1 w 711"/>
                <a:gd name="T109" fmla="*/ 1 h 982"/>
                <a:gd name="T110" fmla="*/ 1 w 711"/>
                <a:gd name="T111" fmla="*/ 1 h 982"/>
                <a:gd name="T112" fmla="*/ 1 w 711"/>
                <a:gd name="T113" fmla="*/ 1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90" name="Freeform 63"/>
            <p:cNvSpPr>
              <a:spLocks/>
            </p:cNvSpPr>
            <p:nvPr/>
          </p:nvSpPr>
          <p:spPr bwMode="gray">
            <a:xfrm>
              <a:off x="3908" y="2887"/>
              <a:ext cx="356" cy="491"/>
            </a:xfrm>
            <a:custGeom>
              <a:avLst/>
              <a:gdLst>
                <a:gd name="T0" fmla="*/ 1 w 711"/>
                <a:gd name="T1" fmla="*/ 1 h 982"/>
                <a:gd name="T2" fmla="*/ 1 w 711"/>
                <a:gd name="T3" fmla="*/ 1 h 982"/>
                <a:gd name="T4" fmla="*/ 1 w 711"/>
                <a:gd name="T5" fmla="*/ 1 h 982"/>
                <a:gd name="T6" fmla="*/ 1 w 711"/>
                <a:gd name="T7" fmla="*/ 1 h 982"/>
                <a:gd name="T8" fmla="*/ 1 w 711"/>
                <a:gd name="T9" fmla="*/ 1 h 982"/>
                <a:gd name="T10" fmla="*/ 1 w 711"/>
                <a:gd name="T11" fmla="*/ 1 h 982"/>
                <a:gd name="T12" fmla="*/ 0 w 711"/>
                <a:gd name="T13" fmla="*/ 1 h 982"/>
                <a:gd name="T14" fmla="*/ 1 w 711"/>
                <a:gd name="T15" fmla="*/ 1 h 982"/>
                <a:gd name="T16" fmla="*/ 1 w 711"/>
                <a:gd name="T17" fmla="*/ 1 h 982"/>
                <a:gd name="T18" fmla="*/ 1 w 711"/>
                <a:gd name="T19" fmla="*/ 1 h 982"/>
                <a:gd name="T20" fmla="*/ 1 w 711"/>
                <a:gd name="T21" fmla="*/ 1 h 982"/>
                <a:gd name="T22" fmla="*/ 1 w 711"/>
                <a:gd name="T23" fmla="*/ 1 h 982"/>
                <a:gd name="T24" fmla="*/ 1 w 711"/>
                <a:gd name="T25" fmla="*/ 1 h 982"/>
                <a:gd name="T26" fmla="*/ 1 w 711"/>
                <a:gd name="T27" fmla="*/ 1 h 982"/>
                <a:gd name="T28" fmla="*/ 1 w 711"/>
                <a:gd name="T29" fmla="*/ 1 h 982"/>
                <a:gd name="T30" fmla="*/ 1 w 711"/>
                <a:gd name="T31" fmla="*/ 1 h 982"/>
                <a:gd name="T32" fmla="*/ 1 w 711"/>
                <a:gd name="T33" fmla="*/ 1 h 982"/>
                <a:gd name="T34" fmla="*/ 1 w 711"/>
                <a:gd name="T35" fmla="*/ 1 h 982"/>
                <a:gd name="T36" fmla="*/ 1 w 711"/>
                <a:gd name="T37" fmla="*/ 1 h 982"/>
                <a:gd name="T38" fmla="*/ 1 w 711"/>
                <a:gd name="T39" fmla="*/ 1 h 982"/>
                <a:gd name="T40" fmla="*/ 1 w 711"/>
                <a:gd name="T41" fmla="*/ 1 h 982"/>
                <a:gd name="T42" fmla="*/ 1 w 711"/>
                <a:gd name="T43" fmla="*/ 1 h 982"/>
                <a:gd name="T44" fmla="*/ 1 w 711"/>
                <a:gd name="T45" fmla="*/ 1 h 982"/>
                <a:gd name="T46" fmla="*/ 1 w 711"/>
                <a:gd name="T47" fmla="*/ 1 h 982"/>
                <a:gd name="T48" fmla="*/ 1 w 711"/>
                <a:gd name="T49" fmla="*/ 1 h 982"/>
                <a:gd name="T50" fmla="*/ 1 w 711"/>
                <a:gd name="T51" fmla="*/ 1 h 982"/>
                <a:gd name="T52" fmla="*/ 1 w 711"/>
                <a:gd name="T53" fmla="*/ 1 h 982"/>
                <a:gd name="T54" fmla="*/ 1 w 711"/>
                <a:gd name="T55" fmla="*/ 1 h 982"/>
                <a:gd name="T56" fmla="*/ 1 w 711"/>
                <a:gd name="T57" fmla="*/ 1 h 982"/>
                <a:gd name="T58" fmla="*/ 1 w 711"/>
                <a:gd name="T59" fmla="*/ 1 h 982"/>
                <a:gd name="T60" fmla="*/ 1 w 711"/>
                <a:gd name="T61" fmla="*/ 1 h 982"/>
                <a:gd name="T62" fmla="*/ 1 w 711"/>
                <a:gd name="T63" fmla="*/ 1 h 982"/>
                <a:gd name="T64" fmla="*/ 1 w 711"/>
                <a:gd name="T65" fmla="*/ 1 h 982"/>
                <a:gd name="T66" fmla="*/ 1 w 711"/>
                <a:gd name="T67" fmla="*/ 1 h 982"/>
                <a:gd name="T68" fmla="*/ 1 w 711"/>
                <a:gd name="T69" fmla="*/ 1 h 982"/>
                <a:gd name="T70" fmla="*/ 1 w 711"/>
                <a:gd name="T71" fmla="*/ 1 h 982"/>
                <a:gd name="T72" fmla="*/ 1 w 711"/>
                <a:gd name="T73" fmla="*/ 1 h 982"/>
                <a:gd name="T74" fmla="*/ 1 w 711"/>
                <a:gd name="T75" fmla="*/ 1 h 982"/>
                <a:gd name="T76" fmla="*/ 1 w 711"/>
                <a:gd name="T77" fmla="*/ 1 h 982"/>
                <a:gd name="T78" fmla="*/ 1 w 711"/>
                <a:gd name="T79" fmla="*/ 1 h 982"/>
                <a:gd name="T80" fmla="*/ 1 w 711"/>
                <a:gd name="T81" fmla="*/ 1 h 982"/>
                <a:gd name="T82" fmla="*/ 1 w 711"/>
                <a:gd name="T83" fmla="*/ 1 h 982"/>
                <a:gd name="T84" fmla="*/ 1 w 711"/>
                <a:gd name="T85" fmla="*/ 1 h 982"/>
                <a:gd name="T86" fmla="*/ 1 w 711"/>
                <a:gd name="T87" fmla="*/ 1 h 982"/>
                <a:gd name="T88" fmla="*/ 1 w 711"/>
                <a:gd name="T89" fmla="*/ 1 h 982"/>
                <a:gd name="T90" fmla="*/ 1 w 711"/>
                <a:gd name="T91" fmla="*/ 1 h 982"/>
                <a:gd name="T92" fmla="*/ 1 w 711"/>
                <a:gd name="T93" fmla="*/ 1 h 982"/>
                <a:gd name="T94" fmla="*/ 1 w 711"/>
                <a:gd name="T95" fmla="*/ 0 h 982"/>
                <a:gd name="T96" fmla="*/ 1 w 711"/>
                <a:gd name="T97" fmla="*/ 1 h 982"/>
                <a:gd name="T98" fmla="*/ 1 w 711"/>
                <a:gd name="T99" fmla="*/ 1 h 982"/>
                <a:gd name="T100" fmla="*/ 1 w 711"/>
                <a:gd name="T101" fmla="*/ 1 h 982"/>
                <a:gd name="T102" fmla="*/ 1 w 711"/>
                <a:gd name="T103" fmla="*/ 1 h 982"/>
                <a:gd name="T104" fmla="*/ 1 w 711"/>
                <a:gd name="T105" fmla="*/ 1 h 982"/>
                <a:gd name="T106" fmla="*/ 1 w 711"/>
                <a:gd name="T107" fmla="*/ 1 h 982"/>
                <a:gd name="T108" fmla="*/ 1 w 711"/>
                <a:gd name="T109" fmla="*/ 1 h 982"/>
                <a:gd name="T110" fmla="*/ 1 w 711"/>
                <a:gd name="T111" fmla="*/ 1 h 982"/>
                <a:gd name="T112" fmla="*/ 1 w 711"/>
                <a:gd name="T113" fmla="*/ 1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91" name="Freeform 64"/>
            <p:cNvSpPr>
              <a:spLocks/>
            </p:cNvSpPr>
            <p:nvPr/>
          </p:nvSpPr>
          <p:spPr bwMode="gray">
            <a:xfrm>
              <a:off x="3949" y="2480"/>
              <a:ext cx="361" cy="447"/>
            </a:xfrm>
            <a:custGeom>
              <a:avLst/>
              <a:gdLst>
                <a:gd name="T0" fmla="*/ 1 w 722"/>
                <a:gd name="T1" fmla="*/ 1 h 894"/>
                <a:gd name="T2" fmla="*/ 1 w 722"/>
                <a:gd name="T3" fmla="*/ 1 h 894"/>
                <a:gd name="T4" fmla="*/ 1 w 722"/>
                <a:gd name="T5" fmla="*/ 1 h 894"/>
                <a:gd name="T6" fmla="*/ 1 w 722"/>
                <a:gd name="T7" fmla="*/ 1 h 894"/>
                <a:gd name="T8" fmla="*/ 1 w 722"/>
                <a:gd name="T9" fmla="*/ 1 h 894"/>
                <a:gd name="T10" fmla="*/ 1 w 722"/>
                <a:gd name="T11" fmla="*/ 1 h 894"/>
                <a:gd name="T12" fmla="*/ 1 w 722"/>
                <a:gd name="T13" fmla="*/ 1 h 894"/>
                <a:gd name="T14" fmla="*/ 1 w 722"/>
                <a:gd name="T15" fmla="*/ 1 h 894"/>
                <a:gd name="T16" fmla="*/ 1 w 722"/>
                <a:gd name="T17" fmla="*/ 1 h 894"/>
                <a:gd name="T18" fmla="*/ 1 w 722"/>
                <a:gd name="T19" fmla="*/ 1 h 894"/>
                <a:gd name="T20" fmla="*/ 1 w 722"/>
                <a:gd name="T21" fmla="*/ 1 h 894"/>
                <a:gd name="T22" fmla="*/ 1 w 722"/>
                <a:gd name="T23" fmla="*/ 1 h 894"/>
                <a:gd name="T24" fmla="*/ 1 w 722"/>
                <a:gd name="T25" fmla="*/ 1 h 894"/>
                <a:gd name="T26" fmla="*/ 1 w 722"/>
                <a:gd name="T27" fmla="*/ 1 h 894"/>
                <a:gd name="T28" fmla="*/ 1 w 722"/>
                <a:gd name="T29" fmla="*/ 1 h 894"/>
                <a:gd name="T30" fmla="*/ 1 w 722"/>
                <a:gd name="T31" fmla="*/ 1 h 894"/>
                <a:gd name="T32" fmla="*/ 1 w 722"/>
                <a:gd name="T33" fmla="*/ 1 h 894"/>
                <a:gd name="T34" fmla="*/ 1 w 722"/>
                <a:gd name="T35" fmla="*/ 1 h 894"/>
                <a:gd name="T36" fmla="*/ 1 w 722"/>
                <a:gd name="T37" fmla="*/ 1 h 894"/>
                <a:gd name="T38" fmla="*/ 1 w 722"/>
                <a:gd name="T39" fmla="*/ 1 h 894"/>
                <a:gd name="T40" fmla="*/ 1 w 722"/>
                <a:gd name="T41" fmla="*/ 1 h 894"/>
                <a:gd name="T42" fmla="*/ 1 w 722"/>
                <a:gd name="T43" fmla="*/ 1 h 894"/>
                <a:gd name="T44" fmla="*/ 1 w 722"/>
                <a:gd name="T45" fmla="*/ 1 h 894"/>
                <a:gd name="T46" fmla="*/ 1 w 722"/>
                <a:gd name="T47" fmla="*/ 1 h 894"/>
                <a:gd name="T48" fmla="*/ 1 w 722"/>
                <a:gd name="T49" fmla="*/ 1 h 894"/>
                <a:gd name="T50" fmla="*/ 1 w 722"/>
                <a:gd name="T51" fmla="*/ 1 h 894"/>
                <a:gd name="T52" fmla="*/ 1 w 722"/>
                <a:gd name="T53" fmla="*/ 1 h 894"/>
                <a:gd name="T54" fmla="*/ 1 w 722"/>
                <a:gd name="T55" fmla="*/ 1 h 894"/>
                <a:gd name="T56" fmla="*/ 1 w 722"/>
                <a:gd name="T57" fmla="*/ 1 h 894"/>
                <a:gd name="T58" fmla="*/ 1 w 722"/>
                <a:gd name="T59" fmla="*/ 1 h 894"/>
                <a:gd name="T60" fmla="*/ 1 w 722"/>
                <a:gd name="T61" fmla="*/ 1 h 894"/>
                <a:gd name="T62" fmla="*/ 1 w 722"/>
                <a:gd name="T63" fmla="*/ 1 h 894"/>
                <a:gd name="T64" fmla="*/ 1 w 722"/>
                <a:gd name="T65" fmla="*/ 1 h 894"/>
                <a:gd name="T66" fmla="*/ 1 w 722"/>
                <a:gd name="T67" fmla="*/ 1 h 894"/>
                <a:gd name="T68" fmla="*/ 1 w 722"/>
                <a:gd name="T69" fmla="*/ 1 h 894"/>
                <a:gd name="T70" fmla="*/ 1 w 722"/>
                <a:gd name="T71" fmla="*/ 1 h 894"/>
                <a:gd name="T72" fmla="*/ 1 w 722"/>
                <a:gd name="T73" fmla="*/ 1 h 894"/>
                <a:gd name="T74" fmla="*/ 1 w 722"/>
                <a:gd name="T75" fmla="*/ 1 h 894"/>
                <a:gd name="T76" fmla="*/ 1 w 722"/>
                <a:gd name="T77" fmla="*/ 1 h 894"/>
                <a:gd name="T78" fmla="*/ 1 w 722"/>
                <a:gd name="T79" fmla="*/ 1 h 894"/>
                <a:gd name="T80" fmla="*/ 1 w 722"/>
                <a:gd name="T81" fmla="*/ 1 h 894"/>
                <a:gd name="T82" fmla="*/ 1 w 722"/>
                <a:gd name="T83" fmla="*/ 0 h 894"/>
                <a:gd name="T84" fmla="*/ 1 w 722"/>
                <a:gd name="T85" fmla="*/ 1 h 894"/>
                <a:gd name="T86" fmla="*/ 1 w 722"/>
                <a:gd name="T87" fmla="*/ 1 h 894"/>
                <a:gd name="T88" fmla="*/ 1 w 722"/>
                <a:gd name="T89" fmla="*/ 1 h 894"/>
                <a:gd name="T90" fmla="*/ 1 w 722"/>
                <a:gd name="T91" fmla="*/ 1 h 894"/>
                <a:gd name="T92" fmla="*/ 1 w 722"/>
                <a:gd name="T93" fmla="*/ 1 h 894"/>
                <a:gd name="T94" fmla="*/ 1 w 722"/>
                <a:gd name="T95" fmla="*/ 1 h 894"/>
                <a:gd name="T96" fmla="*/ 1 w 722"/>
                <a:gd name="T97" fmla="*/ 1 h 894"/>
                <a:gd name="T98" fmla="*/ 1 w 722"/>
                <a:gd name="T99" fmla="*/ 1 h 894"/>
                <a:gd name="T100" fmla="*/ 1 w 722"/>
                <a:gd name="T101" fmla="*/ 1 h 894"/>
                <a:gd name="T102" fmla="*/ 1 w 722"/>
                <a:gd name="T103" fmla="*/ 1 h 894"/>
                <a:gd name="T104" fmla="*/ 1 w 722"/>
                <a:gd name="T105" fmla="*/ 1 h 894"/>
                <a:gd name="T106" fmla="*/ 1 w 722"/>
                <a:gd name="T107" fmla="*/ 1 h 894"/>
                <a:gd name="T108" fmla="*/ 0 w 722"/>
                <a:gd name="T109" fmla="*/ 1 h 894"/>
                <a:gd name="T110" fmla="*/ 1 w 722"/>
                <a:gd name="T111" fmla="*/ 1 h 894"/>
                <a:gd name="T112" fmla="*/ 1 w 722"/>
                <a:gd name="T113" fmla="*/ 1 h 894"/>
                <a:gd name="T114" fmla="*/ 1 w 722"/>
                <a:gd name="T115" fmla="*/ 1 h 894"/>
                <a:gd name="T116" fmla="*/ 1 w 722"/>
                <a:gd name="T117" fmla="*/ 1 h 894"/>
                <a:gd name="T118" fmla="*/ 1 w 722"/>
                <a:gd name="T119" fmla="*/ 1 h 894"/>
                <a:gd name="T120" fmla="*/ 1 w 722"/>
                <a:gd name="T121" fmla="*/ 1 h 894"/>
                <a:gd name="T122" fmla="*/ 1 w 722"/>
                <a:gd name="T123" fmla="*/ 1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92" name="Freeform 65"/>
            <p:cNvSpPr>
              <a:spLocks/>
            </p:cNvSpPr>
            <p:nvPr/>
          </p:nvSpPr>
          <p:spPr bwMode="gray">
            <a:xfrm>
              <a:off x="3949" y="2480"/>
              <a:ext cx="361" cy="447"/>
            </a:xfrm>
            <a:custGeom>
              <a:avLst/>
              <a:gdLst>
                <a:gd name="T0" fmla="*/ 1 w 722"/>
                <a:gd name="T1" fmla="*/ 1 h 894"/>
                <a:gd name="T2" fmla="*/ 1 w 722"/>
                <a:gd name="T3" fmla="*/ 1 h 894"/>
                <a:gd name="T4" fmla="*/ 1 w 722"/>
                <a:gd name="T5" fmla="*/ 1 h 894"/>
                <a:gd name="T6" fmla="*/ 1 w 722"/>
                <a:gd name="T7" fmla="*/ 1 h 894"/>
                <a:gd name="T8" fmla="*/ 1 w 722"/>
                <a:gd name="T9" fmla="*/ 1 h 894"/>
                <a:gd name="T10" fmla="*/ 1 w 722"/>
                <a:gd name="T11" fmla="*/ 1 h 894"/>
                <a:gd name="T12" fmla="*/ 1 w 722"/>
                <a:gd name="T13" fmla="*/ 1 h 894"/>
                <a:gd name="T14" fmla="*/ 1 w 722"/>
                <a:gd name="T15" fmla="*/ 1 h 894"/>
                <a:gd name="T16" fmla="*/ 1 w 722"/>
                <a:gd name="T17" fmla="*/ 1 h 894"/>
                <a:gd name="T18" fmla="*/ 1 w 722"/>
                <a:gd name="T19" fmla="*/ 1 h 894"/>
                <a:gd name="T20" fmla="*/ 1 w 722"/>
                <a:gd name="T21" fmla="*/ 1 h 894"/>
                <a:gd name="T22" fmla="*/ 1 w 722"/>
                <a:gd name="T23" fmla="*/ 1 h 894"/>
                <a:gd name="T24" fmla="*/ 1 w 722"/>
                <a:gd name="T25" fmla="*/ 1 h 894"/>
                <a:gd name="T26" fmla="*/ 1 w 722"/>
                <a:gd name="T27" fmla="*/ 1 h 894"/>
                <a:gd name="T28" fmla="*/ 1 w 722"/>
                <a:gd name="T29" fmla="*/ 1 h 894"/>
                <a:gd name="T30" fmla="*/ 1 w 722"/>
                <a:gd name="T31" fmla="*/ 1 h 894"/>
                <a:gd name="T32" fmla="*/ 1 w 722"/>
                <a:gd name="T33" fmla="*/ 1 h 894"/>
                <a:gd name="T34" fmla="*/ 1 w 722"/>
                <a:gd name="T35" fmla="*/ 1 h 894"/>
                <a:gd name="T36" fmla="*/ 1 w 722"/>
                <a:gd name="T37" fmla="*/ 1 h 894"/>
                <a:gd name="T38" fmla="*/ 1 w 722"/>
                <a:gd name="T39" fmla="*/ 1 h 894"/>
                <a:gd name="T40" fmla="*/ 1 w 722"/>
                <a:gd name="T41" fmla="*/ 1 h 894"/>
                <a:gd name="T42" fmla="*/ 1 w 722"/>
                <a:gd name="T43" fmla="*/ 1 h 894"/>
                <a:gd name="T44" fmla="*/ 1 w 722"/>
                <a:gd name="T45" fmla="*/ 1 h 894"/>
                <a:gd name="T46" fmla="*/ 1 w 722"/>
                <a:gd name="T47" fmla="*/ 1 h 894"/>
                <a:gd name="T48" fmla="*/ 1 w 722"/>
                <a:gd name="T49" fmla="*/ 1 h 894"/>
                <a:gd name="T50" fmla="*/ 1 w 722"/>
                <a:gd name="T51" fmla="*/ 1 h 894"/>
                <a:gd name="T52" fmla="*/ 1 w 722"/>
                <a:gd name="T53" fmla="*/ 1 h 894"/>
                <a:gd name="T54" fmla="*/ 1 w 722"/>
                <a:gd name="T55" fmla="*/ 1 h 894"/>
                <a:gd name="T56" fmla="*/ 1 w 722"/>
                <a:gd name="T57" fmla="*/ 1 h 894"/>
                <a:gd name="T58" fmla="*/ 1 w 722"/>
                <a:gd name="T59" fmla="*/ 1 h 894"/>
                <a:gd name="T60" fmla="*/ 1 w 722"/>
                <a:gd name="T61" fmla="*/ 1 h 894"/>
                <a:gd name="T62" fmla="*/ 1 w 722"/>
                <a:gd name="T63" fmla="*/ 1 h 894"/>
                <a:gd name="T64" fmla="*/ 1 w 722"/>
                <a:gd name="T65" fmla="*/ 1 h 894"/>
                <a:gd name="T66" fmla="*/ 1 w 722"/>
                <a:gd name="T67" fmla="*/ 1 h 894"/>
                <a:gd name="T68" fmla="*/ 1 w 722"/>
                <a:gd name="T69" fmla="*/ 1 h 894"/>
                <a:gd name="T70" fmla="*/ 1 w 722"/>
                <a:gd name="T71" fmla="*/ 1 h 894"/>
                <a:gd name="T72" fmla="*/ 1 w 722"/>
                <a:gd name="T73" fmla="*/ 1 h 894"/>
                <a:gd name="T74" fmla="*/ 1 w 722"/>
                <a:gd name="T75" fmla="*/ 1 h 894"/>
                <a:gd name="T76" fmla="*/ 1 w 722"/>
                <a:gd name="T77" fmla="*/ 1 h 894"/>
                <a:gd name="T78" fmla="*/ 1 w 722"/>
                <a:gd name="T79" fmla="*/ 1 h 894"/>
                <a:gd name="T80" fmla="*/ 1 w 722"/>
                <a:gd name="T81" fmla="*/ 1 h 894"/>
                <a:gd name="T82" fmla="*/ 1 w 722"/>
                <a:gd name="T83" fmla="*/ 0 h 894"/>
                <a:gd name="T84" fmla="*/ 1 w 722"/>
                <a:gd name="T85" fmla="*/ 1 h 894"/>
                <a:gd name="T86" fmla="*/ 1 w 722"/>
                <a:gd name="T87" fmla="*/ 1 h 894"/>
                <a:gd name="T88" fmla="*/ 1 w 722"/>
                <a:gd name="T89" fmla="*/ 1 h 894"/>
                <a:gd name="T90" fmla="*/ 1 w 722"/>
                <a:gd name="T91" fmla="*/ 1 h 894"/>
                <a:gd name="T92" fmla="*/ 1 w 722"/>
                <a:gd name="T93" fmla="*/ 1 h 894"/>
                <a:gd name="T94" fmla="*/ 1 w 722"/>
                <a:gd name="T95" fmla="*/ 1 h 894"/>
                <a:gd name="T96" fmla="*/ 1 w 722"/>
                <a:gd name="T97" fmla="*/ 1 h 894"/>
                <a:gd name="T98" fmla="*/ 1 w 722"/>
                <a:gd name="T99" fmla="*/ 1 h 894"/>
                <a:gd name="T100" fmla="*/ 1 w 722"/>
                <a:gd name="T101" fmla="*/ 1 h 894"/>
                <a:gd name="T102" fmla="*/ 1 w 722"/>
                <a:gd name="T103" fmla="*/ 1 h 894"/>
                <a:gd name="T104" fmla="*/ 1 w 722"/>
                <a:gd name="T105" fmla="*/ 1 h 894"/>
                <a:gd name="T106" fmla="*/ 1 w 722"/>
                <a:gd name="T107" fmla="*/ 1 h 894"/>
                <a:gd name="T108" fmla="*/ 0 w 722"/>
                <a:gd name="T109" fmla="*/ 1 h 894"/>
                <a:gd name="T110" fmla="*/ 1 w 722"/>
                <a:gd name="T111" fmla="*/ 1 h 894"/>
                <a:gd name="T112" fmla="*/ 1 w 722"/>
                <a:gd name="T113" fmla="*/ 1 h 894"/>
                <a:gd name="T114" fmla="*/ 1 w 722"/>
                <a:gd name="T115" fmla="*/ 1 h 894"/>
                <a:gd name="T116" fmla="*/ 1 w 722"/>
                <a:gd name="T117" fmla="*/ 1 h 894"/>
                <a:gd name="T118" fmla="*/ 1 w 722"/>
                <a:gd name="T119" fmla="*/ 1 h 894"/>
                <a:gd name="T120" fmla="*/ 1 w 722"/>
                <a:gd name="T121" fmla="*/ 1 h 894"/>
                <a:gd name="T122" fmla="*/ 1 w 722"/>
                <a:gd name="T123" fmla="*/ 1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93" name="Freeform 66"/>
            <p:cNvSpPr>
              <a:spLocks/>
            </p:cNvSpPr>
            <p:nvPr/>
          </p:nvSpPr>
          <p:spPr bwMode="gray">
            <a:xfrm>
              <a:off x="3506" y="2669"/>
              <a:ext cx="568" cy="356"/>
            </a:xfrm>
            <a:custGeom>
              <a:avLst/>
              <a:gdLst>
                <a:gd name="T0" fmla="*/ 1 w 1136"/>
                <a:gd name="T1" fmla="*/ 0 h 713"/>
                <a:gd name="T2" fmla="*/ 1 w 1136"/>
                <a:gd name="T3" fmla="*/ 0 h 713"/>
                <a:gd name="T4" fmla="*/ 1 w 1136"/>
                <a:gd name="T5" fmla="*/ 0 h 713"/>
                <a:gd name="T6" fmla="*/ 1 w 1136"/>
                <a:gd name="T7" fmla="*/ 0 h 713"/>
                <a:gd name="T8" fmla="*/ 0 w 1136"/>
                <a:gd name="T9" fmla="*/ 0 h 713"/>
                <a:gd name="T10" fmla="*/ 1 w 1136"/>
                <a:gd name="T11" fmla="*/ 0 h 713"/>
                <a:gd name="T12" fmla="*/ 1 w 1136"/>
                <a:gd name="T13" fmla="*/ 0 h 713"/>
                <a:gd name="T14" fmla="*/ 1 w 1136"/>
                <a:gd name="T15" fmla="*/ 0 h 713"/>
                <a:gd name="T16" fmla="*/ 1 w 1136"/>
                <a:gd name="T17" fmla="*/ 0 h 713"/>
                <a:gd name="T18" fmla="*/ 1 w 1136"/>
                <a:gd name="T19" fmla="*/ 0 h 713"/>
                <a:gd name="T20" fmla="*/ 1 w 1136"/>
                <a:gd name="T21" fmla="*/ 0 h 713"/>
                <a:gd name="T22" fmla="*/ 1 w 1136"/>
                <a:gd name="T23" fmla="*/ 0 h 713"/>
                <a:gd name="T24" fmla="*/ 1 w 1136"/>
                <a:gd name="T25" fmla="*/ 0 h 713"/>
                <a:gd name="T26" fmla="*/ 1 w 1136"/>
                <a:gd name="T27" fmla="*/ 0 h 713"/>
                <a:gd name="T28" fmla="*/ 1 w 1136"/>
                <a:gd name="T29" fmla="*/ 0 h 713"/>
                <a:gd name="T30" fmla="*/ 1 w 1136"/>
                <a:gd name="T31" fmla="*/ 0 h 713"/>
                <a:gd name="T32" fmla="*/ 1 w 1136"/>
                <a:gd name="T33" fmla="*/ 0 h 713"/>
                <a:gd name="T34" fmla="*/ 1 w 1136"/>
                <a:gd name="T35" fmla="*/ 0 h 713"/>
                <a:gd name="T36" fmla="*/ 1 w 1136"/>
                <a:gd name="T37" fmla="*/ 0 h 713"/>
                <a:gd name="T38" fmla="*/ 1 w 1136"/>
                <a:gd name="T39" fmla="*/ 0 h 713"/>
                <a:gd name="T40" fmla="*/ 1 w 1136"/>
                <a:gd name="T41" fmla="*/ 0 h 713"/>
                <a:gd name="T42" fmla="*/ 1 w 1136"/>
                <a:gd name="T43" fmla="*/ 0 h 713"/>
                <a:gd name="T44" fmla="*/ 1 w 1136"/>
                <a:gd name="T45" fmla="*/ 0 h 713"/>
                <a:gd name="T46" fmla="*/ 1 w 1136"/>
                <a:gd name="T47" fmla="*/ 0 h 713"/>
                <a:gd name="T48" fmla="*/ 1 w 1136"/>
                <a:gd name="T49" fmla="*/ 0 h 713"/>
                <a:gd name="T50" fmla="*/ 1 w 1136"/>
                <a:gd name="T51" fmla="*/ 0 h 713"/>
                <a:gd name="T52" fmla="*/ 1 w 1136"/>
                <a:gd name="T53" fmla="*/ 0 h 713"/>
                <a:gd name="T54" fmla="*/ 1 w 1136"/>
                <a:gd name="T55" fmla="*/ 0 h 713"/>
                <a:gd name="T56" fmla="*/ 1 w 1136"/>
                <a:gd name="T57" fmla="*/ 0 h 713"/>
                <a:gd name="T58" fmla="*/ 1 w 1136"/>
                <a:gd name="T59" fmla="*/ 0 h 713"/>
                <a:gd name="T60" fmla="*/ 1 w 1136"/>
                <a:gd name="T61" fmla="*/ 0 h 713"/>
                <a:gd name="T62" fmla="*/ 1 w 1136"/>
                <a:gd name="T63" fmla="*/ 0 h 713"/>
                <a:gd name="T64" fmla="*/ 1 w 1136"/>
                <a:gd name="T65" fmla="*/ 0 h 713"/>
                <a:gd name="T66" fmla="*/ 1 w 1136"/>
                <a:gd name="T67" fmla="*/ 0 h 713"/>
                <a:gd name="T68" fmla="*/ 1 w 1136"/>
                <a:gd name="T69" fmla="*/ 0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94" name="Freeform 67"/>
            <p:cNvSpPr>
              <a:spLocks/>
            </p:cNvSpPr>
            <p:nvPr/>
          </p:nvSpPr>
          <p:spPr bwMode="gray">
            <a:xfrm>
              <a:off x="3506" y="2669"/>
              <a:ext cx="568" cy="356"/>
            </a:xfrm>
            <a:custGeom>
              <a:avLst/>
              <a:gdLst>
                <a:gd name="T0" fmla="*/ 1 w 1136"/>
                <a:gd name="T1" fmla="*/ 0 h 713"/>
                <a:gd name="T2" fmla="*/ 1 w 1136"/>
                <a:gd name="T3" fmla="*/ 0 h 713"/>
                <a:gd name="T4" fmla="*/ 1 w 1136"/>
                <a:gd name="T5" fmla="*/ 0 h 713"/>
                <a:gd name="T6" fmla="*/ 1 w 1136"/>
                <a:gd name="T7" fmla="*/ 0 h 713"/>
                <a:gd name="T8" fmla="*/ 0 w 1136"/>
                <a:gd name="T9" fmla="*/ 0 h 713"/>
                <a:gd name="T10" fmla="*/ 1 w 1136"/>
                <a:gd name="T11" fmla="*/ 0 h 713"/>
                <a:gd name="T12" fmla="*/ 1 w 1136"/>
                <a:gd name="T13" fmla="*/ 0 h 713"/>
                <a:gd name="T14" fmla="*/ 1 w 1136"/>
                <a:gd name="T15" fmla="*/ 0 h 713"/>
                <a:gd name="T16" fmla="*/ 1 w 1136"/>
                <a:gd name="T17" fmla="*/ 0 h 713"/>
                <a:gd name="T18" fmla="*/ 1 w 1136"/>
                <a:gd name="T19" fmla="*/ 0 h 713"/>
                <a:gd name="T20" fmla="*/ 1 w 1136"/>
                <a:gd name="T21" fmla="*/ 0 h 713"/>
                <a:gd name="T22" fmla="*/ 1 w 1136"/>
                <a:gd name="T23" fmla="*/ 0 h 713"/>
                <a:gd name="T24" fmla="*/ 1 w 1136"/>
                <a:gd name="T25" fmla="*/ 0 h 713"/>
                <a:gd name="T26" fmla="*/ 1 w 1136"/>
                <a:gd name="T27" fmla="*/ 0 h 713"/>
                <a:gd name="T28" fmla="*/ 1 w 1136"/>
                <a:gd name="T29" fmla="*/ 0 h 713"/>
                <a:gd name="T30" fmla="*/ 1 w 1136"/>
                <a:gd name="T31" fmla="*/ 0 h 713"/>
                <a:gd name="T32" fmla="*/ 1 w 1136"/>
                <a:gd name="T33" fmla="*/ 0 h 713"/>
                <a:gd name="T34" fmla="*/ 1 w 1136"/>
                <a:gd name="T35" fmla="*/ 0 h 713"/>
                <a:gd name="T36" fmla="*/ 1 w 1136"/>
                <a:gd name="T37" fmla="*/ 0 h 713"/>
                <a:gd name="T38" fmla="*/ 1 w 1136"/>
                <a:gd name="T39" fmla="*/ 0 h 713"/>
                <a:gd name="T40" fmla="*/ 1 w 1136"/>
                <a:gd name="T41" fmla="*/ 0 h 713"/>
                <a:gd name="T42" fmla="*/ 1 w 1136"/>
                <a:gd name="T43" fmla="*/ 0 h 713"/>
                <a:gd name="T44" fmla="*/ 1 w 1136"/>
                <a:gd name="T45" fmla="*/ 0 h 713"/>
                <a:gd name="T46" fmla="*/ 1 w 1136"/>
                <a:gd name="T47" fmla="*/ 0 h 713"/>
                <a:gd name="T48" fmla="*/ 1 w 1136"/>
                <a:gd name="T49" fmla="*/ 0 h 713"/>
                <a:gd name="T50" fmla="*/ 1 w 1136"/>
                <a:gd name="T51" fmla="*/ 0 h 713"/>
                <a:gd name="T52" fmla="*/ 1 w 1136"/>
                <a:gd name="T53" fmla="*/ 0 h 713"/>
                <a:gd name="T54" fmla="*/ 1 w 1136"/>
                <a:gd name="T55" fmla="*/ 0 h 713"/>
                <a:gd name="T56" fmla="*/ 1 w 1136"/>
                <a:gd name="T57" fmla="*/ 0 h 713"/>
                <a:gd name="T58" fmla="*/ 1 w 1136"/>
                <a:gd name="T59" fmla="*/ 0 h 713"/>
                <a:gd name="T60" fmla="*/ 1 w 1136"/>
                <a:gd name="T61" fmla="*/ 0 h 713"/>
                <a:gd name="T62" fmla="*/ 1 w 1136"/>
                <a:gd name="T63" fmla="*/ 0 h 713"/>
                <a:gd name="T64" fmla="*/ 1 w 1136"/>
                <a:gd name="T65" fmla="*/ 0 h 713"/>
                <a:gd name="T66" fmla="*/ 1 w 1136"/>
                <a:gd name="T67" fmla="*/ 0 h 713"/>
                <a:gd name="T68" fmla="*/ 1 w 1136"/>
                <a:gd name="T69" fmla="*/ 0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95" name="Freeform 68"/>
            <p:cNvSpPr>
              <a:spLocks/>
            </p:cNvSpPr>
            <p:nvPr/>
          </p:nvSpPr>
          <p:spPr bwMode="gray">
            <a:xfrm>
              <a:off x="3612" y="2389"/>
              <a:ext cx="448" cy="398"/>
            </a:xfrm>
            <a:custGeom>
              <a:avLst/>
              <a:gdLst>
                <a:gd name="T0" fmla="*/ 0 w 896"/>
                <a:gd name="T1" fmla="*/ 0 h 797"/>
                <a:gd name="T2" fmla="*/ 1 w 896"/>
                <a:gd name="T3" fmla="*/ 0 h 797"/>
                <a:gd name="T4" fmla="*/ 1 w 896"/>
                <a:gd name="T5" fmla="*/ 0 h 797"/>
                <a:gd name="T6" fmla="*/ 1 w 896"/>
                <a:gd name="T7" fmla="*/ 0 h 797"/>
                <a:gd name="T8" fmla="*/ 1 w 896"/>
                <a:gd name="T9" fmla="*/ 0 h 797"/>
                <a:gd name="T10" fmla="*/ 1 w 896"/>
                <a:gd name="T11" fmla="*/ 0 h 797"/>
                <a:gd name="T12" fmla="*/ 1 w 896"/>
                <a:gd name="T13" fmla="*/ 0 h 797"/>
                <a:gd name="T14" fmla="*/ 1 w 896"/>
                <a:gd name="T15" fmla="*/ 0 h 797"/>
                <a:gd name="T16" fmla="*/ 1 w 896"/>
                <a:gd name="T17" fmla="*/ 0 h 797"/>
                <a:gd name="T18" fmla="*/ 1 w 896"/>
                <a:gd name="T19" fmla="*/ 0 h 797"/>
                <a:gd name="T20" fmla="*/ 1 w 896"/>
                <a:gd name="T21" fmla="*/ 0 h 797"/>
                <a:gd name="T22" fmla="*/ 1 w 896"/>
                <a:gd name="T23" fmla="*/ 0 h 797"/>
                <a:gd name="T24" fmla="*/ 1 w 896"/>
                <a:gd name="T25" fmla="*/ 0 h 797"/>
                <a:gd name="T26" fmla="*/ 1 w 896"/>
                <a:gd name="T27" fmla="*/ 0 h 797"/>
                <a:gd name="T28" fmla="*/ 1 w 896"/>
                <a:gd name="T29" fmla="*/ 0 h 797"/>
                <a:gd name="T30" fmla="*/ 1 w 896"/>
                <a:gd name="T31" fmla="*/ 0 h 797"/>
                <a:gd name="T32" fmla="*/ 1 w 896"/>
                <a:gd name="T33" fmla="*/ 0 h 797"/>
                <a:gd name="T34" fmla="*/ 1 w 896"/>
                <a:gd name="T35" fmla="*/ 0 h 797"/>
                <a:gd name="T36" fmla="*/ 1 w 896"/>
                <a:gd name="T37" fmla="*/ 0 h 797"/>
                <a:gd name="T38" fmla="*/ 1 w 896"/>
                <a:gd name="T39" fmla="*/ 0 h 797"/>
                <a:gd name="T40" fmla="*/ 1 w 896"/>
                <a:gd name="T41" fmla="*/ 0 h 797"/>
                <a:gd name="T42" fmla="*/ 1 w 896"/>
                <a:gd name="T43" fmla="*/ 0 h 797"/>
                <a:gd name="T44" fmla="*/ 1 w 896"/>
                <a:gd name="T45" fmla="*/ 0 h 797"/>
                <a:gd name="T46" fmla="*/ 1 w 896"/>
                <a:gd name="T47" fmla="*/ 0 h 797"/>
                <a:gd name="T48" fmla="*/ 1 w 896"/>
                <a:gd name="T49" fmla="*/ 0 h 797"/>
                <a:gd name="T50" fmla="*/ 1 w 896"/>
                <a:gd name="T51" fmla="*/ 0 h 797"/>
                <a:gd name="T52" fmla="*/ 1 w 896"/>
                <a:gd name="T53" fmla="*/ 0 h 797"/>
                <a:gd name="T54" fmla="*/ 1 w 896"/>
                <a:gd name="T55" fmla="*/ 0 h 797"/>
                <a:gd name="T56" fmla="*/ 1 w 896"/>
                <a:gd name="T57" fmla="*/ 0 h 797"/>
                <a:gd name="T58" fmla="*/ 1 w 896"/>
                <a:gd name="T59" fmla="*/ 0 h 797"/>
                <a:gd name="T60" fmla="*/ 1 w 896"/>
                <a:gd name="T61" fmla="*/ 0 h 797"/>
                <a:gd name="T62" fmla="*/ 1 w 896"/>
                <a:gd name="T63" fmla="*/ 0 h 797"/>
                <a:gd name="T64" fmla="*/ 1 w 896"/>
                <a:gd name="T65" fmla="*/ 0 h 797"/>
                <a:gd name="T66" fmla="*/ 1 w 896"/>
                <a:gd name="T67" fmla="*/ 0 h 797"/>
                <a:gd name="T68" fmla="*/ 1 w 896"/>
                <a:gd name="T69" fmla="*/ 0 h 797"/>
                <a:gd name="T70" fmla="*/ 1 w 896"/>
                <a:gd name="T71" fmla="*/ 0 h 797"/>
                <a:gd name="T72" fmla="*/ 1 w 896"/>
                <a:gd name="T73" fmla="*/ 0 h 797"/>
                <a:gd name="T74" fmla="*/ 1 w 896"/>
                <a:gd name="T75" fmla="*/ 0 h 797"/>
                <a:gd name="T76" fmla="*/ 1 w 896"/>
                <a:gd name="T77" fmla="*/ 0 h 797"/>
                <a:gd name="T78" fmla="*/ 1 w 896"/>
                <a:gd name="T79" fmla="*/ 0 h 797"/>
                <a:gd name="T80" fmla="*/ 1 w 896"/>
                <a:gd name="T81" fmla="*/ 0 h 797"/>
                <a:gd name="T82" fmla="*/ 1 w 896"/>
                <a:gd name="T83" fmla="*/ 0 h 797"/>
                <a:gd name="T84" fmla="*/ 1 w 896"/>
                <a:gd name="T85" fmla="*/ 0 h 797"/>
                <a:gd name="T86" fmla="*/ 1 w 896"/>
                <a:gd name="T87" fmla="*/ 0 h 797"/>
                <a:gd name="T88" fmla="*/ 1 w 896"/>
                <a:gd name="T89" fmla="*/ 0 h 797"/>
                <a:gd name="T90" fmla="*/ 0 w 896"/>
                <a:gd name="T91" fmla="*/ 0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96" name="Freeform 69"/>
            <p:cNvSpPr>
              <a:spLocks/>
            </p:cNvSpPr>
            <p:nvPr/>
          </p:nvSpPr>
          <p:spPr bwMode="gray">
            <a:xfrm>
              <a:off x="3612" y="2389"/>
              <a:ext cx="448" cy="398"/>
            </a:xfrm>
            <a:custGeom>
              <a:avLst/>
              <a:gdLst>
                <a:gd name="T0" fmla="*/ 0 w 896"/>
                <a:gd name="T1" fmla="*/ 0 h 797"/>
                <a:gd name="T2" fmla="*/ 1 w 896"/>
                <a:gd name="T3" fmla="*/ 0 h 797"/>
                <a:gd name="T4" fmla="*/ 1 w 896"/>
                <a:gd name="T5" fmla="*/ 0 h 797"/>
                <a:gd name="T6" fmla="*/ 1 w 896"/>
                <a:gd name="T7" fmla="*/ 0 h 797"/>
                <a:gd name="T8" fmla="*/ 1 w 896"/>
                <a:gd name="T9" fmla="*/ 0 h 797"/>
                <a:gd name="T10" fmla="*/ 1 w 896"/>
                <a:gd name="T11" fmla="*/ 0 h 797"/>
                <a:gd name="T12" fmla="*/ 1 w 896"/>
                <a:gd name="T13" fmla="*/ 0 h 797"/>
                <a:gd name="T14" fmla="*/ 1 w 896"/>
                <a:gd name="T15" fmla="*/ 0 h 797"/>
                <a:gd name="T16" fmla="*/ 1 w 896"/>
                <a:gd name="T17" fmla="*/ 0 h 797"/>
                <a:gd name="T18" fmla="*/ 1 w 896"/>
                <a:gd name="T19" fmla="*/ 0 h 797"/>
                <a:gd name="T20" fmla="*/ 1 w 896"/>
                <a:gd name="T21" fmla="*/ 0 h 797"/>
                <a:gd name="T22" fmla="*/ 1 w 896"/>
                <a:gd name="T23" fmla="*/ 0 h 797"/>
                <a:gd name="T24" fmla="*/ 1 w 896"/>
                <a:gd name="T25" fmla="*/ 0 h 797"/>
                <a:gd name="T26" fmla="*/ 1 w 896"/>
                <a:gd name="T27" fmla="*/ 0 h 797"/>
                <a:gd name="T28" fmla="*/ 1 w 896"/>
                <a:gd name="T29" fmla="*/ 0 h 797"/>
                <a:gd name="T30" fmla="*/ 1 w 896"/>
                <a:gd name="T31" fmla="*/ 0 h 797"/>
                <a:gd name="T32" fmla="*/ 1 w 896"/>
                <a:gd name="T33" fmla="*/ 0 h 797"/>
                <a:gd name="T34" fmla="*/ 1 w 896"/>
                <a:gd name="T35" fmla="*/ 0 h 797"/>
                <a:gd name="T36" fmla="*/ 1 w 896"/>
                <a:gd name="T37" fmla="*/ 0 h 797"/>
                <a:gd name="T38" fmla="*/ 1 w 896"/>
                <a:gd name="T39" fmla="*/ 0 h 797"/>
                <a:gd name="T40" fmla="*/ 1 w 896"/>
                <a:gd name="T41" fmla="*/ 0 h 797"/>
                <a:gd name="T42" fmla="*/ 1 w 896"/>
                <a:gd name="T43" fmla="*/ 0 h 797"/>
                <a:gd name="T44" fmla="*/ 1 w 896"/>
                <a:gd name="T45" fmla="*/ 0 h 797"/>
                <a:gd name="T46" fmla="*/ 1 w 896"/>
                <a:gd name="T47" fmla="*/ 0 h 797"/>
                <a:gd name="T48" fmla="*/ 1 w 896"/>
                <a:gd name="T49" fmla="*/ 0 h 797"/>
                <a:gd name="T50" fmla="*/ 1 w 896"/>
                <a:gd name="T51" fmla="*/ 0 h 797"/>
                <a:gd name="T52" fmla="*/ 1 w 896"/>
                <a:gd name="T53" fmla="*/ 0 h 797"/>
                <a:gd name="T54" fmla="*/ 1 w 896"/>
                <a:gd name="T55" fmla="*/ 0 h 797"/>
                <a:gd name="T56" fmla="*/ 1 w 896"/>
                <a:gd name="T57" fmla="*/ 0 h 797"/>
                <a:gd name="T58" fmla="*/ 1 w 896"/>
                <a:gd name="T59" fmla="*/ 0 h 797"/>
                <a:gd name="T60" fmla="*/ 1 w 896"/>
                <a:gd name="T61" fmla="*/ 0 h 797"/>
                <a:gd name="T62" fmla="*/ 1 w 896"/>
                <a:gd name="T63" fmla="*/ 0 h 797"/>
                <a:gd name="T64" fmla="*/ 1 w 896"/>
                <a:gd name="T65" fmla="*/ 0 h 797"/>
                <a:gd name="T66" fmla="*/ 1 w 896"/>
                <a:gd name="T67" fmla="*/ 0 h 797"/>
                <a:gd name="T68" fmla="*/ 1 w 896"/>
                <a:gd name="T69" fmla="*/ 0 h 797"/>
                <a:gd name="T70" fmla="*/ 1 w 896"/>
                <a:gd name="T71" fmla="*/ 0 h 797"/>
                <a:gd name="T72" fmla="*/ 1 w 896"/>
                <a:gd name="T73" fmla="*/ 0 h 797"/>
                <a:gd name="T74" fmla="*/ 1 w 896"/>
                <a:gd name="T75" fmla="*/ 0 h 797"/>
                <a:gd name="T76" fmla="*/ 1 w 896"/>
                <a:gd name="T77" fmla="*/ 0 h 797"/>
                <a:gd name="T78" fmla="*/ 1 w 896"/>
                <a:gd name="T79" fmla="*/ 0 h 797"/>
                <a:gd name="T80" fmla="*/ 1 w 896"/>
                <a:gd name="T81" fmla="*/ 0 h 797"/>
                <a:gd name="T82" fmla="*/ 1 w 896"/>
                <a:gd name="T83" fmla="*/ 0 h 797"/>
                <a:gd name="T84" fmla="*/ 1 w 896"/>
                <a:gd name="T85" fmla="*/ 0 h 797"/>
                <a:gd name="T86" fmla="*/ 1 w 896"/>
                <a:gd name="T87" fmla="*/ 0 h 797"/>
                <a:gd name="T88" fmla="*/ 1 w 896"/>
                <a:gd name="T89" fmla="*/ 0 h 797"/>
                <a:gd name="T90" fmla="*/ 0 w 896"/>
                <a:gd name="T91" fmla="*/ 0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97" name="Freeform 70"/>
            <p:cNvSpPr>
              <a:spLocks/>
            </p:cNvSpPr>
            <p:nvPr/>
          </p:nvSpPr>
          <p:spPr bwMode="gray">
            <a:xfrm>
              <a:off x="3600" y="2033"/>
              <a:ext cx="251" cy="526"/>
            </a:xfrm>
            <a:custGeom>
              <a:avLst/>
              <a:gdLst>
                <a:gd name="T0" fmla="*/ 1 w 502"/>
                <a:gd name="T1" fmla="*/ 1 h 1051"/>
                <a:gd name="T2" fmla="*/ 1 w 502"/>
                <a:gd name="T3" fmla="*/ 1 h 1051"/>
                <a:gd name="T4" fmla="*/ 1 w 502"/>
                <a:gd name="T5" fmla="*/ 1 h 1051"/>
                <a:gd name="T6" fmla="*/ 1 w 502"/>
                <a:gd name="T7" fmla="*/ 1 h 1051"/>
                <a:gd name="T8" fmla="*/ 1 w 502"/>
                <a:gd name="T9" fmla="*/ 1 h 1051"/>
                <a:gd name="T10" fmla="*/ 1 w 502"/>
                <a:gd name="T11" fmla="*/ 1 h 1051"/>
                <a:gd name="T12" fmla="*/ 1 w 502"/>
                <a:gd name="T13" fmla="*/ 1 h 1051"/>
                <a:gd name="T14" fmla="*/ 1 w 502"/>
                <a:gd name="T15" fmla="*/ 1 h 1051"/>
                <a:gd name="T16" fmla="*/ 1 w 502"/>
                <a:gd name="T17" fmla="*/ 1 h 1051"/>
                <a:gd name="T18" fmla="*/ 1 w 502"/>
                <a:gd name="T19" fmla="*/ 1 h 1051"/>
                <a:gd name="T20" fmla="*/ 1 w 502"/>
                <a:gd name="T21" fmla="*/ 1 h 1051"/>
                <a:gd name="T22" fmla="*/ 1 w 502"/>
                <a:gd name="T23" fmla="*/ 1 h 1051"/>
                <a:gd name="T24" fmla="*/ 1 w 502"/>
                <a:gd name="T25" fmla="*/ 1 h 1051"/>
                <a:gd name="T26" fmla="*/ 1 w 502"/>
                <a:gd name="T27" fmla="*/ 1 h 1051"/>
                <a:gd name="T28" fmla="*/ 1 w 502"/>
                <a:gd name="T29" fmla="*/ 1 h 1051"/>
                <a:gd name="T30" fmla="*/ 1 w 502"/>
                <a:gd name="T31" fmla="*/ 1 h 1051"/>
                <a:gd name="T32" fmla="*/ 1 w 502"/>
                <a:gd name="T33" fmla="*/ 1 h 1051"/>
                <a:gd name="T34" fmla="*/ 1 w 502"/>
                <a:gd name="T35" fmla="*/ 1 h 1051"/>
                <a:gd name="T36" fmla="*/ 1 w 502"/>
                <a:gd name="T37" fmla="*/ 1 h 1051"/>
                <a:gd name="T38" fmla="*/ 1 w 502"/>
                <a:gd name="T39" fmla="*/ 1 h 1051"/>
                <a:gd name="T40" fmla="*/ 1 w 502"/>
                <a:gd name="T41" fmla="*/ 1 h 1051"/>
                <a:gd name="T42" fmla="*/ 1 w 502"/>
                <a:gd name="T43" fmla="*/ 1 h 1051"/>
                <a:gd name="T44" fmla="*/ 1 w 502"/>
                <a:gd name="T45" fmla="*/ 1 h 1051"/>
                <a:gd name="T46" fmla="*/ 1 w 502"/>
                <a:gd name="T47" fmla="*/ 1 h 1051"/>
                <a:gd name="T48" fmla="*/ 1 w 502"/>
                <a:gd name="T49" fmla="*/ 0 h 1051"/>
                <a:gd name="T50" fmla="*/ 1 w 502"/>
                <a:gd name="T51" fmla="*/ 1 h 1051"/>
                <a:gd name="T52" fmla="*/ 1 w 502"/>
                <a:gd name="T53" fmla="*/ 1 h 1051"/>
                <a:gd name="T54" fmla="*/ 1 w 502"/>
                <a:gd name="T55" fmla="*/ 1 h 1051"/>
                <a:gd name="T56" fmla="*/ 1 w 502"/>
                <a:gd name="T57" fmla="*/ 1 h 1051"/>
                <a:gd name="T58" fmla="*/ 1 w 502"/>
                <a:gd name="T59" fmla="*/ 1 h 1051"/>
                <a:gd name="T60" fmla="*/ 1 w 502"/>
                <a:gd name="T61" fmla="*/ 1 h 1051"/>
                <a:gd name="T62" fmla="*/ 1 w 502"/>
                <a:gd name="T63" fmla="*/ 1 h 1051"/>
                <a:gd name="T64" fmla="*/ 0 w 502"/>
                <a:gd name="T65" fmla="*/ 1 h 1051"/>
                <a:gd name="T66" fmla="*/ 1 w 502"/>
                <a:gd name="T67" fmla="*/ 1 h 1051"/>
                <a:gd name="T68" fmla="*/ 1 w 502"/>
                <a:gd name="T69" fmla="*/ 1 h 1051"/>
                <a:gd name="T70" fmla="*/ 1 w 502"/>
                <a:gd name="T71" fmla="*/ 1 h 1051"/>
                <a:gd name="T72" fmla="*/ 1 w 502"/>
                <a:gd name="T73" fmla="*/ 1 h 1051"/>
                <a:gd name="T74" fmla="*/ 1 w 502"/>
                <a:gd name="T75" fmla="*/ 1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98" name="Freeform 71"/>
            <p:cNvSpPr>
              <a:spLocks/>
            </p:cNvSpPr>
            <p:nvPr/>
          </p:nvSpPr>
          <p:spPr bwMode="gray">
            <a:xfrm>
              <a:off x="3600" y="2033"/>
              <a:ext cx="251" cy="526"/>
            </a:xfrm>
            <a:custGeom>
              <a:avLst/>
              <a:gdLst>
                <a:gd name="T0" fmla="*/ 1 w 502"/>
                <a:gd name="T1" fmla="*/ 1 h 1051"/>
                <a:gd name="T2" fmla="*/ 1 w 502"/>
                <a:gd name="T3" fmla="*/ 1 h 1051"/>
                <a:gd name="T4" fmla="*/ 1 w 502"/>
                <a:gd name="T5" fmla="*/ 1 h 1051"/>
                <a:gd name="T6" fmla="*/ 1 w 502"/>
                <a:gd name="T7" fmla="*/ 1 h 1051"/>
                <a:gd name="T8" fmla="*/ 1 w 502"/>
                <a:gd name="T9" fmla="*/ 1 h 1051"/>
                <a:gd name="T10" fmla="*/ 1 w 502"/>
                <a:gd name="T11" fmla="*/ 1 h 1051"/>
                <a:gd name="T12" fmla="*/ 1 w 502"/>
                <a:gd name="T13" fmla="*/ 1 h 1051"/>
                <a:gd name="T14" fmla="*/ 1 w 502"/>
                <a:gd name="T15" fmla="*/ 1 h 1051"/>
                <a:gd name="T16" fmla="*/ 1 w 502"/>
                <a:gd name="T17" fmla="*/ 1 h 1051"/>
                <a:gd name="T18" fmla="*/ 1 w 502"/>
                <a:gd name="T19" fmla="*/ 1 h 1051"/>
                <a:gd name="T20" fmla="*/ 1 w 502"/>
                <a:gd name="T21" fmla="*/ 1 h 1051"/>
                <a:gd name="T22" fmla="*/ 1 w 502"/>
                <a:gd name="T23" fmla="*/ 1 h 1051"/>
                <a:gd name="T24" fmla="*/ 1 w 502"/>
                <a:gd name="T25" fmla="*/ 1 h 1051"/>
                <a:gd name="T26" fmla="*/ 1 w 502"/>
                <a:gd name="T27" fmla="*/ 1 h 1051"/>
                <a:gd name="T28" fmla="*/ 1 w 502"/>
                <a:gd name="T29" fmla="*/ 1 h 1051"/>
                <a:gd name="T30" fmla="*/ 1 w 502"/>
                <a:gd name="T31" fmla="*/ 1 h 1051"/>
                <a:gd name="T32" fmla="*/ 1 w 502"/>
                <a:gd name="T33" fmla="*/ 1 h 1051"/>
                <a:gd name="T34" fmla="*/ 1 w 502"/>
                <a:gd name="T35" fmla="*/ 1 h 1051"/>
                <a:gd name="T36" fmla="*/ 1 w 502"/>
                <a:gd name="T37" fmla="*/ 1 h 1051"/>
                <a:gd name="T38" fmla="*/ 1 w 502"/>
                <a:gd name="T39" fmla="*/ 1 h 1051"/>
                <a:gd name="T40" fmla="*/ 1 w 502"/>
                <a:gd name="T41" fmla="*/ 1 h 1051"/>
                <a:gd name="T42" fmla="*/ 1 w 502"/>
                <a:gd name="T43" fmla="*/ 1 h 1051"/>
                <a:gd name="T44" fmla="*/ 1 w 502"/>
                <a:gd name="T45" fmla="*/ 1 h 1051"/>
                <a:gd name="T46" fmla="*/ 1 w 502"/>
                <a:gd name="T47" fmla="*/ 1 h 1051"/>
                <a:gd name="T48" fmla="*/ 1 w 502"/>
                <a:gd name="T49" fmla="*/ 0 h 1051"/>
                <a:gd name="T50" fmla="*/ 1 w 502"/>
                <a:gd name="T51" fmla="*/ 1 h 1051"/>
                <a:gd name="T52" fmla="*/ 1 w 502"/>
                <a:gd name="T53" fmla="*/ 1 h 1051"/>
                <a:gd name="T54" fmla="*/ 1 w 502"/>
                <a:gd name="T55" fmla="*/ 1 h 1051"/>
                <a:gd name="T56" fmla="*/ 1 w 502"/>
                <a:gd name="T57" fmla="*/ 1 h 1051"/>
                <a:gd name="T58" fmla="*/ 1 w 502"/>
                <a:gd name="T59" fmla="*/ 1 h 1051"/>
                <a:gd name="T60" fmla="*/ 1 w 502"/>
                <a:gd name="T61" fmla="*/ 1 h 1051"/>
                <a:gd name="T62" fmla="*/ 1 w 502"/>
                <a:gd name="T63" fmla="*/ 1 h 1051"/>
                <a:gd name="T64" fmla="*/ 0 w 502"/>
                <a:gd name="T65" fmla="*/ 1 h 1051"/>
                <a:gd name="T66" fmla="*/ 1 w 502"/>
                <a:gd name="T67" fmla="*/ 1 h 1051"/>
                <a:gd name="T68" fmla="*/ 1 w 502"/>
                <a:gd name="T69" fmla="*/ 1 h 1051"/>
                <a:gd name="T70" fmla="*/ 1 w 502"/>
                <a:gd name="T71" fmla="*/ 1 h 1051"/>
                <a:gd name="T72" fmla="*/ 1 w 502"/>
                <a:gd name="T73" fmla="*/ 1 h 1051"/>
                <a:gd name="T74" fmla="*/ 1 w 502"/>
                <a:gd name="T75" fmla="*/ 1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99" name="Freeform 72"/>
            <p:cNvSpPr>
              <a:spLocks/>
            </p:cNvSpPr>
            <p:nvPr/>
          </p:nvSpPr>
          <p:spPr bwMode="gray">
            <a:xfrm>
              <a:off x="3208" y="2137"/>
              <a:ext cx="464" cy="664"/>
            </a:xfrm>
            <a:custGeom>
              <a:avLst/>
              <a:gdLst>
                <a:gd name="T0" fmla="*/ 0 w 929"/>
                <a:gd name="T1" fmla="*/ 0 h 1329"/>
                <a:gd name="T2" fmla="*/ 0 w 929"/>
                <a:gd name="T3" fmla="*/ 0 h 1329"/>
                <a:gd name="T4" fmla="*/ 0 w 929"/>
                <a:gd name="T5" fmla="*/ 0 h 1329"/>
                <a:gd name="T6" fmla="*/ 0 w 929"/>
                <a:gd name="T7" fmla="*/ 0 h 1329"/>
                <a:gd name="T8" fmla="*/ 0 w 929"/>
                <a:gd name="T9" fmla="*/ 0 h 1329"/>
                <a:gd name="T10" fmla="*/ 0 w 929"/>
                <a:gd name="T11" fmla="*/ 0 h 1329"/>
                <a:gd name="T12" fmla="*/ 0 w 929"/>
                <a:gd name="T13" fmla="*/ 0 h 1329"/>
                <a:gd name="T14" fmla="*/ 0 w 929"/>
                <a:gd name="T15" fmla="*/ 0 h 1329"/>
                <a:gd name="T16" fmla="*/ 0 w 929"/>
                <a:gd name="T17" fmla="*/ 0 h 1329"/>
                <a:gd name="T18" fmla="*/ 0 w 929"/>
                <a:gd name="T19" fmla="*/ 0 h 1329"/>
                <a:gd name="T20" fmla="*/ 0 w 929"/>
                <a:gd name="T21" fmla="*/ 0 h 1329"/>
                <a:gd name="T22" fmla="*/ 0 w 929"/>
                <a:gd name="T23" fmla="*/ 0 h 1329"/>
                <a:gd name="T24" fmla="*/ 0 w 929"/>
                <a:gd name="T25" fmla="*/ 0 h 1329"/>
                <a:gd name="T26" fmla="*/ 0 w 929"/>
                <a:gd name="T27" fmla="*/ 0 h 1329"/>
                <a:gd name="T28" fmla="*/ 0 w 929"/>
                <a:gd name="T29" fmla="*/ 0 h 1329"/>
                <a:gd name="T30" fmla="*/ 0 w 929"/>
                <a:gd name="T31" fmla="*/ 0 h 1329"/>
                <a:gd name="T32" fmla="*/ 0 w 929"/>
                <a:gd name="T33" fmla="*/ 0 h 1329"/>
                <a:gd name="T34" fmla="*/ 0 w 929"/>
                <a:gd name="T35" fmla="*/ 0 h 1329"/>
                <a:gd name="T36" fmla="*/ 0 w 929"/>
                <a:gd name="T37" fmla="*/ 0 h 1329"/>
                <a:gd name="T38" fmla="*/ 0 w 929"/>
                <a:gd name="T39" fmla="*/ 0 h 1329"/>
                <a:gd name="T40" fmla="*/ 0 w 929"/>
                <a:gd name="T41" fmla="*/ 0 h 1329"/>
                <a:gd name="T42" fmla="*/ 0 w 929"/>
                <a:gd name="T43" fmla="*/ 0 h 1329"/>
                <a:gd name="T44" fmla="*/ 0 w 929"/>
                <a:gd name="T45" fmla="*/ 0 h 1329"/>
                <a:gd name="T46" fmla="*/ 0 w 929"/>
                <a:gd name="T47" fmla="*/ 0 h 1329"/>
                <a:gd name="T48" fmla="*/ 0 w 929"/>
                <a:gd name="T49" fmla="*/ 0 h 1329"/>
                <a:gd name="T50" fmla="*/ 0 w 929"/>
                <a:gd name="T51" fmla="*/ 0 h 1329"/>
                <a:gd name="T52" fmla="*/ 0 w 929"/>
                <a:gd name="T53" fmla="*/ 0 h 1329"/>
                <a:gd name="T54" fmla="*/ 0 w 929"/>
                <a:gd name="T55" fmla="*/ 0 h 1329"/>
                <a:gd name="T56" fmla="*/ 0 w 929"/>
                <a:gd name="T57" fmla="*/ 0 h 1329"/>
                <a:gd name="T58" fmla="*/ 0 w 929"/>
                <a:gd name="T59" fmla="*/ 0 h 1329"/>
                <a:gd name="T60" fmla="*/ 0 w 929"/>
                <a:gd name="T61" fmla="*/ 0 h 1329"/>
                <a:gd name="T62" fmla="*/ 0 w 929"/>
                <a:gd name="T63" fmla="*/ 0 h 1329"/>
                <a:gd name="T64" fmla="*/ 0 w 929"/>
                <a:gd name="T65" fmla="*/ 0 h 1329"/>
                <a:gd name="T66" fmla="*/ 0 w 929"/>
                <a:gd name="T67" fmla="*/ 0 h 1329"/>
                <a:gd name="T68" fmla="*/ 0 w 929"/>
                <a:gd name="T69" fmla="*/ 0 h 1329"/>
                <a:gd name="T70" fmla="*/ 0 w 929"/>
                <a:gd name="T71" fmla="*/ 0 h 1329"/>
                <a:gd name="T72" fmla="*/ 0 w 929"/>
                <a:gd name="T73" fmla="*/ 0 h 1329"/>
                <a:gd name="T74" fmla="*/ 0 w 929"/>
                <a:gd name="T75" fmla="*/ 0 h 1329"/>
                <a:gd name="T76" fmla="*/ 0 w 929"/>
                <a:gd name="T77" fmla="*/ 0 h 1329"/>
                <a:gd name="T78" fmla="*/ 0 w 929"/>
                <a:gd name="T79" fmla="*/ 0 h 1329"/>
                <a:gd name="T80" fmla="*/ 0 w 929"/>
                <a:gd name="T81" fmla="*/ 0 h 1329"/>
                <a:gd name="T82" fmla="*/ 0 w 929"/>
                <a:gd name="T83" fmla="*/ 0 h 1329"/>
                <a:gd name="T84" fmla="*/ 0 w 929"/>
                <a:gd name="T85" fmla="*/ 0 h 1329"/>
                <a:gd name="T86" fmla="*/ 0 w 929"/>
                <a:gd name="T87" fmla="*/ 0 h 1329"/>
                <a:gd name="T88" fmla="*/ 0 w 929"/>
                <a:gd name="T89" fmla="*/ 0 h 1329"/>
                <a:gd name="T90" fmla="*/ 0 w 929"/>
                <a:gd name="T91" fmla="*/ 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sp>
          <p:nvSpPr>
            <p:cNvPr id="100" name="Freeform 73"/>
            <p:cNvSpPr>
              <a:spLocks/>
            </p:cNvSpPr>
            <p:nvPr/>
          </p:nvSpPr>
          <p:spPr bwMode="gray">
            <a:xfrm>
              <a:off x="4459" y="3221"/>
              <a:ext cx="121" cy="305"/>
            </a:xfrm>
            <a:custGeom>
              <a:avLst/>
              <a:gdLst>
                <a:gd name="T0" fmla="*/ 1 w 242"/>
                <a:gd name="T1" fmla="*/ 1 h 610"/>
                <a:gd name="T2" fmla="*/ 1 w 242"/>
                <a:gd name="T3" fmla="*/ 1 h 610"/>
                <a:gd name="T4" fmla="*/ 1 w 242"/>
                <a:gd name="T5" fmla="*/ 1 h 610"/>
                <a:gd name="T6" fmla="*/ 1 w 242"/>
                <a:gd name="T7" fmla="*/ 1 h 610"/>
                <a:gd name="T8" fmla="*/ 1 w 242"/>
                <a:gd name="T9" fmla="*/ 1 h 610"/>
                <a:gd name="T10" fmla="*/ 1 w 242"/>
                <a:gd name="T11" fmla="*/ 1 h 610"/>
                <a:gd name="T12" fmla="*/ 1 w 242"/>
                <a:gd name="T13" fmla="*/ 1 h 610"/>
                <a:gd name="T14" fmla="*/ 1 w 242"/>
                <a:gd name="T15" fmla="*/ 1 h 610"/>
                <a:gd name="T16" fmla="*/ 1 w 242"/>
                <a:gd name="T17" fmla="*/ 1 h 610"/>
                <a:gd name="T18" fmla="*/ 1 w 242"/>
                <a:gd name="T19" fmla="*/ 1 h 610"/>
                <a:gd name="T20" fmla="*/ 1 w 242"/>
                <a:gd name="T21" fmla="*/ 1 h 610"/>
                <a:gd name="T22" fmla="*/ 1 w 242"/>
                <a:gd name="T23" fmla="*/ 1 h 610"/>
                <a:gd name="T24" fmla="*/ 1 w 242"/>
                <a:gd name="T25" fmla="*/ 1 h 610"/>
                <a:gd name="T26" fmla="*/ 1 w 242"/>
                <a:gd name="T27" fmla="*/ 1 h 610"/>
                <a:gd name="T28" fmla="*/ 1 w 242"/>
                <a:gd name="T29" fmla="*/ 1 h 610"/>
                <a:gd name="T30" fmla="*/ 1 w 242"/>
                <a:gd name="T31" fmla="*/ 1 h 610"/>
                <a:gd name="T32" fmla="*/ 1 w 242"/>
                <a:gd name="T33" fmla="*/ 1 h 610"/>
                <a:gd name="T34" fmla="*/ 1 w 242"/>
                <a:gd name="T35" fmla="*/ 1 h 610"/>
                <a:gd name="T36" fmla="*/ 1 w 242"/>
                <a:gd name="T37" fmla="*/ 1 h 610"/>
                <a:gd name="T38" fmla="*/ 1 w 242"/>
                <a:gd name="T39" fmla="*/ 1 h 610"/>
                <a:gd name="T40" fmla="*/ 1 w 242"/>
                <a:gd name="T41" fmla="*/ 1 h 610"/>
                <a:gd name="T42" fmla="*/ 1 w 242"/>
                <a:gd name="T43" fmla="*/ 1 h 610"/>
                <a:gd name="T44" fmla="*/ 1 w 242"/>
                <a:gd name="T45" fmla="*/ 1 h 610"/>
                <a:gd name="T46" fmla="*/ 1 w 242"/>
                <a:gd name="T47" fmla="*/ 1 h 610"/>
                <a:gd name="T48" fmla="*/ 1 w 242"/>
                <a:gd name="T49" fmla="*/ 1 h 610"/>
                <a:gd name="T50" fmla="*/ 1 w 242"/>
                <a:gd name="T51" fmla="*/ 1 h 610"/>
                <a:gd name="T52" fmla="*/ 1 w 242"/>
                <a:gd name="T53" fmla="*/ 1 h 610"/>
                <a:gd name="T54" fmla="*/ 1 w 242"/>
                <a:gd name="T55" fmla="*/ 1 h 610"/>
                <a:gd name="T56" fmla="*/ 1 w 242"/>
                <a:gd name="T57" fmla="*/ 1 h 610"/>
                <a:gd name="T58" fmla="*/ 1 w 242"/>
                <a:gd name="T59" fmla="*/ 1 h 610"/>
                <a:gd name="T60" fmla="*/ 1 w 242"/>
                <a:gd name="T61" fmla="*/ 1 h 610"/>
                <a:gd name="T62" fmla="*/ 1 w 242"/>
                <a:gd name="T63" fmla="*/ 1 h 610"/>
                <a:gd name="T64" fmla="*/ 1 w 242"/>
                <a:gd name="T65" fmla="*/ 1 h 610"/>
                <a:gd name="T66" fmla="*/ 1 w 242"/>
                <a:gd name="T67" fmla="*/ 1 h 610"/>
                <a:gd name="T68" fmla="*/ 1 w 242"/>
                <a:gd name="T69" fmla="*/ 1 h 610"/>
                <a:gd name="T70" fmla="*/ 1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rgbClr val="000000"/>
              </a:solidFill>
              <a:prstDash val="solid"/>
              <a:round/>
              <a:headEnd/>
              <a:tailEnd/>
            </a:ln>
          </p:spPr>
          <p:txBody>
            <a:bodyPr/>
            <a:lstStyle/>
            <a:p>
              <a:pPr fontAlgn="base" latinLnBrk="1">
                <a:spcBef>
                  <a:spcPct val="0"/>
                </a:spcBef>
                <a:spcAft>
                  <a:spcPct val="0"/>
                </a:spcAft>
              </a:pPr>
              <a:endParaRPr kumimoji="1" lang="zh-CN" altLang="en-US" sz="700">
                <a:solidFill>
                  <a:prstClr val="black"/>
                </a:solidFill>
                <a:latin typeface="微软雅黑" pitchFamily="34" charset="-122"/>
                <a:ea typeface="微软雅黑" pitchFamily="34" charset="-122"/>
              </a:endParaRPr>
            </a:p>
          </p:txBody>
        </p:sp>
      </p:grpSp>
      <p:sp>
        <p:nvSpPr>
          <p:cNvPr id="121" name="Text Box 289"/>
          <p:cNvSpPr txBox="1">
            <a:spLocks noChangeArrowheads="1"/>
          </p:cNvSpPr>
          <p:nvPr/>
        </p:nvSpPr>
        <p:spPr bwMode="auto">
          <a:xfrm>
            <a:off x="1551363" y="2204865"/>
            <a:ext cx="1067650" cy="144073"/>
          </a:xfrm>
          <a:prstGeom prst="rect">
            <a:avLst/>
          </a:prstGeom>
          <a:solidFill>
            <a:srgbClr val="0066FF"/>
          </a:solidFill>
          <a:ln w="28575" algn="ctr">
            <a:noFill/>
            <a:miter lim="800000"/>
            <a:headEnd/>
            <a:tailEnd/>
          </a:ln>
        </p:spPr>
        <p:txBody>
          <a:bodyPr wrap="none" lIns="54000" tIns="18000" rIns="54000" bIns="18000">
            <a:spAutoFit/>
          </a:bodyPr>
          <a:lstStyle/>
          <a:p>
            <a:pPr algn="ctr" eaLnBrk="0" fontAlgn="b" hangingPunct="0">
              <a:spcBef>
                <a:spcPct val="0"/>
              </a:spcBef>
              <a:spcAft>
                <a:spcPct val="0"/>
              </a:spcAft>
            </a:pPr>
            <a:r>
              <a:rPr lang="zh-CN" altLang="en-US" sz="700" b="1" dirty="0">
                <a:solidFill>
                  <a:srgbClr val="FFFFFF"/>
                </a:solidFill>
                <a:latin typeface="微软雅黑" pitchFamily="34" charset="-122"/>
                <a:ea typeface="微软雅黑" pitchFamily="34" charset="-122"/>
              </a:rPr>
              <a:t>四川现代</a:t>
            </a:r>
            <a:r>
              <a:rPr lang="en-US" altLang="zh-CN" sz="700" b="1" dirty="0">
                <a:solidFill>
                  <a:srgbClr val="FFFFFF"/>
                </a:solidFill>
                <a:latin typeface="微软雅黑" pitchFamily="34" charset="-122"/>
                <a:ea typeface="微软雅黑" pitchFamily="34" charset="-122"/>
              </a:rPr>
              <a:t>-</a:t>
            </a:r>
            <a:r>
              <a:rPr lang="zh-CN" altLang="en-US" sz="700" b="1" dirty="0">
                <a:solidFill>
                  <a:srgbClr val="FFFFFF"/>
                </a:solidFill>
                <a:latin typeface="微软雅黑" pitchFamily="34" charset="-122"/>
                <a:ea typeface="微软雅黑" pitchFamily="34" charset="-122"/>
              </a:rPr>
              <a:t>资阳：</a:t>
            </a:r>
            <a:r>
              <a:rPr lang="en-US" altLang="zh-CN" sz="700" b="1" dirty="0">
                <a:solidFill>
                  <a:srgbClr val="FFFFFF"/>
                </a:solidFill>
                <a:latin typeface="微软雅黑" pitchFamily="34" charset="-122"/>
                <a:ea typeface="微软雅黑" pitchFamily="34" charset="-122"/>
              </a:rPr>
              <a:t>16</a:t>
            </a:r>
            <a:r>
              <a:rPr lang="zh-CN" altLang="en-US" sz="700" b="1" dirty="0">
                <a:solidFill>
                  <a:srgbClr val="FFFFFF"/>
                </a:solidFill>
                <a:latin typeface="微软雅黑" pitchFamily="34" charset="-122"/>
                <a:ea typeface="微软雅黑" pitchFamily="34" charset="-122"/>
              </a:rPr>
              <a:t>万台</a:t>
            </a:r>
            <a:endParaRPr lang="ko-KR" altLang="en-US" sz="700" b="1" dirty="0">
              <a:solidFill>
                <a:srgbClr val="FFFFFF"/>
              </a:solidFill>
              <a:latin typeface="微软雅黑" pitchFamily="34" charset="-122"/>
              <a:ea typeface="HDharmony M" pitchFamily="18" charset="-127"/>
            </a:endParaRPr>
          </a:p>
        </p:txBody>
      </p:sp>
      <p:sp>
        <p:nvSpPr>
          <p:cNvPr id="125" name="Text Box 289"/>
          <p:cNvSpPr txBox="1">
            <a:spLocks noChangeArrowheads="1"/>
          </p:cNvSpPr>
          <p:nvPr/>
        </p:nvSpPr>
        <p:spPr bwMode="auto">
          <a:xfrm>
            <a:off x="2612291" y="1484728"/>
            <a:ext cx="1123756" cy="144073"/>
          </a:xfrm>
          <a:prstGeom prst="rect">
            <a:avLst/>
          </a:prstGeom>
          <a:solidFill>
            <a:srgbClr val="0066FF"/>
          </a:solidFill>
          <a:ln w="28575" algn="ctr">
            <a:noFill/>
            <a:miter lim="800000"/>
            <a:headEnd/>
            <a:tailEnd/>
          </a:ln>
        </p:spPr>
        <p:txBody>
          <a:bodyPr wrap="none" lIns="54000" tIns="18000" rIns="54000" bIns="18000" anchor="ctr" anchorCtr="0">
            <a:spAutoFit/>
          </a:bodyPr>
          <a:lstStyle/>
          <a:p>
            <a:pPr algn="ctr" eaLnBrk="0" fontAlgn="b" hangingPunct="0">
              <a:spcBef>
                <a:spcPct val="0"/>
              </a:spcBef>
              <a:spcAft>
                <a:spcPct val="0"/>
              </a:spcAft>
            </a:pPr>
            <a:r>
              <a:rPr lang="zh-CN" altLang="en-US" sz="700" b="1" dirty="0">
                <a:solidFill>
                  <a:srgbClr val="FFFFFF"/>
                </a:solidFill>
                <a:latin typeface="微软雅黑" pitchFamily="34" charset="-122"/>
                <a:ea typeface="微软雅黑" pitchFamily="34" charset="-122"/>
              </a:rPr>
              <a:t>北京现代</a:t>
            </a:r>
            <a:r>
              <a:rPr lang="en-US" altLang="zh-CN" sz="700" b="1" dirty="0">
                <a:solidFill>
                  <a:srgbClr val="FFFFFF"/>
                </a:solidFill>
                <a:latin typeface="微软雅黑" pitchFamily="34" charset="-122"/>
                <a:ea typeface="微软雅黑" pitchFamily="34" charset="-122"/>
              </a:rPr>
              <a:t>-</a:t>
            </a:r>
            <a:r>
              <a:rPr lang="zh-CN" altLang="en-US" sz="700" b="1" dirty="0">
                <a:solidFill>
                  <a:srgbClr val="FFFFFF"/>
                </a:solidFill>
                <a:latin typeface="微软雅黑" pitchFamily="34" charset="-122"/>
                <a:ea typeface="微软雅黑" pitchFamily="34" charset="-122"/>
              </a:rPr>
              <a:t>北京：</a:t>
            </a:r>
            <a:r>
              <a:rPr lang="en-US" altLang="zh-CN" sz="700" b="1" dirty="0">
                <a:solidFill>
                  <a:srgbClr val="FFFFFF"/>
                </a:solidFill>
                <a:latin typeface="微软雅黑" pitchFamily="34" charset="-122"/>
                <a:ea typeface="微软雅黑" pitchFamily="34" charset="-122"/>
              </a:rPr>
              <a:t>110</a:t>
            </a:r>
            <a:r>
              <a:rPr lang="zh-CN" altLang="en-US" sz="700" b="1" dirty="0">
                <a:solidFill>
                  <a:srgbClr val="FFFFFF"/>
                </a:solidFill>
                <a:latin typeface="微软雅黑" pitchFamily="34" charset="-122"/>
                <a:ea typeface="微软雅黑" pitchFamily="34" charset="-122"/>
              </a:rPr>
              <a:t>万台</a:t>
            </a:r>
            <a:endParaRPr lang="ko-KR" altLang="en-US" sz="700" b="1" dirty="0">
              <a:solidFill>
                <a:srgbClr val="FFFFFF"/>
              </a:solidFill>
              <a:latin typeface="微软雅黑" pitchFamily="34" charset="-122"/>
              <a:ea typeface="HDharmony M" pitchFamily="18" charset="-127"/>
            </a:endParaRPr>
          </a:p>
        </p:txBody>
      </p:sp>
      <p:sp>
        <p:nvSpPr>
          <p:cNvPr id="127" name="Text Box 289"/>
          <p:cNvSpPr txBox="1">
            <a:spLocks noChangeArrowheads="1"/>
          </p:cNvSpPr>
          <p:nvPr/>
        </p:nvSpPr>
        <p:spPr bwMode="auto">
          <a:xfrm>
            <a:off x="3170407" y="2323407"/>
            <a:ext cx="1247187" cy="144073"/>
          </a:xfrm>
          <a:prstGeom prst="rect">
            <a:avLst/>
          </a:prstGeom>
          <a:solidFill>
            <a:srgbClr val="C00000"/>
          </a:solidFill>
          <a:ln w="28575" algn="ctr">
            <a:noFill/>
            <a:miter lim="800000"/>
            <a:headEnd/>
            <a:tailEnd/>
          </a:ln>
        </p:spPr>
        <p:txBody>
          <a:bodyPr wrap="none" lIns="54000" tIns="18000" rIns="54000" bIns="18000" anchor="ctr" anchorCtr="0">
            <a:spAutoFit/>
          </a:bodyPr>
          <a:lstStyle>
            <a:defPPr>
              <a:defRPr lang="zh-CN"/>
            </a:defPPr>
            <a:lvl1pPr algn="ctr" eaLnBrk="0" fontAlgn="b" hangingPunct="0">
              <a:spcBef>
                <a:spcPct val="0"/>
              </a:spcBef>
              <a:spcAft>
                <a:spcPct val="0"/>
              </a:spcAft>
              <a:defRPr sz="800" b="1">
                <a:solidFill>
                  <a:srgbClr val="FFFFFF"/>
                </a:solidFill>
                <a:latin typeface="宋体" pitchFamily="2" charset="-122"/>
              </a:defRPr>
            </a:lvl1pPr>
          </a:lstStyle>
          <a:p>
            <a:r>
              <a:rPr lang="zh-CN" altLang="en-US" sz="700" dirty="0">
                <a:latin typeface="微软雅黑" pitchFamily="34" charset="-122"/>
                <a:ea typeface="微软雅黑" pitchFamily="34" charset="-122"/>
              </a:rPr>
              <a:t>东风悦达起亚</a:t>
            </a:r>
            <a:r>
              <a:rPr lang="en-US" altLang="zh-CN" sz="700" dirty="0">
                <a:latin typeface="微软雅黑" pitchFamily="34" charset="-122"/>
                <a:ea typeface="微软雅黑" pitchFamily="34" charset="-122"/>
              </a:rPr>
              <a:t>-</a:t>
            </a:r>
            <a:r>
              <a:rPr lang="zh-CN" altLang="en-US" sz="700" dirty="0" smtClean="0">
                <a:latin typeface="微软雅黑" pitchFamily="34" charset="-122"/>
                <a:ea typeface="微软雅黑" pitchFamily="34" charset="-122"/>
              </a:rPr>
              <a:t>盐城：</a:t>
            </a:r>
            <a:r>
              <a:rPr lang="en-US" altLang="zh-CN" sz="700" dirty="0" smtClean="0">
                <a:latin typeface="微软雅黑" pitchFamily="34" charset="-122"/>
                <a:ea typeface="微软雅黑" pitchFamily="34" charset="-122"/>
              </a:rPr>
              <a:t>89</a:t>
            </a:r>
            <a:r>
              <a:rPr lang="zh-CN" altLang="en-US" sz="700" dirty="0">
                <a:latin typeface="微软雅黑" pitchFamily="34" charset="-122"/>
                <a:ea typeface="微软雅黑" pitchFamily="34" charset="-122"/>
              </a:rPr>
              <a:t>万台</a:t>
            </a:r>
            <a:endParaRPr lang="ko-KR" altLang="en-US" sz="700" dirty="0">
              <a:latin typeface="微软雅黑" pitchFamily="34" charset="-122"/>
              <a:ea typeface="微软雅黑" pitchFamily="34" charset="-122"/>
            </a:endParaRPr>
          </a:p>
        </p:txBody>
      </p:sp>
      <p:sp>
        <p:nvSpPr>
          <p:cNvPr id="129" name="Text Box 289"/>
          <p:cNvSpPr txBox="1">
            <a:spLocks noChangeArrowheads="1"/>
          </p:cNvSpPr>
          <p:nvPr/>
        </p:nvSpPr>
        <p:spPr bwMode="auto">
          <a:xfrm>
            <a:off x="2920864" y="2708921"/>
            <a:ext cx="1067650" cy="144073"/>
          </a:xfrm>
          <a:prstGeom prst="rect">
            <a:avLst/>
          </a:prstGeom>
          <a:solidFill>
            <a:srgbClr val="0066FF"/>
          </a:solidFill>
          <a:ln w="28575" algn="ctr">
            <a:noFill/>
            <a:miter lim="800000"/>
            <a:headEnd/>
            <a:tailEnd/>
          </a:ln>
        </p:spPr>
        <p:txBody>
          <a:bodyPr wrap="none" lIns="54000" tIns="18000" rIns="54000" bIns="18000">
            <a:spAutoFit/>
          </a:bodyPr>
          <a:lstStyle/>
          <a:p>
            <a:pPr algn="ctr" eaLnBrk="0" fontAlgn="b" hangingPunct="0">
              <a:spcBef>
                <a:spcPct val="0"/>
              </a:spcBef>
              <a:spcAft>
                <a:spcPct val="0"/>
              </a:spcAft>
            </a:pPr>
            <a:r>
              <a:rPr lang="zh-CN" altLang="en-US" sz="700" b="1" dirty="0">
                <a:solidFill>
                  <a:srgbClr val="FFFFFF"/>
                </a:solidFill>
                <a:latin typeface="微软雅黑" pitchFamily="34" charset="-122"/>
                <a:ea typeface="微软雅黑" pitchFamily="34" charset="-122"/>
              </a:rPr>
              <a:t>北京现代</a:t>
            </a:r>
            <a:r>
              <a:rPr lang="en-US" altLang="zh-CN" sz="700" b="1" dirty="0">
                <a:solidFill>
                  <a:srgbClr val="FFFFFF"/>
                </a:solidFill>
                <a:latin typeface="微软雅黑" pitchFamily="34" charset="-122"/>
                <a:ea typeface="微软雅黑" pitchFamily="34" charset="-122"/>
              </a:rPr>
              <a:t>-</a:t>
            </a:r>
            <a:r>
              <a:rPr lang="zh-CN" altLang="en-US" sz="700" b="1" dirty="0">
                <a:solidFill>
                  <a:srgbClr val="FFFFFF"/>
                </a:solidFill>
                <a:latin typeface="微软雅黑" pitchFamily="34" charset="-122"/>
                <a:ea typeface="微软雅黑" pitchFamily="34" charset="-122"/>
              </a:rPr>
              <a:t>重庆：</a:t>
            </a:r>
            <a:r>
              <a:rPr lang="en-US" altLang="zh-CN" sz="700" b="1" dirty="0">
                <a:solidFill>
                  <a:srgbClr val="FFFFFF"/>
                </a:solidFill>
                <a:latin typeface="微软雅黑" pitchFamily="34" charset="-122"/>
                <a:ea typeface="微软雅黑" pitchFamily="34" charset="-122"/>
              </a:rPr>
              <a:t>30</a:t>
            </a:r>
            <a:r>
              <a:rPr lang="zh-CN" altLang="en-US" sz="700" b="1" dirty="0">
                <a:solidFill>
                  <a:srgbClr val="FFFFFF"/>
                </a:solidFill>
                <a:latin typeface="微软雅黑" pitchFamily="34" charset="-122"/>
                <a:ea typeface="微软雅黑" pitchFamily="34" charset="-122"/>
              </a:rPr>
              <a:t>万台</a:t>
            </a:r>
            <a:endParaRPr lang="ko-KR" altLang="en-US" sz="700" b="1" dirty="0">
              <a:solidFill>
                <a:srgbClr val="FFFFFF"/>
              </a:solidFill>
              <a:latin typeface="微软雅黑" pitchFamily="34" charset="-122"/>
            </a:endParaRPr>
          </a:p>
        </p:txBody>
      </p:sp>
      <p:sp>
        <p:nvSpPr>
          <p:cNvPr id="131" name="Text Box 289"/>
          <p:cNvSpPr txBox="1">
            <a:spLocks noChangeArrowheads="1"/>
          </p:cNvSpPr>
          <p:nvPr/>
        </p:nvSpPr>
        <p:spPr bwMode="auto">
          <a:xfrm>
            <a:off x="3762855" y="1874449"/>
            <a:ext cx="1067650" cy="144073"/>
          </a:xfrm>
          <a:prstGeom prst="rect">
            <a:avLst/>
          </a:prstGeom>
          <a:solidFill>
            <a:srgbClr val="0066FF"/>
          </a:solidFill>
          <a:ln w="28575" algn="ctr">
            <a:noFill/>
            <a:miter lim="800000"/>
            <a:headEnd/>
            <a:tailEnd/>
          </a:ln>
        </p:spPr>
        <p:txBody>
          <a:bodyPr wrap="none" lIns="54000" tIns="18000" rIns="54000" bIns="18000" anchor="ctr" anchorCtr="0">
            <a:spAutoFit/>
          </a:bodyPr>
          <a:lstStyle>
            <a:defPPr>
              <a:defRPr lang="zh-CN"/>
            </a:defPPr>
            <a:lvl1pPr algn="ctr" eaLnBrk="0" fontAlgn="b" hangingPunct="0">
              <a:spcBef>
                <a:spcPct val="0"/>
              </a:spcBef>
              <a:spcAft>
                <a:spcPct val="0"/>
              </a:spcAft>
              <a:defRPr sz="800" b="1">
                <a:solidFill>
                  <a:srgbClr val="FFFFFF"/>
                </a:solidFill>
                <a:latin typeface="宋体" pitchFamily="2" charset="-122"/>
              </a:defRPr>
            </a:lvl1pPr>
          </a:lstStyle>
          <a:p>
            <a:r>
              <a:rPr lang="zh-CN" altLang="en-US" sz="700" dirty="0">
                <a:latin typeface="微软雅黑" pitchFamily="34" charset="-122"/>
                <a:ea typeface="微软雅黑" pitchFamily="34" charset="-122"/>
              </a:rPr>
              <a:t>北京现代</a:t>
            </a:r>
            <a:r>
              <a:rPr lang="en-US" altLang="zh-CN" sz="700" dirty="0">
                <a:latin typeface="微软雅黑" pitchFamily="34" charset="-122"/>
                <a:ea typeface="微软雅黑" pitchFamily="34" charset="-122"/>
              </a:rPr>
              <a:t>-</a:t>
            </a:r>
            <a:r>
              <a:rPr lang="zh-CN" altLang="en-US" sz="700" dirty="0">
                <a:latin typeface="微软雅黑" pitchFamily="34" charset="-122"/>
                <a:ea typeface="微软雅黑" pitchFamily="34" charset="-122"/>
              </a:rPr>
              <a:t>沧州：</a:t>
            </a:r>
            <a:r>
              <a:rPr lang="en-US" altLang="zh-CN" sz="700" dirty="0">
                <a:latin typeface="微软雅黑" pitchFamily="34" charset="-122"/>
                <a:ea typeface="微软雅黑" pitchFamily="34" charset="-122"/>
              </a:rPr>
              <a:t>30</a:t>
            </a:r>
            <a:r>
              <a:rPr lang="zh-CN" altLang="en-US" sz="700" dirty="0">
                <a:latin typeface="微软雅黑" pitchFamily="34" charset="-122"/>
                <a:ea typeface="微软雅黑" pitchFamily="34" charset="-122"/>
              </a:rPr>
              <a:t>万</a:t>
            </a:r>
            <a:r>
              <a:rPr lang="zh-CN" altLang="en-US" sz="700" dirty="0" smtClean="0">
                <a:latin typeface="微软雅黑" pitchFamily="34" charset="-122"/>
                <a:ea typeface="微软雅黑" pitchFamily="34" charset="-122"/>
              </a:rPr>
              <a:t>台</a:t>
            </a:r>
            <a:endParaRPr lang="en-US" altLang="zh-CN" sz="700" dirty="0">
              <a:latin typeface="微软雅黑" pitchFamily="34" charset="-122"/>
              <a:ea typeface="微软雅黑" pitchFamily="34" charset="-122"/>
            </a:endParaRPr>
          </a:p>
        </p:txBody>
      </p:sp>
      <p:sp>
        <p:nvSpPr>
          <p:cNvPr id="101" name="Freeform 3"/>
          <p:cNvSpPr/>
          <p:nvPr/>
        </p:nvSpPr>
        <p:spPr>
          <a:xfrm>
            <a:off x="245047" y="739551"/>
            <a:ext cx="1793812" cy="322547"/>
          </a:xfrm>
          <a:custGeom>
            <a:avLst/>
            <a:gdLst>
              <a:gd name="connsiteX0" fmla="*/ 0 w 1655826"/>
              <a:gd name="connsiteY0" fmla="*/ 293687 h 293687"/>
              <a:gd name="connsiteX1" fmla="*/ 1655826 w 1655826"/>
              <a:gd name="connsiteY1" fmla="*/ 293687 h 293687"/>
              <a:gd name="connsiteX2" fmla="*/ 1655826 w 1655826"/>
              <a:gd name="connsiteY2" fmla="*/ 0 h 293687"/>
              <a:gd name="connsiteX3" fmla="*/ 0 w 1655826"/>
              <a:gd name="connsiteY3" fmla="*/ 0 h 293687"/>
              <a:gd name="connsiteX4" fmla="*/ 0 w 1655826"/>
              <a:gd name="connsiteY4" fmla="*/ 29368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5826" h="293687">
                <a:moveTo>
                  <a:pt x="0" y="293687"/>
                </a:moveTo>
                <a:lnTo>
                  <a:pt x="1655826" y="293687"/>
                </a:lnTo>
                <a:lnTo>
                  <a:pt x="1655826" y="0"/>
                </a:lnTo>
                <a:lnTo>
                  <a:pt x="0" y="0"/>
                </a:lnTo>
                <a:lnTo>
                  <a:pt x="0" y="293687"/>
                </a:lnTo>
              </a:path>
            </a:pathLst>
          </a:custGeom>
          <a:solidFill>
            <a:srgbClr val="25406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prstClr val="white"/>
                </a:solidFill>
                <a:latin typeface="微软雅黑" pitchFamily="34" charset="-122"/>
                <a:ea typeface="微软雅黑" pitchFamily="34" charset="-122"/>
              </a:rPr>
              <a:t>集团整车工厂分布</a:t>
            </a:r>
          </a:p>
        </p:txBody>
      </p:sp>
      <p:sp>
        <p:nvSpPr>
          <p:cNvPr id="22" name="灯片编号占位符 21"/>
          <p:cNvSpPr>
            <a:spLocks noGrp="1"/>
          </p:cNvSpPr>
          <p:nvPr>
            <p:ph type="sldNum" sz="quarter" idx="10"/>
          </p:nvPr>
        </p:nvSpPr>
        <p:spPr/>
        <p:txBody>
          <a:bodyPr/>
          <a:lstStyle/>
          <a:p>
            <a:pPr>
              <a:defRPr/>
            </a:pPr>
            <a:fld id="{923128FF-01E0-473F-AD7A-342F7F7DF9A8}" type="slidenum">
              <a:rPr lang="en-US" altLang="ko-KR" sz="1100" smtClean="0">
                <a:latin typeface="微软雅黑" pitchFamily="34" charset="-122"/>
                <a:ea typeface="微软雅黑" pitchFamily="34" charset="-122"/>
              </a:rPr>
              <a:pPr>
                <a:defRPr/>
              </a:pPr>
              <a:t>7</a:t>
            </a:fld>
            <a:endParaRPr lang="en-US" altLang="ko-KR" sz="1100" dirty="0">
              <a:latin typeface="微软雅黑" pitchFamily="34" charset="-122"/>
              <a:ea typeface="微软雅黑" pitchFamily="34" charset="-122"/>
            </a:endParaRPr>
          </a:p>
        </p:txBody>
      </p:sp>
      <p:grpSp>
        <p:nvGrpSpPr>
          <p:cNvPr id="102" name="그룹 5"/>
          <p:cNvGrpSpPr>
            <a:grpSpLocks/>
          </p:cNvGrpSpPr>
          <p:nvPr/>
        </p:nvGrpSpPr>
        <p:grpSpPr bwMode="auto">
          <a:xfrm>
            <a:off x="6871324" y="2924944"/>
            <a:ext cx="1322036" cy="1147364"/>
            <a:chOff x="6743319" y="1924745"/>
            <a:chExt cx="1076223" cy="1076223"/>
          </a:xfrm>
        </p:grpSpPr>
        <p:sp>
          <p:nvSpPr>
            <p:cNvPr id="103" name="타원 64"/>
            <p:cNvSpPr/>
            <p:nvPr/>
          </p:nvSpPr>
          <p:spPr>
            <a:xfrm>
              <a:off x="6743319" y="1924745"/>
              <a:ext cx="1076223" cy="1076223"/>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000" dirty="0">
                <a:solidFill>
                  <a:prstClr val="black"/>
                </a:solidFill>
                <a:latin typeface="微软雅黑" pitchFamily="34" charset="-122"/>
                <a:ea typeface="JBold" pitchFamily="18" charset="-127"/>
                <a:cs typeface="JBold" pitchFamily="18" charset="-127"/>
              </a:endParaRPr>
            </a:p>
          </p:txBody>
        </p:sp>
        <p:sp>
          <p:nvSpPr>
            <p:cNvPr id="104" name="TextBox 103"/>
            <p:cNvSpPr txBox="1"/>
            <p:nvPr/>
          </p:nvSpPr>
          <p:spPr>
            <a:xfrm>
              <a:off x="6960935" y="2208955"/>
              <a:ext cx="640991" cy="490778"/>
            </a:xfrm>
            <a:prstGeom prst="rect">
              <a:avLst/>
            </a:prstGeom>
            <a:noFill/>
            <a:ln w="19050">
              <a:noFill/>
            </a:ln>
          </p:spPr>
          <p:txBody>
            <a:bodyPr wrap="none">
              <a:spAutoFit/>
            </a:bodyPr>
            <a:lstStyle/>
            <a:p>
              <a:pPr algn="ctr" latinLnBrk="1">
                <a:defRPr/>
              </a:pPr>
              <a:r>
                <a:rPr kumimoji="1" lang="en-US" altLang="zh-CN" sz="1400" dirty="0">
                  <a:ln>
                    <a:solidFill>
                      <a:srgbClr val="4F81BD">
                        <a:alpha val="0"/>
                      </a:srgbClr>
                    </a:solidFill>
                  </a:ln>
                  <a:solidFill>
                    <a:prstClr val="black"/>
                  </a:solidFill>
                  <a:latin typeface="微软雅黑" pitchFamily="34" charset="-122"/>
                  <a:ea typeface="微软雅黑" pitchFamily="34" charset="-122"/>
                  <a:cs typeface="JBold" pitchFamily="18" charset="-127"/>
                </a:rPr>
                <a:t>2020</a:t>
              </a:r>
              <a:r>
                <a:rPr kumimoji="1" lang="zh-CN" altLang="en-US" sz="1400" dirty="0">
                  <a:ln>
                    <a:solidFill>
                      <a:srgbClr val="4F81BD">
                        <a:alpha val="0"/>
                      </a:srgbClr>
                    </a:solidFill>
                  </a:ln>
                  <a:solidFill>
                    <a:prstClr val="black"/>
                  </a:solidFill>
                  <a:latin typeface="微软雅黑" pitchFamily="34" charset="-122"/>
                  <a:ea typeface="微软雅黑" pitchFamily="34" charset="-122"/>
                  <a:cs typeface="JBold" pitchFamily="18" charset="-127"/>
                </a:rPr>
                <a:t>年</a:t>
              </a:r>
              <a:endParaRPr kumimoji="1" lang="en-US" altLang="zh-CN" sz="1400" dirty="0">
                <a:ln>
                  <a:solidFill>
                    <a:srgbClr val="4F81BD">
                      <a:alpha val="0"/>
                    </a:srgbClr>
                  </a:solidFill>
                </a:ln>
                <a:solidFill>
                  <a:prstClr val="black"/>
                </a:solidFill>
                <a:latin typeface="微软雅黑" pitchFamily="34" charset="-122"/>
                <a:ea typeface="微软雅黑" pitchFamily="34" charset="-122"/>
                <a:cs typeface="JBold" pitchFamily="18" charset="-127"/>
              </a:endParaRPr>
            </a:p>
            <a:p>
              <a:pPr algn="ctr" latinLnBrk="1">
                <a:defRPr/>
              </a:pPr>
              <a:r>
                <a:rPr kumimoji="1" lang="en-US" altLang="zh-CN" sz="1400" dirty="0">
                  <a:ln>
                    <a:solidFill>
                      <a:srgbClr val="4F81BD">
                        <a:alpha val="0"/>
                      </a:srgbClr>
                    </a:solidFill>
                  </a:ln>
                  <a:solidFill>
                    <a:prstClr val="black"/>
                  </a:solidFill>
                  <a:latin typeface="微软雅黑" pitchFamily="34" charset="-122"/>
                  <a:ea typeface="微软雅黑" pitchFamily="34" charset="-122"/>
                  <a:cs typeface="JBold" pitchFamily="18" charset="-127"/>
                </a:rPr>
                <a:t>~</a:t>
              </a:r>
              <a:endParaRPr kumimoji="1" lang="zh-CN" altLang="en-US" sz="1400" dirty="0">
                <a:ln>
                  <a:solidFill>
                    <a:srgbClr val="4F81BD">
                      <a:alpha val="0"/>
                    </a:srgbClr>
                  </a:solidFill>
                </a:ln>
                <a:solidFill>
                  <a:prstClr val="black"/>
                </a:solidFill>
                <a:latin typeface="微软雅黑" pitchFamily="34" charset="-122"/>
                <a:ea typeface="微软雅黑" pitchFamily="34" charset="-122"/>
                <a:cs typeface="JBold" pitchFamily="18" charset="-127"/>
              </a:endParaRPr>
            </a:p>
          </p:txBody>
        </p:sp>
      </p:grpSp>
      <p:sp>
        <p:nvSpPr>
          <p:cNvPr id="105" name="TextBox 104"/>
          <p:cNvSpPr txBox="1"/>
          <p:nvPr/>
        </p:nvSpPr>
        <p:spPr>
          <a:xfrm>
            <a:off x="273974" y="44625"/>
            <a:ext cx="3467986" cy="461665"/>
          </a:xfrm>
          <a:prstGeom prst="rect">
            <a:avLst/>
          </a:prstGeom>
          <a:noFill/>
        </p:spPr>
        <p:txBody>
          <a:bodyPr wrap="square" rtlCol="0">
            <a:spAutoFit/>
          </a:bodyPr>
          <a:lstStyle/>
          <a:p>
            <a:pPr fontAlgn="base" latinLnBrk="1">
              <a:spcBef>
                <a:spcPct val="0"/>
              </a:spcBef>
              <a:spcAft>
                <a:spcPct val="0"/>
              </a:spcAft>
            </a:pPr>
            <a:r>
              <a:rPr kumimoji="1" lang="zh-CN" altLang="en-US" sz="2400" dirty="0">
                <a:solidFill>
                  <a:prstClr val="white"/>
                </a:solidFill>
                <a:latin typeface="微软雅黑" pitchFamily="34" charset="-122"/>
                <a:ea typeface="微软雅黑" pitchFamily="34" charset="-122"/>
              </a:rPr>
              <a:t>主要沿革</a:t>
            </a:r>
          </a:p>
        </p:txBody>
      </p:sp>
      <p:pic>
        <p:nvPicPr>
          <p:cNvPr id="106" name="그림 103"/>
          <p:cNvPicPr>
            <a:picLocks noChangeAspect="1"/>
          </p:cNvPicPr>
          <p:nvPr/>
        </p:nvPicPr>
        <p:blipFill rotWithShape="1">
          <a:blip r:embed="rId2" cstate="print">
            <a:extLst>
              <a:ext uri="{28A0092B-C50C-407E-A947-70E740481C1C}">
                <a14:useLocalDpi xmlns:a14="http://schemas.microsoft.com/office/drawing/2010/main" val="0"/>
              </a:ext>
            </a:extLst>
          </a:blip>
          <a:srcRect l="18116" t="16179" r="18228" b="17617"/>
          <a:stretch/>
        </p:blipFill>
        <p:spPr>
          <a:xfrm>
            <a:off x="3210738" y="1659258"/>
            <a:ext cx="338106" cy="149838"/>
          </a:xfrm>
          <a:prstGeom prst="rect">
            <a:avLst/>
          </a:prstGeom>
        </p:spPr>
      </p:pic>
      <p:pic>
        <p:nvPicPr>
          <p:cNvPr id="108" name="그림 103"/>
          <p:cNvPicPr>
            <a:picLocks noChangeAspect="1"/>
          </p:cNvPicPr>
          <p:nvPr/>
        </p:nvPicPr>
        <p:blipFill rotWithShape="1">
          <a:blip r:embed="rId2" cstate="print">
            <a:extLst>
              <a:ext uri="{28A0092B-C50C-407E-A947-70E740481C1C}">
                <a14:useLocalDpi xmlns:a14="http://schemas.microsoft.com/office/drawing/2010/main" val="0"/>
              </a:ext>
            </a:extLst>
          </a:blip>
          <a:srcRect l="18116" t="16179" r="18228" b="17617"/>
          <a:stretch/>
        </p:blipFill>
        <p:spPr>
          <a:xfrm>
            <a:off x="3352491" y="1839002"/>
            <a:ext cx="338106" cy="149838"/>
          </a:xfrm>
          <a:prstGeom prst="rect">
            <a:avLst/>
          </a:prstGeom>
        </p:spPr>
      </p:pic>
      <p:pic>
        <p:nvPicPr>
          <p:cNvPr id="109" name="그림 104"/>
          <p:cNvPicPr>
            <a:picLocks noChangeAspect="1"/>
          </p:cNvPicPr>
          <p:nvPr/>
        </p:nvPicPr>
        <p:blipFill rotWithShape="1">
          <a:blip r:embed="rId3" cstate="print">
            <a:extLst>
              <a:ext uri="{28A0092B-C50C-407E-A947-70E740481C1C}">
                <a14:useLocalDpi xmlns:a14="http://schemas.microsoft.com/office/drawing/2010/main" val="0"/>
              </a:ext>
            </a:extLst>
          </a:blip>
          <a:srcRect l="23559" t="16894" r="22976" b="16883"/>
          <a:stretch/>
        </p:blipFill>
        <p:spPr>
          <a:xfrm>
            <a:off x="3575238" y="2100095"/>
            <a:ext cx="361114" cy="177316"/>
          </a:xfrm>
          <a:prstGeom prst="rect">
            <a:avLst/>
          </a:prstGeom>
        </p:spPr>
      </p:pic>
      <p:pic>
        <p:nvPicPr>
          <p:cNvPr id="110" name="그림 103"/>
          <p:cNvPicPr>
            <a:picLocks noChangeAspect="1"/>
          </p:cNvPicPr>
          <p:nvPr/>
        </p:nvPicPr>
        <p:blipFill rotWithShape="1">
          <a:blip r:embed="rId2" cstate="print">
            <a:extLst>
              <a:ext uri="{28A0092B-C50C-407E-A947-70E740481C1C}">
                <a14:useLocalDpi xmlns:a14="http://schemas.microsoft.com/office/drawing/2010/main" val="0"/>
              </a:ext>
            </a:extLst>
          </a:blip>
          <a:srcRect l="18116" t="16179" r="18228" b="17617"/>
          <a:stretch/>
        </p:blipFill>
        <p:spPr>
          <a:xfrm>
            <a:off x="2586669" y="2415066"/>
            <a:ext cx="338106" cy="149838"/>
          </a:xfrm>
          <a:prstGeom prst="rect">
            <a:avLst/>
          </a:prstGeom>
        </p:spPr>
      </p:pic>
      <p:pic>
        <p:nvPicPr>
          <p:cNvPr id="111" name="그림 103"/>
          <p:cNvPicPr>
            <a:picLocks noChangeAspect="1"/>
          </p:cNvPicPr>
          <p:nvPr/>
        </p:nvPicPr>
        <p:blipFill rotWithShape="1">
          <a:blip r:embed="rId2" cstate="print">
            <a:extLst>
              <a:ext uri="{28A0092B-C50C-407E-A947-70E740481C1C}">
                <a14:useLocalDpi xmlns:a14="http://schemas.microsoft.com/office/drawing/2010/main" val="0"/>
              </a:ext>
            </a:extLst>
          </a:blip>
          <a:srcRect l="18116" t="16179" r="18228" b="17617"/>
          <a:stretch/>
        </p:blipFill>
        <p:spPr>
          <a:xfrm>
            <a:off x="2924775" y="2487074"/>
            <a:ext cx="338106" cy="149838"/>
          </a:xfrm>
          <a:prstGeom prst="rect">
            <a:avLst/>
          </a:prstGeom>
        </p:spPr>
      </p:pic>
    </p:spTree>
    <p:extLst>
      <p:ext uri="{BB962C8B-B14F-4D97-AF65-F5344CB8AC3E}">
        <p14:creationId xmlns:p14="http://schemas.microsoft.com/office/powerpoint/2010/main" val="229902801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直接连接符 129"/>
          <p:cNvCxnSpPr>
            <a:stCxn id="149" idx="6"/>
            <a:endCxn id="48" idx="2"/>
          </p:cNvCxnSpPr>
          <p:nvPr/>
        </p:nvCxnSpPr>
        <p:spPr>
          <a:xfrm flipV="1">
            <a:off x="1900245" y="2439262"/>
            <a:ext cx="549551" cy="3151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0" name="Picture 2" descr="D:\glovis\photo\2013福布斯50强照片\original_v7B2_463e00004e0b118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549" r="10612" b="21580"/>
          <a:stretch/>
        </p:blipFill>
        <p:spPr bwMode="auto">
          <a:xfrm>
            <a:off x="3868815" y="4489989"/>
            <a:ext cx="2419595" cy="155877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159" y="4489994"/>
            <a:ext cx="2419595" cy="154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3800690" y="6047710"/>
            <a:ext cx="2661865" cy="253916"/>
          </a:xfrm>
          <a:prstGeom prst="rect">
            <a:avLst/>
          </a:prstGeom>
          <a:noFill/>
        </p:spPr>
        <p:txBody>
          <a:bodyPr wrap="square" rtlCol="0">
            <a:spAutoFit/>
          </a:bodyPr>
          <a:lstStyle/>
          <a:p>
            <a:pPr fontAlgn="base" latinLnBrk="1">
              <a:spcBef>
                <a:spcPct val="0"/>
              </a:spcBef>
              <a:spcAft>
                <a:spcPct val="0"/>
              </a:spcAft>
            </a:pPr>
            <a:r>
              <a:rPr kumimoji="1" lang="en-US" altLang="ko-KR" sz="1000" b="1" dirty="0">
                <a:solidFill>
                  <a:srgbClr val="000000"/>
                </a:solidFill>
                <a:latin typeface="微软雅黑" pitchFamily="34" charset="-122"/>
                <a:ea typeface="微软雅黑" pitchFamily="34" charset="-122"/>
              </a:rPr>
              <a:t>’14</a:t>
            </a:r>
            <a:r>
              <a:rPr kumimoji="1" lang="zh-CN" altLang="en-US" sz="1000" b="1" dirty="0">
                <a:solidFill>
                  <a:srgbClr val="000000"/>
                </a:solidFill>
                <a:latin typeface="微软雅黑" pitchFamily="34" charset="-122"/>
                <a:ea typeface="微软雅黑" pitchFamily="34" charset="-122"/>
              </a:rPr>
              <a:t>年福布斯选定亚洲希望企业颁奖</a:t>
            </a:r>
            <a:endParaRPr kumimoji="1" lang="ko-KR" altLang="en-US" sz="1000" b="1" dirty="0">
              <a:solidFill>
                <a:srgbClr val="000000"/>
              </a:solidFill>
              <a:latin typeface="微软雅黑" pitchFamily="34" charset="-122"/>
              <a:ea typeface="현대하모니 L" pitchFamily="18" charset="-127"/>
            </a:endParaRPr>
          </a:p>
        </p:txBody>
      </p:sp>
      <p:sp>
        <p:nvSpPr>
          <p:cNvPr id="67" name="TextBox 66"/>
          <p:cNvSpPr txBox="1"/>
          <p:nvPr/>
        </p:nvSpPr>
        <p:spPr>
          <a:xfrm>
            <a:off x="742717" y="6048766"/>
            <a:ext cx="2661865" cy="246221"/>
          </a:xfrm>
          <a:prstGeom prst="rect">
            <a:avLst/>
          </a:prstGeom>
          <a:noFill/>
        </p:spPr>
        <p:txBody>
          <a:bodyPr wrap="square" rtlCol="0">
            <a:spAutoFit/>
          </a:bodyPr>
          <a:lstStyle/>
          <a:p>
            <a:pPr fontAlgn="base" latinLnBrk="1">
              <a:spcBef>
                <a:spcPct val="0"/>
              </a:spcBef>
              <a:spcAft>
                <a:spcPct val="0"/>
              </a:spcAft>
            </a:pPr>
            <a:r>
              <a:rPr kumimoji="1" lang="zh-CN" altLang="en-US" sz="1000" b="1" dirty="0">
                <a:solidFill>
                  <a:srgbClr val="000000"/>
                </a:solidFill>
                <a:latin typeface="微软雅黑" pitchFamily="34" charset="-122"/>
                <a:ea typeface="微软雅黑" pitchFamily="34" charset="-122"/>
              </a:rPr>
              <a:t>荣获’</a:t>
            </a:r>
            <a:r>
              <a:rPr kumimoji="1" lang="en-US" altLang="zh-CN" sz="1000" b="1" dirty="0">
                <a:solidFill>
                  <a:srgbClr val="000000"/>
                </a:solidFill>
                <a:latin typeface="微软雅黑" pitchFamily="34" charset="-122"/>
                <a:ea typeface="微软雅黑" pitchFamily="34" charset="-122"/>
              </a:rPr>
              <a:t>12</a:t>
            </a:r>
            <a:r>
              <a:rPr kumimoji="1" lang="zh-CN" altLang="en-US" sz="1000" b="1" dirty="0">
                <a:solidFill>
                  <a:srgbClr val="000000"/>
                </a:solidFill>
                <a:latin typeface="微软雅黑" pitchFamily="34" charset="-122"/>
                <a:ea typeface="微软雅黑" pitchFamily="34" charset="-122"/>
              </a:rPr>
              <a:t>年中国国际货代物流第</a:t>
            </a:r>
            <a:r>
              <a:rPr kumimoji="1" lang="en-US" altLang="zh-CN" sz="1000" b="1" dirty="0">
                <a:solidFill>
                  <a:srgbClr val="000000"/>
                </a:solidFill>
                <a:latin typeface="微软雅黑" pitchFamily="34" charset="-122"/>
                <a:ea typeface="微软雅黑" pitchFamily="34" charset="-122"/>
              </a:rPr>
              <a:t>42</a:t>
            </a:r>
            <a:r>
              <a:rPr kumimoji="1" lang="zh-CN" altLang="en-US" sz="1000" b="1" dirty="0">
                <a:solidFill>
                  <a:srgbClr val="000000"/>
                </a:solidFill>
                <a:latin typeface="微软雅黑" pitchFamily="34" charset="-122"/>
                <a:ea typeface="微软雅黑" pitchFamily="34" charset="-122"/>
              </a:rPr>
              <a:t>名</a:t>
            </a:r>
            <a:endParaRPr kumimoji="1" lang="ko-KR" altLang="en-US" sz="1000" b="1" dirty="0">
              <a:solidFill>
                <a:srgbClr val="000000"/>
              </a:solidFill>
              <a:latin typeface="微软雅黑" pitchFamily="34" charset="-122"/>
              <a:ea typeface="현대하모니 L" pitchFamily="18" charset="-127"/>
            </a:endParaRPr>
          </a:p>
        </p:txBody>
      </p:sp>
      <p:sp>
        <p:nvSpPr>
          <p:cNvPr id="100" name="矩形 102"/>
          <p:cNvSpPr/>
          <p:nvPr/>
        </p:nvSpPr>
        <p:spPr>
          <a:xfrm>
            <a:off x="4542545" y="1632092"/>
            <a:ext cx="71449" cy="2214578"/>
          </a:xfrm>
          <a:prstGeom prst="rect">
            <a:avLst/>
          </a:prstGeom>
          <a:solidFill>
            <a:schemeClr val="bg1">
              <a:lumMod val="50000"/>
            </a:schemeClr>
          </a:solidFill>
          <a:ln w="9525">
            <a:noFill/>
          </a:ln>
          <a:effectLst>
            <a:outerShdw blurRad="63500" dist="50800" dir="5400000" algn="ctr" rotWithShape="0">
              <a:srgbClr val="000000">
                <a:alpha val="43137"/>
              </a:srgbClr>
            </a:outerShdw>
          </a:effectLst>
          <a:scene3d>
            <a:camera prst="orthographicFront"/>
            <a:lightRig rig="freezing"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endParaRPr kumimoji="1" lang="zh-CN" altLang="en-US" sz="1200" dirty="0">
              <a:solidFill>
                <a:srgbClr val="808080">
                  <a:lumMod val="40000"/>
                  <a:lumOff val="60000"/>
                </a:srgbClr>
              </a:solidFill>
              <a:latin typeface="微软雅黑" pitchFamily="34" charset="-122"/>
              <a:ea typeface="微软雅黑" pitchFamily="34" charset="-122"/>
            </a:endParaRPr>
          </a:p>
        </p:txBody>
      </p:sp>
      <p:sp>
        <p:nvSpPr>
          <p:cNvPr id="101" name="矩形 103"/>
          <p:cNvSpPr/>
          <p:nvPr/>
        </p:nvSpPr>
        <p:spPr>
          <a:xfrm>
            <a:off x="4542548" y="3846670"/>
            <a:ext cx="2715079" cy="71438"/>
          </a:xfrm>
          <a:prstGeom prst="rect">
            <a:avLst/>
          </a:prstGeom>
          <a:solidFill>
            <a:schemeClr val="bg1">
              <a:lumMod val="50000"/>
            </a:schemeClr>
          </a:solidFill>
          <a:ln w="9525">
            <a:noFill/>
          </a:ln>
          <a:effectLst>
            <a:outerShdw blurRad="63500" dist="50800" dir="5400000" algn="ctr" rotWithShape="0">
              <a:srgbClr val="000000">
                <a:alpha val="43137"/>
              </a:srgbClr>
            </a:outerShdw>
          </a:effectLst>
          <a:scene3d>
            <a:camera prst="orthographicFront"/>
            <a:lightRig rig="freezing"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endParaRPr kumimoji="1" lang="zh-CN" altLang="en-US" sz="1200" dirty="0">
              <a:solidFill>
                <a:srgbClr val="808080">
                  <a:lumMod val="40000"/>
                  <a:lumOff val="60000"/>
                </a:srgbClr>
              </a:solidFill>
              <a:latin typeface="微软雅黑" pitchFamily="34" charset="-122"/>
              <a:ea typeface="微软雅黑" pitchFamily="34" charset="-122"/>
            </a:endParaRPr>
          </a:p>
        </p:txBody>
      </p:sp>
      <p:sp>
        <p:nvSpPr>
          <p:cNvPr id="104" name="矩形 110"/>
          <p:cNvSpPr/>
          <p:nvPr/>
        </p:nvSpPr>
        <p:spPr>
          <a:xfrm>
            <a:off x="4912475" y="3551664"/>
            <a:ext cx="796661" cy="21431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900" dirty="0" smtClean="0">
                <a:solidFill>
                  <a:srgbClr val="000000"/>
                </a:solidFill>
                <a:latin typeface="微软雅黑" pitchFamily="34" charset="-122"/>
                <a:ea typeface="微软雅黑" pitchFamily="34" charset="-122"/>
              </a:rPr>
              <a:t>2018</a:t>
            </a:r>
            <a:endParaRPr kumimoji="1" lang="zh-CN" altLang="en-US" sz="900" dirty="0">
              <a:solidFill>
                <a:srgbClr val="000000"/>
              </a:solidFill>
              <a:latin typeface="微软雅黑" pitchFamily="34" charset="-122"/>
              <a:ea typeface="微软雅黑" pitchFamily="34" charset="-122"/>
            </a:endParaRPr>
          </a:p>
        </p:txBody>
      </p:sp>
      <p:sp>
        <p:nvSpPr>
          <p:cNvPr id="105" name="矩形 111"/>
          <p:cNvSpPr/>
          <p:nvPr/>
        </p:nvSpPr>
        <p:spPr>
          <a:xfrm>
            <a:off x="5735017" y="3560918"/>
            <a:ext cx="544130" cy="21431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900" dirty="0" smtClean="0">
                <a:solidFill>
                  <a:srgbClr val="000000"/>
                </a:solidFill>
                <a:latin typeface="微软雅黑" pitchFamily="34" charset="-122"/>
                <a:ea typeface="微软雅黑" pitchFamily="34" charset="-122"/>
              </a:rPr>
              <a:t>2019</a:t>
            </a:r>
            <a:endParaRPr kumimoji="1" lang="zh-CN" altLang="en-US" sz="900" dirty="0">
              <a:solidFill>
                <a:srgbClr val="000000"/>
              </a:solidFill>
              <a:latin typeface="微软雅黑" pitchFamily="34" charset="-122"/>
              <a:ea typeface="微软雅黑" pitchFamily="34" charset="-122"/>
            </a:endParaRPr>
          </a:p>
        </p:txBody>
      </p:sp>
      <p:sp>
        <p:nvSpPr>
          <p:cNvPr id="106" name="矩形 112"/>
          <p:cNvSpPr/>
          <p:nvPr/>
        </p:nvSpPr>
        <p:spPr>
          <a:xfrm>
            <a:off x="6279147" y="3539862"/>
            <a:ext cx="712558" cy="23537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900" dirty="0" smtClean="0">
                <a:solidFill>
                  <a:srgbClr val="000000"/>
                </a:solidFill>
                <a:latin typeface="微软雅黑" pitchFamily="34" charset="-122"/>
                <a:ea typeface="微软雅黑" pitchFamily="34" charset="-122"/>
              </a:rPr>
              <a:t>2020</a:t>
            </a:r>
            <a:endParaRPr kumimoji="1" lang="zh-CN" altLang="en-US" sz="900" dirty="0">
              <a:solidFill>
                <a:srgbClr val="000000"/>
              </a:solidFill>
              <a:latin typeface="微软雅黑" pitchFamily="34" charset="-122"/>
              <a:ea typeface="微软雅黑" pitchFamily="34" charset="-122"/>
            </a:endParaRPr>
          </a:p>
        </p:txBody>
      </p:sp>
      <p:cxnSp>
        <p:nvCxnSpPr>
          <p:cNvPr id="107" name="直接连接符 113"/>
          <p:cNvCxnSpPr/>
          <p:nvPr/>
        </p:nvCxnSpPr>
        <p:spPr>
          <a:xfrm flipV="1">
            <a:off x="5379303" y="2888686"/>
            <a:ext cx="519195" cy="1721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14"/>
          <p:cNvCxnSpPr>
            <a:stCxn id="145" idx="6"/>
            <a:endCxn id="51" idx="3"/>
          </p:cNvCxnSpPr>
          <p:nvPr/>
        </p:nvCxnSpPr>
        <p:spPr>
          <a:xfrm flipV="1">
            <a:off x="6024270" y="2614849"/>
            <a:ext cx="534949" cy="2452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矩形 118"/>
          <p:cNvSpPr/>
          <p:nvPr/>
        </p:nvSpPr>
        <p:spPr>
          <a:xfrm>
            <a:off x="1135967" y="1611036"/>
            <a:ext cx="71449" cy="2214578"/>
          </a:xfrm>
          <a:prstGeom prst="rect">
            <a:avLst/>
          </a:prstGeom>
          <a:solidFill>
            <a:schemeClr val="bg1">
              <a:lumMod val="50000"/>
            </a:schemeClr>
          </a:solidFill>
          <a:ln w="9525">
            <a:noFill/>
          </a:ln>
          <a:effectLst>
            <a:outerShdw blurRad="63500" dist="50800" dir="5400000" algn="ctr" rotWithShape="0">
              <a:srgbClr val="000000">
                <a:alpha val="43137"/>
              </a:srgbClr>
            </a:outerShdw>
          </a:effectLst>
          <a:scene3d>
            <a:camera prst="orthographicFront"/>
            <a:lightRig rig="freezing"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endParaRPr kumimoji="1" lang="zh-CN" altLang="en-US" sz="1200" dirty="0">
              <a:solidFill>
                <a:srgbClr val="808080">
                  <a:lumMod val="40000"/>
                  <a:lumOff val="60000"/>
                </a:srgbClr>
              </a:solidFill>
              <a:latin typeface="微软雅黑" pitchFamily="34" charset="-122"/>
              <a:ea typeface="微软雅黑" pitchFamily="34" charset="-122"/>
            </a:endParaRPr>
          </a:p>
        </p:txBody>
      </p:sp>
      <p:sp>
        <p:nvSpPr>
          <p:cNvPr id="113" name="矩形 119"/>
          <p:cNvSpPr/>
          <p:nvPr/>
        </p:nvSpPr>
        <p:spPr>
          <a:xfrm>
            <a:off x="1135969" y="3825614"/>
            <a:ext cx="2715079" cy="71438"/>
          </a:xfrm>
          <a:prstGeom prst="rect">
            <a:avLst/>
          </a:prstGeom>
          <a:solidFill>
            <a:schemeClr val="bg1">
              <a:lumMod val="50000"/>
            </a:schemeClr>
          </a:solidFill>
          <a:ln w="9525">
            <a:noFill/>
          </a:ln>
          <a:effectLst>
            <a:outerShdw blurRad="63500" dist="50800" dir="5400000" algn="ctr" rotWithShape="0">
              <a:srgbClr val="000000">
                <a:alpha val="43137"/>
              </a:srgbClr>
            </a:outerShdw>
          </a:effectLst>
          <a:scene3d>
            <a:camera prst="orthographicFront"/>
            <a:lightRig rig="freezing"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endParaRPr kumimoji="1" lang="zh-CN" altLang="en-US" sz="1200" dirty="0">
              <a:solidFill>
                <a:srgbClr val="808080">
                  <a:lumMod val="40000"/>
                  <a:lumOff val="60000"/>
                </a:srgbClr>
              </a:solidFill>
              <a:latin typeface="微软雅黑" pitchFamily="34" charset="-122"/>
              <a:ea typeface="微软雅黑" pitchFamily="34" charset="-122"/>
            </a:endParaRPr>
          </a:p>
        </p:txBody>
      </p:sp>
      <p:sp>
        <p:nvSpPr>
          <p:cNvPr id="116" name="矩形 123"/>
          <p:cNvSpPr/>
          <p:nvPr/>
        </p:nvSpPr>
        <p:spPr>
          <a:xfrm>
            <a:off x="1640540" y="3560918"/>
            <a:ext cx="612477" cy="1932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900" dirty="0">
                <a:solidFill>
                  <a:srgbClr val="000000"/>
                </a:solidFill>
                <a:latin typeface="微软雅黑" pitchFamily="34" charset="-122"/>
                <a:ea typeface="微软雅黑" pitchFamily="34" charset="-122"/>
              </a:rPr>
              <a:t>2018</a:t>
            </a:r>
            <a:endParaRPr kumimoji="1" lang="zh-CN" altLang="en-US" sz="900" dirty="0">
              <a:solidFill>
                <a:srgbClr val="000000"/>
              </a:solidFill>
              <a:latin typeface="微软雅黑" pitchFamily="34" charset="-122"/>
              <a:ea typeface="微软雅黑" pitchFamily="34" charset="-122"/>
            </a:endParaRPr>
          </a:p>
        </p:txBody>
      </p:sp>
      <p:sp>
        <p:nvSpPr>
          <p:cNvPr id="117" name="矩形 124"/>
          <p:cNvSpPr/>
          <p:nvPr/>
        </p:nvSpPr>
        <p:spPr>
          <a:xfrm>
            <a:off x="2338061" y="3539862"/>
            <a:ext cx="598623" cy="21431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900" dirty="0">
                <a:solidFill>
                  <a:srgbClr val="000000"/>
                </a:solidFill>
                <a:latin typeface="微软雅黑" pitchFamily="34" charset="-122"/>
                <a:ea typeface="微软雅黑" pitchFamily="34" charset="-122"/>
              </a:rPr>
              <a:t>2019</a:t>
            </a:r>
          </a:p>
        </p:txBody>
      </p:sp>
      <p:sp>
        <p:nvSpPr>
          <p:cNvPr id="135" name="矩形 69"/>
          <p:cNvSpPr/>
          <p:nvPr/>
        </p:nvSpPr>
        <p:spPr>
          <a:xfrm>
            <a:off x="4580652" y="1556792"/>
            <a:ext cx="2790617" cy="28575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zh-CN" altLang="en-US" sz="900" dirty="0">
                <a:solidFill>
                  <a:srgbClr val="000000"/>
                </a:solidFill>
                <a:latin typeface="微软雅黑" pitchFamily="34" charset="-122"/>
                <a:ea typeface="微软雅黑" pitchFamily="34" charset="-122"/>
              </a:rPr>
              <a:t>单位：百万</a:t>
            </a:r>
            <a:r>
              <a:rPr kumimoji="1" lang="en-US" altLang="zh-CN" sz="900" dirty="0">
                <a:solidFill>
                  <a:srgbClr val="000000"/>
                </a:solidFill>
                <a:latin typeface="微软雅黑" pitchFamily="34" charset="-122"/>
                <a:ea typeface="微软雅黑" pitchFamily="34" charset="-122"/>
              </a:rPr>
              <a:t>RMB</a:t>
            </a:r>
            <a:r>
              <a:rPr kumimoji="1" lang="zh-CN" altLang="en-US" sz="900" dirty="0">
                <a:solidFill>
                  <a:srgbClr val="000000"/>
                </a:solidFill>
                <a:latin typeface="微软雅黑" pitchFamily="34" charset="-122"/>
                <a:ea typeface="微软雅黑" pitchFamily="34" charset="-122"/>
              </a:rPr>
              <a:t>，（亿元 </a:t>
            </a:r>
            <a:r>
              <a:rPr kumimoji="1" lang="en-US" altLang="zh-CN" sz="900" dirty="0">
                <a:solidFill>
                  <a:srgbClr val="000000"/>
                </a:solidFill>
                <a:latin typeface="微软雅黑" pitchFamily="34" charset="-122"/>
                <a:ea typeface="微软雅黑" pitchFamily="34" charset="-122"/>
              </a:rPr>
              <a:t>KRW</a:t>
            </a:r>
            <a:r>
              <a:rPr kumimoji="1" lang="zh-CN" altLang="en-US" sz="900" dirty="0">
                <a:solidFill>
                  <a:srgbClr val="000000"/>
                </a:solidFill>
                <a:latin typeface="微软雅黑" pitchFamily="34" charset="-122"/>
                <a:ea typeface="微软雅黑" pitchFamily="34" charset="-122"/>
              </a:rPr>
              <a:t>）</a:t>
            </a:r>
          </a:p>
        </p:txBody>
      </p:sp>
      <p:sp>
        <p:nvSpPr>
          <p:cNvPr id="136" name="矩形 70"/>
          <p:cNvSpPr/>
          <p:nvPr/>
        </p:nvSpPr>
        <p:spPr>
          <a:xfrm>
            <a:off x="1162569" y="1544931"/>
            <a:ext cx="2932335" cy="28575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zh-CN" altLang="en-US" sz="900" dirty="0">
                <a:solidFill>
                  <a:srgbClr val="000000"/>
                </a:solidFill>
                <a:latin typeface="微软雅黑" pitchFamily="34" charset="-122"/>
                <a:ea typeface="微软雅黑" pitchFamily="34" charset="-122"/>
              </a:rPr>
              <a:t>单位：百万</a:t>
            </a:r>
            <a:r>
              <a:rPr kumimoji="1" lang="en-US" altLang="zh-CN" sz="900" dirty="0">
                <a:solidFill>
                  <a:srgbClr val="000000"/>
                </a:solidFill>
                <a:latin typeface="微软雅黑" pitchFamily="34" charset="-122"/>
                <a:ea typeface="微软雅黑" pitchFamily="34" charset="-122"/>
              </a:rPr>
              <a:t>RMB</a:t>
            </a:r>
            <a:r>
              <a:rPr kumimoji="1" lang="zh-CN" altLang="en-US" sz="900" dirty="0">
                <a:solidFill>
                  <a:srgbClr val="000000"/>
                </a:solidFill>
                <a:latin typeface="微软雅黑" pitchFamily="34" charset="-122"/>
                <a:ea typeface="微软雅黑" pitchFamily="34" charset="-122"/>
              </a:rPr>
              <a:t>，（亿元 </a:t>
            </a:r>
            <a:r>
              <a:rPr kumimoji="1" lang="en-US" altLang="zh-CN" sz="900" dirty="0">
                <a:solidFill>
                  <a:srgbClr val="000000"/>
                </a:solidFill>
                <a:latin typeface="微软雅黑" pitchFamily="34" charset="-122"/>
                <a:ea typeface="微软雅黑" pitchFamily="34" charset="-122"/>
              </a:rPr>
              <a:t>KRW</a:t>
            </a:r>
            <a:r>
              <a:rPr kumimoji="1" lang="zh-CN" altLang="en-US" sz="900" dirty="0">
                <a:solidFill>
                  <a:srgbClr val="000000"/>
                </a:solidFill>
                <a:latin typeface="微软雅黑" pitchFamily="34" charset="-122"/>
                <a:ea typeface="微软雅黑" pitchFamily="34" charset="-122"/>
              </a:rPr>
              <a:t>）</a:t>
            </a:r>
          </a:p>
        </p:txBody>
      </p:sp>
      <p:pic>
        <p:nvPicPr>
          <p:cNvPr id="137" name="Picture 3" descr="C:\Users\hp\Desktop\照片\IMG_028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489"/>
          <a:stretch/>
        </p:blipFill>
        <p:spPr bwMode="auto">
          <a:xfrm>
            <a:off x="6986380" y="4489994"/>
            <a:ext cx="2419595" cy="1543987"/>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p:cNvSpPr txBox="1"/>
          <p:nvPr/>
        </p:nvSpPr>
        <p:spPr>
          <a:xfrm>
            <a:off x="7036028" y="5986449"/>
            <a:ext cx="2362300" cy="415498"/>
          </a:xfrm>
          <a:prstGeom prst="rect">
            <a:avLst/>
          </a:prstGeom>
          <a:noFill/>
        </p:spPr>
        <p:txBody>
          <a:bodyPr wrap="square" rtlCol="0">
            <a:spAutoFit/>
          </a:bodyPr>
          <a:lstStyle/>
          <a:p>
            <a:pPr fontAlgn="base" latinLnBrk="1">
              <a:spcBef>
                <a:spcPct val="0"/>
              </a:spcBef>
              <a:spcAft>
                <a:spcPct val="0"/>
              </a:spcAft>
            </a:pPr>
            <a:r>
              <a:rPr kumimoji="1" lang="en-US" altLang="ko-KR" sz="1000" b="1" dirty="0">
                <a:solidFill>
                  <a:srgbClr val="000000"/>
                </a:solidFill>
                <a:latin typeface="微软雅黑" pitchFamily="34" charset="-122"/>
                <a:ea typeface="微软雅黑" pitchFamily="34" charset="-122"/>
              </a:rPr>
              <a:t>’15</a:t>
            </a:r>
            <a:r>
              <a:rPr kumimoji="1" lang="zh-CN" altLang="en-US" sz="1000" b="1" dirty="0">
                <a:solidFill>
                  <a:srgbClr val="000000"/>
                </a:solidFill>
                <a:latin typeface="微软雅黑" pitchFamily="34" charset="-122"/>
                <a:ea typeface="微软雅黑" pitchFamily="34" charset="-122"/>
              </a:rPr>
              <a:t>年加入中国物流与采购联合会汽车物流分会常务理事会员</a:t>
            </a:r>
            <a:endParaRPr kumimoji="1" lang="ko-KR" altLang="en-US" sz="1000" b="1" dirty="0">
              <a:solidFill>
                <a:srgbClr val="000000"/>
              </a:solidFill>
              <a:latin typeface="微软雅黑" pitchFamily="34" charset="-122"/>
              <a:ea typeface="현대하모니 L" pitchFamily="18" charset="-127"/>
            </a:endParaRPr>
          </a:p>
        </p:txBody>
      </p:sp>
      <p:sp>
        <p:nvSpPr>
          <p:cNvPr id="144" name="流程图: 联系 107"/>
          <p:cNvSpPr/>
          <p:nvPr/>
        </p:nvSpPr>
        <p:spPr>
          <a:xfrm>
            <a:off x="5236396" y="2989414"/>
            <a:ext cx="142900" cy="142876"/>
          </a:xfrm>
          <a:prstGeom prst="flowChartConnector">
            <a:avLst/>
          </a:prstGeom>
          <a:solidFill>
            <a:schemeClr val="accent2">
              <a:lumMod val="7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endParaRPr kumimoji="1" lang="zh-CN" altLang="en-US" sz="1200" dirty="0">
              <a:solidFill>
                <a:prstClr val="black"/>
              </a:solidFill>
              <a:latin typeface="微软雅黑" pitchFamily="34" charset="-122"/>
              <a:ea typeface="微软雅黑" pitchFamily="34" charset="-122"/>
            </a:endParaRPr>
          </a:p>
        </p:txBody>
      </p:sp>
      <p:sp>
        <p:nvSpPr>
          <p:cNvPr id="145" name="流程图: 联系 108"/>
          <p:cNvSpPr/>
          <p:nvPr/>
        </p:nvSpPr>
        <p:spPr>
          <a:xfrm>
            <a:off x="5881369" y="2788689"/>
            <a:ext cx="142900" cy="142876"/>
          </a:xfrm>
          <a:prstGeom prst="flowChartConnector">
            <a:avLst/>
          </a:prstGeom>
          <a:solidFill>
            <a:schemeClr val="accent2">
              <a:lumMod val="7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endParaRPr kumimoji="1" lang="zh-CN" altLang="en-US" sz="1200" dirty="0">
              <a:solidFill>
                <a:prstClr val="black"/>
              </a:solidFill>
              <a:latin typeface="微软雅黑" pitchFamily="34" charset="-122"/>
              <a:ea typeface="微软雅黑" pitchFamily="34" charset="-122"/>
            </a:endParaRPr>
          </a:p>
        </p:txBody>
      </p:sp>
      <p:sp>
        <p:nvSpPr>
          <p:cNvPr id="149" name="流程图: 联系 127"/>
          <p:cNvSpPr/>
          <p:nvPr/>
        </p:nvSpPr>
        <p:spPr>
          <a:xfrm>
            <a:off x="1757345" y="2682958"/>
            <a:ext cx="142900" cy="142876"/>
          </a:xfrm>
          <a:prstGeom prst="flowChartConnector">
            <a:avLst/>
          </a:prstGeom>
          <a:solidFill>
            <a:schemeClr val="accent2">
              <a:lumMod val="7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endParaRPr kumimoji="1" lang="zh-CN" altLang="en-US" sz="1200" dirty="0">
              <a:solidFill>
                <a:prstClr val="black"/>
              </a:solidFill>
              <a:latin typeface="微软雅黑" pitchFamily="34" charset="-122"/>
              <a:ea typeface="微软雅黑" pitchFamily="34" charset="-122"/>
            </a:endParaRPr>
          </a:p>
        </p:txBody>
      </p:sp>
      <p:pic>
        <p:nvPicPr>
          <p:cNvPr id="166" name="Picture 2" descr="C:\Documents and Settings\글로비스\바탕 화면\소개서 개정\2012브로셔\글로비스 이미지_1 (FDCG)\073390027_h.jpg"/>
          <p:cNvPicPr>
            <a:picLocks noChangeAspect="1" noChangeArrowheads="1"/>
          </p:cNvPicPr>
          <p:nvPr/>
        </p:nvPicPr>
        <p:blipFill>
          <a:blip r:embed="rId5" cstate="print"/>
          <a:srcRect r="50085"/>
          <a:stretch>
            <a:fillRect/>
          </a:stretch>
        </p:blipFill>
        <p:spPr bwMode="auto">
          <a:xfrm>
            <a:off x="7986093" y="838685"/>
            <a:ext cx="1684186" cy="3310395"/>
          </a:xfrm>
          <a:prstGeom prst="rect">
            <a:avLst/>
          </a:prstGeom>
          <a:noFill/>
          <a:ln w="9525">
            <a:noFill/>
            <a:miter lim="800000"/>
            <a:headEnd/>
            <a:tailEnd/>
          </a:ln>
        </p:spPr>
      </p:pic>
      <p:sp>
        <p:nvSpPr>
          <p:cNvPr id="167" name="Freeform 3"/>
          <p:cNvSpPr/>
          <p:nvPr/>
        </p:nvSpPr>
        <p:spPr>
          <a:xfrm>
            <a:off x="681476" y="995895"/>
            <a:ext cx="1794099" cy="322547"/>
          </a:xfrm>
          <a:custGeom>
            <a:avLst/>
            <a:gdLst>
              <a:gd name="connsiteX0" fmla="*/ 0 w 1655826"/>
              <a:gd name="connsiteY0" fmla="*/ 293687 h 293687"/>
              <a:gd name="connsiteX1" fmla="*/ 1655826 w 1655826"/>
              <a:gd name="connsiteY1" fmla="*/ 293687 h 293687"/>
              <a:gd name="connsiteX2" fmla="*/ 1655826 w 1655826"/>
              <a:gd name="connsiteY2" fmla="*/ 0 h 293687"/>
              <a:gd name="connsiteX3" fmla="*/ 0 w 1655826"/>
              <a:gd name="connsiteY3" fmla="*/ 0 h 293687"/>
              <a:gd name="connsiteX4" fmla="*/ 0 w 1655826"/>
              <a:gd name="connsiteY4" fmla="*/ 29368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5826" h="293687">
                <a:moveTo>
                  <a:pt x="0" y="293687"/>
                </a:moveTo>
                <a:lnTo>
                  <a:pt x="1655826" y="293687"/>
                </a:lnTo>
                <a:lnTo>
                  <a:pt x="1655826" y="0"/>
                </a:lnTo>
                <a:lnTo>
                  <a:pt x="0" y="0"/>
                </a:lnTo>
                <a:lnTo>
                  <a:pt x="0" y="293687"/>
                </a:lnTo>
              </a:path>
            </a:pathLst>
          </a:custGeom>
          <a:solidFill>
            <a:srgbClr val="02448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white"/>
                </a:solidFill>
                <a:latin typeface="微软雅黑" pitchFamily="34" charset="-122"/>
                <a:ea typeface="微软雅黑" pitchFamily="34" charset="-122"/>
              </a:rPr>
              <a:t>营业额</a:t>
            </a:r>
            <a:r>
              <a:rPr kumimoji="1" lang="ko-KR" altLang="en-US" sz="1100" dirty="0">
                <a:solidFill>
                  <a:prstClr val="white"/>
                </a:solidFill>
                <a:latin typeface="微软雅黑" pitchFamily="34" charset="-122"/>
                <a:ea typeface="HDharmony M" pitchFamily="18" charset="-127"/>
              </a:rPr>
              <a:t> </a:t>
            </a:r>
            <a:r>
              <a:rPr kumimoji="1" lang="en-US" altLang="ko-KR" sz="1100" dirty="0">
                <a:solidFill>
                  <a:prstClr val="white"/>
                </a:solidFill>
                <a:latin typeface="微软雅黑" pitchFamily="34" charset="-122"/>
                <a:ea typeface="微软雅黑" pitchFamily="34" charset="-122"/>
              </a:rPr>
              <a:t>(</a:t>
            </a:r>
            <a:r>
              <a:rPr kumimoji="1" lang="zh-CN" altLang="en-US" sz="1100" dirty="0">
                <a:solidFill>
                  <a:prstClr val="white"/>
                </a:solidFill>
                <a:latin typeface="微软雅黑" pitchFamily="34" charset="-122"/>
                <a:ea typeface="微软雅黑" pitchFamily="34" charset="-122"/>
              </a:rPr>
              <a:t>含合资公司</a:t>
            </a:r>
            <a:r>
              <a:rPr kumimoji="1" lang="en-US" altLang="ko-KR" sz="1100" dirty="0">
                <a:solidFill>
                  <a:prstClr val="white"/>
                </a:solidFill>
                <a:latin typeface="微软雅黑" pitchFamily="34" charset="-122"/>
                <a:ea typeface="微软雅黑" pitchFamily="34" charset="-122"/>
              </a:rPr>
              <a:t>)</a:t>
            </a:r>
          </a:p>
        </p:txBody>
      </p:sp>
      <p:sp>
        <p:nvSpPr>
          <p:cNvPr id="168" name="Freeform 3"/>
          <p:cNvSpPr/>
          <p:nvPr/>
        </p:nvSpPr>
        <p:spPr>
          <a:xfrm>
            <a:off x="4202728" y="995895"/>
            <a:ext cx="1794099" cy="322547"/>
          </a:xfrm>
          <a:custGeom>
            <a:avLst/>
            <a:gdLst>
              <a:gd name="connsiteX0" fmla="*/ 0 w 1655826"/>
              <a:gd name="connsiteY0" fmla="*/ 293687 h 293687"/>
              <a:gd name="connsiteX1" fmla="*/ 1655826 w 1655826"/>
              <a:gd name="connsiteY1" fmla="*/ 293687 h 293687"/>
              <a:gd name="connsiteX2" fmla="*/ 1655826 w 1655826"/>
              <a:gd name="connsiteY2" fmla="*/ 0 h 293687"/>
              <a:gd name="connsiteX3" fmla="*/ 0 w 1655826"/>
              <a:gd name="connsiteY3" fmla="*/ 0 h 293687"/>
              <a:gd name="connsiteX4" fmla="*/ 0 w 1655826"/>
              <a:gd name="connsiteY4" fmla="*/ 29368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5826" h="293687">
                <a:moveTo>
                  <a:pt x="0" y="293687"/>
                </a:moveTo>
                <a:lnTo>
                  <a:pt x="1655826" y="293687"/>
                </a:lnTo>
                <a:lnTo>
                  <a:pt x="1655826" y="0"/>
                </a:lnTo>
                <a:lnTo>
                  <a:pt x="0" y="0"/>
                </a:lnTo>
                <a:lnTo>
                  <a:pt x="0" y="293687"/>
                </a:lnTo>
              </a:path>
            </a:pathLst>
          </a:custGeom>
          <a:solidFill>
            <a:srgbClr val="02448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white"/>
                </a:solidFill>
                <a:latin typeface="微软雅黑" pitchFamily="34" charset="-122"/>
                <a:ea typeface="微软雅黑" pitchFamily="34" charset="-122"/>
              </a:rPr>
              <a:t>资产</a:t>
            </a:r>
            <a:endParaRPr kumimoji="1" lang="en-US" altLang="ko-KR" sz="1100" dirty="0">
              <a:solidFill>
                <a:prstClr val="white"/>
              </a:solidFill>
              <a:latin typeface="微软雅黑" pitchFamily="34" charset="-122"/>
              <a:ea typeface="微软雅黑" pitchFamily="34" charset="-122"/>
            </a:endParaRPr>
          </a:p>
        </p:txBody>
      </p:sp>
      <p:sp>
        <p:nvSpPr>
          <p:cNvPr id="170" name="矩形 77"/>
          <p:cNvSpPr/>
          <p:nvPr/>
        </p:nvSpPr>
        <p:spPr>
          <a:xfrm>
            <a:off x="414406" y="838685"/>
            <a:ext cx="9255875" cy="331039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endParaRPr kumimoji="1" lang="zh-CN" altLang="en-US" sz="2000">
              <a:solidFill>
                <a:srgbClr val="000000"/>
              </a:solidFill>
              <a:latin typeface="微软雅黑" pitchFamily="34" charset="-122"/>
              <a:ea typeface="微软雅黑" pitchFamily="34" charset="-122"/>
            </a:endParaRPr>
          </a:p>
        </p:txBody>
      </p:sp>
      <p:sp>
        <p:nvSpPr>
          <p:cNvPr id="50" name="灯片编号占位符 6"/>
          <p:cNvSpPr>
            <a:spLocks noGrp="1"/>
          </p:cNvSpPr>
          <p:nvPr>
            <p:ph type="sldNum" sz="quarter" idx="10"/>
          </p:nvPr>
        </p:nvSpPr>
        <p:spPr>
          <a:xfrm>
            <a:off x="7700042" y="6424464"/>
            <a:ext cx="2063750" cy="457200"/>
          </a:xfrm>
        </p:spPr>
        <p:txBody>
          <a:bodyPr/>
          <a:lstStyle/>
          <a:p>
            <a:pPr>
              <a:defRPr/>
            </a:pPr>
            <a:fld id="{923128FF-01E0-473F-AD7A-342F7F7DF9A8}" type="slidenum">
              <a:rPr lang="en-US" altLang="ko-KR" sz="1100" smtClean="0">
                <a:latin typeface="微软雅黑" pitchFamily="34" charset="-122"/>
                <a:ea typeface="微软雅黑" pitchFamily="34" charset="-122"/>
              </a:rPr>
              <a:pPr>
                <a:defRPr/>
              </a:pPr>
              <a:t>8</a:t>
            </a:fld>
            <a:endParaRPr lang="en-US" altLang="ko-KR" sz="1100" dirty="0">
              <a:latin typeface="微软雅黑" pitchFamily="34" charset="-122"/>
              <a:ea typeface="微软雅黑" pitchFamily="34" charset="-122"/>
            </a:endParaRPr>
          </a:p>
        </p:txBody>
      </p:sp>
      <p:sp>
        <p:nvSpPr>
          <p:cNvPr id="48" name="流程图: 联系 127"/>
          <p:cNvSpPr/>
          <p:nvPr/>
        </p:nvSpPr>
        <p:spPr>
          <a:xfrm>
            <a:off x="2449796" y="2367824"/>
            <a:ext cx="142900" cy="142876"/>
          </a:xfrm>
          <a:prstGeom prst="flowChartConnector">
            <a:avLst/>
          </a:prstGeom>
          <a:solidFill>
            <a:schemeClr val="accent2">
              <a:lumMod val="7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endParaRPr kumimoji="1" lang="zh-CN" altLang="en-US" sz="1200" dirty="0">
              <a:solidFill>
                <a:prstClr val="black"/>
              </a:solidFill>
              <a:latin typeface="微软雅黑" pitchFamily="34" charset="-122"/>
              <a:ea typeface="微软雅黑" pitchFamily="34" charset="-122"/>
            </a:endParaRPr>
          </a:p>
        </p:txBody>
      </p:sp>
      <p:sp>
        <p:nvSpPr>
          <p:cNvPr id="51" name="流程图: 联系 107"/>
          <p:cNvSpPr/>
          <p:nvPr/>
        </p:nvSpPr>
        <p:spPr>
          <a:xfrm>
            <a:off x="6538292" y="2492896"/>
            <a:ext cx="142900" cy="142876"/>
          </a:xfrm>
          <a:prstGeom prst="flowChartConnector">
            <a:avLst/>
          </a:prstGeom>
          <a:solidFill>
            <a:schemeClr val="accent2">
              <a:lumMod val="7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endParaRPr kumimoji="1" lang="zh-CN" altLang="en-US" sz="1200" dirty="0">
              <a:solidFill>
                <a:prstClr val="black"/>
              </a:solidFill>
              <a:latin typeface="微软雅黑" pitchFamily="34" charset="-122"/>
              <a:ea typeface="微软雅黑" pitchFamily="34" charset="-122"/>
            </a:endParaRPr>
          </a:p>
        </p:txBody>
      </p:sp>
      <p:sp>
        <p:nvSpPr>
          <p:cNvPr id="56" name="TextBox 55"/>
          <p:cNvSpPr txBox="1"/>
          <p:nvPr/>
        </p:nvSpPr>
        <p:spPr>
          <a:xfrm>
            <a:off x="273973" y="44625"/>
            <a:ext cx="4703776" cy="461665"/>
          </a:xfrm>
          <a:prstGeom prst="rect">
            <a:avLst/>
          </a:prstGeom>
          <a:noFill/>
        </p:spPr>
        <p:txBody>
          <a:bodyPr wrap="square" rtlCol="0">
            <a:spAutoFit/>
          </a:bodyPr>
          <a:lstStyle/>
          <a:p>
            <a:pPr fontAlgn="base" latinLnBrk="1">
              <a:spcBef>
                <a:spcPts val="600"/>
              </a:spcBef>
              <a:spcAft>
                <a:spcPct val="0"/>
              </a:spcAft>
            </a:pPr>
            <a:r>
              <a:rPr kumimoji="1" lang="zh-CN" altLang="en-US" sz="2400" dirty="0">
                <a:solidFill>
                  <a:srgbClr val="FFFFFF"/>
                </a:solidFill>
                <a:latin typeface="微软雅黑" pitchFamily="34" charset="-122"/>
                <a:ea typeface="微软雅黑" pitchFamily="34" charset="-122"/>
              </a:rPr>
              <a:t>中国格罗唯视介绍</a:t>
            </a:r>
            <a:r>
              <a:rPr kumimoji="1" lang="en-US" altLang="zh-CN" sz="2400" dirty="0">
                <a:solidFill>
                  <a:srgbClr val="FFFFFF"/>
                </a:solidFill>
                <a:latin typeface="微软雅黑" pitchFamily="34" charset="-122"/>
                <a:ea typeface="微软雅黑" pitchFamily="34" charset="-122"/>
              </a:rPr>
              <a:t>-</a:t>
            </a:r>
            <a:r>
              <a:rPr kumimoji="1" lang="zh-CN" altLang="en-US" sz="2400" dirty="0">
                <a:solidFill>
                  <a:srgbClr val="FFFFFF"/>
                </a:solidFill>
                <a:latin typeface="微软雅黑" pitchFamily="34" charset="-122"/>
                <a:ea typeface="微软雅黑" pitchFamily="34" charset="-122"/>
              </a:rPr>
              <a:t>营业额</a:t>
            </a:r>
            <a:endParaRPr kumimoji="1" lang="ko-KR" altLang="en-US" sz="2400" dirty="0">
              <a:solidFill>
                <a:srgbClr val="FFFFFF"/>
              </a:solidFill>
              <a:latin typeface="微软雅黑" pitchFamily="34" charset="-122"/>
              <a:ea typeface="HDharmony M" pitchFamily="18" charset="-127"/>
            </a:endParaRPr>
          </a:p>
        </p:txBody>
      </p:sp>
      <p:sp>
        <p:nvSpPr>
          <p:cNvPr id="57" name="矩形 106"/>
          <p:cNvSpPr/>
          <p:nvPr/>
        </p:nvSpPr>
        <p:spPr>
          <a:xfrm>
            <a:off x="1424510" y="2852920"/>
            <a:ext cx="785944" cy="21431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a:solidFill>
                  <a:srgbClr val="000000"/>
                </a:solidFill>
                <a:latin typeface="微软雅黑" pitchFamily="34" charset="-122"/>
                <a:ea typeface="微软雅黑" pitchFamily="34" charset="-122"/>
              </a:rPr>
              <a:t>4,187</a:t>
            </a:r>
            <a:endParaRPr kumimoji="1" lang="zh-CN" altLang="en-US" sz="800" b="1" dirty="0">
              <a:solidFill>
                <a:srgbClr val="000000"/>
              </a:solidFill>
              <a:latin typeface="微软雅黑" pitchFamily="34" charset="-122"/>
              <a:ea typeface="微软雅黑" pitchFamily="34" charset="-122"/>
            </a:endParaRPr>
          </a:p>
        </p:txBody>
      </p:sp>
      <p:sp>
        <p:nvSpPr>
          <p:cNvPr id="58" name="矩形 121"/>
          <p:cNvSpPr/>
          <p:nvPr/>
        </p:nvSpPr>
        <p:spPr>
          <a:xfrm>
            <a:off x="1540083" y="2995796"/>
            <a:ext cx="598363" cy="1722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a:solidFill>
                  <a:srgbClr val="000000"/>
                </a:solidFill>
                <a:latin typeface="微软雅黑" pitchFamily="34" charset="-122"/>
                <a:ea typeface="微软雅黑" pitchFamily="34" charset="-122"/>
              </a:rPr>
              <a:t>(6,866)</a:t>
            </a:r>
            <a:endParaRPr kumimoji="1" lang="zh-CN" altLang="en-US" sz="800" b="1" dirty="0">
              <a:solidFill>
                <a:srgbClr val="000000"/>
              </a:solidFill>
              <a:latin typeface="微软雅黑" pitchFamily="34" charset="-122"/>
              <a:ea typeface="微软雅黑" pitchFamily="34" charset="-122"/>
            </a:endParaRPr>
          </a:p>
        </p:txBody>
      </p:sp>
      <p:sp>
        <p:nvSpPr>
          <p:cNvPr id="46" name="矩形 116"/>
          <p:cNvSpPr/>
          <p:nvPr/>
        </p:nvSpPr>
        <p:spPr>
          <a:xfrm>
            <a:off x="5025010" y="3175654"/>
            <a:ext cx="571596" cy="1428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a:solidFill>
                  <a:srgbClr val="000000"/>
                </a:solidFill>
                <a:latin typeface="微软雅黑" pitchFamily="34" charset="-122"/>
                <a:ea typeface="微软雅黑" pitchFamily="34" charset="-122"/>
              </a:rPr>
              <a:t>710</a:t>
            </a:r>
            <a:endParaRPr kumimoji="1" lang="zh-CN" altLang="en-US" sz="800" b="1" dirty="0">
              <a:solidFill>
                <a:srgbClr val="000000"/>
              </a:solidFill>
              <a:latin typeface="微软雅黑" pitchFamily="34" charset="-122"/>
              <a:ea typeface="微软雅黑" pitchFamily="34" charset="-122"/>
            </a:endParaRPr>
          </a:p>
        </p:txBody>
      </p:sp>
      <p:sp>
        <p:nvSpPr>
          <p:cNvPr id="47" name="矩形 66"/>
          <p:cNvSpPr/>
          <p:nvPr/>
        </p:nvSpPr>
        <p:spPr>
          <a:xfrm>
            <a:off x="5034549" y="3320810"/>
            <a:ext cx="571596" cy="1428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a:solidFill>
                  <a:srgbClr val="000000"/>
                </a:solidFill>
                <a:latin typeface="微软雅黑" pitchFamily="34" charset="-122"/>
                <a:ea typeface="微软雅黑" pitchFamily="34" charset="-122"/>
              </a:rPr>
              <a:t>(1,146)</a:t>
            </a:r>
            <a:endParaRPr kumimoji="1" lang="zh-CN" altLang="en-US" sz="800" b="1" dirty="0">
              <a:solidFill>
                <a:srgbClr val="000000"/>
              </a:solidFill>
              <a:latin typeface="微软雅黑" pitchFamily="34" charset="-122"/>
              <a:ea typeface="微软雅黑" pitchFamily="34" charset="-122"/>
            </a:endParaRPr>
          </a:p>
        </p:txBody>
      </p:sp>
      <p:sp>
        <p:nvSpPr>
          <p:cNvPr id="59" name="流程图: 联系 127"/>
          <p:cNvSpPr/>
          <p:nvPr/>
        </p:nvSpPr>
        <p:spPr>
          <a:xfrm>
            <a:off x="3202218" y="2099156"/>
            <a:ext cx="142900" cy="142876"/>
          </a:xfrm>
          <a:prstGeom prst="flowChartConnector">
            <a:avLst/>
          </a:prstGeom>
          <a:solidFill>
            <a:schemeClr val="accent2">
              <a:lumMod val="7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endParaRPr kumimoji="1" lang="zh-CN" altLang="en-US" sz="1200" dirty="0">
              <a:solidFill>
                <a:prstClr val="black"/>
              </a:solidFill>
              <a:latin typeface="微软雅黑" pitchFamily="34" charset="-122"/>
              <a:ea typeface="微软雅黑" pitchFamily="34" charset="-122"/>
            </a:endParaRPr>
          </a:p>
        </p:txBody>
      </p:sp>
      <p:sp>
        <p:nvSpPr>
          <p:cNvPr id="61" name="矩形 106"/>
          <p:cNvSpPr/>
          <p:nvPr/>
        </p:nvSpPr>
        <p:spPr>
          <a:xfrm>
            <a:off x="2925132" y="2234342"/>
            <a:ext cx="785944" cy="21431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smtClean="0">
                <a:solidFill>
                  <a:srgbClr val="000000"/>
                </a:solidFill>
                <a:latin typeface="微软雅黑" pitchFamily="34" charset="-122"/>
                <a:ea typeface="微软雅黑" pitchFamily="34" charset="-122"/>
              </a:rPr>
              <a:t>4,968</a:t>
            </a:r>
            <a:endParaRPr kumimoji="1" lang="zh-CN" altLang="en-US" sz="800" b="1" dirty="0">
              <a:solidFill>
                <a:srgbClr val="000000"/>
              </a:solidFill>
              <a:latin typeface="微软雅黑" pitchFamily="34" charset="-122"/>
              <a:ea typeface="微软雅黑" pitchFamily="34" charset="-122"/>
            </a:endParaRPr>
          </a:p>
        </p:txBody>
      </p:sp>
      <p:sp>
        <p:nvSpPr>
          <p:cNvPr id="62" name="矩形 121"/>
          <p:cNvSpPr/>
          <p:nvPr/>
        </p:nvSpPr>
        <p:spPr>
          <a:xfrm>
            <a:off x="3001032" y="2378358"/>
            <a:ext cx="598363" cy="1722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smtClean="0">
                <a:solidFill>
                  <a:srgbClr val="000000"/>
                </a:solidFill>
                <a:latin typeface="微软雅黑" pitchFamily="34" charset="-122"/>
                <a:ea typeface="微软雅黑" pitchFamily="34" charset="-122"/>
              </a:rPr>
              <a:t>(8,513)</a:t>
            </a:r>
            <a:endParaRPr kumimoji="1" lang="zh-CN" altLang="en-US" sz="800" b="1" dirty="0">
              <a:solidFill>
                <a:srgbClr val="000000"/>
              </a:solidFill>
              <a:latin typeface="微软雅黑" pitchFamily="34" charset="-122"/>
              <a:ea typeface="微软雅黑" pitchFamily="34" charset="-122"/>
            </a:endParaRPr>
          </a:p>
        </p:txBody>
      </p:sp>
      <p:cxnSp>
        <p:nvCxnSpPr>
          <p:cNvPr id="64" name="直接连接符 63"/>
          <p:cNvCxnSpPr>
            <a:stCxn id="48" idx="7"/>
            <a:endCxn id="59" idx="2"/>
          </p:cNvCxnSpPr>
          <p:nvPr/>
        </p:nvCxnSpPr>
        <p:spPr>
          <a:xfrm rot="5400000" flipH="1" flipV="1">
            <a:off x="2777916" y="1964447"/>
            <a:ext cx="218154" cy="6304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3" name="矩形 116"/>
          <p:cNvSpPr/>
          <p:nvPr/>
        </p:nvSpPr>
        <p:spPr>
          <a:xfrm>
            <a:off x="5756079" y="3008917"/>
            <a:ext cx="571596" cy="1428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a:solidFill>
                  <a:srgbClr val="000000"/>
                </a:solidFill>
                <a:latin typeface="微软雅黑" pitchFamily="34" charset="-122"/>
                <a:ea typeface="微软雅黑" pitchFamily="34" charset="-122"/>
              </a:rPr>
              <a:t>982</a:t>
            </a:r>
            <a:endParaRPr kumimoji="1" lang="zh-CN" altLang="en-US" sz="800" b="1" dirty="0">
              <a:solidFill>
                <a:srgbClr val="000000"/>
              </a:solidFill>
              <a:latin typeface="微软雅黑" pitchFamily="34" charset="-122"/>
              <a:ea typeface="微软雅黑" pitchFamily="34" charset="-122"/>
            </a:endParaRPr>
          </a:p>
        </p:txBody>
      </p:sp>
      <p:sp>
        <p:nvSpPr>
          <p:cNvPr id="68" name="矩形 66"/>
          <p:cNvSpPr/>
          <p:nvPr/>
        </p:nvSpPr>
        <p:spPr>
          <a:xfrm>
            <a:off x="5765618" y="3154073"/>
            <a:ext cx="571596" cy="1428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a:solidFill>
                  <a:srgbClr val="000000"/>
                </a:solidFill>
                <a:latin typeface="微软雅黑" pitchFamily="34" charset="-122"/>
                <a:ea typeface="微软雅黑" pitchFamily="34" charset="-122"/>
              </a:rPr>
              <a:t>(1,650)</a:t>
            </a:r>
            <a:endParaRPr kumimoji="1" lang="zh-CN" altLang="en-US" sz="800" b="1" dirty="0">
              <a:solidFill>
                <a:srgbClr val="000000"/>
              </a:solidFill>
              <a:latin typeface="微软雅黑" pitchFamily="34" charset="-122"/>
              <a:ea typeface="微软雅黑" pitchFamily="34" charset="-122"/>
            </a:endParaRPr>
          </a:p>
        </p:txBody>
      </p:sp>
      <p:sp>
        <p:nvSpPr>
          <p:cNvPr id="69" name="矩形 124"/>
          <p:cNvSpPr/>
          <p:nvPr/>
        </p:nvSpPr>
        <p:spPr>
          <a:xfrm>
            <a:off x="3058197" y="3547665"/>
            <a:ext cx="598623" cy="21431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900" dirty="0" smtClean="0">
                <a:solidFill>
                  <a:srgbClr val="000000"/>
                </a:solidFill>
                <a:latin typeface="微软雅黑" pitchFamily="34" charset="-122"/>
                <a:ea typeface="微软雅黑" pitchFamily="34" charset="-122"/>
              </a:rPr>
              <a:t>2020</a:t>
            </a:r>
            <a:endParaRPr kumimoji="1" lang="en-US" altLang="zh-CN" sz="900" dirty="0">
              <a:solidFill>
                <a:srgbClr val="000000"/>
              </a:solidFill>
              <a:latin typeface="微软雅黑" pitchFamily="34" charset="-122"/>
              <a:ea typeface="微软雅黑" pitchFamily="34" charset="-122"/>
            </a:endParaRPr>
          </a:p>
        </p:txBody>
      </p:sp>
      <p:sp>
        <p:nvSpPr>
          <p:cNvPr id="70" name="矩形 106"/>
          <p:cNvSpPr/>
          <p:nvPr/>
        </p:nvSpPr>
        <p:spPr>
          <a:xfrm>
            <a:off x="2207289" y="2536646"/>
            <a:ext cx="785944" cy="21431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a:solidFill>
                  <a:srgbClr val="000000"/>
                </a:solidFill>
                <a:latin typeface="微软雅黑" pitchFamily="34" charset="-122"/>
                <a:ea typeface="微软雅黑" pitchFamily="34" charset="-122"/>
              </a:rPr>
              <a:t>4,731</a:t>
            </a:r>
            <a:endParaRPr kumimoji="1" lang="zh-CN" altLang="en-US" sz="800" b="1" dirty="0">
              <a:solidFill>
                <a:srgbClr val="000000"/>
              </a:solidFill>
              <a:latin typeface="微软雅黑" pitchFamily="34" charset="-122"/>
              <a:ea typeface="微软雅黑" pitchFamily="34" charset="-122"/>
            </a:endParaRPr>
          </a:p>
        </p:txBody>
      </p:sp>
      <p:sp>
        <p:nvSpPr>
          <p:cNvPr id="71" name="矩形 121"/>
          <p:cNvSpPr/>
          <p:nvPr/>
        </p:nvSpPr>
        <p:spPr>
          <a:xfrm>
            <a:off x="2283189" y="2680662"/>
            <a:ext cx="598363" cy="1722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a:solidFill>
                  <a:srgbClr val="000000"/>
                </a:solidFill>
                <a:latin typeface="微软雅黑" pitchFamily="34" charset="-122"/>
                <a:ea typeface="微软雅黑" pitchFamily="34" charset="-122"/>
              </a:rPr>
              <a:t>(7,976)</a:t>
            </a:r>
            <a:endParaRPr kumimoji="1" lang="zh-CN" altLang="en-US" sz="800" b="1" dirty="0">
              <a:solidFill>
                <a:srgbClr val="000000"/>
              </a:solidFill>
              <a:latin typeface="微软雅黑" pitchFamily="34" charset="-122"/>
              <a:ea typeface="微软雅黑" pitchFamily="34" charset="-122"/>
            </a:endParaRPr>
          </a:p>
        </p:txBody>
      </p:sp>
      <p:sp>
        <p:nvSpPr>
          <p:cNvPr id="72" name="矩形 116"/>
          <p:cNvSpPr/>
          <p:nvPr/>
        </p:nvSpPr>
        <p:spPr>
          <a:xfrm>
            <a:off x="6388145" y="2708908"/>
            <a:ext cx="571596" cy="1428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smtClean="0">
                <a:solidFill>
                  <a:srgbClr val="000000"/>
                </a:solidFill>
                <a:latin typeface="微软雅黑" pitchFamily="34" charset="-122"/>
                <a:ea typeface="微软雅黑" pitchFamily="34" charset="-122"/>
              </a:rPr>
              <a:t>1,243</a:t>
            </a:r>
            <a:endParaRPr kumimoji="1" lang="zh-CN" altLang="en-US" sz="800" b="1" dirty="0">
              <a:solidFill>
                <a:srgbClr val="000000"/>
              </a:solidFill>
              <a:latin typeface="微软雅黑" pitchFamily="34" charset="-122"/>
              <a:ea typeface="微软雅黑" pitchFamily="34" charset="-122"/>
            </a:endParaRPr>
          </a:p>
        </p:txBody>
      </p:sp>
      <p:sp>
        <p:nvSpPr>
          <p:cNvPr id="73" name="矩形 66"/>
          <p:cNvSpPr/>
          <p:nvPr/>
        </p:nvSpPr>
        <p:spPr>
          <a:xfrm>
            <a:off x="6397684" y="2854064"/>
            <a:ext cx="571596" cy="14287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spcBef>
                <a:spcPct val="0"/>
              </a:spcBef>
              <a:spcAft>
                <a:spcPct val="0"/>
              </a:spcAft>
            </a:pPr>
            <a:r>
              <a:rPr kumimoji="1" lang="en-US" altLang="zh-CN" sz="800" b="1" dirty="0" smtClean="0">
                <a:solidFill>
                  <a:srgbClr val="000000"/>
                </a:solidFill>
                <a:latin typeface="微软雅黑" pitchFamily="34" charset="-122"/>
                <a:ea typeface="微软雅黑" pitchFamily="34" charset="-122"/>
              </a:rPr>
              <a:t>(2,101)</a:t>
            </a:r>
            <a:endParaRPr kumimoji="1" lang="zh-CN" altLang="en-US" sz="8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82008472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图表 40"/>
          <p:cNvGraphicFramePr/>
          <p:nvPr>
            <p:extLst>
              <p:ext uri="{D42A27DB-BD31-4B8C-83A1-F6EECF244321}">
                <p14:modId xmlns:p14="http://schemas.microsoft.com/office/powerpoint/2010/main" val="228740735"/>
              </p:ext>
            </p:extLst>
          </p:nvPr>
        </p:nvGraphicFramePr>
        <p:xfrm>
          <a:off x="405145" y="923528"/>
          <a:ext cx="5080775" cy="3305812"/>
        </p:xfrm>
        <a:graphic>
          <a:graphicData uri="http://schemas.openxmlformats.org/drawingml/2006/chart">
            <c:chart xmlns:c="http://schemas.openxmlformats.org/drawingml/2006/chart" xmlns:r="http://schemas.openxmlformats.org/officeDocument/2006/relationships" r:id="rId2"/>
          </a:graphicData>
        </a:graphic>
      </p:graphicFrame>
      <p:sp>
        <p:nvSpPr>
          <p:cNvPr id="4" name="灯片编号占位符 3"/>
          <p:cNvSpPr txBox="1">
            <a:spLocks/>
          </p:cNvSpPr>
          <p:nvPr/>
        </p:nvSpPr>
        <p:spPr>
          <a:xfrm>
            <a:off x="8442923" y="6525344"/>
            <a:ext cx="1350894" cy="4572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defRPr/>
            </a:pPr>
            <a:fld id="{923128FF-01E0-473F-AD7A-342F7F7DF9A8}" type="slidenum">
              <a:rPr kumimoji="1" lang="en-US" altLang="ko-KR" sz="1100" b="1">
                <a:solidFill>
                  <a:srgbClr val="3333FF"/>
                </a:solidFill>
                <a:latin typeface="微软雅黑" pitchFamily="34" charset="-122"/>
                <a:ea typeface="微软雅黑" pitchFamily="34" charset="-122"/>
                <a:cs typeface="Arial" pitchFamily="34" charset="0"/>
              </a:rPr>
              <a:pPr algn="r" fontAlgn="base">
                <a:spcBef>
                  <a:spcPct val="0"/>
                </a:spcBef>
                <a:spcAft>
                  <a:spcPct val="0"/>
                </a:spcAft>
                <a:defRPr/>
              </a:pPr>
              <a:t>9</a:t>
            </a:fld>
            <a:endParaRPr kumimoji="1" lang="en-US" altLang="ko-KR" sz="1100" b="1" dirty="0">
              <a:solidFill>
                <a:srgbClr val="3333FF"/>
              </a:solidFill>
              <a:latin typeface="微软雅黑" pitchFamily="34" charset="-122"/>
              <a:ea typeface="微软雅黑" pitchFamily="34" charset="-122"/>
              <a:cs typeface="Arial" pitchFamily="34" charset="0"/>
            </a:endParaRPr>
          </a:p>
        </p:txBody>
      </p:sp>
      <p:sp>
        <p:nvSpPr>
          <p:cNvPr id="10" name="Text Box 67"/>
          <p:cNvSpPr txBox="1">
            <a:spLocks noChangeArrowheads="1"/>
          </p:cNvSpPr>
          <p:nvPr/>
        </p:nvSpPr>
        <p:spPr bwMode="auto">
          <a:xfrm>
            <a:off x="4562957" y="692696"/>
            <a:ext cx="11017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eaLnBrk="1" fontAlgn="base" latinLnBrk="1" hangingPunct="1">
              <a:spcBef>
                <a:spcPct val="0"/>
              </a:spcBef>
              <a:spcAft>
                <a:spcPct val="0"/>
              </a:spcAft>
            </a:pPr>
            <a:r>
              <a:rPr lang="ko-KR" altLang="en-US" sz="900" dirty="0" smtClean="0">
                <a:solidFill>
                  <a:srgbClr val="000000"/>
                </a:solidFill>
                <a:latin typeface="微软雅黑" pitchFamily="34" charset="-122"/>
                <a:ea typeface="HDharmony M" pitchFamily="18" charset="-127"/>
              </a:rPr>
              <a:t>［ </a:t>
            </a:r>
            <a:r>
              <a:rPr lang="zh-CN" altLang="en-US" sz="900" dirty="0">
                <a:solidFill>
                  <a:srgbClr val="000000"/>
                </a:solidFill>
                <a:latin typeface="微软雅黑" pitchFamily="34" charset="-122"/>
                <a:ea typeface="微软雅黑" pitchFamily="34" charset="-122"/>
              </a:rPr>
              <a:t>百万</a:t>
            </a:r>
            <a:r>
              <a:rPr lang="ko-KR" altLang="en-US" sz="900" dirty="0" smtClean="0">
                <a:solidFill>
                  <a:srgbClr val="000000"/>
                </a:solidFill>
                <a:latin typeface="微软雅黑" pitchFamily="34" charset="-122"/>
                <a:ea typeface="HDharmony M" pitchFamily="18" charset="-127"/>
              </a:rPr>
              <a:t> </a:t>
            </a:r>
            <a:r>
              <a:rPr lang="en-US" altLang="ko-KR" sz="900" dirty="0" smtClean="0">
                <a:solidFill>
                  <a:srgbClr val="000000"/>
                </a:solidFill>
                <a:latin typeface="微软雅黑" pitchFamily="34" charset="-122"/>
                <a:ea typeface="微软雅黑" pitchFamily="34" charset="-122"/>
              </a:rPr>
              <a:t>RMB </a:t>
            </a:r>
            <a:r>
              <a:rPr lang="ko-KR" altLang="en-US" sz="900" dirty="0" smtClean="0">
                <a:solidFill>
                  <a:srgbClr val="000000"/>
                </a:solidFill>
                <a:latin typeface="微软雅黑" pitchFamily="34" charset="-122"/>
                <a:ea typeface="HDharmony M" pitchFamily="18" charset="-127"/>
              </a:rPr>
              <a:t>］</a:t>
            </a:r>
            <a:endParaRPr lang="en-US" altLang="ko-KR" sz="900" dirty="0">
              <a:solidFill>
                <a:srgbClr val="000000"/>
              </a:solidFill>
              <a:latin typeface="微软雅黑" pitchFamily="34" charset="-122"/>
              <a:ea typeface="微软雅黑" pitchFamily="34" charset="-122"/>
            </a:endParaRPr>
          </a:p>
        </p:txBody>
      </p:sp>
      <p:sp>
        <p:nvSpPr>
          <p:cNvPr id="11" name="Rectangle 59"/>
          <p:cNvSpPr>
            <a:spLocks noChangeArrowheads="1"/>
          </p:cNvSpPr>
          <p:nvPr/>
        </p:nvSpPr>
        <p:spPr bwMode="auto">
          <a:xfrm>
            <a:off x="354013" y="692697"/>
            <a:ext cx="5256212" cy="3651781"/>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latinLnBrk="1">
              <a:spcBef>
                <a:spcPct val="0"/>
              </a:spcBef>
              <a:spcAft>
                <a:spcPct val="0"/>
              </a:spcAft>
            </a:pPr>
            <a:endParaRPr kumimoji="0" lang="ko-KR" altLang="en-US" sz="1100">
              <a:solidFill>
                <a:srgbClr val="FFFFFF"/>
              </a:solidFill>
              <a:latin typeface="微软雅黑" pitchFamily="34" charset="-122"/>
              <a:ea typeface="HDharmony M" pitchFamily="18" charset="-127"/>
            </a:endParaRPr>
          </a:p>
        </p:txBody>
      </p:sp>
      <p:graphicFrame>
        <p:nvGraphicFramePr>
          <p:cNvPr id="12" name="Group 202"/>
          <p:cNvGraphicFramePr>
            <a:graphicFrameLocks noGrp="1"/>
          </p:cNvGraphicFramePr>
          <p:nvPr>
            <p:extLst>
              <p:ext uri="{D42A27DB-BD31-4B8C-83A1-F6EECF244321}">
                <p14:modId xmlns:p14="http://schemas.microsoft.com/office/powerpoint/2010/main" val="4159230621"/>
              </p:ext>
            </p:extLst>
          </p:nvPr>
        </p:nvGraphicFramePr>
        <p:xfrm>
          <a:off x="354022" y="4674652"/>
          <a:ext cx="5247050" cy="1008112"/>
        </p:xfrm>
        <a:graphic>
          <a:graphicData uri="http://schemas.openxmlformats.org/drawingml/2006/table">
            <a:tbl>
              <a:tblPr/>
              <a:tblGrid>
                <a:gridCol w="638538"/>
                <a:gridCol w="764085"/>
                <a:gridCol w="764085"/>
                <a:gridCol w="764085"/>
                <a:gridCol w="764085"/>
                <a:gridCol w="764085"/>
                <a:gridCol w="788087"/>
              </a:tblGrid>
              <a:tr h="35206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cap="none" normalizeH="0" baseline="0" dirty="0" smtClean="0">
                          <a:ln>
                            <a:noFill/>
                          </a:ln>
                          <a:solidFill>
                            <a:schemeClr val="tx1"/>
                          </a:solidFill>
                          <a:effectLst/>
                          <a:latin typeface="微软雅黑" pitchFamily="34" charset="-122"/>
                          <a:ea typeface="微软雅黑" pitchFamily="34" charset="-122"/>
                        </a:rPr>
                        <a:t>区分</a:t>
                      </a:r>
                      <a:endParaRPr kumimoji="1" lang="ko-KR" altLang="en-US" sz="1100" b="0" i="0" u="none" strike="noStrike" cap="none" normalizeH="0" baseline="0" dirty="0" smtClean="0">
                        <a:ln>
                          <a:noFill/>
                        </a:ln>
                        <a:solidFill>
                          <a:schemeClr val="tx1"/>
                        </a:solidFill>
                        <a:effectLst/>
                        <a:latin typeface="微软雅黑" pitchFamily="34" charset="-122"/>
                        <a:ea typeface="HDharmony M" panose="02020603020101020101" pitchFamily="18" charset="-127"/>
                      </a:endParaRP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’16</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年</a:t>
                      </a:r>
                      <a:endParaRPr kumimoji="1" lang="en-US" altLang="ko-KR" sz="11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100" b="0" i="0" u="none" strike="noStrike" cap="none" normalizeH="0" baseline="0" dirty="0" smtClean="0">
                          <a:ln>
                            <a:noFill/>
                          </a:ln>
                          <a:solidFill>
                            <a:schemeClr val="tx1"/>
                          </a:solidFill>
                          <a:effectLst/>
                          <a:latin typeface="微软雅黑" pitchFamily="34" charset="-122"/>
                          <a:ea typeface="微软雅黑" pitchFamily="34" charset="-122"/>
                        </a:rPr>
                        <a:t>’17</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年</a:t>
                      </a:r>
                      <a:endParaRPr kumimoji="1" lang="en-US" altLang="ko-KR" sz="5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en-US" altLang="ko-KR" sz="1100" b="0" i="0" u="none" strike="noStrike" cap="none" normalizeH="0" baseline="0" dirty="0" smtClean="0">
                          <a:ln>
                            <a:noFill/>
                          </a:ln>
                          <a:solidFill>
                            <a:schemeClr val="tx1"/>
                          </a:solidFill>
                          <a:effectLst/>
                          <a:latin typeface="微软雅黑" pitchFamily="34" charset="-122"/>
                          <a:ea typeface="微软雅黑" pitchFamily="34" charset="-122"/>
                        </a:rPr>
                        <a:t>’1</a:t>
                      </a:r>
                      <a:r>
                        <a:rPr kumimoji="1" lang="en-US" altLang="zh-CN" sz="1100" b="0" i="0" u="none" strike="noStrike" cap="none" normalizeH="0" baseline="0" dirty="0" smtClean="0">
                          <a:ln>
                            <a:noFill/>
                          </a:ln>
                          <a:solidFill>
                            <a:schemeClr val="tx1"/>
                          </a:solidFill>
                          <a:effectLst/>
                          <a:latin typeface="微软雅黑" pitchFamily="34" charset="-122"/>
                          <a:ea typeface="微软雅黑" pitchFamily="34" charset="-122"/>
                        </a:rPr>
                        <a:t>8</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年</a:t>
                      </a:r>
                      <a:endParaRPr kumimoji="1" lang="en-US" altLang="ko-KR" sz="5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en-US" altLang="ko-KR" sz="1100" b="0" i="0" u="none" strike="noStrike" cap="none" normalizeH="0" baseline="0" dirty="0" smtClean="0">
                          <a:ln>
                            <a:noFill/>
                          </a:ln>
                          <a:solidFill>
                            <a:schemeClr val="tx1"/>
                          </a:solidFill>
                          <a:effectLst/>
                          <a:latin typeface="微软雅黑" pitchFamily="34" charset="-122"/>
                          <a:ea typeface="微软雅黑" pitchFamily="34" charset="-122"/>
                        </a:rPr>
                        <a:t>’19</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年</a:t>
                      </a:r>
                      <a:endParaRPr kumimoji="1" lang="en-US" altLang="ko-KR" sz="5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en-US" altLang="ko-KR" sz="1100" b="0" i="0" u="none" strike="noStrike" cap="none" normalizeH="0" baseline="0" dirty="0" smtClean="0">
                          <a:ln>
                            <a:noFill/>
                          </a:ln>
                          <a:solidFill>
                            <a:schemeClr val="tx1"/>
                          </a:solidFill>
                          <a:effectLst/>
                          <a:latin typeface="微软雅黑" pitchFamily="34" charset="-122"/>
                          <a:ea typeface="微软雅黑" pitchFamily="34" charset="-122"/>
                        </a:rPr>
                        <a:t>’</a:t>
                      </a:r>
                      <a:r>
                        <a:rPr kumimoji="1" lang="en-US" altLang="zh-CN" sz="1100" b="0" i="0" u="none" strike="noStrike" cap="none" normalizeH="0" baseline="0" dirty="0" smtClean="0">
                          <a:ln>
                            <a:noFill/>
                          </a:ln>
                          <a:solidFill>
                            <a:schemeClr val="tx1"/>
                          </a:solidFill>
                          <a:effectLst/>
                          <a:latin typeface="微软雅黑" pitchFamily="34" charset="-122"/>
                          <a:ea typeface="微软雅黑" pitchFamily="34" charset="-122"/>
                        </a:rPr>
                        <a:t>20</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年</a:t>
                      </a:r>
                      <a:endParaRPr kumimoji="1" lang="en-US" altLang="ko-KR" sz="5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1" lang="en-US" altLang="ko-KR" sz="1100" b="0" i="0" u="none" strike="noStrike" cap="none" normalizeH="0" baseline="0" dirty="0" smtClean="0">
                          <a:ln>
                            <a:noFill/>
                          </a:ln>
                          <a:solidFill>
                            <a:schemeClr val="tx1"/>
                          </a:solidFill>
                          <a:effectLst/>
                          <a:latin typeface="微软雅黑" pitchFamily="34" charset="-122"/>
                          <a:ea typeface="微软雅黑" pitchFamily="34" charset="-122"/>
                        </a:rPr>
                        <a:t>’</a:t>
                      </a:r>
                      <a:r>
                        <a:rPr kumimoji="1" lang="en-US" altLang="zh-CN" sz="1100" b="0" i="0" u="none" strike="noStrike" cap="none" normalizeH="0" baseline="0" dirty="0" smtClean="0">
                          <a:ln>
                            <a:noFill/>
                          </a:ln>
                          <a:solidFill>
                            <a:schemeClr val="tx1"/>
                          </a:solidFill>
                          <a:effectLst/>
                          <a:latin typeface="微软雅黑" pitchFamily="34" charset="-122"/>
                          <a:ea typeface="微软雅黑" pitchFamily="34" charset="-122"/>
                        </a:rPr>
                        <a:t>21</a:t>
                      </a:r>
                      <a:r>
                        <a:rPr kumimoji="1" lang="ko-KR" altLang="en-US" sz="11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年</a:t>
                      </a:r>
                      <a:r>
                        <a:rPr kumimoji="1" lang="en-US" altLang="ko-KR" sz="500" b="0" i="0" u="none" strike="noStrike" cap="none" normalizeH="0" baseline="0" dirty="0" smtClean="0">
                          <a:ln>
                            <a:noFill/>
                          </a:ln>
                          <a:solidFill>
                            <a:schemeClr val="tx1"/>
                          </a:solidFill>
                          <a:effectLst/>
                          <a:latin typeface="微软雅黑" pitchFamily="34" charset="-122"/>
                          <a:ea typeface="微软雅黑" pitchFamily="34" charset="-122"/>
                        </a:rPr>
                        <a:t>(</a:t>
                      </a:r>
                      <a:r>
                        <a:rPr kumimoji="1" lang="zh-CN" altLang="en-US" sz="500" b="0" i="0" u="none" strike="noStrike" cap="none" normalizeH="0" baseline="0" dirty="0" smtClean="0">
                          <a:ln>
                            <a:noFill/>
                          </a:ln>
                          <a:solidFill>
                            <a:schemeClr val="tx1"/>
                          </a:solidFill>
                          <a:effectLst/>
                          <a:latin typeface="微软雅黑" pitchFamily="34" charset="-122"/>
                          <a:ea typeface="微软雅黑" pitchFamily="34" charset="-122"/>
                        </a:rPr>
                        <a:t>计划</a:t>
                      </a:r>
                      <a:r>
                        <a:rPr kumimoji="1" lang="en-US" altLang="ko-KR" sz="500" b="0" i="0" u="none" strike="noStrike" cap="none" normalizeH="0" baseline="0" dirty="0" smtClean="0">
                          <a:ln>
                            <a:noFill/>
                          </a:ln>
                          <a:solidFill>
                            <a:schemeClr val="tx1"/>
                          </a:solidFill>
                          <a:effectLst/>
                          <a:latin typeface="微软雅黑" pitchFamily="34" charset="-122"/>
                          <a:ea typeface="微软雅黑" pitchFamily="34" charset="-122"/>
                        </a:rPr>
                        <a:t>)</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lumMod val="85000"/>
                      </a:schemeClr>
                    </a:solidFill>
                  </a:tcPr>
                </a:tc>
              </a:tr>
              <a:tr h="656045">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cap="none" normalizeH="0" baseline="0" dirty="0" smtClean="0">
                          <a:ln>
                            <a:noFill/>
                          </a:ln>
                          <a:solidFill>
                            <a:schemeClr val="tx1"/>
                          </a:solidFill>
                          <a:effectLst/>
                          <a:latin typeface="微软雅黑" pitchFamily="34" charset="-122"/>
                          <a:ea typeface="微软雅黑" pitchFamily="34" charset="-122"/>
                        </a:rPr>
                        <a:t>营业额</a:t>
                      </a:r>
                      <a:endParaRPr kumimoji="1" lang="en-US" altLang="ko-KR" sz="11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r" fontAlgn="ctr"/>
                      <a:r>
                        <a:rPr lang="en-US" altLang="zh-CN" sz="1100" b="0" i="0" u="none" strike="noStrike" dirty="0" smtClean="0">
                          <a:solidFill>
                            <a:srgbClr val="000000"/>
                          </a:solidFill>
                          <a:effectLst/>
                          <a:latin typeface="微软雅黑" pitchFamily="34" charset="-122"/>
                          <a:ea typeface="微软雅黑" pitchFamily="34" charset="-122"/>
                        </a:rPr>
                        <a:t>3,727 </a:t>
                      </a:r>
                    </a:p>
                    <a:p>
                      <a:pPr algn="r" fontAlgn="ctr"/>
                      <a:r>
                        <a:rPr lang="en-US" altLang="zh-CN" sz="1100" b="0" i="0" u="none" strike="noStrike" dirty="0" smtClean="0">
                          <a:solidFill>
                            <a:srgbClr val="000000"/>
                          </a:solidFill>
                          <a:effectLst/>
                          <a:latin typeface="微软雅黑" pitchFamily="34" charset="-122"/>
                          <a:ea typeface="微软雅黑" pitchFamily="34" charset="-122"/>
                        </a:rPr>
                        <a:t>(6,634)</a:t>
                      </a:r>
                      <a:endParaRPr lang="en-US" altLang="zh-CN" sz="1100" b="0" i="0" u="none" strike="noStrike" dirty="0">
                        <a:solidFill>
                          <a:srgbClr val="000000"/>
                        </a:solidFill>
                        <a:effectLst/>
                        <a:latin typeface="微软雅黑" pitchFamily="34" charset="-122"/>
                        <a:ea typeface="微软雅黑" pitchFamily="34" charset="-122"/>
                      </a:endParaRPr>
                    </a:p>
                  </a:txBody>
                  <a:tcPr marL="0" marR="72001"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r" fontAlgn="ctr"/>
                      <a:r>
                        <a:rPr lang="en-US" altLang="zh-CN" sz="1100" b="0" i="0" u="none" strike="noStrike" dirty="0" smtClean="0">
                          <a:solidFill>
                            <a:srgbClr val="000000"/>
                          </a:solidFill>
                          <a:effectLst/>
                          <a:latin typeface="微软雅黑" pitchFamily="34" charset="-122"/>
                          <a:ea typeface="微软雅黑" pitchFamily="34" charset="-122"/>
                        </a:rPr>
                        <a:t>3,494</a:t>
                      </a:r>
                    </a:p>
                    <a:p>
                      <a:pPr algn="r" fontAlgn="ctr"/>
                      <a:r>
                        <a:rPr lang="en-US" altLang="zh-CN" sz="1100" b="0" i="0" u="none" strike="noStrike" dirty="0" smtClean="0">
                          <a:solidFill>
                            <a:srgbClr val="000000"/>
                          </a:solidFill>
                          <a:effectLst/>
                          <a:latin typeface="微软雅黑" pitchFamily="34" charset="-122"/>
                          <a:ea typeface="微软雅黑" pitchFamily="34" charset="-122"/>
                        </a:rPr>
                        <a:t>(5,905)</a:t>
                      </a:r>
                      <a:endParaRPr lang="en-US" altLang="zh-CN" sz="1100" b="0" i="0" u="none" strike="noStrike" dirty="0">
                        <a:solidFill>
                          <a:srgbClr val="000000"/>
                        </a:solidFill>
                        <a:effectLst/>
                        <a:latin typeface="微软雅黑" pitchFamily="34" charset="-122"/>
                        <a:ea typeface="微软雅黑" pitchFamily="34" charset="-122"/>
                      </a:endParaRPr>
                    </a:p>
                  </a:txBody>
                  <a:tcPr marL="0" marR="72001"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indent="0" algn="r" defTabSz="914400" rtl="0" eaLnBrk="1" fontAlgn="ctr" latinLnBrk="1"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微软雅黑" pitchFamily="34" charset="-122"/>
                          <a:ea typeface="微软雅黑" pitchFamily="34" charset="-122"/>
                        </a:rPr>
                        <a:t>4,187</a:t>
                      </a:r>
                    </a:p>
                    <a:p>
                      <a:pPr marL="0" marR="0" indent="0" algn="r" defTabSz="914400" rtl="0" eaLnBrk="1" fontAlgn="ctr" latinLnBrk="1"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微软雅黑" pitchFamily="34" charset="-122"/>
                          <a:ea typeface="微软雅黑" pitchFamily="34" charset="-122"/>
                        </a:rPr>
                        <a:t>(6,866)</a:t>
                      </a:r>
                    </a:p>
                  </a:txBody>
                  <a:tcPr marL="0" marR="72001"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indent="0" algn="r" defTabSz="914400" rtl="0" eaLnBrk="1" fontAlgn="ctr" latinLnBrk="1"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微软雅黑" pitchFamily="34" charset="-122"/>
                          <a:ea typeface="微软雅黑" pitchFamily="34" charset="-122"/>
                        </a:rPr>
                        <a:t>4,731</a:t>
                      </a:r>
                    </a:p>
                    <a:p>
                      <a:pPr marL="0" marR="0" indent="0" algn="r" defTabSz="914400" rtl="0" eaLnBrk="1" fontAlgn="ctr" latinLnBrk="1"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微软雅黑" pitchFamily="34" charset="-122"/>
                          <a:ea typeface="微软雅黑" pitchFamily="34" charset="-122"/>
                        </a:rPr>
                        <a:t>(7,976)</a:t>
                      </a:r>
                    </a:p>
                  </a:txBody>
                  <a:tcPr marL="0" marR="72001"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indent="0" algn="r" defTabSz="914400" rtl="0" eaLnBrk="1" fontAlgn="ctr" latinLnBrk="1"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微软雅黑" pitchFamily="34" charset="-122"/>
                          <a:ea typeface="微软雅黑" pitchFamily="34" charset="-122"/>
                        </a:rPr>
                        <a:t>4,968</a:t>
                      </a:r>
                    </a:p>
                    <a:p>
                      <a:pPr marL="0" marR="0" indent="0" algn="r" defTabSz="914400" rtl="0" eaLnBrk="1" fontAlgn="ctr" latinLnBrk="1"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微软雅黑" pitchFamily="34" charset="-122"/>
                          <a:ea typeface="微软雅黑" pitchFamily="34" charset="-122"/>
                        </a:rPr>
                        <a:t>(8,513)</a:t>
                      </a:r>
                    </a:p>
                  </a:txBody>
                  <a:tcPr marL="0" marR="72001"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indent="0" algn="r" defTabSz="914400" rtl="0" eaLnBrk="1" fontAlgn="ctr" latinLnBrk="1"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微软雅黑" pitchFamily="34" charset="-122"/>
                          <a:ea typeface="微软雅黑" pitchFamily="34" charset="-122"/>
                        </a:rPr>
                        <a:t>4,794</a:t>
                      </a:r>
                    </a:p>
                    <a:p>
                      <a:pPr marL="0" marR="0" indent="0" algn="r" defTabSz="914400" rtl="0" eaLnBrk="1" fontAlgn="ctr" latinLnBrk="1"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微软雅黑" pitchFamily="34" charset="-122"/>
                          <a:ea typeface="微软雅黑" pitchFamily="34" charset="-122"/>
                        </a:rPr>
                        <a:t>(8,004)</a:t>
                      </a:r>
                    </a:p>
                  </a:txBody>
                  <a:tcPr marL="0" marR="72001"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
        <p:nvSpPr>
          <p:cNvPr id="15" name="Freeform 229"/>
          <p:cNvSpPr>
            <a:spLocks/>
          </p:cNvSpPr>
          <p:nvPr/>
        </p:nvSpPr>
        <p:spPr bwMode="auto">
          <a:xfrm rot="2308309" flipV="1">
            <a:off x="1136111" y="1932143"/>
            <a:ext cx="613080" cy="443921"/>
          </a:xfrm>
          <a:custGeom>
            <a:avLst/>
            <a:gdLst>
              <a:gd name="T0" fmla="*/ 2147483647 w 1808"/>
              <a:gd name="T1" fmla="*/ 2147483647 h 993"/>
              <a:gd name="T2" fmla="*/ 2147483647 w 1808"/>
              <a:gd name="T3" fmla="*/ 2147483647 h 993"/>
              <a:gd name="T4" fmla="*/ 2147483647 w 1808"/>
              <a:gd name="T5" fmla="*/ 2147483647 h 993"/>
              <a:gd name="T6" fmla="*/ 2147483647 w 1808"/>
              <a:gd name="T7" fmla="*/ 2147483647 h 993"/>
              <a:gd name="T8" fmla="*/ 2147483647 w 1808"/>
              <a:gd name="T9" fmla="*/ 2147483647 h 993"/>
              <a:gd name="T10" fmla="*/ 2147483647 w 1808"/>
              <a:gd name="T11" fmla="*/ 2147483647 h 993"/>
              <a:gd name="T12" fmla="*/ 2147483647 w 1808"/>
              <a:gd name="T13" fmla="*/ 2147483647 h 993"/>
              <a:gd name="T14" fmla="*/ 2147483647 w 1808"/>
              <a:gd name="T15" fmla="*/ 2147483647 h 993"/>
              <a:gd name="T16" fmla="*/ 2147483647 w 1808"/>
              <a:gd name="T17" fmla="*/ 2147483647 h 993"/>
              <a:gd name="T18" fmla="*/ 2147483647 w 1808"/>
              <a:gd name="T19" fmla="*/ 2147483647 h 993"/>
              <a:gd name="T20" fmla="*/ 2147483647 w 1808"/>
              <a:gd name="T21" fmla="*/ 2147483647 h 993"/>
              <a:gd name="T22" fmla="*/ 2147483647 w 1808"/>
              <a:gd name="T23" fmla="*/ 2147483647 h 993"/>
              <a:gd name="T24" fmla="*/ 2147483647 w 1808"/>
              <a:gd name="T25" fmla="*/ 2147483647 h 993"/>
              <a:gd name="T26" fmla="*/ 2147483647 w 1808"/>
              <a:gd name="T27" fmla="*/ 2147483647 h 993"/>
              <a:gd name="T28" fmla="*/ 2147483647 w 1808"/>
              <a:gd name="T29" fmla="*/ 2147483647 h 993"/>
              <a:gd name="T30" fmla="*/ 2147483647 w 1808"/>
              <a:gd name="T31" fmla="*/ 2147483647 h 993"/>
              <a:gd name="T32" fmla="*/ 2147483647 w 1808"/>
              <a:gd name="T33" fmla="*/ 2147483647 h 993"/>
              <a:gd name="T34" fmla="*/ 2147483647 w 1808"/>
              <a:gd name="T35" fmla="*/ 2147483647 h 993"/>
              <a:gd name="T36" fmla="*/ 2147483647 w 1808"/>
              <a:gd name="T37" fmla="*/ 2147483647 h 993"/>
              <a:gd name="T38" fmla="*/ 2147483647 w 1808"/>
              <a:gd name="T39" fmla="*/ 2147483647 h 993"/>
              <a:gd name="T40" fmla="*/ 2147483647 w 1808"/>
              <a:gd name="T41" fmla="*/ 0 h 993"/>
              <a:gd name="T42" fmla="*/ 2147483647 w 1808"/>
              <a:gd name="T43" fmla="*/ 2147483647 h 993"/>
              <a:gd name="T44" fmla="*/ 0 w 1808"/>
              <a:gd name="T45" fmla="*/ 2147483647 h 993"/>
              <a:gd name="T46" fmla="*/ 2147483647 w 1808"/>
              <a:gd name="T47" fmla="*/ 2147483647 h 993"/>
              <a:gd name="T48" fmla="*/ 2147483647 w 1808"/>
              <a:gd name="T49" fmla="*/ 2147483647 h 993"/>
              <a:gd name="T50" fmla="*/ 2147483647 w 1808"/>
              <a:gd name="T51" fmla="*/ 2147483647 h 993"/>
              <a:gd name="T52" fmla="*/ 2147483647 w 1808"/>
              <a:gd name="T53" fmla="*/ 2147483647 h 993"/>
              <a:gd name="T54" fmla="*/ 2147483647 w 1808"/>
              <a:gd name="T55" fmla="*/ 2147483647 h 993"/>
              <a:gd name="T56" fmla="*/ 2147483647 w 1808"/>
              <a:gd name="T57" fmla="*/ 2147483647 h 993"/>
              <a:gd name="T58" fmla="*/ 2147483647 w 1808"/>
              <a:gd name="T59" fmla="*/ 2147483647 h 993"/>
              <a:gd name="T60" fmla="*/ 2147483647 w 1808"/>
              <a:gd name="T61" fmla="*/ 2147483647 h 993"/>
              <a:gd name="T62" fmla="*/ 2147483647 w 1808"/>
              <a:gd name="T63" fmla="*/ 2147483647 h 993"/>
              <a:gd name="T64" fmla="*/ 2147483647 w 1808"/>
              <a:gd name="T65" fmla="*/ 2147483647 h 993"/>
              <a:gd name="T66" fmla="*/ 2147483647 w 1808"/>
              <a:gd name="T67" fmla="*/ 2147483647 h 993"/>
              <a:gd name="T68" fmla="*/ 2147483647 w 1808"/>
              <a:gd name="T69" fmla="*/ 2147483647 h 993"/>
              <a:gd name="T70" fmla="*/ 2147483647 w 1808"/>
              <a:gd name="T71" fmla="*/ 2147483647 h 993"/>
              <a:gd name="T72" fmla="*/ 2147483647 w 1808"/>
              <a:gd name="T73" fmla="*/ 2147483647 h 993"/>
              <a:gd name="T74" fmla="*/ 2147483647 w 1808"/>
              <a:gd name="T75" fmla="*/ 2147483647 h 993"/>
              <a:gd name="T76" fmla="*/ 2147483647 w 1808"/>
              <a:gd name="T77" fmla="*/ 2147483647 h 993"/>
              <a:gd name="T78" fmla="*/ 2147483647 w 1808"/>
              <a:gd name="T79" fmla="*/ 2147483647 h 993"/>
              <a:gd name="T80" fmla="*/ 2147483647 w 1808"/>
              <a:gd name="T81" fmla="*/ 2147483647 h 993"/>
              <a:gd name="T82" fmla="*/ 2147483647 w 1808"/>
              <a:gd name="T83" fmla="*/ 2147483647 h 993"/>
              <a:gd name="T84" fmla="*/ 2147483647 w 1808"/>
              <a:gd name="T85" fmla="*/ 2147483647 h 993"/>
              <a:gd name="T86" fmla="*/ 2147483647 w 1808"/>
              <a:gd name="T87" fmla="*/ 2147483647 h 993"/>
              <a:gd name="T88" fmla="*/ 2147483647 w 1808"/>
              <a:gd name="T89" fmla="*/ 2147483647 h 993"/>
              <a:gd name="T90" fmla="*/ 2147483647 w 1808"/>
              <a:gd name="T91" fmla="*/ 2147483647 h 993"/>
              <a:gd name="T92" fmla="*/ 2147483647 w 1808"/>
              <a:gd name="T93" fmla="*/ 2147483647 h 993"/>
              <a:gd name="T94" fmla="*/ 2147483647 w 1808"/>
              <a:gd name="T95" fmla="*/ 2147483647 h 993"/>
              <a:gd name="T96" fmla="*/ 2147483647 w 1808"/>
              <a:gd name="T97" fmla="*/ 2147483647 h 993"/>
              <a:gd name="T98" fmla="*/ 2147483647 w 1808"/>
              <a:gd name="T99" fmla="*/ 2147483647 h 993"/>
              <a:gd name="T100" fmla="*/ 2147483647 w 1808"/>
              <a:gd name="T101" fmla="*/ 2147483647 h 99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08"/>
              <a:gd name="T154" fmla="*/ 0 h 993"/>
              <a:gd name="T155" fmla="*/ 1808 w 1808"/>
              <a:gd name="T156" fmla="*/ 993 h 99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08" h="993">
                <a:moveTo>
                  <a:pt x="1370" y="752"/>
                </a:moveTo>
                <a:lnTo>
                  <a:pt x="1290" y="752"/>
                </a:lnTo>
                <a:lnTo>
                  <a:pt x="1209" y="751"/>
                </a:lnTo>
                <a:lnTo>
                  <a:pt x="1124" y="744"/>
                </a:lnTo>
                <a:lnTo>
                  <a:pt x="1040" y="733"/>
                </a:lnTo>
                <a:lnTo>
                  <a:pt x="951" y="716"/>
                </a:lnTo>
                <a:lnTo>
                  <a:pt x="865" y="698"/>
                </a:lnTo>
                <a:lnTo>
                  <a:pt x="778" y="673"/>
                </a:lnTo>
                <a:lnTo>
                  <a:pt x="694" y="645"/>
                </a:lnTo>
                <a:lnTo>
                  <a:pt x="610" y="612"/>
                </a:lnTo>
                <a:lnTo>
                  <a:pt x="529" y="575"/>
                </a:lnTo>
                <a:lnTo>
                  <a:pt x="453" y="534"/>
                </a:lnTo>
                <a:lnTo>
                  <a:pt x="379" y="491"/>
                </a:lnTo>
                <a:lnTo>
                  <a:pt x="309" y="441"/>
                </a:lnTo>
                <a:lnTo>
                  <a:pt x="245" y="389"/>
                </a:lnTo>
                <a:lnTo>
                  <a:pt x="187" y="333"/>
                </a:lnTo>
                <a:lnTo>
                  <a:pt x="137" y="272"/>
                </a:lnTo>
                <a:lnTo>
                  <a:pt x="92" y="209"/>
                </a:lnTo>
                <a:lnTo>
                  <a:pt x="59" y="143"/>
                </a:lnTo>
                <a:lnTo>
                  <a:pt x="32" y="71"/>
                </a:lnTo>
                <a:lnTo>
                  <a:pt x="16" y="0"/>
                </a:lnTo>
                <a:lnTo>
                  <a:pt x="6" y="22"/>
                </a:lnTo>
                <a:lnTo>
                  <a:pt x="0" y="107"/>
                </a:lnTo>
                <a:lnTo>
                  <a:pt x="6" y="166"/>
                </a:lnTo>
                <a:lnTo>
                  <a:pt x="10" y="182"/>
                </a:lnTo>
                <a:lnTo>
                  <a:pt x="25" y="253"/>
                </a:lnTo>
                <a:lnTo>
                  <a:pt x="52" y="323"/>
                </a:lnTo>
                <a:lnTo>
                  <a:pt x="85" y="390"/>
                </a:lnTo>
                <a:lnTo>
                  <a:pt x="129" y="454"/>
                </a:lnTo>
                <a:lnTo>
                  <a:pt x="180" y="512"/>
                </a:lnTo>
                <a:lnTo>
                  <a:pt x="236" y="569"/>
                </a:lnTo>
                <a:lnTo>
                  <a:pt x="299" y="621"/>
                </a:lnTo>
                <a:lnTo>
                  <a:pt x="367" y="669"/>
                </a:lnTo>
                <a:lnTo>
                  <a:pt x="440" y="712"/>
                </a:lnTo>
                <a:lnTo>
                  <a:pt x="517" y="753"/>
                </a:lnTo>
                <a:lnTo>
                  <a:pt x="595" y="790"/>
                </a:lnTo>
                <a:lnTo>
                  <a:pt x="678" y="822"/>
                </a:lnTo>
                <a:lnTo>
                  <a:pt x="761" y="850"/>
                </a:lnTo>
                <a:lnTo>
                  <a:pt x="848" y="874"/>
                </a:lnTo>
                <a:lnTo>
                  <a:pt x="935" y="894"/>
                </a:lnTo>
                <a:lnTo>
                  <a:pt x="1020" y="909"/>
                </a:lnTo>
                <a:lnTo>
                  <a:pt x="1104" y="922"/>
                </a:lnTo>
                <a:lnTo>
                  <a:pt x="1188" y="926"/>
                </a:lnTo>
                <a:lnTo>
                  <a:pt x="1269" y="928"/>
                </a:lnTo>
                <a:lnTo>
                  <a:pt x="1350" y="928"/>
                </a:lnTo>
                <a:lnTo>
                  <a:pt x="1338" y="993"/>
                </a:lnTo>
                <a:lnTo>
                  <a:pt x="1808" y="801"/>
                </a:lnTo>
                <a:lnTo>
                  <a:pt x="1322" y="677"/>
                </a:lnTo>
                <a:lnTo>
                  <a:pt x="1365" y="752"/>
                </a:lnTo>
                <a:lnTo>
                  <a:pt x="1370" y="752"/>
                </a:lnTo>
                <a:close/>
              </a:path>
            </a:pathLst>
          </a:custGeom>
          <a:gradFill rotWithShape="0">
            <a:gsLst>
              <a:gs pos="0">
                <a:srgbClr val="DBEDCB"/>
              </a:gs>
              <a:gs pos="100000">
                <a:schemeClr val="folHlink"/>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base" latinLnBrk="1">
              <a:spcBef>
                <a:spcPct val="0"/>
              </a:spcBef>
              <a:spcAft>
                <a:spcPct val="0"/>
              </a:spcAft>
            </a:pPr>
            <a:endParaRPr kumimoji="1" lang="zh-CN" altLang="en-US" sz="2000">
              <a:solidFill>
                <a:srgbClr val="000000"/>
              </a:solidFill>
              <a:latin typeface="微软雅黑" pitchFamily="34" charset="-122"/>
              <a:ea typeface="微软雅黑" pitchFamily="34" charset="-122"/>
            </a:endParaRPr>
          </a:p>
        </p:txBody>
      </p:sp>
      <p:sp>
        <p:nvSpPr>
          <p:cNvPr id="17" name="Text Box 67"/>
          <p:cNvSpPr txBox="1">
            <a:spLocks noChangeArrowheads="1"/>
          </p:cNvSpPr>
          <p:nvPr/>
        </p:nvSpPr>
        <p:spPr bwMode="auto">
          <a:xfrm>
            <a:off x="1712640" y="1556792"/>
            <a:ext cx="57259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eaLnBrk="1" fontAlgn="base" latinLnBrk="1" hangingPunct="1">
              <a:spcBef>
                <a:spcPct val="0"/>
              </a:spcBef>
              <a:spcAft>
                <a:spcPct val="0"/>
              </a:spcAft>
            </a:pPr>
            <a:r>
              <a:rPr lang="en-US" altLang="ko-KR" sz="1050" i="1" dirty="0" smtClean="0">
                <a:solidFill>
                  <a:srgbClr val="000000"/>
                </a:solidFill>
                <a:latin typeface="微软雅黑" pitchFamily="34" charset="-122"/>
                <a:ea typeface="微软雅黑" pitchFamily="34" charset="-122"/>
              </a:rPr>
              <a:t>32.7%</a:t>
            </a:r>
            <a:endParaRPr lang="en-US" altLang="ko-KR" sz="1050" i="1" dirty="0">
              <a:solidFill>
                <a:srgbClr val="000000"/>
              </a:solidFill>
              <a:latin typeface="微软雅黑" pitchFamily="34" charset="-122"/>
              <a:ea typeface="微软雅黑" pitchFamily="34" charset="-122"/>
            </a:endParaRPr>
          </a:p>
        </p:txBody>
      </p:sp>
      <p:sp>
        <p:nvSpPr>
          <p:cNvPr id="19" name="TextBox 18"/>
          <p:cNvSpPr txBox="1"/>
          <p:nvPr/>
        </p:nvSpPr>
        <p:spPr>
          <a:xfrm>
            <a:off x="376282" y="5970806"/>
            <a:ext cx="3592650" cy="646331"/>
          </a:xfrm>
          <a:prstGeom prst="rect">
            <a:avLst/>
          </a:prstGeom>
          <a:noFill/>
        </p:spPr>
        <p:txBody>
          <a:bodyPr wrap="none" rtlCol="0">
            <a:spAutoFit/>
          </a:bodyPr>
          <a:lstStyle/>
          <a:p>
            <a:pPr fontAlgn="base" latinLnBrk="1">
              <a:spcBef>
                <a:spcPct val="0"/>
              </a:spcBef>
              <a:spcAft>
                <a:spcPct val="0"/>
              </a:spcAft>
            </a:pPr>
            <a:r>
              <a:rPr kumimoji="1" lang="en-US" altLang="ko-KR" sz="900" dirty="0">
                <a:solidFill>
                  <a:srgbClr val="000000"/>
                </a:solidFill>
                <a:latin typeface="微软雅黑" pitchFamily="34" charset="-122"/>
                <a:ea typeface="微软雅黑" pitchFamily="34" charset="-122"/>
              </a:rPr>
              <a:t>※ </a:t>
            </a:r>
            <a:r>
              <a:rPr kumimoji="1" lang="zh-CN" altLang="en-US" sz="900" dirty="0">
                <a:solidFill>
                  <a:srgbClr val="000000"/>
                </a:solidFill>
                <a:latin typeface="微软雅黑" pitchFamily="34" charset="-122"/>
                <a:ea typeface="微软雅黑" pitchFamily="34" charset="-122"/>
              </a:rPr>
              <a:t>营业发生年度</a:t>
            </a:r>
            <a:r>
              <a:rPr kumimoji="1" lang="ko-KR" altLang="en-US" sz="900" dirty="0">
                <a:solidFill>
                  <a:srgbClr val="000000"/>
                </a:solidFill>
                <a:latin typeface="微软雅黑" pitchFamily="34" charset="-122"/>
                <a:ea typeface="微软雅黑" pitchFamily="34" charset="-122"/>
              </a:rPr>
              <a:t> </a:t>
            </a:r>
            <a:r>
              <a:rPr kumimoji="1" lang="en-US" altLang="ko-KR" sz="900" dirty="0">
                <a:solidFill>
                  <a:srgbClr val="000000"/>
                </a:solidFill>
                <a:latin typeface="微软雅黑" pitchFamily="34" charset="-122"/>
                <a:ea typeface="微软雅黑" pitchFamily="34" charset="-122"/>
              </a:rPr>
              <a:t>: </a:t>
            </a:r>
            <a:r>
              <a:rPr kumimoji="1" lang="zh-CN" altLang="en-US" sz="900" dirty="0">
                <a:solidFill>
                  <a:srgbClr val="000000"/>
                </a:solidFill>
                <a:latin typeface="微软雅黑" pitchFamily="34" charset="-122"/>
                <a:ea typeface="微软雅黑" pitchFamily="34" charset="-122"/>
              </a:rPr>
              <a:t>中都格罗唯视</a:t>
            </a:r>
            <a:r>
              <a:rPr kumimoji="1" lang="ko-KR" altLang="en-US" sz="900" dirty="0">
                <a:solidFill>
                  <a:srgbClr val="000000"/>
                </a:solidFill>
                <a:latin typeface="微软雅黑" pitchFamily="34" charset="-122"/>
                <a:ea typeface="微软雅黑" pitchFamily="34" charset="-122"/>
              </a:rPr>
              <a:t> </a:t>
            </a:r>
            <a:r>
              <a:rPr kumimoji="1" lang="en-US" altLang="ko-KR" sz="900" dirty="0">
                <a:solidFill>
                  <a:srgbClr val="000000"/>
                </a:solidFill>
                <a:latin typeface="微软雅黑" pitchFamily="34" charset="-122"/>
                <a:ea typeface="微软雅黑" pitchFamily="34" charset="-122"/>
              </a:rPr>
              <a:t>- ’13</a:t>
            </a:r>
            <a:r>
              <a:rPr kumimoji="1" lang="ko-KR" altLang="en-US" sz="900" dirty="0">
                <a:solidFill>
                  <a:srgbClr val="000000"/>
                </a:solidFill>
                <a:latin typeface="微软雅黑" pitchFamily="34" charset="-122"/>
                <a:ea typeface="微软雅黑" pitchFamily="34" charset="-122"/>
              </a:rPr>
              <a:t>年</a:t>
            </a:r>
            <a:r>
              <a:rPr kumimoji="1" lang="zh-CN" altLang="en-US" sz="900" dirty="0">
                <a:solidFill>
                  <a:srgbClr val="000000"/>
                </a:solidFill>
                <a:latin typeface="微软雅黑" pitchFamily="34" charset="-122"/>
                <a:ea typeface="微软雅黑" pitchFamily="34" charset="-122"/>
              </a:rPr>
              <a:t>，四川格罗唯视</a:t>
            </a:r>
            <a:r>
              <a:rPr kumimoji="1" lang="ko-KR" altLang="en-US" sz="900" dirty="0">
                <a:solidFill>
                  <a:srgbClr val="000000"/>
                </a:solidFill>
                <a:latin typeface="微软雅黑" pitchFamily="34" charset="-122"/>
                <a:ea typeface="微软雅黑" pitchFamily="34" charset="-122"/>
              </a:rPr>
              <a:t> </a:t>
            </a:r>
            <a:r>
              <a:rPr kumimoji="1" lang="en-US" altLang="ko-KR" sz="900" dirty="0">
                <a:solidFill>
                  <a:srgbClr val="000000"/>
                </a:solidFill>
                <a:latin typeface="微软雅黑" pitchFamily="34" charset="-122"/>
                <a:ea typeface="微软雅黑" pitchFamily="34" charset="-122"/>
              </a:rPr>
              <a:t>- ’14</a:t>
            </a:r>
            <a:r>
              <a:rPr kumimoji="1" lang="ko-KR" altLang="en-US" sz="900" dirty="0">
                <a:solidFill>
                  <a:srgbClr val="000000"/>
                </a:solidFill>
                <a:latin typeface="微软雅黑" pitchFamily="34" charset="-122"/>
                <a:ea typeface="微软雅黑" pitchFamily="34" charset="-122"/>
              </a:rPr>
              <a:t>年</a:t>
            </a:r>
            <a:endParaRPr kumimoji="1" lang="en-US" altLang="ko-KR" sz="900" dirty="0">
              <a:solidFill>
                <a:srgbClr val="000000"/>
              </a:solidFill>
              <a:latin typeface="微软雅黑" pitchFamily="34" charset="-122"/>
              <a:ea typeface="微软雅黑" pitchFamily="34" charset="-122"/>
            </a:endParaRPr>
          </a:p>
          <a:p>
            <a:pPr fontAlgn="base" latinLnBrk="1">
              <a:spcBef>
                <a:spcPct val="0"/>
              </a:spcBef>
              <a:spcAft>
                <a:spcPct val="0"/>
              </a:spcAft>
            </a:pPr>
            <a:r>
              <a:rPr kumimoji="1" lang="en-US" altLang="ko-KR" sz="900" dirty="0">
                <a:solidFill>
                  <a:srgbClr val="000000"/>
                </a:solidFill>
                <a:latin typeface="微软雅黑" pitchFamily="34" charset="-122"/>
                <a:ea typeface="微软雅黑" pitchFamily="34" charset="-122"/>
              </a:rPr>
              <a:t>                            </a:t>
            </a:r>
            <a:r>
              <a:rPr kumimoji="1" lang="zh-CN" altLang="en-US" sz="900" dirty="0">
                <a:solidFill>
                  <a:srgbClr val="000000"/>
                </a:solidFill>
                <a:latin typeface="微软雅黑" pitchFamily="34" charset="-122"/>
                <a:ea typeface="微软雅黑" pitchFamily="34" charset="-122"/>
              </a:rPr>
              <a:t>沧州格罗唯视</a:t>
            </a:r>
            <a:r>
              <a:rPr kumimoji="1" lang="ko-KR" altLang="en-US" sz="900" dirty="0">
                <a:solidFill>
                  <a:srgbClr val="000000"/>
                </a:solidFill>
                <a:latin typeface="微软雅黑" pitchFamily="34" charset="-122"/>
                <a:ea typeface="微软雅黑" pitchFamily="34" charset="-122"/>
              </a:rPr>
              <a:t> </a:t>
            </a:r>
            <a:r>
              <a:rPr kumimoji="1" lang="en-US" altLang="ko-KR" sz="900" dirty="0">
                <a:solidFill>
                  <a:srgbClr val="000000"/>
                </a:solidFill>
                <a:latin typeface="微软雅黑" pitchFamily="34" charset="-122"/>
                <a:ea typeface="微软雅黑" pitchFamily="34" charset="-122"/>
              </a:rPr>
              <a:t>- ’16</a:t>
            </a:r>
            <a:r>
              <a:rPr kumimoji="1" lang="ko-KR" altLang="en-US" sz="900" dirty="0">
                <a:solidFill>
                  <a:srgbClr val="000000"/>
                </a:solidFill>
                <a:latin typeface="微软雅黑" pitchFamily="34" charset="-122"/>
                <a:ea typeface="微软雅黑" pitchFamily="34" charset="-122"/>
              </a:rPr>
              <a:t>年</a:t>
            </a:r>
            <a:r>
              <a:rPr kumimoji="1" lang="zh-CN" altLang="en-US" sz="900" dirty="0">
                <a:solidFill>
                  <a:srgbClr val="000000"/>
                </a:solidFill>
                <a:latin typeface="微软雅黑" pitchFamily="34" charset="-122"/>
                <a:ea typeface="微软雅黑" pitchFamily="34" charset="-122"/>
              </a:rPr>
              <a:t>， 重庆格罗唯视</a:t>
            </a:r>
            <a:r>
              <a:rPr kumimoji="1" lang="en-US" altLang="zh-CN" sz="900" dirty="0">
                <a:solidFill>
                  <a:srgbClr val="000000"/>
                </a:solidFill>
                <a:latin typeface="微软雅黑" pitchFamily="34" charset="-122"/>
                <a:ea typeface="微软雅黑" pitchFamily="34" charset="-122"/>
              </a:rPr>
              <a:t>- </a:t>
            </a:r>
            <a:r>
              <a:rPr kumimoji="1" lang="en-US" altLang="ko-KR" sz="900" dirty="0">
                <a:solidFill>
                  <a:srgbClr val="000000"/>
                </a:solidFill>
                <a:latin typeface="微软雅黑" pitchFamily="34" charset="-122"/>
                <a:ea typeface="微软雅黑" pitchFamily="34" charset="-122"/>
              </a:rPr>
              <a:t>’1</a:t>
            </a:r>
            <a:r>
              <a:rPr kumimoji="1" lang="en-US" altLang="zh-CN" sz="900" dirty="0">
                <a:solidFill>
                  <a:srgbClr val="000000"/>
                </a:solidFill>
                <a:latin typeface="微软雅黑" pitchFamily="34" charset="-122"/>
                <a:ea typeface="微软雅黑" pitchFamily="34" charset="-122"/>
              </a:rPr>
              <a:t>7</a:t>
            </a:r>
            <a:r>
              <a:rPr kumimoji="1" lang="ko-KR" altLang="en-US" sz="900" dirty="0">
                <a:solidFill>
                  <a:srgbClr val="000000"/>
                </a:solidFill>
                <a:latin typeface="微软雅黑" pitchFamily="34" charset="-122"/>
                <a:ea typeface="微软雅黑" pitchFamily="34" charset="-122"/>
              </a:rPr>
              <a:t>年</a:t>
            </a:r>
            <a:endParaRPr kumimoji="1" lang="en-US" altLang="ko-KR" sz="900" dirty="0">
              <a:solidFill>
                <a:srgbClr val="000000"/>
              </a:solidFill>
              <a:latin typeface="微软雅黑" pitchFamily="34" charset="-122"/>
              <a:ea typeface="微软雅黑" pitchFamily="34" charset="-122"/>
            </a:endParaRPr>
          </a:p>
          <a:p>
            <a:pPr fontAlgn="base" latinLnBrk="1">
              <a:spcBef>
                <a:spcPct val="0"/>
              </a:spcBef>
              <a:spcAft>
                <a:spcPct val="0"/>
              </a:spcAft>
            </a:pPr>
            <a:r>
              <a:rPr kumimoji="1" lang="en-US" altLang="ko-KR" sz="900" dirty="0">
                <a:solidFill>
                  <a:srgbClr val="000000"/>
                </a:solidFill>
                <a:latin typeface="微软雅黑" pitchFamily="34" charset="-122"/>
                <a:ea typeface="微软雅黑" pitchFamily="34" charset="-122"/>
              </a:rPr>
              <a:t>                            </a:t>
            </a:r>
            <a:r>
              <a:rPr kumimoji="1" lang="zh-CN" altLang="en-US" sz="900" dirty="0">
                <a:solidFill>
                  <a:srgbClr val="000000"/>
                </a:solidFill>
                <a:latin typeface="微软雅黑" pitchFamily="34" charset="-122"/>
                <a:ea typeface="微软雅黑" pitchFamily="34" charset="-122"/>
              </a:rPr>
              <a:t>悦达格罗唯视 </a:t>
            </a:r>
            <a:r>
              <a:rPr kumimoji="1" lang="en-US" altLang="zh-CN" sz="900" dirty="0">
                <a:solidFill>
                  <a:srgbClr val="000000"/>
                </a:solidFill>
                <a:latin typeface="微软雅黑" pitchFamily="34" charset="-122"/>
                <a:ea typeface="微软雅黑" pitchFamily="34" charset="-122"/>
              </a:rPr>
              <a:t>- </a:t>
            </a:r>
            <a:r>
              <a:rPr kumimoji="1" lang="en-US" altLang="ko-KR" sz="900" dirty="0">
                <a:solidFill>
                  <a:srgbClr val="000000"/>
                </a:solidFill>
                <a:latin typeface="微软雅黑" pitchFamily="34" charset="-122"/>
                <a:ea typeface="微软雅黑" pitchFamily="34" charset="-122"/>
              </a:rPr>
              <a:t>’</a:t>
            </a:r>
            <a:r>
              <a:rPr kumimoji="1" lang="en-US" altLang="zh-CN" sz="900" dirty="0">
                <a:solidFill>
                  <a:srgbClr val="000000"/>
                </a:solidFill>
                <a:latin typeface="微软雅黑" pitchFamily="34" charset="-122"/>
                <a:ea typeface="微软雅黑" pitchFamily="34" charset="-122"/>
              </a:rPr>
              <a:t>18</a:t>
            </a:r>
            <a:r>
              <a:rPr kumimoji="1" lang="zh-CN" altLang="en-US" sz="900" dirty="0" smtClean="0">
                <a:solidFill>
                  <a:srgbClr val="000000"/>
                </a:solidFill>
                <a:latin typeface="微软雅黑" pitchFamily="34" charset="-122"/>
                <a:ea typeface="微软雅黑" pitchFamily="34" charset="-122"/>
              </a:rPr>
              <a:t>年    江苏格联物流</a:t>
            </a:r>
            <a:r>
              <a:rPr kumimoji="1" lang="en-US" altLang="zh-CN" sz="900" dirty="0" smtClean="0">
                <a:solidFill>
                  <a:srgbClr val="000000"/>
                </a:solidFill>
                <a:latin typeface="微软雅黑" pitchFamily="34" charset="-122"/>
                <a:ea typeface="微软雅黑" pitchFamily="34" charset="-122"/>
              </a:rPr>
              <a:t>- </a:t>
            </a:r>
            <a:r>
              <a:rPr kumimoji="1" lang="zh-CN" altLang="en-US" sz="900" dirty="0" smtClean="0">
                <a:solidFill>
                  <a:srgbClr val="000000"/>
                </a:solidFill>
                <a:latin typeface="微软雅黑" pitchFamily="34" charset="-122"/>
                <a:ea typeface="微软雅黑" pitchFamily="34" charset="-122"/>
              </a:rPr>
              <a:t>’</a:t>
            </a:r>
            <a:r>
              <a:rPr kumimoji="1" lang="en-US" altLang="zh-CN" sz="900" dirty="0" smtClean="0">
                <a:solidFill>
                  <a:srgbClr val="000000"/>
                </a:solidFill>
                <a:latin typeface="微软雅黑" pitchFamily="34" charset="-122"/>
                <a:ea typeface="微软雅黑" pitchFamily="34" charset="-122"/>
              </a:rPr>
              <a:t>20</a:t>
            </a:r>
            <a:r>
              <a:rPr kumimoji="1" lang="zh-CN" altLang="en-US" sz="900" dirty="0" smtClean="0">
                <a:solidFill>
                  <a:srgbClr val="000000"/>
                </a:solidFill>
                <a:latin typeface="微软雅黑" pitchFamily="34" charset="-122"/>
                <a:ea typeface="微软雅黑" pitchFamily="34" charset="-122"/>
              </a:rPr>
              <a:t>年</a:t>
            </a:r>
            <a:endParaRPr kumimoji="1" lang="en-US" altLang="zh-CN" sz="900" dirty="0" smtClean="0">
              <a:solidFill>
                <a:srgbClr val="000000"/>
              </a:solidFill>
              <a:latin typeface="微软雅黑" pitchFamily="34" charset="-122"/>
              <a:ea typeface="微软雅黑" pitchFamily="34" charset="-122"/>
            </a:endParaRPr>
          </a:p>
          <a:p>
            <a:pPr fontAlgn="base" latinLnBrk="1">
              <a:spcBef>
                <a:spcPct val="0"/>
              </a:spcBef>
              <a:spcAft>
                <a:spcPct val="0"/>
              </a:spcAft>
            </a:pPr>
            <a:r>
              <a:rPr kumimoji="1" lang="en-US" altLang="ko-KR" sz="900" dirty="0">
                <a:solidFill>
                  <a:srgbClr val="000000"/>
                </a:solidFill>
                <a:latin typeface="微软雅黑" pitchFamily="34" charset="-122"/>
                <a:ea typeface="微软雅黑" pitchFamily="34" charset="-122"/>
              </a:rPr>
              <a:t> </a:t>
            </a:r>
            <a:r>
              <a:rPr kumimoji="1" lang="en-US" altLang="ko-KR" sz="900" dirty="0" smtClean="0">
                <a:solidFill>
                  <a:srgbClr val="000000"/>
                </a:solidFill>
                <a:latin typeface="微软雅黑" pitchFamily="34" charset="-122"/>
                <a:ea typeface="微软雅黑" pitchFamily="34" charset="-122"/>
              </a:rPr>
              <a:t>                           </a:t>
            </a:r>
            <a:r>
              <a:rPr kumimoji="1" lang="zh-CN" altLang="en-US" sz="900" dirty="0">
                <a:solidFill>
                  <a:srgbClr val="000000"/>
                </a:solidFill>
                <a:latin typeface="微软雅黑" pitchFamily="34" charset="-122"/>
                <a:ea typeface="微软雅黑" pitchFamily="34" charset="-122"/>
              </a:rPr>
              <a:t>格</a:t>
            </a:r>
            <a:r>
              <a:rPr kumimoji="1" lang="zh-CN" altLang="en-US" sz="900" dirty="0" smtClean="0">
                <a:solidFill>
                  <a:srgbClr val="000000"/>
                </a:solidFill>
                <a:latin typeface="微软雅黑" pitchFamily="34" charset="-122"/>
                <a:ea typeface="微软雅黑" pitchFamily="34" charset="-122"/>
              </a:rPr>
              <a:t>久二手车</a:t>
            </a:r>
            <a:r>
              <a:rPr kumimoji="1" lang="en-US" altLang="zh-CN" sz="900" dirty="0" smtClean="0">
                <a:solidFill>
                  <a:srgbClr val="000000"/>
                </a:solidFill>
                <a:latin typeface="微软雅黑" pitchFamily="34" charset="-122"/>
                <a:ea typeface="微软雅黑" pitchFamily="34" charset="-122"/>
              </a:rPr>
              <a:t>-</a:t>
            </a:r>
            <a:r>
              <a:rPr kumimoji="1" lang="zh-CN" altLang="en-US" sz="900" dirty="0" smtClean="0">
                <a:solidFill>
                  <a:srgbClr val="000000"/>
                </a:solidFill>
                <a:latin typeface="微软雅黑" pitchFamily="34" charset="-122"/>
                <a:ea typeface="微软雅黑" pitchFamily="34" charset="-122"/>
              </a:rPr>
              <a:t>’</a:t>
            </a:r>
            <a:r>
              <a:rPr kumimoji="1" lang="en-US" altLang="zh-CN" sz="900" dirty="0" smtClean="0">
                <a:solidFill>
                  <a:srgbClr val="000000"/>
                </a:solidFill>
                <a:latin typeface="微软雅黑" pitchFamily="34" charset="-122"/>
                <a:ea typeface="微软雅黑" pitchFamily="34" charset="-122"/>
              </a:rPr>
              <a:t>20</a:t>
            </a:r>
            <a:r>
              <a:rPr kumimoji="1" lang="zh-CN" altLang="en-US" sz="900" dirty="0" smtClean="0">
                <a:solidFill>
                  <a:srgbClr val="000000"/>
                </a:solidFill>
                <a:latin typeface="微软雅黑" pitchFamily="34" charset="-122"/>
                <a:ea typeface="微软雅黑" pitchFamily="34" charset="-122"/>
              </a:rPr>
              <a:t>年，     久格海运</a:t>
            </a:r>
            <a:r>
              <a:rPr kumimoji="1" lang="en-US" altLang="zh-CN" sz="900" dirty="0" smtClean="0">
                <a:solidFill>
                  <a:srgbClr val="000000"/>
                </a:solidFill>
                <a:latin typeface="微软雅黑" pitchFamily="34" charset="-122"/>
                <a:ea typeface="微软雅黑" pitchFamily="34" charset="-122"/>
              </a:rPr>
              <a:t>-</a:t>
            </a:r>
            <a:r>
              <a:rPr kumimoji="1" lang="zh-CN" altLang="en-US" sz="900" dirty="0" smtClean="0">
                <a:solidFill>
                  <a:srgbClr val="000000"/>
                </a:solidFill>
                <a:latin typeface="微软雅黑" pitchFamily="34" charset="-122"/>
                <a:ea typeface="微软雅黑" pitchFamily="34" charset="-122"/>
              </a:rPr>
              <a:t>’</a:t>
            </a:r>
            <a:r>
              <a:rPr kumimoji="1" lang="en-US" altLang="zh-CN" sz="900" dirty="0" smtClean="0">
                <a:solidFill>
                  <a:srgbClr val="000000"/>
                </a:solidFill>
                <a:latin typeface="微软雅黑" pitchFamily="34" charset="-122"/>
                <a:ea typeface="微软雅黑" pitchFamily="34" charset="-122"/>
              </a:rPr>
              <a:t>20</a:t>
            </a:r>
            <a:r>
              <a:rPr kumimoji="1" lang="zh-CN" altLang="en-US" sz="900" dirty="0" smtClean="0">
                <a:solidFill>
                  <a:srgbClr val="000000"/>
                </a:solidFill>
                <a:latin typeface="微软雅黑" pitchFamily="34" charset="-122"/>
                <a:ea typeface="微软雅黑" pitchFamily="34" charset="-122"/>
              </a:rPr>
              <a:t>年</a:t>
            </a:r>
            <a:endParaRPr kumimoji="1" lang="en-US" altLang="ko-KR" sz="900" dirty="0">
              <a:solidFill>
                <a:srgbClr val="000000"/>
              </a:solidFill>
              <a:latin typeface="微软雅黑" pitchFamily="34" charset="-122"/>
              <a:ea typeface="微软雅黑" pitchFamily="34" charset="-122"/>
            </a:endParaRPr>
          </a:p>
        </p:txBody>
      </p:sp>
      <p:sp>
        <p:nvSpPr>
          <p:cNvPr id="20" name="Rectangle 124"/>
          <p:cNvSpPr>
            <a:spLocks noChangeArrowheads="1"/>
          </p:cNvSpPr>
          <p:nvPr/>
        </p:nvSpPr>
        <p:spPr bwMode="auto">
          <a:xfrm>
            <a:off x="5754688" y="692696"/>
            <a:ext cx="3744912" cy="5647441"/>
          </a:xfrm>
          <a:prstGeom prst="rect">
            <a:avLst/>
          </a:prstGeom>
          <a:solidFill>
            <a:schemeClr val="bg1"/>
          </a:solidFill>
          <a:ln w="9525" algn="ctr">
            <a:solidFill>
              <a:schemeClr val="bg2"/>
            </a:solidFill>
            <a:miter lim="800000"/>
            <a:headEnd/>
            <a:tailEnd/>
          </a:ln>
        </p:spPr>
        <p:txBody>
          <a:bodyPr wrap="none" anchor="ct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fontAlgn="b" latinLnBrk="1">
              <a:spcBef>
                <a:spcPct val="0"/>
              </a:spcBef>
              <a:spcAft>
                <a:spcPct val="0"/>
              </a:spcAft>
            </a:pPr>
            <a:endParaRPr kumimoji="0" lang="ko-KR" altLang="en-US" sz="1100">
              <a:solidFill>
                <a:srgbClr val="FFFFFF"/>
              </a:solidFill>
              <a:latin typeface="微软雅黑" pitchFamily="34" charset="-122"/>
              <a:ea typeface="HDharmony M" pitchFamily="18" charset="-127"/>
            </a:endParaRPr>
          </a:p>
        </p:txBody>
      </p:sp>
      <p:graphicFrame>
        <p:nvGraphicFramePr>
          <p:cNvPr id="21" name="表格 20"/>
          <p:cNvGraphicFramePr>
            <a:graphicFrameLocks noGrp="1"/>
          </p:cNvGraphicFramePr>
          <p:nvPr>
            <p:extLst>
              <p:ext uri="{D42A27DB-BD31-4B8C-83A1-F6EECF244321}">
                <p14:modId xmlns:p14="http://schemas.microsoft.com/office/powerpoint/2010/main" val="2322380384"/>
              </p:ext>
            </p:extLst>
          </p:nvPr>
        </p:nvGraphicFramePr>
        <p:xfrm>
          <a:off x="5940176" y="1341147"/>
          <a:ext cx="3373935" cy="4858761"/>
        </p:xfrm>
        <a:graphic>
          <a:graphicData uri="http://schemas.openxmlformats.org/drawingml/2006/table">
            <a:tbl>
              <a:tblPr firstRow="1" bandRow="1">
                <a:tableStyleId>{5C22544A-7EE6-4342-B048-85BDC9FD1C3A}</a:tableStyleId>
              </a:tblPr>
              <a:tblGrid>
                <a:gridCol w="1124645"/>
                <a:gridCol w="1124645"/>
                <a:gridCol w="1124645"/>
              </a:tblGrid>
              <a:tr h="424129">
                <a:tc>
                  <a:txBody>
                    <a:bodyPr/>
                    <a:lstStyle/>
                    <a:p>
                      <a:pPr algn="ctr"/>
                      <a:r>
                        <a:rPr lang="zh-CN" altLang="en-US" sz="1200" dirty="0" smtClean="0">
                          <a:solidFill>
                            <a:schemeClr val="tx1"/>
                          </a:solidFill>
                          <a:latin typeface="微软雅黑" pitchFamily="34" charset="-122"/>
                          <a:ea typeface="微软雅黑" pitchFamily="34" charset="-122"/>
                        </a:rPr>
                        <a:t>区分</a:t>
                      </a:r>
                      <a:r>
                        <a:rPr lang="ko-KR" altLang="en-US" sz="1200" dirty="0" smtClean="0">
                          <a:solidFill>
                            <a:schemeClr val="tx1"/>
                          </a:solidFill>
                          <a:latin typeface="微软雅黑" pitchFamily="34" charset="-122"/>
                          <a:ea typeface="현대하모니 L" pitchFamily="18" charset="-127"/>
                        </a:rPr>
                        <a:t> </a:t>
                      </a:r>
                      <a:endParaRPr lang="zh-CN" altLang="en-US" sz="1200" dirty="0">
                        <a:solidFill>
                          <a:schemeClr val="tx1"/>
                        </a:solidFill>
                        <a:latin typeface="微软雅黑" pitchFamily="34" charset="-122"/>
                        <a:ea typeface="微软雅黑" pitchFamily="34" charset="-122"/>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zh-CN" altLang="en-US" sz="1200" dirty="0" smtClean="0">
                          <a:solidFill>
                            <a:schemeClr val="tx1"/>
                          </a:solidFill>
                          <a:latin typeface="微软雅黑" pitchFamily="34" charset="-122"/>
                          <a:ea typeface="微软雅黑" pitchFamily="34" charset="-122"/>
                        </a:rPr>
                        <a:t>营业额</a:t>
                      </a:r>
                      <a:endParaRPr lang="zh-CN" altLang="en-US" sz="1200" dirty="0">
                        <a:solidFill>
                          <a:schemeClr val="tx1"/>
                        </a:solidFill>
                        <a:latin typeface="微软雅黑" pitchFamily="34" charset="-122"/>
                        <a:ea typeface="微软雅黑" pitchFamily="34" charset="-122"/>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zh-CN" altLang="en-US" sz="1200" dirty="0" smtClean="0">
                          <a:solidFill>
                            <a:schemeClr val="tx1"/>
                          </a:solidFill>
                          <a:latin typeface="微软雅黑" pitchFamily="34" charset="-122"/>
                          <a:ea typeface="微软雅黑" pitchFamily="34" charset="-122"/>
                        </a:rPr>
                        <a:t>比重</a:t>
                      </a:r>
                      <a:endParaRPr lang="zh-CN" altLang="en-US" sz="1200" dirty="0">
                        <a:solidFill>
                          <a:schemeClr val="tx1"/>
                        </a:solidFill>
                        <a:latin typeface="微软雅黑" pitchFamily="34" charset="-122"/>
                        <a:ea typeface="微软雅黑" pitchFamily="34" charset="-122"/>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r>
              <a:tr h="423075">
                <a:tc>
                  <a:txBody>
                    <a:bodyPr/>
                    <a:lstStyle/>
                    <a:p>
                      <a:pPr algn="ctr"/>
                      <a:r>
                        <a:rPr lang="zh-CN" altLang="en-US" sz="1050" dirty="0" smtClean="0">
                          <a:solidFill>
                            <a:schemeClr val="tx1"/>
                          </a:solidFill>
                          <a:latin typeface="微软雅黑" pitchFamily="34" charset="-122"/>
                          <a:ea typeface="微软雅黑" pitchFamily="34" charset="-122"/>
                        </a:rPr>
                        <a:t>北京格罗唯视</a:t>
                      </a:r>
                      <a:endParaRPr lang="en-US" altLang="ko-KR" sz="1050" dirty="0" smtClean="0">
                        <a:solidFill>
                          <a:schemeClr val="tx1"/>
                        </a:solidFill>
                        <a:latin typeface="微软雅黑" pitchFamily="34" charset="-122"/>
                        <a:ea typeface="微软雅黑" pitchFamily="34" charset="-122"/>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r" fontAlgn="ctr"/>
                      <a:r>
                        <a:rPr lang="en-US" altLang="zh-CN" sz="1200" b="0" i="0" u="none" strike="noStrike" dirty="0" smtClean="0">
                          <a:solidFill>
                            <a:srgbClr val="000000"/>
                          </a:solidFill>
                          <a:effectLst/>
                          <a:latin typeface="微软雅黑" pitchFamily="34" charset="-122"/>
                          <a:ea typeface="微软雅黑" pitchFamily="34" charset="-122"/>
                        </a:rPr>
                        <a:t>1,443</a:t>
                      </a:r>
                    </a:p>
                    <a:p>
                      <a:pPr algn="r" fontAlgn="ctr"/>
                      <a:r>
                        <a:rPr lang="en-US" altLang="zh-CN" sz="1200" b="0" i="0" u="none" strike="noStrike" dirty="0" smtClean="0">
                          <a:solidFill>
                            <a:srgbClr val="000000"/>
                          </a:solidFill>
                          <a:effectLst/>
                          <a:latin typeface="微软雅黑" pitchFamily="34" charset="-122"/>
                          <a:ea typeface="微软雅黑" pitchFamily="34" charset="-122"/>
                        </a:rPr>
                        <a:t>(2,464) </a:t>
                      </a:r>
                      <a:endParaRPr lang="en-US" altLang="zh-CN" sz="1200" b="0" i="0" u="none" strike="noStrike" dirty="0">
                        <a:solidFill>
                          <a:srgbClr val="000000"/>
                        </a:solidFill>
                        <a:effectLst/>
                        <a:latin typeface="微软雅黑" pitchFamily="34" charset="-122"/>
                        <a:ea typeface="微软雅黑" pitchFamily="34" charset="-122"/>
                      </a:endParaRP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a:solidFill>
                            <a:srgbClr val="000000"/>
                          </a:solidFill>
                          <a:effectLst/>
                          <a:latin typeface="Arial" pitchFamily="34" charset="0"/>
                          <a:ea typeface="微软雅黑" pitchFamily="34" charset="-122"/>
                          <a:cs typeface="Arial" pitchFamily="34" charset="0"/>
                        </a:rPr>
                        <a:t>28.9%</a:t>
                      </a: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391176">
                <a:tc>
                  <a:txBody>
                    <a:bodyPr/>
                    <a:lstStyle/>
                    <a:p>
                      <a:pPr marL="0" algn="ctr" defTabSz="914400" rtl="0" eaLnBrk="1" fontAlgn="ctr" latinLnBrk="1" hangingPunct="1"/>
                      <a:r>
                        <a:rPr lang="zh-CN" altLang="en-US" sz="1050" b="0" i="0" u="none" strike="noStrike" kern="1200" dirty="0" smtClean="0">
                          <a:solidFill>
                            <a:srgbClr val="000000"/>
                          </a:solidFill>
                          <a:effectLst/>
                          <a:latin typeface="微软雅黑" pitchFamily="34" charset="-122"/>
                          <a:ea typeface="微软雅黑" pitchFamily="34" charset="-122"/>
                          <a:cs typeface="+mn-cs"/>
                        </a:rPr>
                        <a:t>天津格罗唯视</a:t>
                      </a:r>
                      <a:endParaRPr lang="en-US" altLang="ko-KR" sz="1050" b="0" i="0" u="none" strike="noStrike" kern="1200" dirty="0" smtClean="0">
                        <a:solidFill>
                          <a:srgbClr val="000000"/>
                        </a:solidFill>
                        <a:effectLst/>
                        <a:latin typeface="微软雅黑" pitchFamily="34" charset="-122"/>
                        <a:ea typeface="微软雅黑" pitchFamily="34" charset="-122"/>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995</a:t>
                      </a:r>
                      <a:r>
                        <a:rPr lang="zh-CN" altLang="en-US" sz="1200" b="0" i="0" u="none" strike="noStrike" kern="1200" dirty="0" smtClean="0">
                          <a:solidFill>
                            <a:srgbClr val="000000"/>
                          </a:solidFill>
                          <a:effectLst/>
                          <a:latin typeface="微软雅黑" pitchFamily="34" charset="-122"/>
                          <a:ea typeface="微软雅黑" pitchFamily="34" charset="-122"/>
                          <a:cs typeface="+mn-cs"/>
                        </a:rPr>
                        <a:t> </a:t>
                      </a:r>
                      <a:endParaRPr lang="en-US" altLang="zh-CN" sz="1200" b="0" i="0" u="none" strike="noStrike" kern="1200" dirty="0" smtClean="0">
                        <a:solidFill>
                          <a:srgbClr val="000000"/>
                        </a:solidFill>
                        <a:effectLst/>
                        <a:latin typeface="微软雅黑" pitchFamily="34" charset="-122"/>
                        <a:ea typeface="微软雅黑" pitchFamily="34" charset="-122"/>
                        <a:cs typeface="+mn-cs"/>
                      </a:endParaRPr>
                    </a:p>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(1,699)</a:t>
                      </a:r>
                      <a:endParaRPr lang="en-US" altLang="zh-CN" sz="1200" b="0" i="0" u="none" strike="noStrike" kern="1200" dirty="0">
                        <a:solidFill>
                          <a:srgbClr val="000000"/>
                        </a:solidFill>
                        <a:effectLst/>
                        <a:latin typeface="微软雅黑" pitchFamily="34" charset="-122"/>
                        <a:ea typeface="微软雅黑" pitchFamily="34" charset="-122"/>
                        <a:cs typeface="+mn-cs"/>
                      </a:endParaRP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a:solidFill>
                            <a:srgbClr val="000000"/>
                          </a:solidFill>
                          <a:effectLst/>
                          <a:latin typeface="Arial" pitchFamily="34" charset="0"/>
                          <a:ea typeface="微软雅黑" pitchFamily="34" charset="-122"/>
                          <a:cs typeface="Arial" pitchFamily="34" charset="0"/>
                        </a:rPr>
                        <a:t>20.0%</a:t>
                      </a: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391176">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050" b="0" i="0" u="none" strike="noStrike" kern="1200" dirty="0" smtClean="0">
                          <a:solidFill>
                            <a:srgbClr val="000000"/>
                          </a:solidFill>
                          <a:effectLst/>
                          <a:latin typeface="微软雅黑" pitchFamily="34" charset="-122"/>
                          <a:ea typeface="微软雅黑" pitchFamily="34" charset="-122"/>
                          <a:cs typeface="+mn-cs"/>
                        </a:rPr>
                        <a:t>中都格罗唯视</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914 </a:t>
                      </a:r>
                    </a:p>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(1,560)</a:t>
                      </a:r>
                      <a:endParaRPr lang="en-US" altLang="zh-CN" sz="1200" b="0" i="0" u="none" strike="noStrike" kern="1200" dirty="0">
                        <a:solidFill>
                          <a:srgbClr val="000000"/>
                        </a:solidFill>
                        <a:effectLst/>
                        <a:latin typeface="微软雅黑" pitchFamily="34" charset="-122"/>
                        <a:ea typeface="微软雅黑" pitchFamily="34" charset="-122"/>
                        <a:cs typeface="+mn-cs"/>
                      </a:endParaRP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a:solidFill>
                            <a:srgbClr val="000000"/>
                          </a:solidFill>
                          <a:effectLst/>
                          <a:latin typeface="Arial" pitchFamily="34" charset="0"/>
                          <a:ea typeface="微软雅黑" pitchFamily="34" charset="-122"/>
                          <a:cs typeface="Arial" pitchFamily="34" charset="0"/>
                        </a:rPr>
                        <a:t>18.3%</a:t>
                      </a: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456372">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050" b="0" i="0" u="none" strike="noStrike" kern="1200" dirty="0" smtClean="0">
                          <a:solidFill>
                            <a:srgbClr val="000000"/>
                          </a:solidFill>
                          <a:effectLst/>
                          <a:latin typeface="微软雅黑" pitchFamily="34" charset="-122"/>
                          <a:ea typeface="微软雅黑" pitchFamily="34" charset="-122"/>
                          <a:cs typeface="+mn-cs"/>
                        </a:rPr>
                        <a:t>沧州格罗唯视</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271</a:t>
                      </a:r>
                    </a:p>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(463)</a:t>
                      </a:r>
                      <a:endParaRPr lang="en-US" altLang="zh-CN" sz="1200" b="0" i="0" u="none" strike="noStrike" kern="1200" dirty="0">
                        <a:solidFill>
                          <a:srgbClr val="000000"/>
                        </a:solidFill>
                        <a:effectLst/>
                        <a:latin typeface="微软雅黑" pitchFamily="34" charset="-122"/>
                        <a:ea typeface="微软雅黑" pitchFamily="34" charset="-122"/>
                        <a:cs typeface="+mn-cs"/>
                      </a:endParaRP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a:solidFill>
                            <a:srgbClr val="000000"/>
                          </a:solidFill>
                          <a:effectLst/>
                          <a:latin typeface="Arial" pitchFamily="34" charset="0"/>
                          <a:ea typeface="微软雅黑" pitchFamily="34" charset="-122"/>
                          <a:cs typeface="Arial" pitchFamily="34" charset="0"/>
                        </a:rPr>
                        <a:t>5.4%</a:t>
                      </a: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456372">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050" b="0" i="0" u="none" strike="noStrike" kern="1200" dirty="0" smtClean="0">
                          <a:solidFill>
                            <a:srgbClr val="000000"/>
                          </a:solidFill>
                          <a:effectLst/>
                          <a:latin typeface="微软雅黑" pitchFamily="34" charset="-122"/>
                          <a:ea typeface="微软雅黑" pitchFamily="34" charset="-122"/>
                          <a:cs typeface="+mn-cs"/>
                        </a:rPr>
                        <a:t>四川格罗唯视</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zh-CN" altLang="en-US" sz="1200" b="0" i="0" u="none" strike="noStrike" kern="1200" dirty="0" smtClean="0">
                          <a:solidFill>
                            <a:srgbClr val="000000"/>
                          </a:solidFill>
                          <a:effectLst/>
                          <a:latin typeface="微软雅黑" pitchFamily="34" charset="-122"/>
                          <a:ea typeface="微软雅黑" pitchFamily="34" charset="-122"/>
                          <a:cs typeface="+mn-cs"/>
                        </a:rPr>
                        <a:t> </a:t>
                      </a:r>
                      <a:r>
                        <a:rPr lang="en-US" altLang="zh-CN" sz="1200" b="0" i="0" u="none" strike="noStrike" kern="1200" dirty="0" smtClean="0">
                          <a:solidFill>
                            <a:srgbClr val="000000"/>
                          </a:solidFill>
                          <a:effectLst/>
                          <a:latin typeface="微软雅黑" pitchFamily="34" charset="-122"/>
                          <a:ea typeface="微软雅黑" pitchFamily="34" charset="-122"/>
                          <a:cs typeface="+mn-cs"/>
                        </a:rPr>
                        <a:t>298</a:t>
                      </a:r>
                    </a:p>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(510)</a:t>
                      </a:r>
                      <a:endParaRPr lang="en-US" altLang="zh-CN" sz="1200" b="0" i="0" u="none" strike="noStrike" kern="1200" dirty="0">
                        <a:solidFill>
                          <a:srgbClr val="000000"/>
                        </a:solidFill>
                        <a:effectLst/>
                        <a:latin typeface="微软雅黑" pitchFamily="34" charset="-122"/>
                        <a:ea typeface="微软雅黑" pitchFamily="34" charset="-122"/>
                        <a:cs typeface="+mn-cs"/>
                      </a:endParaRP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a:solidFill>
                            <a:srgbClr val="000000"/>
                          </a:solidFill>
                          <a:effectLst/>
                          <a:latin typeface="Arial" pitchFamily="34" charset="0"/>
                          <a:ea typeface="微软雅黑" pitchFamily="34" charset="-122"/>
                          <a:cs typeface="Arial" pitchFamily="34" charset="0"/>
                        </a:rPr>
                        <a:t>6.0%</a:t>
                      </a: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391176">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050" b="0" i="0" u="none" strike="noStrike" kern="1200" dirty="0" smtClean="0">
                          <a:solidFill>
                            <a:srgbClr val="000000"/>
                          </a:solidFill>
                          <a:effectLst/>
                          <a:latin typeface="微软雅黑" pitchFamily="34" charset="-122"/>
                          <a:ea typeface="微软雅黑" pitchFamily="34" charset="-122"/>
                          <a:cs typeface="+mn-cs"/>
                        </a:rPr>
                        <a:t>重庆格罗唯视</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510</a:t>
                      </a:r>
                    </a:p>
                    <a:p>
                      <a:pPr marL="0" algn="r" defTabSz="914400" rtl="0" eaLnBrk="1" fontAlgn="ctr" latinLnBrk="1" hangingPunct="1"/>
                      <a:r>
                        <a:rPr lang="zh-CN" altLang="en-US" sz="1200" b="0" i="0" u="none" strike="noStrike" kern="1200" dirty="0" smtClean="0">
                          <a:solidFill>
                            <a:srgbClr val="000000"/>
                          </a:solidFill>
                          <a:effectLst/>
                          <a:latin typeface="微软雅黑" pitchFamily="34" charset="-122"/>
                          <a:ea typeface="微软雅黑" pitchFamily="34" charset="-122"/>
                          <a:cs typeface="+mn-cs"/>
                        </a:rPr>
                        <a:t>（</a:t>
                      </a:r>
                      <a:r>
                        <a:rPr lang="en-US" altLang="zh-CN" sz="1200" b="0" i="0" u="none" strike="noStrike" kern="1200" dirty="0" smtClean="0">
                          <a:solidFill>
                            <a:srgbClr val="000000"/>
                          </a:solidFill>
                          <a:effectLst/>
                          <a:latin typeface="微软雅黑" pitchFamily="34" charset="-122"/>
                          <a:ea typeface="微软雅黑" pitchFamily="34" charset="-122"/>
                          <a:cs typeface="+mn-cs"/>
                        </a:rPr>
                        <a:t>873)</a:t>
                      </a:r>
                      <a:endParaRPr lang="en-US" altLang="zh-CN" sz="1200" b="0" i="0" u="none" strike="noStrike" kern="1200" dirty="0">
                        <a:solidFill>
                          <a:srgbClr val="000000"/>
                        </a:solidFill>
                        <a:effectLst/>
                        <a:latin typeface="微软雅黑" pitchFamily="34" charset="-122"/>
                        <a:ea typeface="微软雅黑" pitchFamily="34" charset="-122"/>
                        <a:cs typeface="+mn-cs"/>
                      </a:endParaRP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a:solidFill>
                            <a:srgbClr val="000000"/>
                          </a:solidFill>
                          <a:effectLst/>
                          <a:latin typeface="Arial" pitchFamily="34" charset="0"/>
                          <a:ea typeface="微软雅黑" pitchFamily="34" charset="-122"/>
                          <a:cs typeface="Arial" pitchFamily="34" charset="0"/>
                        </a:rPr>
                        <a:t>10.3%</a:t>
                      </a: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391176">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050" b="0" i="0" u="none" strike="noStrike" kern="1200" dirty="0" smtClean="0">
                          <a:solidFill>
                            <a:srgbClr val="000000"/>
                          </a:solidFill>
                          <a:effectLst/>
                          <a:latin typeface="微软雅黑" pitchFamily="34" charset="-122"/>
                          <a:ea typeface="微软雅黑" pitchFamily="34" charset="-122"/>
                          <a:cs typeface="+mn-cs"/>
                        </a:rPr>
                        <a:t>悦达格罗唯视</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431</a:t>
                      </a:r>
                    </a:p>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(736)</a:t>
                      </a:r>
                      <a:endParaRPr lang="en-US" altLang="zh-CN" sz="1200" b="0" i="0" u="none" strike="noStrike" kern="1200" dirty="0">
                        <a:solidFill>
                          <a:srgbClr val="000000"/>
                        </a:solidFill>
                        <a:effectLst/>
                        <a:latin typeface="微软雅黑" pitchFamily="34" charset="-122"/>
                        <a:ea typeface="微软雅黑" pitchFamily="34" charset="-122"/>
                        <a:cs typeface="+mn-cs"/>
                      </a:endParaRP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a:solidFill>
                            <a:srgbClr val="000000"/>
                          </a:solidFill>
                          <a:effectLst/>
                          <a:latin typeface="Arial" pitchFamily="34" charset="0"/>
                          <a:ea typeface="微软雅黑" pitchFamily="34" charset="-122"/>
                          <a:cs typeface="Arial" pitchFamily="34" charset="0"/>
                        </a:rPr>
                        <a:t>8.6%</a:t>
                      </a: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331159">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050" b="0" i="0" u="none" strike="noStrike" kern="1200" dirty="0" smtClean="0">
                          <a:solidFill>
                            <a:srgbClr val="000000"/>
                          </a:solidFill>
                          <a:effectLst/>
                          <a:latin typeface="微软雅黑" pitchFamily="34" charset="-122"/>
                          <a:ea typeface="微软雅黑" pitchFamily="34" charset="-122"/>
                          <a:cs typeface="+mn-cs"/>
                        </a:rPr>
                        <a:t>江苏格联物流</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98</a:t>
                      </a:r>
                    </a:p>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(168)</a:t>
                      </a:r>
                      <a:endParaRPr lang="en-US" altLang="zh-CN" sz="1200" b="0" i="0" u="none" strike="noStrike" kern="1200" dirty="0">
                        <a:solidFill>
                          <a:srgbClr val="000000"/>
                        </a:solidFill>
                        <a:effectLst/>
                        <a:latin typeface="微软雅黑" pitchFamily="34" charset="-122"/>
                        <a:ea typeface="微软雅黑" pitchFamily="34" charset="-122"/>
                        <a:cs typeface="+mn-cs"/>
                      </a:endParaRP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a:solidFill>
                            <a:srgbClr val="000000"/>
                          </a:solidFill>
                          <a:effectLst/>
                          <a:latin typeface="Arial" pitchFamily="34" charset="0"/>
                          <a:ea typeface="微软雅黑" pitchFamily="34" charset="-122"/>
                          <a:cs typeface="Arial" pitchFamily="34" charset="0"/>
                        </a:rPr>
                        <a:t>2.0%</a:t>
                      </a: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385997">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050" b="0" i="0" u="none" strike="noStrike" kern="1200" dirty="0" smtClean="0">
                          <a:solidFill>
                            <a:srgbClr val="000000"/>
                          </a:solidFill>
                          <a:effectLst/>
                          <a:latin typeface="微软雅黑" pitchFamily="34" charset="-122"/>
                          <a:ea typeface="微软雅黑" pitchFamily="34" charset="-122"/>
                          <a:cs typeface="+mn-cs"/>
                        </a:rPr>
                        <a:t>格久二手车</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6</a:t>
                      </a:r>
                    </a:p>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(10)</a:t>
                      </a:r>
                      <a:endParaRPr lang="en-US" altLang="zh-CN" sz="1200" b="0" i="0" u="none" strike="noStrike" kern="1200" dirty="0">
                        <a:solidFill>
                          <a:srgbClr val="000000"/>
                        </a:solidFill>
                        <a:effectLst/>
                        <a:latin typeface="微软雅黑" pitchFamily="34" charset="-122"/>
                        <a:ea typeface="微软雅黑" pitchFamily="34" charset="-122"/>
                        <a:cs typeface="+mn-cs"/>
                      </a:endParaRP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a:solidFill>
                            <a:srgbClr val="000000"/>
                          </a:solidFill>
                          <a:effectLst/>
                          <a:latin typeface="Arial" pitchFamily="34" charset="0"/>
                          <a:ea typeface="微软雅黑" pitchFamily="34" charset="-122"/>
                          <a:cs typeface="Arial" pitchFamily="34" charset="0"/>
                        </a:rPr>
                        <a:t>0.1%</a:t>
                      </a: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391176">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050" b="0" i="0" u="none" strike="noStrike" kern="1200" dirty="0" smtClean="0">
                          <a:solidFill>
                            <a:srgbClr val="000000"/>
                          </a:solidFill>
                          <a:effectLst/>
                          <a:latin typeface="微软雅黑" pitchFamily="34" charset="-122"/>
                          <a:ea typeface="微软雅黑" pitchFamily="34" charset="-122"/>
                          <a:cs typeface="+mn-cs"/>
                        </a:rPr>
                        <a:t>久格海运</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3</a:t>
                      </a:r>
                    </a:p>
                    <a:p>
                      <a:pPr marL="0" algn="r" defTabSz="914400" rtl="0" eaLnBrk="1" fontAlgn="ctr" latinLnBrk="1" hangingPunct="1"/>
                      <a:r>
                        <a:rPr lang="en-US" altLang="zh-CN" sz="1200" b="0" i="0" u="none" strike="noStrike" kern="1200" dirty="0" smtClean="0">
                          <a:solidFill>
                            <a:srgbClr val="000000"/>
                          </a:solidFill>
                          <a:effectLst/>
                          <a:latin typeface="微软雅黑" pitchFamily="34" charset="-122"/>
                          <a:ea typeface="微软雅黑" pitchFamily="34" charset="-122"/>
                          <a:cs typeface="+mn-cs"/>
                        </a:rPr>
                        <a:t>(30)</a:t>
                      </a:r>
                      <a:endParaRPr lang="en-US" altLang="zh-CN" sz="1200" b="0" i="0" u="none" strike="noStrike" kern="1200" dirty="0">
                        <a:solidFill>
                          <a:srgbClr val="000000"/>
                        </a:solidFill>
                        <a:effectLst/>
                        <a:latin typeface="微软雅黑" pitchFamily="34" charset="-122"/>
                        <a:ea typeface="微软雅黑" pitchFamily="34" charset="-122"/>
                        <a:cs typeface="+mn-cs"/>
                      </a:endParaRP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r" defTabSz="914400" rtl="0" eaLnBrk="1" fontAlgn="ctr" latinLnBrk="1" hangingPunct="1"/>
                      <a:r>
                        <a:rPr lang="en-US" altLang="zh-CN" sz="1200" b="0" i="0" u="none" strike="noStrike" kern="1200" dirty="0">
                          <a:solidFill>
                            <a:srgbClr val="000000"/>
                          </a:solidFill>
                          <a:effectLst/>
                          <a:latin typeface="Arial" pitchFamily="34" charset="0"/>
                          <a:ea typeface="微软雅黑" pitchFamily="34" charset="-122"/>
                          <a:cs typeface="Arial" pitchFamily="34" charset="0"/>
                        </a:rPr>
                        <a:t>0.4%</a:t>
                      </a: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391176">
                <a:tc>
                  <a:txBody>
                    <a:bodyPr/>
                    <a:lstStyle/>
                    <a:p>
                      <a:pPr algn="ctr"/>
                      <a:r>
                        <a:rPr lang="zh-CN" altLang="en-US" sz="1200" b="1" dirty="0" smtClean="0">
                          <a:solidFill>
                            <a:schemeClr val="tx1"/>
                          </a:solidFill>
                          <a:latin typeface="微软雅黑" pitchFamily="34" charset="-122"/>
                          <a:ea typeface="微软雅黑" pitchFamily="34" charset="-122"/>
                        </a:rPr>
                        <a:t>合计</a:t>
                      </a:r>
                      <a:endParaRPr lang="zh-CN" altLang="en-US" sz="1200" b="1" dirty="0">
                        <a:solidFill>
                          <a:schemeClr val="tx1"/>
                        </a:solidFill>
                        <a:latin typeface="微软雅黑" pitchFamily="34" charset="-122"/>
                        <a:ea typeface="微软雅黑" pitchFamily="34" charset="-122"/>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r" fontAlgn="ctr"/>
                      <a:r>
                        <a:rPr lang="en-US" altLang="zh-CN" sz="1200" b="1" i="0" u="none" strike="noStrike" dirty="0" smtClean="0">
                          <a:solidFill>
                            <a:srgbClr val="000000"/>
                          </a:solidFill>
                          <a:effectLst/>
                          <a:latin typeface="微软雅黑" pitchFamily="34" charset="-122"/>
                          <a:ea typeface="微软雅黑" pitchFamily="34" charset="-122"/>
                        </a:rPr>
                        <a:t>4,968</a:t>
                      </a:r>
                    </a:p>
                    <a:p>
                      <a:pPr algn="r" fontAlgn="ctr"/>
                      <a:r>
                        <a:rPr lang="en-US" altLang="zh-CN" sz="1200" b="1" i="0" u="none" strike="noStrike" dirty="0" smtClean="0">
                          <a:solidFill>
                            <a:srgbClr val="000000"/>
                          </a:solidFill>
                          <a:effectLst/>
                          <a:latin typeface="微软雅黑" pitchFamily="34" charset="-122"/>
                          <a:ea typeface="微软雅黑" pitchFamily="34" charset="-122"/>
                        </a:rPr>
                        <a:t>(8,513)</a:t>
                      </a:r>
                      <a:endParaRPr lang="en-US" altLang="zh-CN" sz="1200" b="1" i="0" u="none" strike="noStrike" dirty="0">
                        <a:solidFill>
                          <a:srgbClr val="000000"/>
                        </a:solidFill>
                        <a:effectLst/>
                        <a:latin typeface="微软雅黑" pitchFamily="34" charset="-122"/>
                        <a:ea typeface="微软雅黑" pitchFamily="34" charset="-122"/>
                      </a:endParaRP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r" fontAlgn="ctr"/>
                      <a:r>
                        <a:rPr lang="en-US" altLang="zh-CN" sz="1200" b="1" i="0" u="none" strike="noStrike" dirty="0">
                          <a:solidFill>
                            <a:srgbClr val="000000"/>
                          </a:solidFill>
                          <a:effectLst/>
                          <a:latin typeface="微软雅黑" pitchFamily="34" charset="-122"/>
                          <a:ea typeface="微软雅黑" pitchFamily="34" charset="-122"/>
                        </a:rPr>
                        <a:t>100.0%</a:t>
                      </a:r>
                    </a:p>
                  </a:txBody>
                  <a:tcPr marL="0" marR="3600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sp>
        <p:nvSpPr>
          <p:cNvPr id="22" name="矩形 21"/>
          <p:cNvSpPr/>
          <p:nvPr/>
        </p:nvSpPr>
        <p:spPr>
          <a:xfrm>
            <a:off x="6513173" y="620689"/>
            <a:ext cx="2386681" cy="269459"/>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fontAlgn="base" latinLnBrk="1">
              <a:lnSpc>
                <a:spcPct val="80000"/>
              </a:lnSpc>
              <a:spcBef>
                <a:spcPct val="0"/>
              </a:spcBef>
              <a:spcAft>
                <a:spcPct val="0"/>
              </a:spcAft>
            </a:pPr>
            <a:r>
              <a:rPr kumimoji="1" lang="en-US" altLang="ko-KR" sz="1200" dirty="0">
                <a:solidFill>
                  <a:srgbClr val="000000"/>
                </a:solidFill>
                <a:latin typeface="微软雅黑" pitchFamily="34" charset="-122"/>
                <a:ea typeface="微软雅黑" pitchFamily="34" charset="-122"/>
              </a:rPr>
              <a:t>【 </a:t>
            </a:r>
            <a:r>
              <a:rPr kumimoji="1" lang="en-US" altLang="ko-KR" sz="1200" dirty="0" smtClean="0">
                <a:solidFill>
                  <a:srgbClr val="000000"/>
                </a:solidFill>
                <a:latin typeface="微软雅黑" pitchFamily="34" charset="-122"/>
                <a:ea typeface="微软雅黑" pitchFamily="34" charset="-122"/>
              </a:rPr>
              <a:t>’</a:t>
            </a:r>
            <a:r>
              <a:rPr kumimoji="1" lang="en-US" altLang="ko-KR" sz="1100" dirty="0" smtClean="0">
                <a:solidFill>
                  <a:srgbClr val="000000"/>
                </a:solidFill>
                <a:latin typeface="微软雅黑" pitchFamily="34" charset="-122"/>
                <a:ea typeface="微软雅黑" pitchFamily="34" charset="-122"/>
              </a:rPr>
              <a:t>20</a:t>
            </a:r>
            <a:r>
              <a:rPr kumimoji="1" lang="zh-CN" altLang="en-US" sz="1100" dirty="0" smtClean="0">
                <a:solidFill>
                  <a:srgbClr val="000000"/>
                </a:solidFill>
                <a:latin typeface="微软雅黑" pitchFamily="34" charset="-122"/>
                <a:ea typeface="微软雅黑" pitchFamily="34" charset="-122"/>
              </a:rPr>
              <a:t>年各法人营业额</a:t>
            </a:r>
            <a:r>
              <a:rPr kumimoji="1" lang="en-US" altLang="ko-KR" sz="1200" dirty="0" smtClean="0">
                <a:solidFill>
                  <a:srgbClr val="000000"/>
                </a:solidFill>
                <a:latin typeface="微软雅黑" pitchFamily="34" charset="-122"/>
                <a:ea typeface="微软雅黑" pitchFamily="34" charset="-122"/>
              </a:rPr>
              <a:t> 】</a:t>
            </a:r>
            <a:endParaRPr kumimoji="1" lang="en-US" altLang="ko-KR" sz="1200" dirty="0">
              <a:solidFill>
                <a:srgbClr val="000000"/>
              </a:solidFill>
              <a:latin typeface="微软雅黑" pitchFamily="34" charset="-122"/>
              <a:ea typeface="微软雅黑" pitchFamily="34" charset="-122"/>
            </a:endParaRPr>
          </a:p>
        </p:txBody>
      </p:sp>
      <p:sp>
        <p:nvSpPr>
          <p:cNvPr id="27" name="Text Box 67"/>
          <p:cNvSpPr txBox="1">
            <a:spLocks noChangeArrowheads="1"/>
          </p:cNvSpPr>
          <p:nvPr/>
        </p:nvSpPr>
        <p:spPr bwMode="auto">
          <a:xfrm>
            <a:off x="4232920" y="4428440"/>
            <a:ext cx="157733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eaLnBrk="1" fontAlgn="base" latinLnBrk="1" hangingPunct="1">
              <a:spcBef>
                <a:spcPct val="0"/>
              </a:spcBef>
              <a:spcAft>
                <a:spcPct val="0"/>
              </a:spcAft>
            </a:pPr>
            <a:r>
              <a:rPr lang="ko-KR" altLang="en-US" sz="900" dirty="0" smtClean="0">
                <a:solidFill>
                  <a:srgbClr val="000000"/>
                </a:solidFill>
                <a:latin typeface="微软雅黑" pitchFamily="34" charset="-122"/>
                <a:ea typeface="HDharmony M" pitchFamily="18" charset="-127"/>
              </a:rPr>
              <a:t>［ </a:t>
            </a:r>
            <a:r>
              <a:rPr lang="zh-CN" altLang="en-US" sz="900" dirty="0">
                <a:solidFill>
                  <a:srgbClr val="000000"/>
                </a:solidFill>
                <a:latin typeface="微软雅黑" pitchFamily="34" charset="-122"/>
                <a:ea typeface="微软雅黑" pitchFamily="34" charset="-122"/>
              </a:rPr>
              <a:t>百万</a:t>
            </a:r>
            <a:r>
              <a:rPr lang="ko-KR" altLang="en-US" sz="900" dirty="0" smtClean="0">
                <a:solidFill>
                  <a:srgbClr val="000000"/>
                </a:solidFill>
                <a:latin typeface="微软雅黑" pitchFamily="34" charset="-122"/>
                <a:ea typeface="HDharmony M" pitchFamily="18" charset="-127"/>
              </a:rPr>
              <a:t> </a:t>
            </a:r>
            <a:r>
              <a:rPr lang="en-US" altLang="ko-KR" sz="900" dirty="0" smtClean="0">
                <a:solidFill>
                  <a:srgbClr val="000000"/>
                </a:solidFill>
                <a:latin typeface="微软雅黑" pitchFamily="34" charset="-122"/>
                <a:ea typeface="微软雅黑" pitchFamily="34" charset="-122"/>
              </a:rPr>
              <a:t>RMB</a:t>
            </a:r>
            <a:r>
              <a:rPr lang="en-US" altLang="ko-KR" sz="900" dirty="0">
                <a:solidFill>
                  <a:srgbClr val="000000"/>
                </a:solidFill>
                <a:latin typeface="微软雅黑" pitchFamily="34" charset="-122"/>
                <a:ea typeface="微软雅黑" pitchFamily="34" charset="-122"/>
              </a:rPr>
              <a:t> </a:t>
            </a:r>
            <a:r>
              <a:rPr lang="en-US" altLang="ko-KR" sz="900" dirty="0" smtClean="0">
                <a:solidFill>
                  <a:srgbClr val="000000"/>
                </a:solidFill>
                <a:latin typeface="微软雅黑" pitchFamily="34" charset="-122"/>
                <a:ea typeface="微软雅黑" pitchFamily="34" charset="-122"/>
              </a:rPr>
              <a:t>/ () : </a:t>
            </a:r>
            <a:r>
              <a:rPr lang="zh-CN" altLang="en-US" sz="900" dirty="0">
                <a:solidFill>
                  <a:srgbClr val="000000"/>
                </a:solidFill>
                <a:latin typeface="微软雅黑" pitchFamily="34" charset="-122"/>
                <a:ea typeface="微软雅黑" pitchFamily="34" charset="-122"/>
              </a:rPr>
              <a:t>亿元</a:t>
            </a:r>
            <a:r>
              <a:rPr lang="en-US" altLang="ko-KR" sz="900" dirty="0" smtClean="0">
                <a:solidFill>
                  <a:srgbClr val="000000"/>
                </a:solidFill>
                <a:latin typeface="微软雅黑" pitchFamily="34" charset="-122"/>
                <a:ea typeface="微软雅黑" pitchFamily="34" charset="-122"/>
              </a:rPr>
              <a:t> </a:t>
            </a:r>
            <a:r>
              <a:rPr lang="ko-KR" altLang="en-US" sz="900" dirty="0" smtClean="0">
                <a:solidFill>
                  <a:srgbClr val="000000"/>
                </a:solidFill>
                <a:latin typeface="微软雅黑" pitchFamily="34" charset="-122"/>
                <a:ea typeface="HDharmony M" pitchFamily="18" charset="-127"/>
              </a:rPr>
              <a:t>］</a:t>
            </a:r>
            <a:endParaRPr lang="en-US" altLang="ko-KR" sz="900" dirty="0">
              <a:solidFill>
                <a:srgbClr val="000000"/>
              </a:solidFill>
              <a:latin typeface="微软雅黑" pitchFamily="34" charset="-122"/>
              <a:ea typeface="微软雅黑" pitchFamily="34" charset="-122"/>
            </a:endParaRPr>
          </a:p>
        </p:txBody>
      </p:sp>
      <p:sp>
        <p:nvSpPr>
          <p:cNvPr id="28" name="Text Box 67"/>
          <p:cNvSpPr txBox="1">
            <a:spLocks noChangeArrowheads="1"/>
          </p:cNvSpPr>
          <p:nvPr/>
        </p:nvSpPr>
        <p:spPr bwMode="auto">
          <a:xfrm>
            <a:off x="7959335" y="1108887"/>
            <a:ext cx="1540265" cy="23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eaLnBrk="1" fontAlgn="base" latinLnBrk="1" hangingPunct="1">
              <a:spcBef>
                <a:spcPct val="0"/>
              </a:spcBef>
              <a:spcAft>
                <a:spcPct val="0"/>
              </a:spcAft>
            </a:pPr>
            <a:r>
              <a:rPr lang="ko-KR" altLang="en-US" sz="900" dirty="0" smtClean="0">
                <a:solidFill>
                  <a:srgbClr val="000000"/>
                </a:solidFill>
                <a:latin typeface="微软雅黑" pitchFamily="34" charset="-122"/>
                <a:ea typeface="HDharmony M" pitchFamily="18" charset="-127"/>
              </a:rPr>
              <a:t>［ </a:t>
            </a:r>
            <a:r>
              <a:rPr lang="zh-CN" altLang="en-US" sz="900" dirty="0">
                <a:solidFill>
                  <a:srgbClr val="000000"/>
                </a:solidFill>
                <a:latin typeface="微软雅黑" pitchFamily="34" charset="-122"/>
                <a:ea typeface="微软雅黑" pitchFamily="34" charset="-122"/>
              </a:rPr>
              <a:t>百万</a:t>
            </a:r>
            <a:r>
              <a:rPr lang="ko-KR" altLang="en-US" sz="900" dirty="0" smtClean="0">
                <a:solidFill>
                  <a:srgbClr val="000000"/>
                </a:solidFill>
                <a:latin typeface="微软雅黑" pitchFamily="34" charset="-122"/>
                <a:ea typeface="HDharmony M" pitchFamily="18" charset="-127"/>
              </a:rPr>
              <a:t> </a:t>
            </a:r>
            <a:r>
              <a:rPr lang="en-US" altLang="ko-KR" sz="900" dirty="0" smtClean="0">
                <a:solidFill>
                  <a:srgbClr val="000000"/>
                </a:solidFill>
                <a:latin typeface="微软雅黑" pitchFamily="34" charset="-122"/>
                <a:ea typeface="微软雅黑" pitchFamily="34" charset="-122"/>
              </a:rPr>
              <a:t>RMB</a:t>
            </a:r>
            <a:r>
              <a:rPr lang="en-US" altLang="ko-KR" sz="900" dirty="0">
                <a:solidFill>
                  <a:srgbClr val="000000"/>
                </a:solidFill>
                <a:latin typeface="微软雅黑" pitchFamily="34" charset="-122"/>
                <a:ea typeface="微软雅黑" pitchFamily="34" charset="-122"/>
              </a:rPr>
              <a:t> </a:t>
            </a:r>
            <a:r>
              <a:rPr lang="en-US" altLang="ko-KR" sz="900" dirty="0" smtClean="0">
                <a:solidFill>
                  <a:srgbClr val="000000"/>
                </a:solidFill>
                <a:latin typeface="微软雅黑" pitchFamily="34" charset="-122"/>
                <a:ea typeface="微软雅黑" pitchFamily="34" charset="-122"/>
              </a:rPr>
              <a:t>/ () : </a:t>
            </a:r>
            <a:r>
              <a:rPr lang="zh-CN" altLang="en-US" sz="900" dirty="0" smtClean="0">
                <a:solidFill>
                  <a:srgbClr val="000000"/>
                </a:solidFill>
                <a:latin typeface="微软雅黑" pitchFamily="34" charset="-122"/>
                <a:ea typeface="微软雅黑" pitchFamily="34" charset="-122"/>
              </a:rPr>
              <a:t>亿元</a:t>
            </a:r>
            <a:r>
              <a:rPr lang="en-US" altLang="ko-KR" sz="900" dirty="0" smtClean="0">
                <a:solidFill>
                  <a:srgbClr val="000000"/>
                </a:solidFill>
                <a:latin typeface="微软雅黑" pitchFamily="34" charset="-122"/>
                <a:ea typeface="微软雅黑" pitchFamily="34" charset="-122"/>
              </a:rPr>
              <a:t> </a:t>
            </a:r>
            <a:r>
              <a:rPr lang="ko-KR" altLang="en-US" sz="900" dirty="0" smtClean="0">
                <a:solidFill>
                  <a:srgbClr val="000000"/>
                </a:solidFill>
                <a:latin typeface="微软雅黑" pitchFamily="34" charset="-122"/>
                <a:ea typeface="HDharmony M" pitchFamily="18" charset="-127"/>
              </a:rPr>
              <a:t>］</a:t>
            </a:r>
            <a:endParaRPr lang="en-US" altLang="ko-KR" sz="900" dirty="0">
              <a:solidFill>
                <a:srgbClr val="000000"/>
              </a:solidFill>
              <a:latin typeface="微软雅黑" pitchFamily="34" charset="-122"/>
              <a:ea typeface="微软雅黑" pitchFamily="34" charset="-122"/>
            </a:endParaRPr>
          </a:p>
        </p:txBody>
      </p:sp>
      <p:graphicFrame>
        <p:nvGraphicFramePr>
          <p:cNvPr id="29" name="표 32"/>
          <p:cNvGraphicFramePr>
            <a:graphicFrameLocks noGrp="1"/>
          </p:cNvGraphicFramePr>
          <p:nvPr>
            <p:extLst>
              <p:ext uri="{D42A27DB-BD31-4B8C-83A1-F6EECF244321}">
                <p14:modId xmlns:p14="http://schemas.microsoft.com/office/powerpoint/2010/main" val="1813623018"/>
              </p:ext>
            </p:extLst>
          </p:nvPr>
        </p:nvGraphicFramePr>
        <p:xfrm>
          <a:off x="344492" y="5726956"/>
          <a:ext cx="5250131" cy="228600"/>
        </p:xfrm>
        <a:graphic>
          <a:graphicData uri="http://schemas.openxmlformats.org/drawingml/2006/table">
            <a:tbl>
              <a:tblPr/>
              <a:tblGrid>
                <a:gridCol w="648068"/>
                <a:gridCol w="732089"/>
                <a:gridCol w="780079"/>
                <a:gridCol w="792088"/>
                <a:gridCol w="720080"/>
                <a:gridCol w="792088"/>
                <a:gridCol w="785639"/>
              </a:tblGrid>
              <a:tr h="19241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en-US" altLang="ko-KR" sz="900" b="0" i="0" u="none" strike="noStrike" kern="1200" dirty="0" smtClean="0">
                          <a:solidFill>
                            <a:srgbClr val="000000"/>
                          </a:solidFill>
                          <a:effectLst/>
                          <a:latin typeface="微软雅黑" pitchFamily="34" charset="-122"/>
                          <a:ea typeface="微软雅黑" pitchFamily="34" charset="-122"/>
                          <a:cs typeface="+mn-cs"/>
                        </a:rPr>
                        <a:t>※ </a:t>
                      </a:r>
                      <a:r>
                        <a:rPr lang="zh-CN" altLang="en-US" sz="900" b="0" i="0" u="none" strike="noStrike" kern="1200" dirty="0" smtClean="0">
                          <a:solidFill>
                            <a:srgbClr val="000000"/>
                          </a:solidFill>
                          <a:effectLst/>
                          <a:latin typeface="微软雅黑" pitchFamily="34" charset="-122"/>
                          <a:ea typeface="微软雅黑" pitchFamily="34" charset="-122"/>
                          <a:cs typeface="+mn-cs"/>
                        </a:rPr>
                        <a:t>汇率</a:t>
                      </a:r>
                      <a:endParaRPr lang="en-US" altLang="ko-KR" sz="900" b="0" i="0" u="none" strike="noStrike" kern="1200" dirty="0" smtClean="0">
                        <a:solidFill>
                          <a:srgbClr val="000000"/>
                        </a:solidFill>
                        <a:effectLst/>
                        <a:latin typeface="微软雅黑" pitchFamily="34" charset="-122"/>
                        <a:ea typeface="微软雅黑" pitchFamily="34" charset="-122"/>
                        <a:cs typeface="+mn-cs"/>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ctr"/>
                      <a:r>
                        <a:rPr lang="en-US" altLang="zh-CN" sz="900" b="0" i="0" u="none" strike="noStrike" kern="1200" dirty="0" smtClean="0">
                          <a:solidFill>
                            <a:srgbClr val="000000"/>
                          </a:solidFill>
                          <a:effectLst/>
                          <a:latin typeface="微软雅黑" pitchFamily="34" charset="-122"/>
                          <a:ea typeface="微软雅黑" pitchFamily="34" charset="-122"/>
                          <a:cs typeface="+mn-cs"/>
                        </a:rPr>
                        <a:t>178</a:t>
                      </a:r>
                      <a:r>
                        <a:rPr lang="ko-KR" altLang="en-US" sz="900" b="0" i="0" u="none" strike="noStrike" kern="1200" dirty="0" smtClean="0">
                          <a:solidFill>
                            <a:srgbClr val="000000"/>
                          </a:solidFill>
                          <a:effectLst/>
                          <a:latin typeface="微软雅黑" pitchFamily="34" charset="-122"/>
                          <a:ea typeface="微软雅黑" pitchFamily="34" charset="-122"/>
                          <a:cs typeface="+mn-cs"/>
                        </a:rPr>
                        <a:t>元</a:t>
                      </a:r>
                      <a:endParaRPr lang="en-US" altLang="zh-CN" sz="900" b="0" i="0" u="none" strike="noStrike" kern="1200" dirty="0">
                        <a:solidFill>
                          <a:srgbClr val="000000"/>
                        </a:solidFill>
                        <a:effectLst/>
                        <a:latin typeface="微软雅黑" pitchFamily="34" charset="-122"/>
                        <a:ea typeface="微软雅黑" pitchFamily="34" charset="-122"/>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ctr"/>
                      <a:r>
                        <a:rPr lang="en-US" altLang="zh-CN" sz="900" b="0" i="0" u="none" strike="noStrike" kern="1200" dirty="0" smtClean="0">
                          <a:solidFill>
                            <a:srgbClr val="000000"/>
                          </a:solidFill>
                          <a:effectLst/>
                          <a:latin typeface="微软雅黑" pitchFamily="34" charset="-122"/>
                          <a:ea typeface="微软雅黑" pitchFamily="34" charset="-122"/>
                          <a:cs typeface="+mn-cs"/>
                        </a:rPr>
                        <a:t>169</a:t>
                      </a:r>
                      <a:r>
                        <a:rPr lang="ko-KR" altLang="en-US" sz="900" b="0" i="0" u="none" strike="noStrike" kern="1200" dirty="0" smtClean="0">
                          <a:solidFill>
                            <a:srgbClr val="000000"/>
                          </a:solidFill>
                          <a:effectLst/>
                          <a:latin typeface="微软雅黑" pitchFamily="34" charset="-122"/>
                          <a:ea typeface="微软雅黑" pitchFamily="34" charset="-122"/>
                          <a:cs typeface="+mn-cs"/>
                        </a:rPr>
                        <a:t>元</a:t>
                      </a:r>
                      <a:endParaRPr lang="en-US" altLang="zh-CN" sz="900" b="0" i="0" u="none" strike="noStrike" kern="1200" dirty="0">
                        <a:solidFill>
                          <a:srgbClr val="000000"/>
                        </a:solidFill>
                        <a:effectLst/>
                        <a:latin typeface="微软雅黑" pitchFamily="34" charset="-122"/>
                        <a:ea typeface="微软雅黑" pitchFamily="34" charset="-122"/>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ctr"/>
                      <a:r>
                        <a:rPr lang="en-US" altLang="zh-CN" sz="900" b="0" i="0" u="none" strike="noStrike" kern="1200" dirty="0" smtClean="0">
                          <a:solidFill>
                            <a:srgbClr val="000000"/>
                          </a:solidFill>
                          <a:effectLst/>
                          <a:latin typeface="微软雅黑" pitchFamily="34" charset="-122"/>
                          <a:ea typeface="微软雅黑" pitchFamily="34" charset="-122"/>
                          <a:cs typeface="+mn-cs"/>
                        </a:rPr>
                        <a:t>164</a:t>
                      </a:r>
                      <a:r>
                        <a:rPr lang="zh-CN" altLang="en-US" sz="900" b="0" i="0" u="none" strike="noStrike" kern="1200" dirty="0" smtClean="0">
                          <a:solidFill>
                            <a:srgbClr val="000000"/>
                          </a:solidFill>
                          <a:effectLst/>
                          <a:latin typeface="微软雅黑" pitchFamily="34" charset="-122"/>
                          <a:ea typeface="微软雅黑" pitchFamily="34" charset="-122"/>
                          <a:cs typeface="+mn-cs"/>
                        </a:rPr>
                        <a:t>元</a:t>
                      </a:r>
                      <a:endParaRPr lang="en-US" altLang="zh-CN" sz="900" b="0" i="0" u="none" strike="noStrike" kern="1200" dirty="0">
                        <a:solidFill>
                          <a:srgbClr val="000000"/>
                        </a:solidFill>
                        <a:effectLst/>
                        <a:latin typeface="微软雅黑" pitchFamily="34" charset="-122"/>
                        <a:ea typeface="微软雅黑" pitchFamily="34" charset="-122"/>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ctr"/>
                      <a:r>
                        <a:rPr lang="en-US" altLang="zh-CN" sz="900" b="0" i="0" u="none" strike="noStrike" kern="1200" dirty="0" smtClean="0">
                          <a:solidFill>
                            <a:srgbClr val="000000"/>
                          </a:solidFill>
                          <a:effectLst/>
                          <a:latin typeface="微软雅黑" pitchFamily="34" charset="-122"/>
                          <a:ea typeface="微软雅黑" pitchFamily="34" charset="-122"/>
                          <a:cs typeface="+mn-cs"/>
                        </a:rPr>
                        <a:t>162</a:t>
                      </a:r>
                      <a:r>
                        <a:rPr lang="zh-CN" altLang="en-US" sz="900" b="0" i="0" u="none" strike="noStrike" kern="1200" dirty="0" smtClean="0">
                          <a:solidFill>
                            <a:srgbClr val="000000"/>
                          </a:solidFill>
                          <a:effectLst/>
                          <a:latin typeface="微软雅黑" pitchFamily="34" charset="-122"/>
                          <a:ea typeface="微软雅黑" pitchFamily="34" charset="-122"/>
                          <a:cs typeface="+mn-cs"/>
                        </a:rPr>
                        <a:t>元</a:t>
                      </a:r>
                      <a:endParaRPr lang="en-US" altLang="zh-CN" sz="900" b="0" i="0" u="none" strike="noStrike" kern="1200" dirty="0">
                        <a:solidFill>
                          <a:srgbClr val="000000"/>
                        </a:solidFill>
                        <a:effectLst/>
                        <a:latin typeface="微软雅黑" pitchFamily="34" charset="-122"/>
                        <a:ea typeface="微软雅黑" pitchFamily="34" charset="-122"/>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ctr"/>
                      <a:r>
                        <a:rPr lang="en-US" altLang="zh-CN" sz="900" b="0" i="0" u="none" strike="noStrike" kern="1200" dirty="0" smtClean="0">
                          <a:solidFill>
                            <a:srgbClr val="000000"/>
                          </a:solidFill>
                          <a:effectLst/>
                          <a:latin typeface="微软雅黑" pitchFamily="34" charset="-122"/>
                          <a:ea typeface="微软雅黑" pitchFamily="34" charset="-122"/>
                          <a:cs typeface="+mn-cs"/>
                        </a:rPr>
                        <a:t>169</a:t>
                      </a:r>
                      <a:r>
                        <a:rPr lang="zh-CN" altLang="en-US" sz="900" b="0" i="0" u="none" strike="noStrike" kern="1200" dirty="0" smtClean="0">
                          <a:solidFill>
                            <a:srgbClr val="000000"/>
                          </a:solidFill>
                          <a:effectLst/>
                          <a:latin typeface="微软雅黑" pitchFamily="34" charset="-122"/>
                          <a:ea typeface="微软雅黑" pitchFamily="34" charset="-122"/>
                          <a:cs typeface="+mn-cs"/>
                        </a:rPr>
                        <a:t>元</a:t>
                      </a:r>
                      <a:endParaRPr lang="en-US" altLang="zh-CN" sz="900" b="0" i="0" u="none" strike="noStrike" kern="1200" dirty="0">
                        <a:solidFill>
                          <a:srgbClr val="000000"/>
                        </a:solidFill>
                        <a:effectLst/>
                        <a:latin typeface="微软雅黑" pitchFamily="34" charset="-122"/>
                        <a:ea typeface="微软雅黑" pitchFamily="34" charset="-122"/>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ctr"/>
                      <a:r>
                        <a:rPr lang="en-US" altLang="zh-CN" sz="900" b="0" i="0" u="none" strike="noStrike" kern="1200" dirty="0" smtClean="0">
                          <a:solidFill>
                            <a:srgbClr val="000000"/>
                          </a:solidFill>
                          <a:effectLst/>
                          <a:latin typeface="微软雅黑" pitchFamily="34" charset="-122"/>
                          <a:ea typeface="微软雅黑" pitchFamily="34" charset="-122"/>
                          <a:cs typeface="+mn-cs"/>
                        </a:rPr>
                        <a:t>162</a:t>
                      </a:r>
                      <a:r>
                        <a:rPr lang="zh-CN" altLang="en-US" sz="900" b="0" i="0" u="none" strike="noStrike" kern="1200" dirty="0" smtClean="0">
                          <a:solidFill>
                            <a:srgbClr val="000000"/>
                          </a:solidFill>
                          <a:effectLst/>
                          <a:latin typeface="微软雅黑" pitchFamily="34" charset="-122"/>
                          <a:ea typeface="微软雅黑" pitchFamily="34" charset="-122"/>
                          <a:cs typeface="+mn-cs"/>
                        </a:rPr>
                        <a:t>元</a:t>
                      </a:r>
                      <a:endParaRPr lang="en-US" altLang="zh-CN" sz="900" b="0" i="0" u="none" strike="noStrike" kern="1200" dirty="0">
                        <a:solidFill>
                          <a:srgbClr val="000000"/>
                        </a:solidFill>
                        <a:effectLst/>
                        <a:latin typeface="微软雅黑" pitchFamily="34" charset="-122"/>
                        <a:ea typeface="微软雅黑" pitchFamily="34" charset="-122"/>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30" name="Freeform 229"/>
          <p:cNvSpPr>
            <a:spLocks/>
          </p:cNvSpPr>
          <p:nvPr/>
        </p:nvSpPr>
        <p:spPr bwMode="auto">
          <a:xfrm rot="1729399" flipV="1">
            <a:off x="1923111" y="1661256"/>
            <a:ext cx="334426" cy="770831"/>
          </a:xfrm>
          <a:custGeom>
            <a:avLst/>
            <a:gdLst>
              <a:gd name="T0" fmla="*/ 2147483647 w 1808"/>
              <a:gd name="T1" fmla="*/ 2147483647 h 993"/>
              <a:gd name="T2" fmla="*/ 2147483647 w 1808"/>
              <a:gd name="T3" fmla="*/ 2147483647 h 993"/>
              <a:gd name="T4" fmla="*/ 2147483647 w 1808"/>
              <a:gd name="T5" fmla="*/ 2147483647 h 993"/>
              <a:gd name="T6" fmla="*/ 2147483647 w 1808"/>
              <a:gd name="T7" fmla="*/ 2147483647 h 993"/>
              <a:gd name="T8" fmla="*/ 2147483647 w 1808"/>
              <a:gd name="T9" fmla="*/ 2147483647 h 993"/>
              <a:gd name="T10" fmla="*/ 2147483647 w 1808"/>
              <a:gd name="T11" fmla="*/ 2147483647 h 993"/>
              <a:gd name="T12" fmla="*/ 2147483647 w 1808"/>
              <a:gd name="T13" fmla="*/ 2147483647 h 993"/>
              <a:gd name="T14" fmla="*/ 2147483647 w 1808"/>
              <a:gd name="T15" fmla="*/ 2147483647 h 993"/>
              <a:gd name="T16" fmla="*/ 2147483647 w 1808"/>
              <a:gd name="T17" fmla="*/ 2147483647 h 993"/>
              <a:gd name="T18" fmla="*/ 2147483647 w 1808"/>
              <a:gd name="T19" fmla="*/ 2147483647 h 993"/>
              <a:gd name="T20" fmla="*/ 2147483647 w 1808"/>
              <a:gd name="T21" fmla="*/ 2147483647 h 993"/>
              <a:gd name="T22" fmla="*/ 2147483647 w 1808"/>
              <a:gd name="T23" fmla="*/ 2147483647 h 993"/>
              <a:gd name="T24" fmla="*/ 2147483647 w 1808"/>
              <a:gd name="T25" fmla="*/ 2147483647 h 993"/>
              <a:gd name="T26" fmla="*/ 2147483647 w 1808"/>
              <a:gd name="T27" fmla="*/ 2147483647 h 993"/>
              <a:gd name="T28" fmla="*/ 2147483647 w 1808"/>
              <a:gd name="T29" fmla="*/ 2147483647 h 993"/>
              <a:gd name="T30" fmla="*/ 2147483647 w 1808"/>
              <a:gd name="T31" fmla="*/ 2147483647 h 993"/>
              <a:gd name="T32" fmla="*/ 2147483647 w 1808"/>
              <a:gd name="T33" fmla="*/ 2147483647 h 993"/>
              <a:gd name="T34" fmla="*/ 2147483647 w 1808"/>
              <a:gd name="T35" fmla="*/ 2147483647 h 993"/>
              <a:gd name="T36" fmla="*/ 2147483647 w 1808"/>
              <a:gd name="T37" fmla="*/ 2147483647 h 993"/>
              <a:gd name="T38" fmla="*/ 2147483647 w 1808"/>
              <a:gd name="T39" fmla="*/ 2147483647 h 993"/>
              <a:gd name="T40" fmla="*/ 2147483647 w 1808"/>
              <a:gd name="T41" fmla="*/ 0 h 993"/>
              <a:gd name="T42" fmla="*/ 2147483647 w 1808"/>
              <a:gd name="T43" fmla="*/ 2147483647 h 993"/>
              <a:gd name="T44" fmla="*/ 0 w 1808"/>
              <a:gd name="T45" fmla="*/ 2147483647 h 993"/>
              <a:gd name="T46" fmla="*/ 2147483647 w 1808"/>
              <a:gd name="T47" fmla="*/ 2147483647 h 993"/>
              <a:gd name="T48" fmla="*/ 2147483647 w 1808"/>
              <a:gd name="T49" fmla="*/ 2147483647 h 993"/>
              <a:gd name="T50" fmla="*/ 2147483647 w 1808"/>
              <a:gd name="T51" fmla="*/ 2147483647 h 993"/>
              <a:gd name="T52" fmla="*/ 2147483647 w 1808"/>
              <a:gd name="T53" fmla="*/ 2147483647 h 993"/>
              <a:gd name="T54" fmla="*/ 2147483647 w 1808"/>
              <a:gd name="T55" fmla="*/ 2147483647 h 993"/>
              <a:gd name="T56" fmla="*/ 2147483647 w 1808"/>
              <a:gd name="T57" fmla="*/ 2147483647 h 993"/>
              <a:gd name="T58" fmla="*/ 2147483647 w 1808"/>
              <a:gd name="T59" fmla="*/ 2147483647 h 993"/>
              <a:gd name="T60" fmla="*/ 2147483647 w 1808"/>
              <a:gd name="T61" fmla="*/ 2147483647 h 993"/>
              <a:gd name="T62" fmla="*/ 2147483647 w 1808"/>
              <a:gd name="T63" fmla="*/ 2147483647 h 993"/>
              <a:gd name="T64" fmla="*/ 2147483647 w 1808"/>
              <a:gd name="T65" fmla="*/ 2147483647 h 993"/>
              <a:gd name="T66" fmla="*/ 2147483647 w 1808"/>
              <a:gd name="T67" fmla="*/ 2147483647 h 993"/>
              <a:gd name="T68" fmla="*/ 2147483647 w 1808"/>
              <a:gd name="T69" fmla="*/ 2147483647 h 993"/>
              <a:gd name="T70" fmla="*/ 2147483647 w 1808"/>
              <a:gd name="T71" fmla="*/ 2147483647 h 993"/>
              <a:gd name="T72" fmla="*/ 2147483647 w 1808"/>
              <a:gd name="T73" fmla="*/ 2147483647 h 993"/>
              <a:gd name="T74" fmla="*/ 2147483647 w 1808"/>
              <a:gd name="T75" fmla="*/ 2147483647 h 993"/>
              <a:gd name="T76" fmla="*/ 2147483647 w 1808"/>
              <a:gd name="T77" fmla="*/ 2147483647 h 993"/>
              <a:gd name="T78" fmla="*/ 2147483647 w 1808"/>
              <a:gd name="T79" fmla="*/ 2147483647 h 993"/>
              <a:gd name="T80" fmla="*/ 2147483647 w 1808"/>
              <a:gd name="T81" fmla="*/ 2147483647 h 993"/>
              <a:gd name="T82" fmla="*/ 2147483647 w 1808"/>
              <a:gd name="T83" fmla="*/ 2147483647 h 993"/>
              <a:gd name="T84" fmla="*/ 2147483647 w 1808"/>
              <a:gd name="T85" fmla="*/ 2147483647 h 993"/>
              <a:gd name="T86" fmla="*/ 2147483647 w 1808"/>
              <a:gd name="T87" fmla="*/ 2147483647 h 993"/>
              <a:gd name="T88" fmla="*/ 2147483647 w 1808"/>
              <a:gd name="T89" fmla="*/ 2147483647 h 993"/>
              <a:gd name="T90" fmla="*/ 2147483647 w 1808"/>
              <a:gd name="T91" fmla="*/ 2147483647 h 993"/>
              <a:gd name="T92" fmla="*/ 2147483647 w 1808"/>
              <a:gd name="T93" fmla="*/ 2147483647 h 993"/>
              <a:gd name="T94" fmla="*/ 2147483647 w 1808"/>
              <a:gd name="T95" fmla="*/ 2147483647 h 993"/>
              <a:gd name="T96" fmla="*/ 2147483647 w 1808"/>
              <a:gd name="T97" fmla="*/ 2147483647 h 993"/>
              <a:gd name="T98" fmla="*/ 2147483647 w 1808"/>
              <a:gd name="T99" fmla="*/ 2147483647 h 993"/>
              <a:gd name="T100" fmla="*/ 2147483647 w 1808"/>
              <a:gd name="T101" fmla="*/ 2147483647 h 99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08"/>
              <a:gd name="T154" fmla="*/ 0 h 993"/>
              <a:gd name="T155" fmla="*/ 1808 w 1808"/>
              <a:gd name="T156" fmla="*/ 993 h 99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08" h="993">
                <a:moveTo>
                  <a:pt x="1370" y="752"/>
                </a:moveTo>
                <a:lnTo>
                  <a:pt x="1290" y="752"/>
                </a:lnTo>
                <a:lnTo>
                  <a:pt x="1209" y="751"/>
                </a:lnTo>
                <a:lnTo>
                  <a:pt x="1124" y="744"/>
                </a:lnTo>
                <a:lnTo>
                  <a:pt x="1040" y="733"/>
                </a:lnTo>
                <a:lnTo>
                  <a:pt x="951" y="716"/>
                </a:lnTo>
                <a:lnTo>
                  <a:pt x="865" y="698"/>
                </a:lnTo>
                <a:lnTo>
                  <a:pt x="778" y="673"/>
                </a:lnTo>
                <a:lnTo>
                  <a:pt x="694" y="645"/>
                </a:lnTo>
                <a:lnTo>
                  <a:pt x="610" y="612"/>
                </a:lnTo>
                <a:lnTo>
                  <a:pt x="529" y="575"/>
                </a:lnTo>
                <a:lnTo>
                  <a:pt x="453" y="534"/>
                </a:lnTo>
                <a:lnTo>
                  <a:pt x="379" y="491"/>
                </a:lnTo>
                <a:lnTo>
                  <a:pt x="309" y="441"/>
                </a:lnTo>
                <a:lnTo>
                  <a:pt x="245" y="389"/>
                </a:lnTo>
                <a:lnTo>
                  <a:pt x="187" y="333"/>
                </a:lnTo>
                <a:lnTo>
                  <a:pt x="137" y="272"/>
                </a:lnTo>
                <a:lnTo>
                  <a:pt x="92" y="209"/>
                </a:lnTo>
                <a:lnTo>
                  <a:pt x="59" y="143"/>
                </a:lnTo>
                <a:lnTo>
                  <a:pt x="32" y="71"/>
                </a:lnTo>
                <a:lnTo>
                  <a:pt x="16" y="0"/>
                </a:lnTo>
                <a:lnTo>
                  <a:pt x="6" y="22"/>
                </a:lnTo>
                <a:lnTo>
                  <a:pt x="0" y="107"/>
                </a:lnTo>
                <a:lnTo>
                  <a:pt x="6" y="166"/>
                </a:lnTo>
                <a:lnTo>
                  <a:pt x="10" y="182"/>
                </a:lnTo>
                <a:lnTo>
                  <a:pt x="25" y="253"/>
                </a:lnTo>
                <a:lnTo>
                  <a:pt x="52" y="323"/>
                </a:lnTo>
                <a:lnTo>
                  <a:pt x="85" y="390"/>
                </a:lnTo>
                <a:lnTo>
                  <a:pt x="129" y="454"/>
                </a:lnTo>
                <a:lnTo>
                  <a:pt x="180" y="512"/>
                </a:lnTo>
                <a:lnTo>
                  <a:pt x="236" y="569"/>
                </a:lnTo>
                <a:lnTo>
                  <a:pt x="299" y="621"/>
                </a:lnTo>
                <a:lnTo>
                  <a:pt x="367" y="669"/>
                </a:lnTo>
                <a:lnTo>
                  <a:pt x="440" y="712"/>
                </a:lnTo>
                <a:lnTo>
                  <a:pt x="517" y="753"/>
                </a:lnTo>
                <a:lnTo>
                  <a:pt x="595" y="790"/>
                </a:lnTo>
                <a:lnTo>
                  <a:pt x="678" y="822"/>
                </a:lnTo>
                <a:lnTo>
                  <a:pt x="761" y="850"/>
                </a:lnTo>
                <a:lnTo>
                  <a:pt x="848" y="874"/>
                </a:lnTo>
                <a:lnTo>
                  <a:pt x="935" y="894"/>
                </a:lnTo>
                <a:lnTo>
                  <a:pt x="1020" y="909"/>
                </a:lnTo>
                <a:lnTo>
                  <a:pt x="1104" y="922"/>
                </a:lnTo>
                <a:lnTo>
                  <a:pt x="1188" y="926"/>
                </a:lnTo>
                <a:lnTo>
                  <a:pt x="1269" y="928"/>
                </a:lnTo>
                <a:lnTo>
                  <a:pt x="1350" y="928"/>
                </a:lnTo>
                <a:lnTo>
                  <a:pt x="1338" y="993"/>
                </a:lnTo>
                <a:lnTo>
                  <a:pt x="1808" y="801"/>
                </a:lnTo>
                <a:lnTo>
                  <a:pt x="1322" y="677"/>
                </a:lnTo>
                <a:lnTo>
                  <a:pt x="1365" y="752"/>
                </a:lnTo>
                <a:lnTo>
                  <a:pt x="1370" y="752"/>
                </a:lnTo>
                <a:close/>
              </a:path>
            </a:pathLst>
          </a:custGeom>
          <a:gradFill rotWithShape="0">
            <a:gsLst>
              <a:gs pos="0">
                <a:srgbClr val="DBEDCB"/>
              </a:gs>
              <a:gs pos="100000">
                <a:schemeClr val="folHlink"/>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base" latinLnBrk="1">
              <a:spcBef>
                <a:spcPct val="0"/>
              </a:spcBef>
              <a:spcAft>
                <a:spcPct val="0"/>
              </a:spcAft>
            </a:pPr>
            <a:endParaRPr kumimoji="1" lang="zh-CN" altLang="en-US" sz="2000">
              <a:solidFill>
                <a:srgbClr val="000000"/>
              </a:solidFill>
              <a:latin typeface="微软雅黑" pitchFamily="34" charset="-122"/>
              <a:ea typeface="微软雅黑" pitchFamily="34" charset="-122"/>
            </a:endParaRPr>
          </a:p>
        </p:txBody>
      </p:sp>
      <p:sp>
        <p:nvSpPr>
          <p:cNvPr id="31" name="Text Box 67"/>
          <p:cNvSpPr txBox="1">
            <a:spLocks noChangeArrowheads="1"/>
          </p:cNvSpPr>
          <p:nvPr/>
        </p:nvSpPr>
        <p:spPr bwMode="auto">
          <a:xfrm>
            <a:off x="920552" y="1740239"/>
            <a:ext cx="65114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eaLnBrk="1" fontAlgn="base" latinLnBrk="1" hangingPunct="1">
              <a:spcBef>
                <a:spcPct val="0"/>
              </a:spcBef>
              <a:spcAft>
                <a:spcPct val="0"/>
              </a:spcAft>
            </a:pPr>
            <a:r>
              <a:rPr lang="ko-KR" altLang="en-US" sz="1050" i="1" dirty="0">
                <a:solidFill>
                  <a:srgbClr val="000000"/>
                </a:solidFill>
                <a:latin typeface="微软雅黑" pitchFamily="34" charset="-122"/>
                <a:ea typeface="HDharmony M" pitchFamily="18" charset="-127"/>
              </a:rPr>
              <a:t>▲ </a:t>
            </a:r>
            <a:r>
              <a:rPr lang="en-US" altLang="zh-CN" sz="1050" i="1" dirty="0" smtClean="0">
                <a:solidFill>
                  <a:srgbClr val="000000"/>
                </a:solidFill>
                <a:latin typeface="微软雅黑" pitchFamily="34" charset="-122"/>
                <a:ea typeface="微软雅黑" pitchFamily="34" charset="-122"/>
              </a:rPr>
              <a:t>6.3</a:t>
            </a:r>
            <a:r>
              <a:rPr lang="en-US" altLang="ko-KR" sz="1050" i="1" dirty="0" smtClean="0">
                <a:solidFill>
                  <a:srgbClr val="000000"/>
                </a:solidFill>
                <a:latin typeface="微软雅黑" pitchFamily="34" charset="-122"/>
                <a:ea typeface="微软雅黑" pitchFamily="34" charset="-122"/>
              </a:rPr>
              <a:t>%</a:t>
            </a:r>
            <a:endParaRPr lang="en-US" altLang="ko-KR" sz="1050" i="1" dirty="0">
              <a:solidFill>
                <a:srgbClr val="000000"/>
              </a:solidFill>
              <a:latin typeface="微软雅黑" pitchFamily="34" charset="-122"/>
              <a:ea typeface="微软雅黑" pitchFamily="34" charset="-122"/>
            </a:endParaRPr>
          </a:p>
        </p:txBody>
      </p:sp>
      <p:sp>
        <p:nvSpPr>
          <p:cNvPr id="35" name="TextBox 34"/>
          <p:cNvSpPr txBox="1"/>
          <p:nvPr/>
        </p:nvSpPr>
        <p:spPr>
          <a:xfrm>
            <a:off x="273973" y="44625"/>
            <a:ext cx="4703776" cy="461665"/>
          </a:xfrm>
          <a:prstGeom prst="rect">
            <a:avLst/>
          </a:prstGeom>
          <a:noFill/>
        </p:spPr>
        <p:txBody>
          <a:bodyPr wrap="square" rtlCol="0">
            <a:spAutoFit/>
          </a:bodyPr>
          <a:lstStyle/>
          <a:p>
            <a:pPr fontAlgn="base" latinLnBrk="1">
              <a:spcBef>
                <a:spcPct val="50000"/>
              </a:spcBef>
              <a:spcAft>
                <a:spcPct val="0"/>
              </a:spcAft>
            </a:pPr>
            <a:r>
              <a:rPr kumimoji="1" lang="zh-CN" altLang="en-US" sz="2400" dirty="0">
                <a:solidFill>
                  <a:srgbClr val="FFFFFF"/>
                </a:solidFill>
                <a:latin typeface="微软雅黑" pitchFamily="34" charset="-122"/>
                <a:ea typeface="微软雅黑" pitchFamily="34" charset="-122"/>
              </a:rPr>
              <a:t>经营成果</a:t>
            </a:r>
            <a:r>
              <a:rPr kumimoji="1" lang="en-US" altLang="ko-KR" sz="2400" dirty="0">
                <a:solidFill>
                  <a:srgbClr val="FFFFFF"/>
                </a:solidFill>
                <a:latin typeface="微软雅黑" pitchFamily="34" charset="-122"/>
                <a:ea typeface="微软雅黑" pitchFamily="34" charset="-122"/>
              </a:rPr>
              <a:t>-</a:t>
            </a:r>
            <a:r>
              <a:rPr kumimoji="1" lang="zh-CN" altLang="en-US" sz="2400" dirty="0">
                <a:solidFill>
                  <a:srgbClr val="FFFFFF"/>
                </a:solidFill>
                <a:latin typeface="微软雅黑" pitchFamily="34" charset="-122"/>
                <a:ea typeface="微软雅黑" pitchFamily="34" charset="-122"/>
              </a:rPr>
              <a:t>工作业绩</a:t>
            </a:r>
            <a:endParaRPr kumimoji="1" lang="ko-KR" altLang="en-US" sz="2000" dirty="0">
              <a:solidFill>
                <a:srgbClr val="FFFFFF"/>
              </a:solidFill>
              <a:latin typeface="微软雅黑" pitchFamily="34" charset="-122"/>
              <a:ea typeface="HDharmony M" pitchFamily="18" charset="-127"/>
            </a:endParaRPr>
          </a:p>
        </p:txBody>
      </p:sp>
      <p:sp>
        <p:nvSpPr>
          <p:cNvPr id="37" name="Freeform 229"/>
          <p:cNvSpPr>
            <a:spLocks/>
          </p:cNvSpPr>
          <p:nvPr/>
        </p:nvSpPr>
        <p:spPr bwMode="auto">
          <a:xfrm rot="1729399" flipV="1">
            <a:off x="2573849" y="1422109"/>
            <a:ext cx="473331" cy="633448"/>
          </a:xfrm>
          <a:custGeom>
            <a:avLst/>
            <a:gdLst>
              <a:gd name="T0" fmla="*/ 2147483647 w 1808"/>
              <a:gd name="T1" fmla="*/ 2147483647 h 993"/>
              <a:gd name="T2" fmla="*/ 2147483647 w 1808"/>
              <a:gd name="T3" fmla="*/ 2147483647 h 993"/>
              <a:gd name="T4" fmla="*/ 2147483647 w 1808"/>
              <a:gd name="T5" fmla="*/ 2147483647 h 993"/>
              <a:gd name="T6" fmla="*/ 2147483647 w 1808"/>
              <a:gd name="T7" fmla="*/ 2147483647 h 993"/>
              <a:gd name="T8" fmla="*/ 2147483647 w 1808"/>
              <a:gd name="T9" fmla="*/ 2147483647 h 993"/>
              <a:gd name="T10" fmla="*/ 2147483647 w 1808"/>
              <a:gd name="T11" fmla="*/ 2147483647 h 993"/>
              <a:gd name="T12" fmla="*/ 2147483647 w 1808"/>
              <a:gd name="T13" fmla="*/ 2147483647 h 993"/>
              <a:gd name="T14" fmla="*/ 2147483647 w 1808"/>
              <a:gd name="T15" fmla="*/ 2147483647 h 993"/>
              <a:gd name="T16" fmla="*/ 2147483647 w 1808"/>
              <a:gd name="T17" fmla="*/ 2147483647 h 993"/>
              <a:gd name="T18" fmla="*/ 2147483647 w 1808"/>
              <a:gd name="T19" fmla="*/ 2147483647 h 993"/>
              <a:gd name="T20" fmla="*/ 2147483647 w 1808"/>
              <a:gd name="T21" fmla="*/ 2147483647 h 993"/>
              <a:gd name="T22" fmla="*/ 2147483647 w 1808"/>
              <a:gd name="T23" fmla="*/ 2147483647 h 993"/>
              <a:gd name="T24" fmla="*/ 2147483647 w 1808"/>
              <a:gd name="T25" fmla="*/ 2147483647 h 993"/>
              <a:gd name="T26" fmla="*/ 2147483647 w 1808"/>
              <a:gd name="T27" fmla="*/ 2147483647 h 993"/>
              <a:gd name="T28" fmla="*/ 2147483647 w 1808"/>
              <a:gd name="T29" fmla="*/ 2147483647 h 993"/>
              <a:gd name="T30" fmla="*/ 2147483647 w 1808"/>
              <a:gd name="T31" fmla="*/ 2147483647 h 993"/>
              <a:gd name="T32" fmla="*/ 2147483647 w 1808"/>
              <a:gd name="T33" fmla="*/ 2147483647 h 993"/>
              <a:gd name="T34" fmla="*/ 2147483647 w 1808"/>
              <a:gd name="T35" fmla="*/ 2147483647 h 993"/>
              <a:gd name="T36" fmla="*/ 2147483647 w 1808"/>
              <a:gd name="T37" fmla="*/ 2147483647 h 993"/>
              <a:gd name="T38" fmla="*/ 2147483647 w 1808"/>
              <a:gd name="T39" fmla="*/ 2147483647 h 993"/>
              <a:gd name="T40" fmla="*/ 2147483647 w 1808"/>
              <a:gd name="T41" fmla="*/ 0 h 993"/>
              <a:gd name="T42" fmla="*/ 2147483647 w 1808"/>
              <a:gd name="T43" fmla="*/ 2147483647 h 993"/>
              <a:gd name="T44" fmla="*/ 0 w 1808"/>
              <a:gd name="T45" fmla="*/ 2147483647 h 993"/>
              <a:gd name="T46" fmla="*/ 2147483647 w 1808"/>
              <a:gd name="T47" fmla="*/ 2147483647 h 993"/>
              <a:gd name="T48" fmla="*/ 2147483647 w 1808"/>
              <a:gd name="T49" fmla="*/ 2147483647 h 993"/>
              <a:gd name="T50" fmla="*/ 2147483647 w 1808"/>
              <a:gd name="T51" fmla="*/ 2147483647 h 993"/>
              <a:gd name="T52" fmla="*/ 2147483647 w 1808"/>
              <a:gd name="T53" fmla="*/ 2147483647 h 993"/>
              <a:gd name="T54" fmla="*/ 2147483647 w 1808"/>
              <a:gd name="T55" fmla="*/ 2147483647 h 993"/>
              <a:gd name="T56" fmla="*/ 2147483647 w 1808"/>
              <a:gd name="T57" fmla="*/ 2147483647 h 993"/>
              <a:gd name="T58" fmla="*/ 2147483647 w 1808"/>
              <a:gd name="T59" fmla="*/ 2147483647 h 993"/>
              <a:gd name="T60" fmla="*/ 2147483647 w 1808"/>
              <a:gd name="T61" fmla="*/ 2147483647 h 993"/>
              <a:gd name="T62" fmla="*/ 2147483647 w 1808"/>
              <a:gd name="T63" fmla="*/ 2147483647 h 993"/>
              <a:gd name="T64" fmla="*/ 2147483647 w 1808"/>
              <a:gd name="T65" fmla="*/ 2147483647 h 993"/>
              <a:gd name="T66" fmla="*/ 2147483647 w 1808"/>
              <a:gd name="T67" fmla="*/ 2147483647 h 993"/>
              <a:gd name="T68" fmla="*/ 2147483647 w 1808"/>
              <a:gd name="T69" fmla="*/ 2147483647 h 993"/>
              <a:gd name="T70" fmla="*/ 2147483647 w 1808"/>
              <a:gd name="T71" fmla="*/ 2147483647 h 993"/>
              <a:gd name="T72" fmla="*/ 2147483647 w 1808"/>
              <a:gd name="T73" fmla="*/ 2147483647 h 993"/>
              <a:gd name="T74" fmla="*/ 2147483647 w 1808"/>
              <a:gd name="T75" fmla="*/ 2147483647 h 993"/>
              <a:gd name="T76" fmla="*/ 2147483647 w 1808"/>
              <a:gd name="T77" fmla="*/ 2147483647 h 993"/>
              <a:gd name="T78" fmla="*/ 2147483647 w 1808"/>
              <a:gd name="T79" fmla="*/ 2147483647 h 993"/>
              <a:gd name="T80" fmla="*/ 2147483647 w 1808"/>
              <a:gd name="T81" fmla="*/ 2147483647 h 993"/>
              <a:gd name="T82" fmla="*/ 2147483647 w 1808"/>
              <a:gd name="T83" fmla="*/ 2147483647 h 993"/>
              <a:gd name="T84" fmla="*/ 2147483647 w 1808"/>
              <a:gd name="T85" fmla="*/ 2147483647 h 993"/>
              <a:gd name="T86" fmla="*/ 2147483647 w 1808"/>
              <a:gd name="T87" fmla="*/ 2147483647 h 993"/>
              <a:gd name="T88" fmla="*/ 2147483647 w 1808"/>
              <a:gd name="T89" fmla="*/ 2147483647 h 993"/>
              <a:gd name="T90" fmla="*/ 2147483647 w 1808"/>
              <a:gd name="T91" fmla="*/ 2147483647 h 993"/>
              <a:gd name="T92" fmla="*/ 2147483647 w 1808"/>
              <a:gd name="T93" fmla="*/ 2147483647 h 993"/>
              <a:gd name="T94" fmla="*/ 2147483647 w 1808"/>
              <a:gd name="T95" fmla="*/ 2147483647 h 993"/>
              <a:gd name="T96" fmla="*/ 2147483647 w 1808"/>
              <a:gd name="T97" fmla="*/ 2147483647 h 993"/>
              <a:gd name="T98" fmla="*/ 2147483647 w 1808"/>
              <a:gd name="T99" fmla="*/ 2147483647 h 993"/>
              <a:gd name="T100" fmla="*/ 2147483647 w 1808"/>
              <a:gd name="T101" fmla="*/ 2147483647 h 99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08"/>
              <a:gd name="T154" fmla="*/ 0 h 993"/>
              <a:gd name="T155" fmla="*/ 1808 w 1808"/>
              <a:gd name="T156" fmla="*/ 993 h 99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08" h="993">
                <a:moveTo>
                  <a:pt x="1370" y="752"/>
                </a:moveTo>
                <a:lnTo>
                  <a:pt x="1290" y="752"/>
                </a:lnTo>
                <a:lnTo>
                  <a:pt x="1209" y="751"/>
                </a:lnTo>
                <a:lnTo>
                  <a:pt x="1124" y="744"/>
                </a:lnTo>
                <a:lnTo>
                  <a:pt x="1040" y="733"/>
                </a:lnTo>
                <a:lnTo>
                  <a:pt x="951" y="716"/>
                </a:lnTo>
                <a:lnTo>
                  <a:pt x="865" y="698"/>
                </a:lnTo>
                <a:lnTo>
                  <a:pt x="778" y="673"/>
                </a:lnTo>
                <a:lnTo>
                  <a:pt x="694" y="645"/>
                </a:lnTo>
                <a:lnTo>
                  <a:pt x="610" y="612"/>
                </a:lnTo>
                <a:lnTo>
                  <a:pt x="529" y="575"/>
                </a:lnTo>
                <a:lnTo>
                  <a:pt x="453" y="534"/>
                </a:lnTo>
                <a:lnTo>
                  <a:pt x="379" y="491"/>
                </a:lnTo>
                <a:lnTo>
                  <a:pt x="309" y="441"/>
                </a:lnTo>
                <a:lnTo>
                  <a:pt x="245" y="389"/>
                </a:lnTo>
                <a:lnTo>
                  <a:pt x="187" y="333"/>
                </a:lnTo>
                <a:lnTo>
                  <a:pt x="137" y="272"/>
                </a:lnTo>
                <a:lnTo>
                  <a:pt x="92" y="209"/>
                </a:lnTo>
                <a:lnTo>
                  <a:pt x="59" y="143"/>
                </a:lnTo>
                <a:lnTo>
                  <a:pt x="32" y="71"/>
                </a:lnTo>
                <a:lnTo>
                  <a:pt x="16" y="0"/>
                </a:lnTo>
                <a:lnTo>
                  <a:pt x="6" y="22"/>
                </a:lnTo>
                <a:lnTo>
                  <a:pt x="0" y="107"/>
                </a:lnTo>
                <a:lnTo>
                  <a:pt x="6" y="166"/>
                </a:lnTo>
                <a:lnTo>
                  <a:pt x="10" y="182"/>
                </a:lnTo>
                <a:lnTo>
                  <a:pt x="25" y="253"/>
                </a:lnTo>
                <a:lnTo>
                  <a:pt x="52" y="323"/>
                </a:lnTo>
                <a:lnTo>
                  <a:pt x="85" y="390"/>
                </a:lnTo>
                <a:lnTo>
                  <a:pt x="129" y="454"/>
                </a:lnTo>
                <a:lnTo>
                  <a:pt x="180" y="512"/>
                </a:lnTo>
                <a:lnTo>
                  <a:pt x="236" y="569"/>
                </a:lnTo>
                <a:lnTo>
                  <a:pt x="299" y="621"/>
                </a:lnTo>
                <a:lnTo>
                  <a:pt x="367" y="669"/>
                </a:lnTo>
                <a:lnTo>
                  <a:pt x="440" y="712"/>
                </a:lnTo>
                <a:lnTo>
                  <a:pt x="517" y="753"/>
                </a:lnTo>
                <a:lnTo>
                  <a:pt x="595" y="790"/>
                </a:lnTo>
                <a:lnTo>
                  <a:pt x="678" y="822"/>
                </a:lnTo>
                <a:lnTo>
                  <a:pt x="761" y="850"/>
                </a:lnTo>
                <a:lnTo>
                  <a:pt x="848" y="874"/>
                </a:lnTo>
                <a:lnTo>
                  <a:pt x="935" y="894"/>
                </a:lnTo>
                <a:lnTo>
                  <a:pt x="1020" y="909"/>
                </a:lnTo>
                <a:lnTo>
                  <a:pt x="1104" y="922"/>
                </a:lnTo>
                <a:lnTo>
                  <a:pt x="1188" y="926"/>
                </a:lnTo>
                <a:lnTo>
                  <a:pt x="1269" y="928"/>
                </a:lnTo>
                <a:lnTo>
                  <a:pt x="1350" y="928"/>
                </a:lnTo>
                <a:lnTo>
                  <a:pt x="1338" y="993"/>
                </a:lnTo>
                <a:lnTo>
                  <a:pt x="1808" y="801"/>
                </a:lnTo>
                <a:lnTo>
                  <a:pt x="1322" y="677"/>
                </a:lnTo>
                <a:lnTo>
                  <a:pt x="1365" y="752"/>
                </a:lnTo>
                <a:lnTo>
                  <a:pt x="1370" y="752"/>
                </a:lnTo>
                <a:close/>
              </a:path>
            </a:pathLst>
          </a:custGeom>
          <a:gradFill rotWithShape="0">
            <a:gsLst>
              <a:gs pos="0">
                <a:srgbClr val="DBEDCB"/>
              </a:gs>
              <a:gs pos="100000">
                <a:schemeClr val="folHlink"/>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base" latinLnBrk="1">
              <a:spcBef>
                <a:spcPct val="0"/>
              </a:spcBef>
              <a:spcAft>
                <a:spcPct val="0"/>
              </a:spcAft>
            </a:pPr>
            <a:endParaRPr kumimoji="1" lang="zh-CN" altLang="en-US" sz="2000">
              <a:solidFill>
                <a:srgbClr val="000000"/>
              </a:solidFill>
              <a:latin typeface="微软雅黑" pitchFamily="34" charset="-122"/>
              <a:ea typeface="微软雅黑" pitchFamily="34" charset="-122"/>
            </a:endParaRPr>
          </a:p>
        </p:txBody>
      </p:sp>
      <p:sp>
        <p:nvSpPr>
          <p:cNvPr id="38" name="Text Box 67"/>
          <p:cNvSpPr txBox="1">
            <a:spLocks noChangeArrowheads="1"/>
          </p:cNvSpPr>
          <p:nvPr/>
        </p:nvSpPr>
        <p:spPr bwMode="auto">
          <a:xfrm>
            <a:off x="2374616" y="1358443"/>
            <a:ext cx="57259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eaLnBrk="1" fontAlgn="base" latinLnBrk="1" hangingPunct="1">
              <a:spcBef>
                <a:spcPct val="0"/>
              </a:spcBef>
              <a:spcAft>
                <a:spcPct val="0"/>
              </a:spcAft>
            </a:pPr>
            <a:r>
              <a:rPr lang="en-US" altLang="ko-KR" sz="1050" i="1" dirty="0" smtClean="0">
                <a:solidFill>
                  <a:srgbClr val="000000"/>
                </a:solidFill>
                <a:latin typeface="微软雅黑" pitchFamily="34" charset="-122"/>
                <a:ea typeface="微软雅黑" pitchFamily="34" charset="-122"/>
              </a:rPr>
              <a:t>11.8%</a:t>
            </a:r>
            <a:endParaRPr lang="en-US" altLang="ko-KR" sz="1050" i="1" dirty="0">
              <a:solidFill>
                <a:srgbClr val="000000"/>
              </a:solidFill>
              <a:latin typeface="微软雅黑" pitchFamily="34" charset="-122"/>
              <a:ea typeface="微软雅黑" pitchFamily="34" charset="-122"/>
            </a:endParaRPr>
          </a:p>
        </p:txBody>
      </p:sp>
      <p:sp>
        <p:nvSpPr>
          <p:cNvPr id="39" name="Freeform 229"/>
          <p:cNvSpPr>
            <a:spLocks/>
          </p:cNvSpPr>
          <p:nvPr/>
        </p:nvSpPr>
        <p:spPr bwMode="auto">
          <a:xfrm rot="1103142" flipV="1">
            <a:off x="3201225" y="1312423"/>
            <a:ext cx="645425" cy="556352"/>
          </a:xfrm>
          <a:custGeom>
            <a:avLst/>
            <a:gdLst>
              <a:gd name="T0" fmla="*/ 2147483647 w 1808"/>
              <a:gd name="T1" fmla="*/ 2147483647 h 993"/>
              <a:gd name="T2" fmla="*/ 2147483647 w 1808"/>
              <a:gd name="T3" fmla="*/ 2147483647 h 993"/>
              <a:gd name="T4" fmla="*/ 2147483647 w 1808"/>
              <a:gd name="T5" fmla="*/ 2147483647 h 993"/>
              <a:gd name="T6" fmla="*/ 2147483647 w 1808"/>
              <a:gd name="T7" fmla="*/ 2147483647 h 993"/>
              <a:gd name="T8" fmla="*/ 2147483647 w 1808"/>
              <a:gd name="T9" fmla="*/ 2147483647 h 993"/>
              <a:gd name="T10" fmla="*/ 2147483647 w 1808"/>
              <a:gd name="T11" fmla="*/ 2147483647 h 993"/>
              <a:gd name="T12" fmla="*/ 2147483647 w 1808"/>
              <a:gd name="T13" fmla="*/ 2147483647 h 993"/>
              <a:gd name="T14" fmla="*/ 2147483647 w 1808"/>
              <a:gd name="T15" fmla="*/ 2147483647 h 993"/>
              <a:gd name="T16" fmla="*/ 2147483647 w 1808"/>
              <a:gd name="T17" fmla="*/ 2147483647 h 993"/>
              <a:gd name="T18" fmla="*/ 2147483647 w 1808"/>
              <a:gd name="T19" fmla="*/ 2147483647 h 993"/>
              <a:gd name="T20" fmla="*/ 2147483647 w 1808"/>
              <a:gd name="T21" fmla="*/ 2147483647 h 993"/>
              <a:gd name="T22" fmla="*/ 2147483647 w 1808"/>
              <a:gd name="T23" fmla="*/ 2147483647 h 993"/>
              <a:gd name="T24" fmla="*/ 2147483647 w 1808"/>
              <a:gd name="T25" fmla="*/ 2147483647 h 993"/>
              <a:gd name="T26" fmla="*/ 2147483647 w 1808"/>
              <a:gd name="T27" fmla="*/ 2147483647 h 993"/>
              <a:gd name="T28" fmla="*/ 2147483647 w 1808"/>
              <a:gd name="T29" fmla="*/ 2147483647 h 993"/>
              <a:gd name="T30" fmla="*/ 2147483647 w 1808"/>
              <a:gd name="T31" fmla="*/ 2147483647 h 993"/>
              <a:gd name="T32" fmla="*/ 2147483647 w 1808"/>
              <a:gd name="T33" fmla="*/ 2147483647 h 993"/>
              <a:gd name="T34" fmla="*/ 2147483647 w 1808"/>
              <a:gd name="T35" fmla="*/ 2147483647 h 993"/>
              <a:gd name="T36" fmla="*/ 2147483647 w 1808"/>
              <a:gd name="T37" fmla="*/ 2147483647 h 993"/>
              <a:gd name="T38" fmla="*/ 2147483647 w 1808"/>
              <a:gd name="T39" fmla="*/ 2147483647 h 993"/>
              <a:gd name="T40" fmla="*/ 2147483647 w 1808"/>
              <a:gd name="T41" fmla="*/ 0 h 993"/>
              <a:gd name="T42" fmla="*/ 2147483647 w 1808"/>
              <a:gd name="T43" fmla="*/ 2147483647 h 993"/>
              <a:gd name="T44" fmla="*/ 0 w 1808"/>
              <a:gd name="T45" fmla="*/ 2147483647 h 993"/>
              <a:gd name="T46" fmla="*/ 2147483647 w 1808"/>
              <a:gd name="T47" fmla="*/ 2147483647 h 993"/>
              <a:gd name="T48" fmla="*/ 2147483647 w 1808"/>
              <a:gd name="T49" fmla="*/ 2147483647 h 993"/>
              <a:gd name="T50" fmla="*/ 2147483647 w 1808"/>
              <a:gd name="T51" fmla="*/ 2147483647 h 993"/>
              <a:gd name="T52" fmla="*/ 2147483647 w 1808"/>
              <a:gd name="T53" fmla="*/ 2147483647 h 993"/>
              <a:gd name="T54" fmla="*/ 2147483647 w 1808"/>
              <a:gd name="T55" fmla="*/ 2147483647 h 993"/>
              <a:gd name="T56" fmla="*/ 2147483647 w 1808"/>
              <a:gd name="T57" fmla="*/ 2147483647 h 993"/>
              <a:gd name="T58" fmla="*/ 2147483647 w 1808"/>
              <a:gd name="T59" fmla="*/ 2147483647 h 993"/>
              <a:gd name="T60" fmla="*/ 2147483647 w 1808"/>
              <a:gd name="T61" fmla="*/ 2147483647 h 993"/>
              <a:gd name="T62" fmla="*/ 2147483647 w 1808"/>
              <a:gd name="T63" fmla="*/ 2147483647 h 993"/>
              <a:gd name="T64" fmla="*/ 2147483647 w 1808"/>
              <a:gd name="T65" fmla="*/ 2147483647 h 993"/>
              <a:gd name="T66" fmla="*/ 2147483647 w 1808"/>
              <a:gd name="T67" fmla="*/ 2147483647 h 993"/>
              <a:gd name="T68" fmla="*/ 2147483647 w 1808"/>
              <a:gd name="T69" fmla="*/ 2147483647 h 993"/>
              <a:gd name="T70" fmla="*/ 2147483647 w 1808"/>
              <a:gd name="T71" fmla="*/ 2147483647 h 993"/>
              <a:gd name="T72" fmla="*/ 2147483647 w 1808"/>
              <a:gd name="T73" fmla="*/ 2147483647 h 993"/>
              <a:gd name="T74" fmla="*/ 2147483647 w 1808"/>
              <a:gd name="T75" fmla="*/ 2147483647 h 993"/>
              <a:gd name="T76" fmla="*/ 2147483647 w 1808"/>
              <a:gd name="T77" fmla="*/ 2147483647 h 993"/>
              <a:gd name="T78" fmla="*/ 2147483647 w 1808"/>
              <a:gd name="T79" fmla="*/ 2147483647 h 993"/>
              <a:gd name="T80" fmla="*/ 2147483647 w 1808"/>
              <a:gd name="T81" fmla="*/ 2147483647 h 993"/>
              <a:gd name="T82" fmla="*/ 2147483647 w 1808"/>
              <a:gd name="T83" fmla="*/ 2147483647 h 993"/>
              <a:gd name="T84" fmla="*/ 2147483647 w 1808"/>
              <a:gd name="T85" fmla="*/ 2147483647 h 993"/>
              <a:gd name="T86" fmla="*/ 2147483647 w 1808"/>
              <a:gd name="T87" fmla="*/ 2147483647 h 993"/>
              <a:gd name="T88" fmla="*/ 2147483647 w 1808"/>
              <a:gd name="T89" fmla="*/ 2147483647 h 993"/>
              <a:gd name="T90" fmla="*/ 2147483647 w 1808"/>
              <a:gd name="T91" fmla="*/ 2147483647 h 993"/>
              <a:gd name="T92" fmla="*/ 2147483647 w 1808"/>
              <a:gd name="T93" fmla="*/ 2147483647 h 993"/>
              <a:gd name="T94" fmla="*/ 2147483647 w 1808"/>
              <a:gd name="T95" fmla="*/ 2147483647 h 993"/>
              <a:gd name="T96" fmla="*/ 2147483647 w 1808"/>
              <a:gd name="T97" fmla="*/ 2147483647 h 993"/>
              <a:gd name="T98" fmla="*/ 2147483647 w 1808"/>
              <a:gd name="T99" fmla="*/ 2147483647 h 993"/>
              <a:gd name="T100" fmla="*/ 2147483647 w 1808"/>
              <a:gd name="T101" fmla="*/ 2147483647 h 99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08"/>
              <a:gd name="T154" fmla="*/ 0 h 993"/>
              <a:gd name="T155" fmla="*/ 1808 w 1808"/>
              <a:gd name="T156" fmla="*/ 993 h 99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08" h="993">
                <a:moveTo>
                  <a:pt x="1370" y="752"/>
                </a:moveTo>
                <a:lnTo>
                  <a:pt x="1290" y="752"/>
                </a:lnTo>
                <a:lnTo>
                  <a:pt x="1209" y="751"/>
                </a:lnTo>
                <a:lnTo>
                  <a:pt x="1124" y="744"/>
                </a:lnTo>
                <a:lnTo>
                  <a:pt x="1040" y="733"/>
                </a:lnTo>
                <a:lnTo>
                  <a:pt x="951" y="716"/>
                </a:lnTo>
                <a:lnTo>
                  <a:pt x="865" y="698"/>
                </a:lnTo>
                <a:lnTo>
                  <a:pt x="778" y="673"/>
                </a:lnTo>
                <a:lnTo>
                  <a:pt x="694" y="645"/>
                </a:lnTo>
                <a:lnTo>
                  <a:pt x="610" y="612"/>
                </a:lnTo>
                <a:lnTo>
                  <a:pt x="529" y="575"/>
                </a:lnTo>
                <a:lnTo>
                  <a:pt x="453" y="534"/>
                </a:lnTo>
                <a:lnTo>
                  <a:pt x="379" y="491"/>
                </a:lnTo>
                <a:lnTo>
                  <a:pt x="309" y="441"/>
                </a:lnTo>
                <a:lnTo>
                  <a:pt x="245" y="389"/>
                </a:lnTo>
                <a:lnTo>
                  <a:pt x="187" y="333"/>
                </a:lnTo>
                <a:lnTo>
                  <a:pt x="137" y="272"/>
                </a:lnTo>
                <a:lnTo>
                  <a:pt x="92" y="209"/>
                </a:lnTo>
                <a:lnTo>
                  <a:pt x="59" y="143"/>
                </a:lnTo>
                <a:lnTo>
                  <a:pt x="32" y="71"/>
                </a:lnTo>
                <a:lnTo>
                  <a:pt x="16" y="0"/>
                </a:lnTo>
                <a:lnTo>
                  <a:pt x="6" y="22"/>
                </a:lnTo>
                <a:lnTo>
                  <a:pt x="0" y="107"/>
                </a:lnTo>
                <a:lnTo>
                  <a:pt x="6" y="166"/>
                </a:lnTo>
                <a:lnTo>
                  <a:pt x="10" y="182"/>
                </a:lnTo>
                <a:lnTo>
                  <a:pt x="25" y="253"/>
                </a:lnTo>
                <a:lnTo>
                  <a:pt x="52" y="323"/>
                </a:lnTo>
                <a:lnTo>
                  <a:pt x="85" y="390"/>
                </a:lnTo>
                <a:lnTo>
                  <a:pt x="129" y="454"/>
                </a:lnTo>
                <a:lnTo>
                  <a:pt x="180" y="512"/>
                </a:lnTo>
                <a:lnTo>
                  <a:pt x="236" y="569"/>
                </a:lnTo>
                <a:lnTo>
                  <a:pt x="299" y="621"/>
                </a:lnTo>
                <a:lnTo>
                  <a:pt x="367" y="669"/>
                </a:lnTo>
                <a:lnTo>
                  <a:pt x="440" y="712"/>
                </a:lnTo>
                <a:lnTo>
                  <a:pt x="517" y="753"/>
                </a:lnTo>
                <a:lnTo>
                  <a:pt x="595" y="790"/>
                </a:lnTo>
                <a:lnTo>
                  <a:pt x="678" y="822"/>
                </a:lnTo>
                <a:lnTo>
                  <a:pt x="761" y="850"/>
                </a:lnTo>
                <a:lnTo>
                  <a:pt x="848" y="874"/>
                </a:lnTo>
                <a:lnTo>
                  <a:pt x="935" y="894"/>
                </a:lnTo>
                <a:lnTo>
                  <a:pt x="1020" y="909"/>
                </a:lnTo>
                <a:lnTo>
                  <a:pt x="1104" y="922"/>
                </a:lnTo>
                <a:lnTo>
                  <a:pt x="1188" y="926"/>
                </a:lnTo>
                <a:lnTo>
                  <a:pt x="1269" y="928"/>
                </a:lnTo>
                <a:lnTo>
                  <a:pt x="1350" y="928"/>
                </a:lnTo>
                <a:lnTo>
                  <a:pt x="1338" y="993"/>
                </a:lnTo>
                <a:lnTo>
                  <a:pt x="1808" y="801"/>
                </a:lnTo>
                <a:lnTo>
                  <a:pt x="1322" y="677"/>
                </a:lnTo>
                <a:lnTo>
                  <a:pt x="1365" y="752"/>
                </a:lnTo>
                <a:lnTo>
                  <a:pt x="1370" y="752"/>
                </a:lnTo>
                <a:close/>
              </a:path>
            </a:pathLst>
          </a:custGeom>
          <a:gradFill rotWithShape="0">
            <a:gsLst>
              <a:gs pos="0">
                <a:srgbClr val="DBEDCB"/>
              </a:gs>
              <a:gs pos="100000">
                <a:schemeClr val="folHlink"/>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base" latinLnBrk="1">
              <a:spcBef>
                <a:spcPct val="0"/>
              </a:spcBef>
              <a:spcAft>
                <a:spcPct val="0"/>
              </a:spcAft>
            </a:pPr>
            <a:endParaRPr kumimoji="1" lang="zh-CN" altLang="en-US" sz="2000">
              <a:solidFill>
                <a:srgbClr val="000000"/>
              </a:solidFill>
              <a:latin typeface="微软雅黑" pitchFamily="34" charset="-122"/>
              <a:ea typeface="微软雅黑" pitchFamily="34" charset="-122"/>
            </a:endParaRPr>
          </a:p>
        </p:txBody>
      </p:sp>
      <p:sp>
        <p:nvSpPr>
          <p:cNvPr id="40" name="Text Box 67"/>
          <p:cNvSpPr txBox="1">
            <a:spLocks noChangeArrowheads="1"/>
          </p:cNvSpPr>
          <p:nvPr/>
        </p:nvSpPr>
        <p:spPr bwMode="auto">
          <a:xfrm>
            <a:off x="3120759" y="1186478"/>
            <a:ext cx="49404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eaLnBrk="1" fontAlgn="base" latinLnBrk="1" hangingPunct="1">
              <a:spcBef>
                <a:spcPct val="0"/>
              </a:spcBef>
              <a:spcAft>
                <a:spcPct val="0"/>
              </a:spcAft>
            </a:pPr>
            <a:r>
              <a:rPr lang="en-US" altLang="ko-KR" sz="1050" i="1" dirty="0" smtClean="0">
                <a:solidFill>
                  <a:srgbClr val="000000"/>
                </a:solidFill>
                <a:latin typeface="微软雅黑" pitchFamily="34" charset="-122"/>
                <a:ea typeface="微软雅黑" pitchFamily="34" charset="-122"/>
              </a:rPr>
              <a:t>5.0%</a:t>
            </a:r>
            <a:endParaRPr lang="en-US" altLang="ko-KR" sz="1050" i="1" dirty="0">
              <a:solidFill>
                <a:srgbClr val="000000"/>
              </a:solidFill>
              <a:latin typeface="微软雅黑" pitchFamily="34" charset="-122"/>
              <a:ea typeface="微软雅黑" pitchFamily="34" charset="-122"/>
            </a:endParaRPr>
          </a:p>
        </p:txBody>
      </p:sp>
      <p:sp>
        <p:nvSpPr>
          <p:cNvPr id="25" name="Freeform 229"/>
          <p:cNvSpPr>
            <a:spLocks/>
          </p:cNvSpPr>
          <p:nvPr/>
        </p:nvSpPr>
        <p:spPr bwMode="auto">
          <a:xfrm rot="2537828" flipV="1">
            <a:off x="3995112" y="1280834"/>
            <a:ext cx="490930" cy="507166"/>
          </a:xfrm>
          <a:custGeom>
            <a:avLst/>
            <a:gdLst>
              <a:gd name="T0" fmla="*/ 2147483647 w 1808"/>
              <a:gd name="T1" fmla="*/ 2147483647 h 993"/>
              <a:gd name="T2" fmla="*/ 2147483647 w 1808"/>
              <a:gd name="T3" fmla="*/ 2147483647 h 993"/>
              <a:gd name="T4" fmla="*/ 2147483647 w 1808"/>
              <a:gd name="T5" fmla="*/ 2147483647 h 993"/>
              <a:gd name="T6" fmla="*/ 2147483647 w 1808"/>
              <a:gd name="T7" fmla="*/ 2147483647 h 993"/>
              <a:gd name="T8" fmla="*/ 2147483647 w 1808"/>
              <a:gd name="T9" fmla="*/ 2147483647 h 993"/>
              <a:gd name="T10" fmla="*/ 2147483647 w 1808"/>
              <a:gd name="T11" fmla="*/ 2147483647 h 993"/>
              <a:gd name="T12" fmla="*/ 2147483647 w 1808"/>
              <a:gd name="T13" fmla="*/ 2147483647 h 993"/>
              <a:gd name="T14" fmla="*/ 2147483647 w 1808"/>
              <a:gd name="T15" fmla="*/ 2147483647 h 993"/>
              <a:gd name="T16" fmla="*/ 2147483647 w 1808"/>
              <a:gd name="T17" fmla="*/ 2147483647 h 993"/>
              <a:gd name="T18" fmla="*/ 2147483647 w 1808"/>
              <a:gd name="T19" fmla="*/ 2147483647 h 993"/>
              <a:gd name="T20" fmla="*/ 2147483647 w 1808"/>
              <a:gd name="T21" fmla="*/ 2147483647 h 993"/>
              <a:gd name="T22" fmla="*/ 2147483647 w 1808"/>
              <a:gd name="T23" fmla="*/ 2147483647 h 993"/>
              <a:gd name="T24" fmla="*/ 2147483647 w 1808"/>
              <a:gd name="T25" fmla="*/ 2147483647 h 993"/>
              <a:gd name="T26" fmla="*/ 2147483647 w 1808"/>
              <a:gd name="T27" fmla="*/ 2147483647 h 993"/>
              <a:gd name="T28" fmla="*/ 2147483647 w 1808"/>
              <a:gd name="T29" fmla="*/ 2147483647 h 993"/>
              <a:gd name="T30" fmla="*/ 2147483647 w 1808"/>
              <a:gd name="T31" fmla="*/ 2147483647 h 993"/>
              <a:gd name="T32" fmla="*/ 2147483647 w 1808"/>
              <a:gd name="T33" fmla="*/ 2147483647 h 993"/>
              <a:gd name="T34" fmla="*/ 2147483647 w 1808"/>
              <a:gd name="T35" fmla="*/ 2147483647 h 993"/>
              <a:gd name="T36" fmla="*/ 2147483647 w 1808"/>
              <a:gd name="T37" fmla="*/ 2147483647 h 993"/>
              <a:gd name="T38" fmla="*/ 2147483647 w 1808"/>
              <a:gd name="T39" fmla="*/ 2147483647 h 993"/>
              <a:gd name="T40" fmla="*/ 2147483647 w 1808"/>
              <a:gd name="T41" fmla="*/ 0 h 993"/>
              <a:gd name="T42" fmla="*/ 2147483647 w 1808"/>
              <a:gd name="T43" fmla="*/ 2147483647 h 993"/>
              <a:gd name="T44" fmla="*/ 0 w 1808"/>
              <a:gd name="T45" fmla="*/ 2147483647 h 993"/>
              <a:gd name="T46" fmla="*/ 2147483647 w 1808"/>
              <a:gd name="T47" fmla="*/ 2147483647 h 993"/>
              <a:gd name="T48" fmla="*/ 2147483647 w 1808"/>
              <a:gd name="T49" fmla="*/ 2147483647 h 993"/>
              <a:gd name="T50" fmla="*/ 2147483647 w 1808"/>
              <a:gd name="T51" fmla="*/ 2147483647 h 993"/>
              <a:gd name="T52" fmla="*/ 2147483647 w 1808"/>
              <a:gd name="T53" fmla="*/ 2147483647 h 993"/>
              <a:gd name="T54" fmla="*/ 2147483647 w 1808"/>
              <a:gd name="T55" fmla="*/ 2147483647 h 993"/>
              <a:gd name="T56" fmla="*/ 2147483647 w 1808"/>
              <a:gd name="T57" fmla="*/ 2147483647 h 993"/>
              <a:gd name="T58" fmla="*/ 2147483647 w 1808"/>
              <a:gd name="T59" fmla="*/ 2147483647 h 993"/>
              <a:gd name="T60" fmla="*/ 2147483647 w 1808"/>
              <a:gd name="T61" fmla="*/ 2147483647 h 993"/>
              <a:gd name="T62" fmla="*/ 2147483647 w 1808"/>
              <a:gd name="T63" fmla="*/ 2147483647 h 993"/>
              <a:gd name="T64" fmla="*/ 2147483647 w 1808"/>
              <a:gd name="T65" fmla="*/ 2147483647 h 993"/>
              <a:gd name="T66" fmla="*/ 2147483647 w 1808"/>
              <a:gd name="T67" fmla="*/ 2147483647 h 993"/>
              <a:gd name="T68" fmla="*/ 2147483647 w 1808"/>
              <a:gd name="T69" fmla="*/ 2147483647 h 993"/>
              <a:gd name="T70" fmla="*/ 2147483647 w 1808"/>
              <a:gd name="T71" fmla="*/ 2147483647 h 993"/>
              <a:gd name="T72" fmla="*/ 2147483647 w 1808"/>
              <a:gd name="T73" fmla="*/ 2147483647 h 993"/>
              <a:gd name="T74" fmla="*/ 2147483647 w 1808"/>
              <a:gd name="T75" fmla="*/ 2147483647 h 993"/>
              <a:gd name="T76" fmla="*/ 2147483647 w 1808"/>
              <a:gd name="T77" fmla="*/ 2147483647 h 993"/>
              <a:gd name="T78" fmla="*/ 2147483647 w 1808"/>
              <a:gd name="T79" fmla="*/ 2147483647 h 993"/>
              <a:gd name="T80" fmla="*/ 2147483647 w 1808"/>
              <a:gd name="T81" fmla="*/ 2147483647 h 993"/>
              <a:gd name="T82" fmla="*/ 2147483647 w 1808"/>
              <a:gd name="T83" fmla="*/ 2147483647 h 993"/>
              <a:gd name="T84" fmla="*/ 2147483647 w 1808"/>
              <a:gd name="T85" fmla="*/ 2147483647 h 993"/>
              <a:gd name="T86" fmla="*/ 2147483647 w 1808"/>
              <a:gd name="T87" fmla="*/ 2147483647 h 993"/>
              <a:gd name="T88" fmla="*/ 2147483647 w 1808"/>
              <a:gd name="T89" fmla="*/ 2147483647 h 993"/>
              <a:gd name="T90" fmla="*/ 2147483647 w 1808"/>
              <a:gd name="T91" fmla="*/ 2147483647 h 993"/>
              <a:gd name="T92" fmla="*/ 2147483647 w 1808"/>
              <a:gd name="T93" fmla="*/ 2147483647 h 993"/>
              <a:gd name="T94" fmla="*/ 2147483647 w 1808"/>
              <a:gd name="T95" fmla="*/ 2147483647 h 993"/>
              <a:gd name="T96" fmla="*/ 2147483647 w 1808"/>
              <a:gd name="T97" fmla="*/ 2147483647 h 993"/>
              <a:gd name="T98" fmla="*/ 2147483647 w 1808"/>
              <a:gd name="T99" fmla="*/ 2147483647 h 993"/>
              <a:gd name="T100" fmla="*/ 2147483647 w 1808"/>
              <a:gd name="T101" fmla="*/ 2147483647 h 99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08"/>
              <a:gd name="T154" fmla="*/ 0 h 993"/>
              <a:gd name="T155" fmla="*/ 1808 w 1808"/>
              <a:gd name="T156" fmla="*/ 993 h 99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08" h="993">
                <a:moveTo>
                  <a:pt x="1370" y="752"/>
                </a:moveTo>
                <a:lnTo>
                  <a:pt x="1290" y="752"/>
                </a:lnTo>
                <a:lnTo>
                  <a:pt x="1209" y="751"/>
                </a:lnTo>
                <a:lnTo>
                  <a:pt x="1124" y="744"/>
                </a:lnTo>
                <a:lnTo>
                  <a:pt x="1040" y="733"/>
                </a:lnTo>
                <a:lnTo>
                  <a:pt x="951" y="716"/>
                </a:lnTo>
                <a:lnTo>
                  <a:pt x="865" y="698"/>
                </a:lnTo>
                <a:lnTo>
                  <a:pt x="778" y="673"/>
                </a:lnTo>
                <a:lnTo>
                  <a:pt x="694" y="645"/>
                </a:lnTo>
                <a:lnTo>
                  <a:pt x="610" y="612"/>
                </a:lnTo>
                <a:lnTo>
                  <a:pt x="529" y="575"/>
                </a:lnTo>
                <a:lnTo>
                  <a:pt x="453" y="534"/>
                </a:lnTo>
                <a:lnTo>
                  <a:pt x="379" y="491"/>
                </a:lnTo>
                <a:lnTo>
                  <a:pt x="309" y="441"/>
                </a:lnTo>
                <a:lnTo>
                  <a:pt x="245" y="389"/>
                </a:lnTo>
                <a:lnTo>
                  <a:pt x="187" y="333"/>
                </a:lnTo>
                <a:lnTo>
                  <a:pt x="137" y="272"/>
                </a:lnTo>
                <a:lnTo>
                  <a:pt x="92" y="209"/>
                </a:lnTo>
                <a:lnTo>
                  <a:pt x="59" y="143"/>
                </a:lnTo>
                <a:lnTo>
                  <a:pt x="32" y="71"/>
                </a:lnTo>
                <a:lnTo>
                  <a:pt x="16" y="0"/>
                </a:lnTo>
                <a:lnTo>
                  <a:pt x="6" y="22"/>
                </a:lnTo>
                <a:lnTo>
                  <a:pt x="0" y="107"/>
                </a:lnTo>
                <a:lnTo>
                  <a:pt x="6" y="166"/>
                </a:lnTo>
                <a:lnTo>
                  <a:pt x="10" y="182"/>
                </a:lnTo>
                <a:lnTo>
                  <a:pt x="25" y="253"/>
                </a:lnTo>
                <a:lnTo>
                  <a:pt x="52" y="323"/>
                </a:lnTo>
                <a:lnTo>
                  <a:pt x="85" y="390"/>
                </a:lnTo>
                <a:lnTo>
                  <a:pt x="129" y="454"/>
                </a:lnTo>
                <a:lnTo>
                  <a:pt x="180" y="512"/>
                </a:lnTo>
                <a:lnTo>
                  <a:pt x="236" y="569"/>
                </a:lnTo>
                <a:lnTo>
                  <a:pt x="299" y="621"/>
                </a:lnTo>
                <a:lnTo>
                  <a:pt x="367" y="669"/>
                </a:lnTo>
                <a:lnTo>
                  <a:pt x="440" y="712"/>
                </a:lnTo>
                <a:lnTo>
                  <a:pt x="517" y="753"/>
                </a:lnTo>
                <a:lnTo>
                  <a:pt x="595" y="790"/>
                </a:lnTo>
                <a:lnTo>
                  <a:pt x="678" y="822"/>
                </a:lnTo>
                <a:lnTo>
                  <a:pt x="761" y="850"/>
                </a:lnTo>
                <a:lnTo>
                  <a:pt x="848" y="874"/>
                </a:lnTo>
                <a:lnTo>
                  <a:pt x="935" y="894"/>
                </a:lnTo>
                <a:lnTo>
                  <a:pt x="1020" y="909"/>
                </a:lnTo>
                <a:lnTo>
                  <a:pt x="1104" y="922"/>
                </a:lnTo>
                <a:lnTo>
                  <a:pt x="1188" y="926"/>
                </a:lnTo>
                <a:lnTo>
                  <a:pt x="1269" y="928"/>
                </a:lnTo>
                <a:lnTo>
                  <a:pt x="1350" y="928"/>
                </a:lnTo>
                <a:lnTo>
                  <a:pt x="1338" y="993"/>
                </a:lnTo>
                <a:lnTo>
                  <a:pt x="1808" y="801"/>
                </a:lnTo>
                <a:lnTo>
                  <a:pt x="1322" y="677"/>
                </a:lnTo>
                <a:lnTo>
                  <a:pt x="1365" y="752"/>
                </a:lnTo>
                <a:lnTo>
                  <a:pt x="1370" y="752"/>
                </a:lnTo>
                <a:close/>
              </a:path>
            </a:pathLst>
          </a:custGeom>
          <a:gradFill rotWithShape="0">
            <a:gsLst>
              <a:gs pos="0">
                <a:srgbClr val="DBEDCB"/>
              </a:gs>
              <a:gs pos="100000">
                <a:schemeClr val="folHlink"/>
              </a:gs>
            </a:gsLst>
            <a:lin ang="54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base" latinLnBrk="1">
              <a:spcBef>
                <a:spcPct val="0"/>
              </a:spcBef>
              <a:spcAft>
                <a:spcPct val="0"/>
              </a:spcAft>
            </a:pPr>
            <a:endParaRPr kumimoji="1" lang="zh-CN" altLang="en-US" sz="2000">
              <a:solidFill>
                <a:srgbClr val="000000"/>
              </a:solidFill>
              <a:latin typeface="微软雅黑" pitchFamily="34" charset="-122"/>
              <a:ea typeface="微软雅黑" pitchFamily="34" charset="-122"/>
            </a:endParaRPr>
          </a:p>
        </p:txBody>
      </p:sp>
      <p:sp>
        <p:nvSpPr>
          <p:cNvPr id="26" name="Text Box 67"/>
          <p:cNvSpPr txBox="1">
            <a:spLocks noChangeArrowheads="1"/>
          </p:cNvSpPr>
          <p:nvPr/>
        </p:nvSpPr>
        <p:spPr bwMode="auto">
          <a:xfrm>
            <a:off x="3954898" y="1133622"/>
            <a:ext cx="6270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맑은 고딕" pitchFamily="34" charset="-127"/>
                <a:ea typeface="맑은 고딕" pitchFamily="34" charset="-127"/>
              </a:defRPr>
            </a:lvl1pPr>
            <a:lvl2pPr marL="742950" indent="-285750" eaLnBrk="0" hangingPunct="0">
              <a:defRPr kumimoji="1" sz="1000">
                <a:solidFill>
                  <a:schemeClr val="tx1"/>
                </a:solidFill>
                <a:latin typeface="맑은 고딕" pitchFamily="34" charset="-127"/>
                <a:ea typeface="맑은 고딕" pitchFamily="34" charset="-127"/>
              </a:defRPr>
            </a:lvl2pPr>
            <a:lvl3pPr marL="1143000" indent="-228600" eaLnBrk="0" hangingPunct="0">
              <a:defRPr kumimoji="1" sz="1000">
                <a:solidFill>
                  <a:schemeClr val="tx1"/>
                </a:solidFill>
                <a:latin typeface="맑은 고딕" pitchFamily="34" charset="-127"/>
                <a:ea typeface="맑은 고딕" pitchFamily="34" charset="-127"/>
              </a:defRPr>
            </a:lvl3pPr>
            <a:lvl4pPr marL="1600200" indent="-228600" eaLnBrk="0" hangingPunct="0">
              <a:defRPr kumimoji="1" sz="1000">
                <a:solidFill>
                  <a:schemeClr val="tx1"/>
                </a:solidFill>
                <a:latin typeface="맑은 고딕" pitchFamily="34" charset="-127"/>
                <a:ea typeface="맑은 고딕" pitchFamily="34" charset="-127"/>
              </a:defRPr>
            </a:lvl4pPr>
            <a:lvl5pPr marL="2057400" indent="-228600" eaLnBrk="0" hangingPunct="0">
              <a:defRPr kumimoji="1" sz="1000">
                <a:solidFill>
                  <a:schemeClr val="tx1"/>
                </a:solidFill>
                <a:latin typeface="맑은 고딕" pitchFamily="34" charset="-127"/>
                <a:ea typeface="맑은 고딕" pitchFamily="34" charset="-127"/>
              </a:defRPr>
            </a:lvl5pPr>
            <a:lvl6pPr marL="25146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6pPr>
            <a:lvl7pPr marL="29718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7pPr>
            <a:lvl8pPr marL="34290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8pPr>
            <a:lvl9pPr marL="3886200" indent="-228600" algn="ctr" eaLnBrk="0" fontAlgn="base" latinLnBrk="1" hangingPunct="0">
              <a:spcBef>
                <a:spcPct val="50000"/>
              </a:spcBef>
              <a:spcAft>
                <a:spcPct val="0"/>
              </a:spcAft>
              <a:defRPr kumimoji="1" sz="1000">
                <a:solidFill>
                  <a:schemeClr val="tx1"/>
                </a:solidFill>
                <a:latin typeface="맑은 고딕" pitchFamily="34" charset="-127"/>
                <a:ea typeface="맑은 고딕" pitchFamily="34" charset="-127"/>
              </a:defRPr>
            </a:lvl9pPr>
          </a:lstStyle>
          <a:p>
            <a:pPr eaLnBrk="1" fontAlgn="base" latinLnBrk="1" hangingPunct="1">
              <a:spcBef>
                <a:spcPct val="0"/>
              </a:spcBef>
              <a:spcAft>
                <a:spcPct val="0"/>
              </a:spcAft>
            </a:pPr>
            <a:r>
              <a:rPr lang="ko-KR" altLang="en-US" sz="1050" i="1" dirty="0" smtClean="0">
                <a:solidFill>
                  <a:srgbClr val="000000"/>
                </a:solidFill>
                <a:latin typeface="微软雅黑" pitchFamily="34" charset="-122"/>
                <a:ea typeface="微软雅黑" pitchFamily="34" charset="-122"/>
              </a:rPr>
              <a:t>▲</a:t>
            </a:r>
            <a:r>
              <a:rPr lang="en-US" altLang="ko-KR" sz="1050" i="1" dirty="0" smtClean="0">
                <a:solidFill>
                  <a:srgbClr val="000000"/>
                </a:solidFill>
                <a:latin typeface="微软雅黑" pitchFamily="34" charset="-122"/>
                <a:ea typeface="微软雅黑" pitchFamily="34" charset="-122"/>
              </a:rPr>
              <a:t>3.5%</a:t>
            </a:r>
            <a:endParaRPr lang="en-US" altLang="ko-KR" sz="1050" i="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557001821"/>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2_기본 디자인">
  <a:themeElements>
    <a:clrScheme name="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accent5">
            <a:lumMod val="60000"/>
            <a:lumOff val="40000"/>
          </a:schemeClr>
        </a:solidFill>
        <a:ln>
          <a:solidFill>
            <a:schemeClr val="bg1"/>
          </a:solidFill>
          <a:headEnd/>
          <a:tailEnd/>
        </a:ln>
      </a:spPr>
      <a:bodyPr/>
      <a:lstStyle>
        <a:defPPr fontAlgn="auto" latinLnBrk="0">
          <a:spcBef>
            <a:spcPct val="50000"/>
          </a:spcBef>
          <a:spcAft>
            <a:spcPts val="0"/>
          </a:spcAft>
          <a:defRPr kumimoji="0" sz="2000">
            <a:solidFill>
              <a:srgbClr val="C0504D"/>
            </a:solidFill>
            <a:latin typeface="HDharmony M" panose="02020603020101020101" pitchFamily="18" charset="-127"/>
            <a:ea typeface="黑体" pitchFamily="2" charset="-122"/>
          </a:defRPr>
        </a:defPPr>
      </a:lstStyle>
      <a:style>
        <a:lnRef idx="1">
          <a:schemeClr val="accent4"/>
        </a:lnRef>
        <a:fillRef idx="0">
          <a:schemeClr val="accent4"/>
        </a:fillRef>
        <a:effectRef idx="0">
          <a:schemeClr val="accent4"/>
        </a:effectRef>
        <a:fontRef idx="minor">
          <a:schemeClr val="tx1"/>
        </a:fontRef>
      </a:style>
    </a:spDef>
  </a:objectDefaults>
  <a:extraClrSchemeLst>
    <a:extraClrScheme>
      <a:clrScheme name="기본 디자인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기본 디자인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기본 디자인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기본 디자인">
  <a:themeElements>
    <a:clrScheme name="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accent5">
            <a:lumMod val="60000"/>
            <a:lumOff val="40000"/>
          </a:schemeClr>
        </a:solidFill>
        <a:ln w="12700" cap="rnd">
          <a:solidFill>
            <a:schemeClr val="bg1"/>
          </a:solidFill>
          <a:round/>
          <a:headEnd/>
          <a:tailEnd/>
        </a:ln>
      </a:spPr>
      <a:bodyPr/>
      <a:lstStyle>
        <a:defPPr fontAlgn="auto" latinLnBrk="0">
          <a:spcBef>
            <a:spcPct val="50000"/>
          </a:spcBef>
          <a:spcAft>
            <a:spcPts val="0"/>
          </a:spcAft>
          <a:defRPr kumimoji="0" sz="2000">
            <a:solidFill>
              <a:srgbClr val="C0504D"/>
            </a:solidFill>
            <a:latin typeface="HDharmony M" panose="02020603020101020101" pitchFamily="18" charset="-127"/>
            <a:ea typeface="黑体" pitchFamily="2" charset="-122"/>
          </a:defRPr>
        </a:defPPr>
      </a:lstStyle>
    </a:spDef>
  </a:objectDefaults>
  <a:extraClrSchemeLst>
    <a:extraClrScheme>
      <a:clrScheme name="기본 디자인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기본 디자인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기본 디자인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D2F87E-930F-4113-95F7-649608F5A420}"/>
</file>

<file path=customXml/itemProps2.xml><?xml version="1.0" encoding="utf-8"?>
<ds:datastoreItem xmlns:ds="http://schemas.openxmlformats.org/officeDocument/2006/customXml" ds:itemID="{C8C48B54-3726-4421-ADED-EF239455C48A}"/>
</file>

<file path=customXml/itemProps3.xml><?xml version="1.0" encoding="utf-8"?>
<ds:datastoreItem xmlns:ds="http://schemas.openxmlformats.org/officeDocument/2006/customXml" ds:itemID="{50B56A21-4A78-463C-B78F-8C5351F88FDF}"/>
</file>

<file path=docProps/app.xml><?xml version="1.0" encoding="utf-8"?>
<Properties xmlns="http://schemas.openxmlformats.org/officeDocument/2006/extended-properties" xmlns:vt="http://schemas.openxmlformats.org/officeDocument/2006/docPropsVTypes">
  <TotalTime>442</TotalTime>
  <Words>5406</Words>
  <Application>Microsoft Office PowerPoint</Application>
  <PresentationFormat>A4 纸张(210x297 毫米)</PresentationFormat>
  <Paragraphs>1342</Paragraphs>
  <Slides>32</Slides>
  <Notes>6</Notes>
  <HiddenSlides>0</HiddenSlides>
  <MMClips>0</MMClips>
  <ScaleCrop>false</ScaleCrop>
  <HeadingPairs>
    <vt:vector size="6" baseType="variant">
      <vt:variant>
        <vt:lpstr>主题</vt:lpstr>
      </vt:variant>
      <vt:variant>
        <vt:i4>2</vt:i4>
      </vt:variant>
      <vt:variant>
        <vt:lpstr>嵌入 OLE 服务器</vt:lpstr>
      </vt:variant>
      <vt:variant>
        <vt:i4>4</vt:i4>
      </vt:variant>
      <vt:variant>
        <vt:lpstr>幻灯片标题</vt:lpstr>
      </vt:variant>
      <vt:variant>
        <vt:i4>32</vt:i4>
      </vt:variant>
    </vt:vector>
  </HeadingPairs>
  <TitlesOfParts>
    <vt:vector size="38" baseType="lpstr">
      <vt:lpstr>2_기본 디자인</vt:lpstr>
      <vt:lpstr>3_기본 디자인</vt:lpstr>
      <vt:lpstr>Clip</vt:lpstr>
      <vt:lpstr>클립</vt:lpstr>
      <vt:lpstr>비트맵 이미지</vt:lpstr>
      <vt:lpstr>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36</cp:revision>
  <cp:lastPrinted>2020-09-11T02:56:06Z</cp:lastPrinted>
  <dcterms:created xsi:type="dcterms:W3CDTF">2020-09-11T01:03:51Z</dcterms:created>
  <dcterms:modified xsi:type="dcterms:W3CDTF">2021-09-07T05:48:13Z</dcterms:modified>
</cp:coreProperties>
</file>